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1" r:id="rId6"/>
    <p:sldId id="259" r:id="rId7"/>
    <p:sldId id="260" r:id="rId8"/>
    <p:sldId id="307" r:id="rId9"/>
    <p:sldId id="298" r:id="rId10"/>
    <p:sldId id="316" r:id="rId11"/>
    <p:sldId id="314" r:id="rId12"/>
    <p:sldId id="318" r:id="rId13"/>
    <p:sldId id="311" r:id="rId14"/>
    <p:sldId id="317" r:id="rId15"/>
    <p:sldId id="309" r:id="rId16"/>
    <p:sldId id="350" r:id="rId17"/>
    <p:sldId id="308" r:id="rId18"/>
    <p:sldId id="312" r:id="rId19"/>
    <p:sldId id="315" r:id="rId20"/>
    <p:sldId id="319" r:id="rId21"/>
    <p:sldId id="320" r:id="rId22"/>
    <p:sldId id="321" r:id="rId23"/>
    <p:sldId id="323" r:id="rId24"/>
    <p:sldId id="324" r:id="rId25"/>
    <p:sldId id="330" r:id="rId26"/>
    <p:sldId id="325" r:id="rId27"/>
    <p:sldId id="326" r:id="rId28"/>
    <p:sldId id="327" r:id="rId29"/>
    <p:sldId id="328" r:id="rId30"/>
    <p:sldId id="329" r:id="rId31"/>
    <p:sldId id="343" r:id="rId32"/>
    <p:sldId id="331" r:id="rId33"/>
    <p:sldId id="332" r:id="rId34"/>
    <p:sldId id="333" r:id="rId35"/>
    <p:sldId id="334" r:id="rId36"/>
    <p:sldId id="336" r:id="rId37"/>
    <p:sldId id="337" r:id="rId38"/>
    <p:sldId id="340" r:id="rId39"/>
    <p:sldId id="338" r:id="rId40"/>
    <p:sldId id="339" r:id="rId41"/>
    <p:sldId id="335" r:id="rId42"/>
    <p:sldId id="342" r:id="rId43"/>
    <p:sldId id="299" r:id="rId44"/>
    <p:sldId id="301" r:id="rId45"/>
    <p:sldId id="344" r:id="rId46"/>
    <p:sldId id="351" r:id="rId47"/>
    <p:sldId id="352" r:id="rId48"/>
    <p:sldId id="349" r:id="rId49"/>
    <p:sldId id="353" r:id="rId50"/>
    <p:sldId id="346" r:id="rId51"/>
    <p:sldId id="302" r:id="rId52"/>
    <p:sldId id="303" r:id="rId53"/>
    <p:sldId id="304" r:id="rId54"/>
    <p:sldId id="305" r:id="rId55"/>
    <p:sldId id="306" r:id="rId56"/>
    <p:sldId id="34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B33"/>
    <a:srgbClr val="CBCBCB"/>
    <a:srgbClr val="5C9752"/>
    <a:srgbClr val="ECAE4D"/>
    <a:srgbClr val="7ADAE8"/>
    <a:srgbClr val="7AE8C8"/>
    <a:srgbClr val="FEE680"/>
    <a:srgbClr val="F8C391"/>
    <a:srgbClr val="576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638" y="990"/>
      </p:cViewPr>
      <p:guideLst>
        <p:guide orient="horz" pos="28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1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03-4673-9DCC-D59BB2AE88D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03-4673-9DCC-D59BB2AE88D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03-4673-9DCC-D59BB2AE8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7F-43F0-84DA-E4C4981735B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7F-43F0-84DA-E4C4981735B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7F-43F0-84DA-E4C498173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7B-4B66-B4CB-1B50A288B1C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7B-4B66-B4CB-1B50A288B1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7B-4B66-B4CB-1B50A288B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BF-4EED-9267-BB72E7D81F0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BF-4EED-9267-BB72E7D81F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BF-4EED-9267-BB72E7D81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  <a:endParaRPr lang="es-P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="" xmlns:a16="http://schemas.microsoft.com/office/drawing/2014/main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="" xmlns:a16="http://schemas.microsoft.com/office/drawing/2014/main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="" xmlns:a16="http://schemas.microsoft.com/office/drawing/2014/main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33625" y="-1"/>
            <a:ext cx="363855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073C10-8640-4F3C-B2E4-C837BE5509C5}"/>
              </a:ext>
            </a:extLst>
          </p:cNvPr>
          <p:cNvSpPr/>
          <p:nvPr userDrawn="1"/>
        </p:nvSpPr>
        <p:spPr>
          <a:xfrm>
            <a:off x="0" y="0"/>
            <a:ext cx="2333625" cy="6858000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icture Placeholder 6">
            <a:extLst>
              <a:ext uri="{FF2B5EF4-FFF2-40B4-BE49-F238E27FC236}">
                <a16:creationId xmlns="" xmlns:a16="http://schemas.microsoft.com/office/drawing/2014/main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="" xmlns:a16="http://schemas.microsoft.com/office/drawing/2014/main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04604">
            <a:off x="11054382" y="234235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1709633-A92F-4ED9-99D1-042A99AAC6A5}"/>
              </a:ext>
            </a:extLst>
          </p:cNvPr>
          <p:cNvSpPr/>
          <p:nvPr userDrawn="1"/>
        </p:nvSpPr>
        <p:spPr>
          <a:xfrm>
            <a:off x="0" y="1581150"/>
            <a:ext cx="12192000" cy="4067175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326" y="599613"/>
            <a:ext cx="4477497" cy="5658774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04604">
            <a:off x="11054382" y="200593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DFFED1C-7347-44FB-B415-96ADEBB15B5A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  <a:solidFill>
            <a:srgbClr val="5C9752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04604">
            <a:off x="11054382" y="200593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  <a:endParaRPr lang="es-P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04604">
            <a:off x="11054382" y="200593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4604">
            <a:off x="11054382" y="200593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312768"/>
            <a:ext cx="12192000" cy="556807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7650" y="183812"/>
            <a:ext cx="699076" cy="68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86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972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3CD33C19-9966-4061-9C06-8562E26E5C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352438" cy="2483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="" xmlns:a16="http://schemas.microsoft.com/office/drawing/2014/main" id="{193C3917-5565-466A-887F-9A51D013E131}"/>
              </a:ext>
            </a:extLst>
          </p:cNvPr>
          <p:cNvSpPr/>
          <p:nvPr userDrawn="1"/>
        </p:nvSpPr>
        <p:spPr>
          <a:xfrm rot="5400000">
            <a:off x="1548042" y="126203"/>
            <a:ext cx="3509501" cy="66055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="" xmlns:a16="http://schemas.microsoft.com/office/drawing/2014/main" id="{AA5DBC2F-2573-4478-81A6-229D479F1BA5}"/>
              </a:ext>
            </a:extLst>
          </p:cNvPr>
          <p:cNvSpPr/>
          <p:nvPr userDrawn="1"/>
        </p:nvSpPr>
        <p:spPr>
          <a:xfrm rot="5400000">
            <a:off x="1582454" y="188115"/>
            <a:ext cx="3316851" cy="648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BEEA2D1A-FA3E-4C74-A09D-E1A106AB24E6}"/>
              </a:ext>
            </a:extLst>
          </p:cNvPr>
          <p:cNvSpPr/>
          <p:nvPr userDrawn="1"/>
        </p:nvSpPr>
        <p:spPr>
          <a:xfrm rot="5400000">
            <a:off x="1621631" y="245268"/>
            <a:ext cx="3124198" cy="636746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E5F47ABD-950C-435F-867F-66F849BD95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77552" y="1941194"/>
            <a:ext cx="2975610" cy="29756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4604">
            <a:off x="11054382" y="200593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3158837"/>
            <a:ext cx="12192000" cy="3684732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87834" y="3283530"/>
            <a:ext cx="444444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Free</a:t>
            </a:r>
            <a:endParaRPr lang="en-US" sz="72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7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Templates</a:t>
            </a:r>
            <a:endParaRPr lang="ko-KR" altLang="en-US" sz="7200" dirty="0">
              <a:solidFill>
                <a:schemeClr val="bg1"/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806766" y="5629720"/>
            <a:ext cx="46184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FFF00"/>
                </a:solidFill>
                <a:cs typeface="Arial" pitchFamily="34" charset="0"/>
              </a:rPr>
              <a:t>Insert the Subtitle of Your Presentation</a:t>
            </a:r>
            <a:endParaRPr lang="ko-KR" altLang="en-US" sz="24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276113" y="313486"/>
            <a:ext cx="10060353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900" dirty="0">
                <a:solidFill>
                  <a:srgbClr val="5C9752"/>
                </a:solidFill>
                <a:latin typeface="Arial Black" panose="020B0A04020102020204" pitchFamily="34" charset="0"/>
              </a:rPr>
              <a:t>CROPS</a:t>
            </a:r>
            <a:endParaRPr lang="ko-KR" altLang="en-US" sz="19900" dirty="0">
              <a:solidFill>
                <a:srgbClr val="5C9752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98" y="3557552"/>
            <a:ext cx="6310893" cy="28596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908" y="194125"/>
            <a:ext cx="870351" cy="8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2AB33"/>
                </a:solidFill>
              </a:rPr>
              <a:t>Infographic Style</a:t>
            </a:r>
          </a:p>
        </p:txBody>
      </p:sp>
      <p:sp>
        <p:nvSpPr>
          <p:cNvPr id="64" name="Graphic 78">
            <a:extLst>
              <a:ext uri="{FF2B5EF4-FFF2-40B4-BE49-F238E27FC236}">
                <a16:creationId xmlns="" xmlns:a16="http://schemas.microsoft.com/office/drawing/2014/main" id="{69A9CA19-5C2C-4766-85D5-B6394E85251B}"/>
              </a:ext>
            </a:extLst>
          </p:cNvPr>
          <p:cNvSpPr/>
          <p:nvPr/>
        </p:nvSpPr>
        <p:spPr>
          <a:xfrm>
            <a:off x="1008145" y="3543721"/>
            <a:ext cx="1383415" cy="2548515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rgbClr val="52AB33"/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B048EBEB-994A-44A5-9900-58EDB79D986B}"/>
              </a:ext>
            </a:extLst>
          </p:cNvPr>
          <p:cNvGrpSpPr/>
          <p:nvPr/>
        </p:nvGrpSpPr>
        <p:grpSpPr>
          <a:xfrm>
            <a:off x="8934879" y="4470995"/>
            <a:ext cx="2433895" cy="1330779"/>
            <a:chOff x="2801651" y="3947683"/>
            <a:chExt cx="1683399" cy="920431"/>
          </a:xfrm>
          <a:solidFill>
            <a:srgbClr val="52AB33"/>
          </a:solidFill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3143017F-8AB2-4FDB-9D83-064A418EE8B8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70BB0CB1-36CB-4DD8-94F3-7BC5AC8A96BC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0CF162F-AB77-49C1-9374-95B9C13512C3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14E3BA10-1741-4AE2-B090-9F53583B7184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Arrow: Left-Right 69">
            <a:extLst>
              <a:ext uri="{FF2B5EF4-FFF2-40B4-BE49-F238E27FC236}">
                <a16:creationId xmlns="" xmlns:a16="http://schemas.microsoft.com/office/drawing/2014/main" id="{B2C3D6B7-8048-4A62-AE68-C5E4CDD98EBB}"/>
              </a:ext>
            </a:extLst>
          </p:cNvPr>
          <p:cNvSpPr/>
          <p:nvPr/>
        </p:nvSpPr>
        <p:spPr>
          <a:xfrm rot="19620157">
            <a:off x="2669580" y="3619887"/>
            <a:ext cx="1129900" cy="450261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Left-Right 70">
            <a:extLst>
              <a:ext uri="{FF2B5EF4-FFF2-40B4-BE49-F238E27FC236}">
                <a16:creationId xmlns="" xmlns:a16="http://schemas.microsoft.com/office/drawing/2014/main" id="{AF3D4AE4-8A74-4904-9DE4-64C5F25F6900}"/>
              </a:ext>
            </a:extLst>
          </p:cNvPr>
          <p:cNvSpPr/>
          <p:nvPr/>
        </p:nvSpPr>
        <p:spPr>
          <a:xfrm rot="1979843" flipH="1">
            <a:off x="8393691" y="3619887"/>
            <a:ext cx="1129900" cy="450261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A0E39EE0-2E3E-401C-830D-E6AEE382DB40}"/>
              </a:ext>
            </a:extLst>
          </p:cNvPr>
          <p:cNvGrpSpPr/>
          <p:nvPr/>
        </p:nvGrpSpPr>
        <p:grpSpPr>
          <a:xfrm>
            <a:off x="8934879" y="2458761"/>
            <a:ext cx="2719592" cy="823652"/>
            <a:chOff x="2079598" y="4324401"/>
            <a:chExt cx="3303211" cy="823652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2B3FC1FF-8285-4B9C-B1E6-D925E9C898A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7D9A26B3-BC7D-4419-A99E-5C788257EE9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3DA00608-5BDA-490D-9EA9-85F7DF2B9AD7}"/>
              </a:ext>
            </a:extLst>
          </p:cNvPr>
          <p:cNvGrpSpPr/>
          <p:nvPr/>
        </p:nvGrpSpPr>
        <p:grpSpPr>
          <a:xfrm>
            <a:off x="670205" y="2458761"/>
            <a:ext cx="2719592" cy="823652"/>
            <a:chOff x="2079598" y="4324401"/>
            <a:chExt cx="3303211" cy="823652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9D02A440-7198-41DF-B401-36580EF9DF6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C14414C7-1B84-46AA-B33C-58BEF10D989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7F7E1113-473E-43BF-AEF3-954791321E9B}"/>
              </a:ext>
            </a:extLst>
          </p:cNvPr>
          <p:cNvGrpSpPr/>
          <p:nvPr/>
        </p:nvGrpSpPr>
        <p:grpSpPr>
          <a:xfrm>
            <a:off x="3839002" y="4043910"/>
            <a:ext cx="2067539" cy="923330"/>
            <a:chOff x="3572032" y="4150996"/>
            <a:chExt cx="2067539" cy="923330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F61218C9-C8CE-4DB1-9B5E-9B69B81D90D3}"/>
                </a:ext>
              </a:extLst>
            </p:cNvPr>
            <p:cNvSpPr txBox="1"/>
            <p:nvPr/>
          </p:nvSpPr>
          <p:spPr>
            <a:xfrm>
              <a:off x="3572032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40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Down Arrow 4">
              <a:extLst>
                <a:ext uri="{FF2B5EF4-FFF2-40B4-BE49-F238E27FC236}">
                  <a16:creationId xmlns="" xmlns:a16="http://schemas.microsoft.com/office/drawing/2014/main" id="{3EDD6C4B-6EA0-49A7-B869-A3DFB436BD57}"/>
                </a:ext>
              </a:extLst>
            </p:cNvPr>
            <p:cNvSpPr/>
            <p:nvPr/>
          </p:nvSpPr>
          <p:spPr>
            <a:xfrm>
              <a:off x="5056588" y="4216596"/>
              <a:ext cx="582983" cy="792128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22D88381-ED4A-4D32-B109-F4C80BBB88E3}"/>
              </a:ext>
            </a:extLst>
          </p:cNvPr>
          <p:cNvGrpSpPr/>
          <p:nvPr/>
        </p:nvGrpSpPr>
        <p:grpSpPr>
          <a:xfrm>
            <a:off x="6274151" y="4043910"/>
            <a:ext cx="2088710" cy="923330"/>
            <a:chOff x="6545754" y="4150996"/>
            <a:chExt cx="2088710" cy="923330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687BDE9C-FCD8-4BF1-AF55-78AED04346CF}"/>
                </a:ext>
              </a:extLst>
            </p:cNvPr>
            <p:cNvSpPr txBox="1"/>
            <p:nvPr/>
          </p:nvSpPr>
          <p:spPr>
            <a:xfrm>
              <a:off x="7334150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60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Down Arrow 45">
              <a:extLst>
                <a:ext uri="{FF2B5EF4-FFF2-40B4-BE49-F238E27FC236}">
                  <a16:creationId xmlns="" xmlns:a16="http://schemas.microsoft.com/office/drawing/2014/main" id="{B5563332-E964-4947-AFD5-CC770117AC2E}"/>
                </a:ext>
              </a:extLst>
            </p:cNvPr>
            <p:cNvSpPr/>
            <p:nvPr/>
          </p:nvSpPr>
          <p:spPr>
            <a:xfrm rot="10800000">
              <a:off x="6545754" y="4216596"/>
              <a:ext cx="582983" cy="792128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D4B2B7D6-EB04-4495-9371-59ED8E6B4BC6}"/>
              </a:ext>
            </a:extLst>
          </p:cNvPr>
          <p:cNvGrpSpPr/>
          <p:nvPr/>
        </p:nvGrpSpPr>
        <p:grpSpPr>
          <a:xfrm>
            <a:off x="3935460" y="5303704"/>
            <a:ext cx="1928437" cy="711174"/>
            <a:chOff x="3131840" y="2220253"/>
            <a:chExt cx="3096344" cy="711174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0B4B6E56-DA66-4915-B5B7-1264BA5533D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C29B0F02-DAF4-4738-A8AD-B7C40266BC3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06015D82-74BA-4E61-8BD0-CAFA61DA2C88}"/>
              </a:ext>
            </a:extLst>
          </p:cNvPr>
          <p:cNvGrpSpPr/>
          <p:nvPr/>
        </p:nvGrpSpPr>
        <p:grpSpPr>
          <a:xfrm>
            <a:off x="6363771" y="5303704"/>
            <a:ext cx="1892769" cy="711174"/>
            <a:chOff x="3131840" y="2220253"/>
            <a:chExt cx="3096344" cy="711174"/>
          </a:xfrm>
        </p:grpSpPr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50C8DC72-66FE-4EAB-B631-BE3551309F1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7F427C38-7507-40C3-A009-1CC224347CA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841" y="2481647"/>
            <a:ext cx="4418571" cy="14268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092" y="4678147"/>
            <a:ext cx="483750" cy="4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/>
          <p:cNvSpPr/>
          <p:nvPr/>
        </p:nvSpPr>
        <p:spPr>
          <a:xfrm>
            <a:off x="0" y="6568317"/>
            <a:ext cx="7444824" cy="2896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50C7E5-129E-467B-B863-4CB9B13DAF04}"/>
              </a:ext>
            </a:extLst>
          </p:cNvPr>
          <p:cNvSpPr txBox="1"/>
          <p:nvPr/>
        </p:nvSpPr>
        <p:spPr>
          <a:xfrm>
            <a:off x="1090647" y="730476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0AE3E5-E61B-436E-8DE1-EBA5CC91075A}"/>
              </a:ext>
            </a:extLst>
          </p:cNvPr>
          <p:cNvSpPr txBox="1"/>
          <p:nvPr/>
        </p:nvSpPr>
        <p:spPr>
          <a:xfrm>
            <a:off x="1090647" y="328051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D36821-FC52-41EC-B780-952159BB6F7B}"/>
              </a:ext>
            </a:extLst>
          </p:cNvPr>
          <p:cNvSpPr txBox="1"/>
          <p:nvPr/>
        </p:nvSpPr>
        <p:spPr>
          <a:xfrm>
            <a:off x="2420124" y="113891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349FC509-61ED-4438-8AD9-4B991B376614}"/>
              </a:ext>
            </a:extLst>
          </p:cNvPr>
          <p:cNvGrpSpPr/>
          <p:nvPr/>
        </p:nvGrpSpPr>
        <p:grpSpPr>
          <a:xfrm>
            <a:off x="4687741" y="5318736"/>
            <a:ext cx="3236927" cy="954472"/>
            <a:chOff x="5012206" y="3755095"/>
            <a:chExt cx="3236927" cy="95447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D196EA6-E382-4549-A4FF-884CC5D66824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0D2CF17-C1F2-4B5C-969D-D0E6CEADA47E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CCA1FA65-E993-49FA-A1E7-F632304DB123}"/>
              </a:ext>
            </a:extLst>
          </p:cNvPr>
          <p:cNvGrpSpPr/>
          <p:nvPr/>
        </p:nvGrpSpPr>
        <p:grpSpPr>
          <a:xfrm>
            <a:off x="1259306" y="4383087"/>
            <a:ext cx="3236927" cy="957368"/>
            <a:chOff x="672510" y="3751768"/>
            <a:chExt cx="3236927" cy="9573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BA4FD81-DC1A-4D99-99AD-52616D0A210A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B64CBA7-DA0A-4CA7-9A06-72A1C3CD3A97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55B4496-25C5-48CE-9B66-D49A7D97830F}"/>
              </a:ext>
            </a:extLst>
          </p:cNvPr>
          <p:cNvGrpSpPr/>
          <p:nvPr/>
        </p:nvGrpSpPr>
        <p:grpSpPr>
          <a:xfrm>
            <a:off x="4045925" y="3428615"/>
            <a:ext cx="3236927" cy="954472"/>
            <a:chOff x="5012206" y="2545756"/>
            <a:chExt cx="3236927" cy="95447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A5D215C-4D2C-413F-B370-011DB2745182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DE4F1F5-89CA-4DEC-8D6E-A7E045886C7B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D9B4B24D-CCE7-4960-8C56-3B8179C3003E}"/>
              </a:ext>
            </a:extLst>
          </p:cNvPr>
          <p:cNvGrpSpPr/>
          <p:nvPr/>
        </p:nvGrpSpPr>
        <p:grpSpPr>
          <a:xfrm>
            <a:off x="617490" y="2490072"/>
            <a:ext cx="3236927" cy="960263"/>
            <a:chOff x="672510" y="2545756"/>
            <a:chExt cx="3236927" cy="960263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D5857D03-1550-437D-9DAF-9382D5A6B720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1E76CCF-A506-4D87-A4D0-E2B026AEBDB5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676" y="128611"/>
            <a:ext cx="1023091" cy="7226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24" y="4248325"/>
            <a:ext cx="4758751" cy="26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DBBBE0-F169-4C35-9AA9-EB762061D8D1}"/>
              </a:ext>
            </a:extLst>
          </p:cNvPr>
          <p:cNvSpPr txBox="1"/>
          <p:nvPr/>
        </p:nvSpPr>
        <p:spPr>
          <a:xfrm>
            <a:off x="1046286" y="6109156"/>
            <a:ext cx="10099428" cy="43088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" name="Title 11">
            <a:extLst>
              <a:ext uri="{FF2B5EF4-FFF2-40B4-BE49-F238E27FC236}">
                <a16:creationId xmlns="" xmlns:a16="http://schemas.microsoft.com/office/drawing/2014/main" id="{3D911814-21DD-466F-BA10-AC2C64A2BDD4}"/>
              </a:ext>
            </a:extLst>
          </p:cNvPr>
          <p:cNvSpPr txBox="1">
            <a:spLocks/>
          </p:cNvSpPr>
          <p:nvPr/>
        </p:nvSpPr>
        <p:spPr>
          <a:xfrm>
            <a:off x="2976681" y="5369793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F62B721-10D8-4A25-8CBE-E977998F8ED6}"/>
              </a:ext>
            </a:extLst>
          </p:cNvPr>
          <p:cNvGrpSpPr/>
          <p:nvPr/>
        </p:nvGrpSpPr>
        <p:grpSpPr>
          <a:xfrm>
            <a:off x="850248" y="1566627"/>
            <a:ext cx="1361015" cy="4881441"/>
            <a:chOff x="1173413" y="1566627"/>
            <a:chExt cx="1361015" cy="4881441"/>
          </a:xfrm>
          <a:solidFill>
            <a:srgbClr val="5C9752"/>
          </a:solidFill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96825AF2-80A7-4E38-96B3-D5A3F4B3D950}"/>
                </a:ext>
              </a:extLst>
            </p:cNvPr>
            <p:cNvGrpSpPr/>
            <p:nvPr/>
          </p:nvGrpSpPr>
          <p:grpSpPr>
            <a:xfrm>
              <a:off x="1173413" y="1566627"/>
              <a:ext cx="1361015" cy="4881441"/>
              <a:chOff x="1173413" y="1566628"/>
              <a:chExt cx="1361015" cy="4881441"/>
            </a:xfrm>
            <a:grpFill/>
          </p:grpSpPr>
          <p:sp>
            <p:nvSpPr>
              <p:cNvPr id="5" name="Freeform 9">
                <a:extLst>
                  <a:ext uri="{FF2B5EF4-FFF2-40B4-BE49-F238E27FC236}">
                    <a16:creationId xmlns="" xmlns:a16="http://schemas.microsoft.com/office/drawing/2014/main" id="{F54D3F82-53DF-44B9-BB7C-2CC1D34CD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8658ED9-118A-498A-B744-DDE8AD34B179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8048964-46F1-46EE-9AFE-C9C6BE233209}"/>
                </a:ext>
              </a:extLst>
            </p:cNvPr>
            <p:cNvSpPr txBox="1"/>
            <p:nvPr/>
          </p:nvSpPr>
          <p:spPr>
            <a:xfrm rot="5400000" flipH="1">
              <a:off x="-172731" y="3683099"/>
              <a:ext cx="4708689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3223020-9404-498A-ABCC-A23BB34769BD}"/>
              </a:ext>
            </a:extLst>
          </p:cNvPr>
          <p:cNvSpPr txBox="1"/>
          <p:nvPr/>
        </p:nvSpPr>
        <p:spPr>
          <a:xfrm rot="5400000">
            <a:off x="374024" y="3684182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80FA661-AC7A-42D1-8353-D72BDF995562}"/>
              </a:ext>
            </a:extLst>
          </p:cNvPr>
          <p:cNvGrpSpPr/>
          <p:nvPr/>
        </p:nvGrpSpPr>
        <p:grpSpPr>
          <a:xfrm>
            <a:off x="3632517" y="1566627"/>
            <a:ext cx="1361015" cy="4881441"/>
            <a:chOff x="3670428" y="1566627"/>
            <a:chExt cx="1361015" cy="4881441"/>
          </a:xfrm>
          <a:solidFill>
            <a:schemeClr val="accent1">
              <a:lumMod val="75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CAB950BB-9DF3-4C38-B893-51F240F814CA}"/>
                </a:ext>
              </a:extLst>
            </p:cNvPr>
            <p:cNvGrpSpPr/>
            <p:nvPr/>
          </p:nvGrpSpPr>
          <p:grpSpPr>
            <a:xfrm>
              <a:off x="3670428" y="1566627"/>
              <a:ext cx="1361015" cy="4881441"/>
              <a:chOff x="1173413" y="1566628"/>
              <a:chExt cx="1361015" cy="4881441"/>
            </a:xfrm>
            <a:grpFill/>
          </p:grpSpPr>
          <p:sp>
            <p:nvSpPr>
              <p:cNvPr id="9" name="Freeform 9">
                <a:extLst>
                  <a:ext uri="{FF2B5EF4-FFF2-40B4-BE49-F238E27FC236}">
                    <a16:creationId xmlns="" xmlns:a16="http://schemas.microsoft.com/office/drawing/2014/main" id="{0D4EA4AF-A241-4E99-8410-2F1391082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7DB8D80-55AA-4DCA-AB03-F71D5357F4C2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63FB8C1-64D9-4525-A6A5-D2F184DC78A0}"/>
                </a:ext>
              </a:extLst>
            </p:cNvPr>
            <p:cNvSpPr txBox="1"/>
            <p:nvPr/>
          </p:nvSpPr>
          <p:spPr>
            <a:xfrm rot="5400000" flipH="1">
              <a:off x="2324450" y="3683099"/>
              <a:ext cx="4708689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B0D06C3-1099-4518-A993-6B854BB07FC4}"/>
              </a:ext>
            </a:extLst>
          </p:cNvPr>
          <p:cNvSpPr txBox="1"/>
          <p:nvPr/>
        </p:nvSpPr>
        <p:spPr>
          <a:xfrm rot="5400000">
            <a:off x="3156293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8115704-DB72-4884-A6D5-791D1B514CEC}"/>
              </a:ext>
            </a:extLst>
          </p:cNvPr>
          <p:cNvGrpSpPr/>
          <p:nvPr/>
        </p:nvGrpSpPr>
        <p:grpSpPr>
          <a:xfrm>
            <a:off x="6414786" y="1566627"/>
            <a:ext cx="1361015" cy="4881441"/>
            <a:chOff x="6167443" y="1566627"/>
            <a:chExt cx="1361015" cy="4881441"/>
          </a:xfrm>
          <a:solidFill>
            <a:srgbClr val="5C9752"/>
          </a:solidFill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8525DAC-310D-45EB-8BE9-87081F923216}"/>
                </a:ext>
              </a:extLst>
            </p:cNvPr>
            <p:cNvGrpSpPr/>
            <p:nvPr/>
          </p:nvGrpSpPr>
          <p:grpSpPr>
            <a:xfrm>
              <a:off x="6167443" y="1566627"/>
              <a:ext cx="1361015" cy="4881441"/>
              <a:chOff x="1173413" y="1566628"/>
              <a:chExt cx="1361015" cy="4881441"/>
            </a:xfrm>
            <a:grpFill/>
          </p:grpSpPr>
          <p:sp>
            <p:nvSpPr>
              <p:cNvPr id="12" name="Freeform 9">
                <a:extLst>
                  <a:ext uri="{FF2B5EF4-FFF2-40B4-BE49-F238E27FC236}">
                    <a16:creationId xmlns="" xmlns:a16="http://schemas.microsoft.com/office/drawing/2014/main" id="{81119CA9-ECE5-4DA2-B959-9975704EC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75E51C7C-A18A-4391-9CEA-74FF0B0C2E7A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9B5247E-C88A-4A7C-B57A-AD89CAFEA3C8}"/>
                </a:ext>
              </a:extLst>
            </p:cNvPr>
            <p:cNvSpPr txBox="1"/>
            <p:nvPr/>
          </p:nvSpPr>
          <p:spPr>
            <a:xfrm rot="5400000" flipH="1">
              <a:off x="4821631" y="3683099"/>
              <a:ext cx="4708689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E40E1DD-4BDA-4A11-B79C-810D5D44F3FE}"/>
              </a:ext>
            </a:extLst>
          </p:cNvPr>
          <p:cNvSpPr txBox="1"/>
          <p:nvPr/>
        </p:nvSpPr>
        <p:spPr>
          <a:xfrm rot="5400000">
            <a:off x="5938562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2D0CEA9-D104-43DF-AC29-C61FD57A8901}"/>
              </a:ext>
            </a:extLst>
          </p:cNvPr>
          <p:cNvGrpSpPr/>
          <p:nvPr/>
        </p:nvGrpSpPr>
        <p:grpSpPr>
          <a:xfrm>
            <a:off x="9197056" y="1566627"/>
            <a:ext cx="1361015" cy="4881441"/>
            <a:chOff x="8664458" y="1566627"/>
            <a:chExt cx="1361015" cy="4881441"/>
          </a:xfrm>
          <a:solidFill>
            <a:srgbClr val="ECAE4D"/>
          </a:solidFill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07BB038-42D5-4F6C-ABD7-E8C63C2D37FD}"/>
                </a:ext>
              </a:extLst>
            </p:cNvPr>
            <p:cNvGrpSpPr/>
            <p:nvPr/>
          </p:nvGrpSpPr>
          <p:grpSpPr>
            <a:xfrm>
              <a:off x="8664458" y="1566627"/>
              <a:ext cx="1361015" cy="4881441"/>
              <a:chOff x="1173413" y="1566628"/>
              <a:chExt cx="1361015" cy="4881441"/>
            </a:xfrm>
            <a:grpFill/>
          </p:grpSpPr>
          <p:sp>
            <p:nvSpPr>
              <p:cNvPr id="15" name="Freeform 9">
                <a:extLst>
                  <a:ext uri="{FF2B5EF4-FFF2-40B4-BE49-F238E27FC236}">
                    <a16:creationId xmlns="" xmlns:a16="http://schemas.microsoft.com/office/drawing/2014/main" id="{191CA892-7463-450C-9E99-89DE7AB3E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274CE11C-04C5-47D0-BDB6-27C0167F49CF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A233AB3-5253-4E32-87F9-D6CF9F511830}"/>
                </a:ext>
              </a:extLst>
            </p:cNvPr>
            <p:cNvSpPr txBox="1"/>
            <p:nvPr/>
          </p:nvSpPr>
          <p:spPr>
            <a:xfrm rot="5400000" flipH="1">
              <a:off x="7318811" y="3683099"/>
              <a:ext cx="4708689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954302B-2373-45D4-ADEE-F32D5DCD353D}"/>
              </a:ext>
            </a:extLst>
          </p:cNvPr>
          <p:cNvSpPr txBox="1"/>
          <p:nvPr/>
        </p:nvSpPr>
        <p:spPr>
          <a:xfrm rot="5400000">
            <a:off x="8720832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6414654"/>
            <a:ext cx="12192000" cy="5224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21" y="3228110"/>
            <a:ext cx="6495087" cy="3102402"/>
          </a:xfrm>
          <a:prstGeom prst="rect">
            <a:avLst/>
          </a:prstGeom>
        </p:spPr>
      </p:pic>
      <p:grpSp>
        <p:nvGrpSpPr>
          <p:cNvPr id="34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 userDrawn="1"/>
        </p:nvGrpSpPr>
        <p:grpSpPr>
          <a:xfrm>
            <a:off x="6432866" y="2479067"/>
            <a:ext cx="4701860" cy="684028"/>
            <a:chOff x="910640" y="2975795"/>
            <a:chExt cx="1527408" cy="1710865"/>
          </a:xfrm>
        </p:grpSpPr>
        <p:sp>
          <p:nvSpPr>
            <p:cNvPr id="35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9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 userDrawn="1"/>
        </p:nvGrpSpPr>
        <p:grpSpPr>
          <a:xfrm>
            <a:off x="1057302" y="2479067"/>
            <a:ext cx="4701860" cy="684028"/>
            <a:chOff x="910640" y="2975795"/>
            <a:chExt cx="1527408" cy="1710865"/>
          </a:xfrm>
        </p:grpSpPr>
        <p:sp>
          <p:nvSpPr>
            <p:cNvPr id="40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2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960320" y="3624760"/>
            <a:ext cx="2267789" cy="684028"/>
            <a:chOff x="910640" y="2975795"/>
            <a:chExt cx="1527408" cy="1710865"/>
          </a:xfrm>
        </p:grpSpPr>
        <p:sp>
          <p:nvSpPr>
            <p:cNvPr id="43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5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8783796" y="3600877"/>
            <a:ext cx="2267789" cy="1053360"/>
            <a:chOff x="910640" y="2975795"/>
            <a:chExt cx="1527408" cy="2634624"/>
          </a:xfrm>
        </p:grpSpPr>
        <p:sp>
          <p:nvSpPr>
            <p:cNvPr id="46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9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DB479A-FFDE-4D8A-837F-6DBC3030CB13}"/>
              </a:ext>
            </a:extLst>
          </p:cNvPr>
          <p:cNvSpPr txBox="1"/>
          <p:nvPr/>
        </p:nvSpPr>
        <p:spPr>
          <a:xfrm>
            <a:off x="7031201" y="4186170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B84C879-6FA9-4714-A6BB-2145D4715C01}"/>
              </a:ext>
            </a:extLst>
          </p:cNvPr>
          <p:cNvGrpSpPr/>
          <p:nvPr/>
        </p:nvGrpSpPr>
        <p:grpSpPr>
          <a:xfrm>
            <a:off x="7031201" y="2710390"/>
            <a:ext cx="4635459" cy="1437220"/>
            <a:chOff x="3862980" y="4141798"/>
            <a:chExt cx="3433328" cy="244223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1893406-FC7B-4F77-B9F2-6FF2E007D8E8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8168551-E9C5-4ED4-B176-709CE2C2203C}"/>
                </a:ext>
              </a:extLst>
            </p:cNvPr>
            <p:cNvSpPr txBox="1"/>
            <p:nvPr/>
          </p:nvSpPr>
          <p:spPr>
            <a:xfrm>
              <a:off x="3862980" y="5381136"/>
              <a:ext cx="3433328" cy="12028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974007-D47D-447A-B1C7-6A54FB8F1118}"/>
              </a:ext>
            </a:extLst>
          </p:cNvPr>
          <p:cNvSpPr txBox="1"/>
          <p:nvPr/>
        </p:nvSpPr>
        <p:spPr>
          <a:xfrm>
            <a:off x="132633" y="2967333"/>
            <a:ext cx="2975610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C78C2DF-AA29-41F3-879E-EC87B55C275D}"/>
              </a:ext>
            </a:extLst>
          </p:cNvPr>
          <p:cNvSpPr txBox="1"/>
          <p:nvPr/>
        </p:nvSpPr>
        <p:spPr>
          <a:xfrm>
            <a:off x="7031200" y="2004853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E3899DE-8466-4ECB-AF06-861D50C8BB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8" name="Rectángulo 27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rgbClr val="5C97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88" y="380694"/>
            <a:ext cx="5703110" cy="11935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376" y="5226750"/>
            <a:ext cx="12678751" cy="16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B6B244E2-EC8F-4037-A852-D7A42F092CF3}"/>
              </a:ext>
            </a:extLst>
          </p:cNvPr>
          <p:cNvGrpSpPr/>
          <p:nvPr/>
        </p:nvGrpSpPr>
        <p:grpSpPr>
          <a:xfrm>
            <a:off x="1459166" y="865282"/>
            <a:ext cx="1979347" cy="4878122"/>
            <a:chOff x="1537576" y="623273"/>
            <a:chExt cx="2357813" cy="5810855"/>
          </a:xfrm>
          <a:solidFill>
            <a:schemeClr val="bg2">
              <a:lumMod val="50000"/>
            </a:schemeClr>
          </a:solidFill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BC7549AF-C5D8-42EB-8FF6-250C37A9BFF3}"/>
                </a:ext>
              </a:extLst>
            </p:cNvPr>
            <p:cNvGrpSpPr/>
            <p:nvPr/>
          </p:nvGrpSpPr>
          <p:grpSpPr>
            <a:xfrm>
              <a:off x="1647336" y="2393824"/>
              <a:ext cx="2130809" cy="4040304"/>
              <a:chOff x="1647336" y="2393824"/>
              <a:chExt cx="2130809" cy="4040304"/>
            </a:xfrm>
            <a:grpFill/>
          </p:grpSpPr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6B8E2174-BCEB-4B8E-8304-91C3DAF6B298}"/>
                  </a:ext>
                </a:extLst>
              </p:cNvPr>
              <p:cNvSpPr/>
              <p:nvPr/>
            </p:nvSpPr>
            <p:spPr>
              <a:xfrm>
                <a:off x="1647336" y="2725170"/>
                <a:ext cx="2130809" cy="3708958"/>
              </a:xfrm>
              <a:custGeom>
                <a:avLst/>
                <a:gdLst>
                  <a:gd name="connsiteX0" fmla="*/ 0 w 2513876"/>
                  <a:gd name="connsiteY0" fmla="*/ 4375738 h 4375737"/>
                  <a:gd name="connsiteX1" fmla="*/ 18085 w 2513876"/>
                  <a:gd name="connsiteY1" fmla="*/ 4261438 h 4375737"/>
                  <a:gd name="connsiteX2" fmla="*/ 102002 w 2513876"/>
                  <a:gd name="connsiteY2" fmla="*/ 3742024 h 4375737"/>
                  <a:gd name="connsiteX3" fmla="*/ 206897 w 2513876"/>
                  <a:gd name="connsiteY3" fmla="*/ 3106863 h 4375737"/>
                  <a:gd name="connsiteX4" fmla="*/ 305282 w 2513876"/>
                  <a:gd name="connsiteY4" fmla="*/ 2510043 h 4375737"/>
                  <a:gd name="connsiteX5" fmla="*/ 400050 w 2513876"/>
                  <a:gd name="connsiteY5" fmla="*/ 1939990 h 4375737"/>
                  <a:gd name="connsiteX6" fmla="*/ 516520 w 2513876"/>
                  <a:gd name="connsiteY6" fmla="*/ 1233935 h 4375737"/>
                  <a:gd name="connsiteX7" fmla="*/ 625756 w 2513876"/>
                  <a:gd name="connsiteY7" fmla="*/ 574178 h 4375737"/>
                  <a:gd name="connsiteX8" fmla="*/ 680013 w 2513876"/>
                  <a:gd name="connsiteY8" fmla="*/ 252257 h 4375737"/>
                  <a:gd name="connsiteX9" fmla="*/ 706056 w 2513876"/>
                  <a:gd name="connsiteY9" fmla="*/ 240682 h 4375737"/>
                  <a:gd name="connsiteX10" fmla="*/ 755972 w 2513876"/>
                  <a:gd name="connsiteY10" fmla="*/ 268895 h 4375737"/>
                  <a:gd name="connsiteX11" fmla="*/ 779121 w 2513876"/>
                  <a:gd name="connsiteY11" fmla="*/ 260214 h 4375737"/>
                  <a:gd name="connsiteX12" fmla="*/ 865931 w 2513876"/>
                  <a:gd name="connsiteY12" fmla="*/ 31614 h 4375737"/>
                  <a:gd name="connsiteX13" fmla="*/ 879676 w 2513876"/>
                  <a:gd name="connsiteY13" fmla="*/ 10635 h 4375737"/>
                  <a:gd name="connsiteX14" fmla="*/ 880399 w 2513876"/>
                  <a:gd name="connsiteY14" fmla="*/ 27274 h 4375737"/>
                  <a:gd name="connsiteX15" fmla="*/ 859420 w 2513876"/>
                  <a:gd name="connsiteY15" fmla="*/ 153872 h 4375737"/>
                  <a:gd name="connsiteX16" fmla="*/ 862314 w 2513876"/>
                  <a:gd name="connsiteY16" fmla="*/ 175574 h 4375737"/>
                  <a:gd name="connsiteX17" fmla="*/ 868825 w 2513876"/>
                  <a:gd name="connsiteY17" fmla="*/ 213915 h 4375737"/>
                  <a:gd name="connsiteX18" fmla="*/ 856527 w 2513876"/>
                  <a:gd name="connsiteY18" fmla="*/ 260214 h 4375737"/>
                  <a:gd name="connsiteX19" fmla="*/ 873165 w 2513876"/>
                  <a:gd name="connsiteY19" fmla="*/ 288427 h 4375737"/>
                  <a:gd name="connsiteX20" fmla="*/ 976614 w 2513876"/>
                  <a:gd name="connsiteY20" fmla="*/ 315917 h 4375737"/>
                  <a:gd name="connsiteX21" fmla="*/ 1033041 w 2513876"/>
                  <a:gd name="connsiteY21" fmla="*/ 348471 h 4375737"/>
                  <a:gd name="connsiteX22" fmla="*/ 1093808 w 2513876"/>
                  <a:gd name="connsiteY22" fmla="*/ 405621 h 4375737"/>
                  <a:gd name="connsiteX23" fmla="*/ 1076446 w 2513876"/>
                  <a:gd name="connsiteY23" fmla="*/ 359322 h 4375737"/>
                  <a:gd name="connsiteX24" fmla="*/ 1088020 w 2513876"/>
                  <a:gd name="connsiteY24" fmla="*/ 346301 h 4375737"/>
                  <a:gd name="connsiteX25" fmla="*/ 1120574 w 2513876"/>
                  <a:gd name="connsiteY25" fmla="*/ 354258 h 4375737"/>
                  <a:gd name="connsiteX26" fmla="*/ 1140830 w 2513876"/>
                  <a:gd name="connsiteY26" fmla="*/ 339790 h 4375737"/>
                  <a:gd name="connsiteX27" fmla="*/ 1145170 w 2513876"/>
                  <a:gd name="connsiteY27" fmla="*/ 300725 h 4375737"/>
                  <a:gd name="connsiteX28" fmla="*/ 1150958 w 2513876"/>
                  <a:gd name="connsiteY28" fmla="*/ 285534 h 4375737"/>
                  <a:gd name="connsiteX29" fmla="*/ 1161085 w 2513876"/>
                  <a:gd name="connsiteY29" fmla="*/ 298555 h 4375737"/>
                  <a:gd name="connsiteX30" fmla="*/ 1246449 w 2513876"/>
                  <a:gd name="connsiteY30" fmla="*/ 508346 h 4375737"/>
                  <a:gd name="connsiteX31" fmla="*/ 1254406 w 2513876"/>
                  <a:gd name="connsiteY31" fmla="*/ 527155 h 4375737"/>
                  <a:gd name="connsiteX32" fmla="*/ 1265981 w 2513876"/>
                  <a:gd name="connsiteY32" fmla="*/ 509070 h 4375737"/>
                  <a:gd name="connsiteX33" fmla="*/ 1325301 w 2513876"/>
                  <a:gd name="connsiteY33" fmla="*/ 361492 h 4375737"/>
                  <a:gd name="connsiteX34" fmla="*/ 1354238 w 2513876"/>
                  <a:gd name="connsiteY34" fmla="*/ 341237 h 4375737"/>
                  <a:gd name="connsiteX35" fmla="*/ 1425856 w 2513876"/>
                  <a:gd name="connsiteY35" fmla="*/ 341237 h 4375737"/>
                  <a:gd name="connsiteX36" fmla="*/ 1437431 w 2513876"/>
                  <a:gd name="connsiteY36" fmla="*/ 358599 h 4375737"/>
                  <a:gd name="connsiteX37" fmla="*/ 1432367 w 2513876"/>
                  <a:gd name="connsiteY37" fmla="*/ 380301 h 4375737"/>
                  <a:gd name="connsiteX38" fmla="*/ 1452623 w 2513876"/>
                  <a:gd name="connsiteY38" fmla="*/ 360046 h 4375737"/>
                  <a:gd name="connsiteX39" fmla="*/ 1496751 w 2513876"/>
                  <a:gd name="connsiteY39" fmla="*/ 340513 h 4375737"/>
                  <a:gd name="connsiteX40" fmla="*/ 1511220 w 2513876"/>
                  <a:gd name="connsiteY40" fmla="*/ 322428 h 4375737"/>
                  <a:gd name="connsiteX41" fmla="*/ 1467814 w 2513876"/>
                  <a:gd name="connsiteY41" fmla="*/ 29444 h 4375737"/>
                  <a:gd name="connsiteX42" fmla="*/ 1467091 w 2513876"/>
                  <a:gd name="connsiteY42" fmla="*/ 24380 h 4375737"/>
                  <a:gd name="connsiteX43" fmla="*/ 1474325 w 2513876"/>
                  <a:gd name="connsiteY43" fmla="*/ 1231 h 4375737"/>
                  <a:gd name="connsiteX44" fmla="*/ 1506879 w 2513876"/>
                  <a:gd name="connsiteY44" fmla="*/ 16422 h 4375737"/>
                  <a:gd name="connsiteX45" fmla="*/ 1546667 w 2513876"/>
                  <a:gd name="connsiteY45" fmla="*/ 164723 h 4375737"/>
                  <a:gd name="connsiteX46" fmla="*/ 1578497 w 2513876"/>
                  <a:gd name="connsiteY46" fmla="*/ 289151 h 4375737"/>
                  <a:gd name="connsiteX47" fmla="*/ 1598753 w 2513876"/>
                  <a:gd name="connsiteY47" fmla="*/ 300725 h 4375737"/>
                  <a:gd name="connsiteX48" fmla="*/ 1642158 w 2513876"/>
                  <a:gd name="connsiteY48" fmla="*/ 289151 h 4375737"/>
                  <a:gd name="connsiteX49" fmla="*/ 1653733 w 2513876"/>
                  <a:gd name="connsiteY49" fmla="*/ 289874 h 4375737"/>
                  <a:gd name="connsiteX50" fmla="*/ 1650116 w 2513876"/>
                  <a:gd name="connsiteY50" fmla="*/ 300725 h 4375737"/>
                  <a:gd name="connsiteX51" fmla="*/ 1620456 w 2513876"/>
                  <a:gd name="connsiteY51" fmla="*/ 331833 h 4375737"/>
                  <a:gd name="connsiteX52" fmla="*/ 1602370 w 2513876"/>
                  <a:gd name="connsiteY52" fmla="*/ 381025 h 4375737"/>
                  <a:gd name="connsiteX53" fmla="*/ 1661690 w 2513876"/>
                  <a:gd name="connsiteY53" fmla="*/ 849799 h 4375737"/>
                  <a:gd name="connsiteX54" fmla="*/ 1679776 w 2513876"/>
                  <a:gd name="connsiteY54" fmla="*/ 980738 h 4375737"/>
                  <a:gd name="connsiteX55" fmla="*/ 1692797 w 2513876"/>
                  <a:gd name="connsiteY55" fmla="*/ 1009675 h 4375737"/>
                  <a:gd name="connsiteX56" fmla="*/ 1807097 w 2513876"/>
                  <a:gd name="connsiteY56" fmla="*/ 1124698 h 4375737"/>
                  <a:gd name="connsiteX57" fmla="*/ 1816502 w 2513876"/>
                  <a:gd name="connsiteY57" fmla="*/ 1128315 h 4375737"/>
                  <a:gd name="connsiteX58" fmla="*/ 1800587 w 2513876"/>
                  <a:gd name="connsiteY58" fmla="*/ 1032824 h 4375737"/>
                  <a:gd name="connsiteX59" fmla="*/ 1694968 w 2513876"/>
                  <a:gd name="connsiteY59" fmla="*/ 388259 h 4375737"/>
                  <a:gd name="connsiteX60" fmla="*/ 1679776 w 2513876"/>
                  <a:gd name="connsiteY60" fmla="*/ 297108 h 4375737"/>
                  <a:gd name="connsiteX61" fmla="*/ 1694968 w 2513876"/>
                  <a:gd name="connsiteY61" fmla="*/ 274682 h 4375737"/>
                  <a:gd name="connsiteX62" fmla="*/ 1817225 w 2513876"/>
                  <a:gd name="connsiteY62" fmla="*/ 242129 h 4375737"/>
                  <a:gd name="connsiteX63" fmla="*/ 1836758 w 2513876"/>
                  <a:gd name="connsiteY63" fmla="*/ 255150 h 4375737"/>
                  <a:gd name="connsiteX64" fmla="*/ 1888844 w 2513876"/>
                  <a:gd name="connsiteY64" fmla="*/ 575624 h 4375737"/>
                  <a:gd name="connsiteX65" fmla="*/ 1961909 w 2513876"/>
                  <a:gd name="connsiteY65" fmla="*/ 1022696 h 4375737"/>
                  <a:gd name="connsiteX66" fmla="*/ 2063911 w 2513876"/>
                  <a:gd name="connsiteY66" fmla="*/ 1640495 h 4375737"/>
                  <a:gd name="connsiteX67" fmla="*/ 2151444 w 2513876"/>
                  <a:gd name="connsiteY67" fmla="*/ 2167144 h 4375737"/>
                  <a:gd name="connsiteX68" fmla="*/ 2286000 w 2513876"/>
                  <a:gd name="connsiteY68" fmla="*/ 2983882 h 4375737"/>
                  <a:gd name="connsiteX69" fmla="*/ 2376427 w 2513876"/>
                  <a:gd name="connsiteY69" fmla="*/ 3527892 h 4375737"/>
                  <a:gd name="connsiteX70" fmla="*/ 2489280 w 2513876"/>
                  <a:gd name="connsiteY70" fmla="*/ 4212969 h 4375737"/>
                  <a:gd name="connsiteX71" fmla="*/ 2512430 w 2513876"/>
                  <a:gd name="connsiteY71" fmla="*/ 4351865 h 4375737"/>
                  <a:gd name="connsiteX72" fmla="*/ 2513876 w 2513876"/>
                  <a:gd name="connsiteY72" fmla="*/ 4372844 h 4375737"/>
                  <a:gd name="connsiteX73" fmla="*/ 2353278 w 2513876"/>
                  <a:gd name="connsiteY73" fmla="*/ 4372844 h 4375737"/>
                  <a:gd name="connsiteX74" fmla="*/ 2316383 w 2513876"/>
                  <a:gd name="connsiteY74" fmla="*/ 4142074 h 4375737"/>
                  <a:gd name="connsiteX75" fmla="*/ 2285277 w 2513876"/>
                  <a:gd name="connsiteY75" fmla="*/ 4095775 h 4375737"/>
                  <a:gd name="connsiteX76" fmla="*/ 1841821 w 2513876"/>
                  <a:gd name="connsiteY76" fmla="*/ 3839685 h 4375737"/>
                  <a:gd name="connsiteX77" fmla="*/ 1265258 w 2513876"/>
                  <a:gd name="connsiteY77" fmla="*/ 3504019 h 4375737"/>
                  <a:gd name="connsiteX78" fmla="*/ 1234874 w 2513876"/>
                  <a:gd name="connsiteY78" fmla="*/ 3504019 h 4375737"/>
                  <a:gd name="connsiteX79" fmla="*/ 722694 w 2513876"/>
                  <a:gd name="connsiteY79" fmla="*/ 3802068 h 4375737"/>
                  <a:gd name="connsiteX80" fmla="*/ 239451 w 2513876"/>
                  <a:gd name="connsiteY80" fmla="*/ 4082030 h 4375737"/>
                  <a:gd name="connsiteX81" fmla="*/ 201110 w 2513876"/>
                  <a:gd name="connsiteY81" fmla="*/ 4137733 h 4375737"/>
                  <a:gd name="connsiteX82" fmla="*/ 160599 w 2513876"/>
                  <a:gd name="connsiteY82" fmla="*/ 4373568 h 4375737"/>
                  <a:gd name="connsiteX83" fmla="*/ 0 w 2513876"/>
                  <a:gd name="connsiteY83" fmla="*/ 4375738 h 4375737"/>
                  <a:gd name="connsiteX84" fmla="*/ 1557518 w 2513876"/>
                  <a:gd name="connsiteY84" fmla="*/ 1570324 h 4375737"/>
                  <a:gd name="connsiteX85" fmla="*/ 1551008 w 2513876"/>
                  <a:gd name="connsiteY85" fmla="*/ 1552962 h 4375737"/>
                  <a:gd name="connsiteX86" fmla="*/ 1391132 w 2513876"/>
                  <a:gd name="connsiteY86" fmla="*/ 1151465 h 4375737"/>
                  <a:gd name="connsiteX87" fmla="*/ 1265258 w 2513876"/>
                  <a:gd name="connsiteY87" fmla="*/ 834608 h 4375737"/>
                  <a:gd name="connsiteX88" fmla="*/ 1256577 w 2513876"/>
                  <a:gd name="connsiteY88" fmla="*/ 822310 h 4375737"/>
                  <a:gd name="connsiteX89" fmla="*/ 1248619 w 2513876"/>
                  <a:gd name="connsiteY89" fmla="*/ 834608 h 4375737"/>
                  <a:gd name="connsiteX90" fmla="*/ 1135766 w 2513876"/>
                  <a:gd name="connsiteY90" fmla="*/ 1116017 h 4375737"/>
                  <a:gd name="connsiteX91" fmla="*/ 954911 w 2513876"/>
                  <a:gd name="connsiteY91" fmla="*/ 1572494 h 4375737"/>
                  <a:gd name="connsiteX92" fmla="*/ 961422 w 2513876"/>
                  <a:gd name="connsiteY92" fmla="*/ 1595643 h 4375737"/>
                  <a:gd name="connsiteX93" fmla="*/ 1215342 w 2513876"/>
                  <a:gd name="connsiteY93" fmla="*/ 1851733 h 4375737"/>
                  <a:gd name="connsiteX94" fmla="*/ 1284790 w 2513876"/>
                  <a:gd name="connsiteY94" fmla="*/ 1851733 h 4375737"/>
                  <a:gd name="connsiteX95" fmla="*/ 1547390 w 2513876"/>
                  <a:gd name="connsiteY95" fmla="*/ 1586962 h 4375737"/>
                  <a:gd name="connsiteX96" fmla="*/ 1557518 w 2513876"/>
                  <a:gd name="connsiteY96" fmla="*/ 1570324 h 4375737"/>
                  <a:gd name="connsiteX97" fmla="*/ 965763 w 2513876"/>
                  <a:gd name="connsiteY97" fmla="*/ 2318338 h 4375737"/>
                  <a:gd name="connsiteX98" fmla="*/ 948401 w 2513876"/>
                  <a:gd name="connsiteY98" fmla="*/ 2330636 h 4375737"/>
                  <a:gd name="connsiteX99" fmla="*/ 736439 w 2513876"/>
                  <a:gd name="connsiteY99" fmla="*/ 2545491 h 4375737"/>
                  <a:gd name="connsiteX100" fmla="*/ 720524 w 2513876"/>
                  <a:gd name="connsiteY100" fmla="*/ 2576598 h 4375737"/>
                  <a:gd name="connsiteX101" fmla="*/ 705332 w 2513876"/>
                  <a:gd name="connsiteY101" fmla="*/ 2695238 h 4375737"/>
                  <a:gd name="connsiteX102" fmla="*/ 664821 w 2513876"/>
                  <a:gd name="connsiteY102" fmla="*/ 3022223 h 4375737"/>
                  <a:gd name="connsiteX103" fmla="*/ 680736 w 2513876"/>
                  <a:gd name="connsiteY103" fmla="*/ 3051883 h 4375737"/>
                  <a:gd name="connsiteX104" fmla="*/ 856527 w 2513876"/>
                  <a:gd name="connsiteY104" fmla="*/ 3154609 h 4375737"/>
                  <a:gd name="connsiteX105" fmla="*/ 887634 w 2513876"/>
                  <a:gd name="connsiteY105" fmla="*/ 3147375 h 4375737"/>
                  <a:gd name="connsiteX106" fmla="*/ 1187128 w 2513876"/>
                  <a:gd name="connsiteY106" fmla="*/ 2682217 h 4375737"/>
                  <a:gd name="connsiteX107" fmla="*/ 1186405 w 2513876"/>
                  <a:gd name="connsiteY107" fmla="*/ 2651833 h 4375737"/>
                  <a:gd name="connsiteX108" fmla="*/ 1080786 w 2513876"/>
                  <a:gd name="connsiteY108" fmla="*/ 2490511 h 4375737"/>
                  <a:gd name="connsiteX109" fmla="*/ 978061 w 2513876"/>
                  <a:gd name="connsiteY109" fmla="*/ 2331359 h 4375737"/>
                  <a:gd name="connsiteX110" fmla="*/ 965763 w 2513876"/>
                  <a:gd name="connsiteY110" fmla="*/ 2318338 h 4375737"/>
                  <a:gd name="connsiteX111" fmla="*/ 1851949 w 2513876"/>
                  <a:gd name="connsiteY111" fmla="*/ 3023670 h 4375737"/>
                  <a:gd name="connsiteX112" fmla="*/ 1851226 w 2513876"/>
                  <a:gd name="connsiteY112" fmla="*/ 3018606 h 4375737"/>
                  <a:gd name="connsiteX113" fmla="*/ 1796246 w 2513876"/>
                  <a:gd name="connsiteY113" fmla="*/ 2593960 h 4375737"/>
                  <a:gd name="connsiteX114" fmla="*/ 1781054 w 2513876"/>
                  <a:gd name="connsiteY114" fmla="*/ 2562129 h 4375737"/>
                  <a:gd name="connsiteX115" fmla="*/ 1555348 w 2513876"/>
                  <a:gd name="connsiteY115" fmla="*/ 2335700 h 4375737"/>
                  <a:gd name="connsiteX116" fmla="*/ 1532199 w 2513876"/>
                  <a:gd name="connsiteY116" fmla="*/ 2337870 h 4375737"/>
                  <a:gd name="connsiteX117" fmla="*/ 1326025 w 2513876"/>
                  <a:gd name="connsiteY117" fmla="*/ 2655450 h 4375737"/>
                  <a:gd name="connsiteX118" fmla="*/ 1327472 w 2513876"/>
                  <a:gd name="connsiteY118" fmla="*/ 2684387 h 4375737"/>
                  <a:gd name="connsiteX119" fmla="*/ 1394749 w 2513876"/>
                  <a:gd name="connsiteY119" fmla="*/ 2785666 h 4375737"/>
                  <a:gd name="connsiteX120" fmla="*/ 1626243 w 2513876"/>
                  <a:gd name="connsiteY120" fmla="*/ 3145928 h 4375737"/>
                  <a:gd name="connsiteX121" fmla="*/ 1647946 w 2513876"/>
                  <a:gd name="connsiteY121" fmla="*/ 3152438 h 4375737"/>
                  <a:gd name="connsiteX122" fmla="*/ 1841098 w 2513876"/>
                  <a:gd name="connsiteY122" fmla="*/ 3040308 h 4375737"/>
                  <a:gd name="connsiteX123" fmla="*/ 1851949 w 2513876"/>
                  <a:gd name="connsiteY123" fmla="*/ 3023670 h 4375737"/>
                  <a:gd name="connsiteX124" fmla="*/ 1250066 w 2513876"/>
                  <a:gd name="connsiteY124" fmla="*/ 3382485 h 4375737"/>
                  <a:gd name="connsiteX125" fmla="*/ 1271045 w 2513876"/>
                  <a:gd name="connsiteY125" fmla="*/ 3371634 h 4375737"/>
                  <a:gd name="connsiteX126" fmla="*/ 1527135 w 2513876"/>
                  <a:gd name="connsiteY126" fmla="*/ 3222610 h 4375737"/>
                  <a:gd name="connsiteX127" fmla="*/ 1534369 w 2513876"/>
                  <a:gd name="connsiteY127" fmla="*/ 3189333 h 4375737"/>
                  <a:gd name="connsiteX128" fmla="*/ 1358578 w 2513876"/>
                  <a:gd name="connsiteY128" fmla="*/ 2918774 h 4375737"/>
                  <a:gd name="connsiteX129" fmla="*/ 1266704 w 2513876"/>
                  <a:gd name="connsiteY129" fmla="*/ 2778431 h 4375737"/>
                  <a:gd name="connsiteX130" fmla="*/ 1247896 w 2513876"/>
                  <a:gd name="connsiteY130" fmla="*/ 2777708 h 4375737"/>
                  <a:gd name="connsiteX131" fmla="*/ 972997 w 2513876"/>
                  <a:gd name="connsiteY131" fmla="*/ 3201631 h 4375737"/>
                  <a:gd name="connsiteX132" fmla="*/ 979508 w 2513876"/>
                  <a:gd name="connsiteY132" fmla="*/ 3227674 h 4375737"/>
                  <a:gd name="connsiteX133" fmla="*/ 1234151 w 2513876"/>
                  <a:gd name="connsiteY133" fmla="*/ 3375251 h 4375737"/>
                  <a:gd name="connsiteX134" fmla="*/ 1250066 w 2513876"/>
                  <a:gd name="connsiteY134" fmla="*/ 3382485 h 4375737"/>
                  <a:gd name="connsiteX135" fmla="*/ 2118891 w 2513876"/>
                  <a:gd name="connsiteY135" fmla="*/ 2994010 h 4375737"/>
                  <a:gd name="connsiteX136" fmla="*/ 2105145 w 2513876"/>
                  <a:gd name="connsiteY136" fmla="*/ 3001244 h 4375737"/>
                  <a:gd name="connsiteX137" fmla="*/ 1977101 w 2513876"/>
                  <a:gd name="connsiteY137" fmla="*/ 3075756 h 4375737"/>
                  <a:gd name="connsiteX138" fmla="*/ 1952504 w 2513876"/>
                  <a:gd name="connsiteY138" fmla="*/ 3127842 h 4375737"/>
                  <a:gd name="connsiteX139" fmla="*/ 2004590 w 2513876"/>
                  <a:gd name="connsiteY139" fmla="*/ 3518488 h 4375737"/>
                  <a:gd name="connsiteX140" fmla="*/ 2041485 w 2513876"/>
                  <a:gd name="connsiteY140" fmla="*/ 3823046 h 4375737"/>
                  <a:gd name="connsiteX141" fmla="*/ 2064634 w 2513876"/>
                  <a:gd name="connsiteY141" fmla="*/ 3857770 h 4375737"/>
                  <a:gd name="connsiteX142" fmla="*/ 2195573 w 2513876"/>
                  <a:gd name="connsiteY142" fmla="*/ 3933729 h 4375737"/>
                  <a:gd name="connsiteX143" fmla="*/ 2275872 w 2513876"/>
                  <a:gd name="connsiteY143" fmla="*/ 3980028 h 4375737"/>
                  <a:gd name="connsiteX144" fmla="*/ 2286000 w 2513876"/>
                  <a:gd name="connsiteY144" fmla="*/ 3982198 h 4375737"/>
                  <a:gd name="connsiteX145" fmla="*/ 2287447 w 2513876"/>
                  <a:gd name="connsiteY145" fmla="*/ 3972071 h 4375737"/>
                  <a:gd name="connsiteX146" fmla="*/ 2280213 w 2513876"/>
                  <a:gd name="connsiteY146" fmla="*/ 3930112 h 4375737"/>
                  <a:gd name="connsiteX147" fmla="*/ 2152168 w 2513876"/>
                  <a:gd name="connsiteY147" fmla="*/ 3154609 h 4375737"/>
                  <a:gd name="connsiteX148" fmla="*/ 2126848 w 2513876"/>
                  <a:gd name="connsiteY148" fmla="*/ 3008478 h 4375737"/>
                  <a:gd name="connsiteX149" fmla="*/ 2118891 w 2513876"/>
                  <a:gd name="connsiteY149" fmla="*/ 2994010 h 4375737"/>
                  <a:gd name="connsiteX150" fmla="*/ 563542 w 2513876"/>
                  <a:gd name="connsiteY150" fmla="*/ 3113374 h 4375737"/>
                  <a:gd name="connsiteX151" fmla="*/ 554138 w 2513876"/>
                  <a:gd name="connsiteY151" fmla="*/ 3093841 h 4375737"/>
                  <a:gd name="connsiteX152" fmla="*/ 407284 w 2513876"/>
                  <a:gd name="connsiteY152" fmla="*/ 3008478 h 4375737"/>
                  <a:gd name="connsiteX153" fmla="*/ 386305 w 2513876"/>
                  <a:gd name="connsiteY153" fmla="*/ 3019329 h 4375737"/>
                  <a:gd name="connsiteX154" fmla="*/ 230770 w 2513876"/>
                  <a:gd name="connsiteY154" fmla="*/ 3957602 h 4375737"/>
                  <a:gd name="connsiteX155" fmla="*/ 231494 w 2513876"/>
                  <a:gd name="connsiteY155" fmla="*/ 3970624 h 4375737"/>
                  <a:gd name="connsiteX156" fmla="*/ 244515 w 2513876"/>
                  <a:gd name="connsiteY156" fmla="*/ 3967007 h 4375737"/>
                  <a:gd name="connsiteX157" fmla="*/ 457923 w 2513876"/>
                  <a:gd name="connsiteY157" fmla="*/ 3843302 h 4375737"/>
                  <a:gd name="connsiteX158" fmla="*/ 473839 w 2513876"/>
                  <a:gd name="connsiteY158" fmla="*/ 3820876 h 4375737"/>
                  <a:gd name="connsiteX159" fmla="*/ 491924 w 2513876"/>
                  <a:gd name="connsiteY159" fmla="*/ 3686321 h 4375737"/>
                  <a:gd name="connsiteX160" fmla="*/ 533159 w 2513876"/>
                  <a:gd name="connsiteY160" fmla="*/ 3353549 h 4375737"/>
                  <a:gd name="connsiteX161" fmla="*/ 563542 w 2513876"/>
                  <a:gd name="connsiteY161" fmla="*/ 3113374 h 4375737"/>
                  <a:gd name="connsiteX162" fmla="*/ 2079103 w 2513876"/>
                  <a:gd name="connsiteY162" fmla="*/ 2718387 h 4375737"/>
                  <a:gd name="connsiteX163" fmla="*/ 1862800 w 2513876"/>
                  <a:gd name="connsiteY163" fmla="*/ 1411895 h 4375737"/>
                  <a:gd name="connsiteX164" fmla="*/ 1765139 w 2513876"/>
                  <a:gd name="connsiteY164" fmla="*/ 1508833 h 4375737"/>
                  <a:gd name="connsiteX165" fmla="*/ 1752118 w 2513876"/>
                  <a:gd name="connsiteY165" fmla="*/ 1550791 h 4375737"/>
                  <a:gd name="connsiteX166" fmla="*/ 1779607 w 2513876"/>
                  <a:gd name="connsiteY166" fmla="*/ 1763476 h 4375737"/>
                  <a:gd name="connsiteX167" fmla="*/ 1825183 w 2513876"/>
                  <a:gd name="connsiteY167" fmla="*/ 2117228 h 4375737"/>
                  <a:gd name="connsiteX168" fmla="*/ 1865694 w 2513876"/>
                  <a:gd name="connsiteY168" fmla="*/ 2441319 h 4375737"/>
                  <a:gd name="connsiteX169" fmla="*/ 1925014 w 2513876"/>
                  <a:gd name="connsiteY169" fmla="*/ 2565746 h 4375737"/>
                  <a:gd name="connsiteX170" fmla="*/ 1993739 w 2513876"/>
                  <a:gd name="connsiteY170" fmla="*/ 2633748 h 4375737"/>
                  <a:gd name="connsiteX171" fmla="*/ 2079103 w 2513876"/>
                  <a:gd name="connsiteY171" fmla="*/ 2718387 h 4375737"/>
                  <a:gd name="connsiteX172" fmla="*/ 440561 w 2513876"/>
                  <a:gd name="connsiteY172" fmla="*/ 2695962 h 4375737"/>
                  <a:gd name="connsiteX173" fmla="*/ 454306 w 2513876"/>
                  <a:gd name="connsiteY173" fmla="*/ 2689451 h 4375737"/>
                  <a:gd name="connsiteX174" fmla="*/ 633714 w 2513876"/>
                  <a:gd name="connsiteY174" fmla="*/ 2507873 h 4375737"/>
                  <a:gd name="connsiteX175" fmla="*/ 646735 w 2513876"/>
                  <a:gd name="connsiteY175" fmla="*/ 2479660 h 4375737"/>
                  <a:gd name="connsiteX176" fmla="*/ 689417 w 2513876"/>
                  <a:gd name="connsiteY176" fmla="*/ 2138207 h 4375737"/>
                  <a:gd name="connsiteX177" fmla="*/ 763206 w 2513876"/>
                  <a:gd name="connsiteY177" fmla="*/ 1561643 h 4375737"/>
                  <a:gd name="connsiteX178" fmla="*/ 750908 w 2513876"/>
                  <a:gd name="connsiteY178" fmla="*/ 1524748 h 4375737"/>
                  <a:gd name="connsiteX179" fmla="*/ 664821 w 2513876"/>
                  <a:gd name="connsiteY179" fmla="*/ 1438662 h 4375737"/>
                  <a:gd name="connsiteX180" fmla="*/ 651799 w 2513876"/>
                  <a:gd name="connsiteY180" fmla="*/ 1430704 h 4375737"/>
                  <a:gd name="connsiteX181" fmla="*/ 646735 w 2513876"/>
                  <a:gd name="connsiteY181" fmla="*/ 1443726 h 4375737"/>
                  <a:gd name="connsiteX182" fmla="*/ 564266 w 2513876"/>
                  <a:gd name="connsiteY182" fmla="*/ 1941437 h 4375737"/>
                  <a:gd name="connsiteX183" fmla="*/ 455030 w 2513876"/>
                  <a:gd name="connsiteY183" fmla="*/ 2601194 h 4375737"/>
                  <a:gd name="connsiteX184" fmla="*/ 440561 w 2513876"/>
                  <a:gd name="connsiteY184" fmla="*/ 2695962 h 4375737"/>
                  <a:gd name="connsiteX185" fmla="*/ 1945270 w 2513876"/>
                  <a:gd name="connsiteY185" fmla="*/ 3768067 h 4375737"/>
                  <a:gd name="connsiteX186" fmla="*/ 1944547 w 2513876"/>
                  <a:gd name="connsiteY186" fmla="*/ 3759386 h 4375737"/>
                  <a:gd name="connsiteX187" fmla="*/ 1912716 w 2513876"/>
                  <a:gd name="connsiteY187" fmla="*/ 3501126 h 4375737"/>
                  <a:gd name="connsiteX188" fmla="*/ 1866418 w 2513876"/>
                  <a:gd name="connsiteY188" fmla="*/ 3163289 h 4375737"/>
                  <a:gd name="connsiteX189" fmla="*/ 1845438 w 2513876"/>
                  <a:gd name="connsiteY189" fmla="*/ 3151715 h 4375737"/>
                  <a:gd name="connsiteX190" fmla="*/ 1707266 w 2513876"/>
                  <a:gd name="connsiteY190" fmla="*/ 3233461 h 4375737"/>
                  <a:gd name="connsiteX191" fmla="*/ 1702202 w 2513876"/>
                  <a:gd name="connsiteY191" fmla="*/ 3264568 h 4375737"/>
                  <a:gd name="connsiteX192" fmla="*/ 1870035 w 2513876"/>
                  <a:gd name="connsiteY192" fmla="*/ 3524275 h 4375737"/>
                  <a:gd name="connsiteX193" fmla="*/ 1889567 w 2513876"/>
                  <a:gd name="connsiteY193" fmla="*/ 3579255 h 4375737"/>
                  <a:gd name="connsiteX194" fmla="*/ 1910546 w 2513876"/>
                  <a:gd name="connsiteY194" fmla="*/ 3731172 h 4375737"/>
                  <a:gd name="connsiteX195" fmla="*/ 1908376 w 2513876"/>
                  <a:gd name="connsiteY195" fmla="*/ 3755045 h 4375737"/>
                  <a:gd name="connsiteX196" fmla="*/ 1890290 w 2513876"/>
                  <a:gd name="connsiteY196" fmla="*/ 3737683 h 4375737"/>
                  <a:gd name="connsiteX197" fmla="*/ 1788289 w 2513876"/>
                  <a:gd name="connsiteY197" fmla="*/ 3580701 h 4375737"/>
                  <a:gd name="connsiteX198" fmla="*/ 1613945 w 2513876"/>
                  <a:gd name="connsiteY198" fmla="*/ 3310867 h 4375737"/>
                  <a:gd name="connsiteX199" fmla="*/ 1590795 w 2513876"/>
                  <a:gd name="connsiteY199" fmla="*/ 3301462 h 4375737"/>
                  <a:gd name="connsiteX200" fmla="*/ 1364366 w 2513876"/>
                  <a:gd name="connsiteY200" fmla="*/ 3433848 h 4375737"/>
                  <a:gd name="connsiteX201" fmla="*/ 1365089 w 2513876"/>
                  <a:gd name="connsiteY201" fmla="*/ 3451210 h 4375737"/>
                  <a:gd name="connsiteX202" fmla="*/ 1430197 w 2513876"/>
                  <a:gd name="connsiteY202" fmla="*/ 3488827 h 4375737"/>
                  <a:gd name="connsiteX203" fmla="*/ 1928632 w 2513876"/>
                  <a:gd name="connsiteY203" fmla="*/ 3778918 h 4375737"/>
                  <a:gd name="connsiteX204" fmla="*/ 1943100 w 2513876"/>
                  <a:gd name="connsiteY204" fmla="*/ 3783982 h 4375737"/>
                  <a:gd name="connsiteX205" fmla="*/ 1945270 w 2513876"/>
                  <a:gd name="connsiteY205" fmla="*/ 3768067 h 4375737"/>
                  <a:gd name="connsiteX206" fmla="*/ 1660967 w 2513876"/>
                  <a:gd name="connsiteY206" fmla="*/ 1814839 h 4375737"/>
                  <a:gd name="connsiteX207" fmla="*/ 1647946 w 2513876"/>
                  <a:gd name="connsiteY207" fmla="*/ 1796753 h 4375737"/>
                  <a:gd name="connsiteX208" fmla="*/ 1607434 w 2513876"/>
                  <a:gd name="connsiteY208" fmla="*/ 1694028 h 4375737"/>
                  <a:gd name="connsiteX209" fmla="*/ 1585732 w 2513876"/>
                  <a:gd name="connsiteY209" fmla="*/ 1689688 h 4375737"/>
                  <a:gd name="connsiteX210" fmla="*/ 1415005 w 2513876"/>
                  <a:gd name="connsiteY210" fmla="*/ 1862584 h 4375737"/>
                  <a:gd name="connsiteX211" fmla="*/ 1330365 w 2513876"/>
                  <a:gd name="connsiteY211" fmla="*/ 1947224 h 4375737"/>
                  <a:gd name="connsiteX212" fmla="*/ 1328918 w 2513876"/>
                  <a:gd name="connsiteY212" fmla="*/ 1968204 h 4375737"/>
                  <a:gd name="connsiteX213" fmla="*/ 1513390 w 2513876"/>
                  <a:gd name="connsiteY213" fmla="*/ 2152675 h 4375737"/>
                  <a:gd name="connsiteX214" fmla="*/ 1532199 w 2513876"/>
                  <a:gd name="connsiteY214" fmla="*/ 2149058 h 4375737"/>
                  <a:gd name="connsiteX215" fmla="*/ 1574157 w 2513876"/>
                  <a:gd name="connsiteY215" fmla="*/ 2084674 h 4375737"/>
                  <a:gd name="connsiteX216" fmla="*/ 1666031 w 2513876"/>
                  <a:gd name="connsiteY216" fmla="*/ 1944330 h 4375737"/>
                  <a:gd name="connsiteX217" fmla="*/ 1676882 w 2513876"/>
                  <a:gd name="connsiteY217" fmla="*/ 1936373 h 4375737"/>
                  <a:gd name="connsiteX218" fmla="*/ 1682670 w 2513876"/>
                  <a:gd name="connsiteY218" fmla="*/ 1948671 h 4375737"/>
                  <a:gd name="connsiteX219" fmla="*/ 1695691 w 2513876"/>
                  <a:gd name="connsiteY219" fmla="*/ 2049226 h 4375737"/>
                  <a:gd name="connsiteX220" fmla="*/ 1679776 w 2513876"/>
                  <a:gd name="connsiteY220" fmla="*/ 2115781 h 4375737"/>
                  <a:gd name="connsiteX221" fmla="*/ 1610328 w 2513876"/>
                  <a:gd name="connsiteY221" fmla="*/ 2222123 h 4375737"/>
                  <a:gd name="connsiteX222" fmla="*/ 1613945 w 2513876"/>
                  <a:gd name="connsiteY222" fmla="*/ 2253954 h 4375737"/>
                  <a:gd name="connsiteX223" fmla="*/ 1764416 w 2513876"/>
                  <a:gd name="connsiteY223" fmla="*/ 2404424 h 4375737"/>
                  <a:gd name="connsiteX224" fmla="*/ 1774544 w 2513876"/>
                  <a:gd name="connsiteY224" fmla="*/ 2409488 h 4375737"/>
                  <a:gd name="connsiteX225" fmla="*/ 1732585 w 2513876"/>
                  <a:gd name="connsiteY225" fmla="*/ 2074546 h 4375737"/>
                  <a:gd name="connsiteX226" fmla="*/ 1690627 w 2513876"/>
                  <a:gd name="connsiteY226" fmla="*/ 1747561 h 4375737"/>
                  <a:gd name="connsiteX227" fmla="*/ 1674712 w 2513876"/>
                  <a:gd name="connsiteY227" fmla="*/ 1623856 h 4375737"/>
                  <a:gd name="connsiteX228" fmla="*/ 1659520 w 2513876"/>
                  <a:gd name="connsiteY228" fmla="*/ 1618069 h 4375737"/>
                  <a:gd name="connsiteX229" fmla="*/ 1645775 w 2513876"/>
                  <a:gd name="connsiteY229" fmla="*/ 1649176 h 4375737"/>
                  <a:gd name="connsiteX230" fmla="*/ 1655180 w 2513876"/>
                  <a:gd name="connsiteY230" fmla="*/ 1728752 h 4375737"/>
                  <a:gd name="connsiteX231" fmla="*/ 1660967 w 2513876"/>
                  <a:gd name="connsiteY231" fmla="*/ 1814839 h 4375737"/>
                  <a:gd name="connsiteX232" fmla="*/ 751631 w 2513876"/>
                  <a:gd name="connsiteY232" fmla="*/ 2384892 h 4375737"/>
                  <a:gd name="connsiteX233" fmla="*/ 762482 w 2513876"/>
                  <a:gd name="connsiteY233" fmla="*/ 2378381 h 4375737"/>
                  <a:gd name="connsiteX234" fmla="*/ 897761 w 2513876"/>
                  <a:gd name="connsiteY234" fmla="*/ 2243102 h 4375737"/>
                  <a:gd name="connsiteX235" fmla="*/ 901378 w 2513876"/>
                  <a:gd name="connsiteY235" fmla="*/ 2212719 h 4375737"/>
                  <a:gd name="connsiteX236" fmla="*/ 829760 w 2513876"/>
                  <a:gd name="connsiteY236" fmla="*/ 2103482 h 4375737"/>
                  <a:gd name="connsiteX237" fmla="*/ 820356 w 2513876"/>
                  <a:gd name="connsiteY237" fmla="*/ 2065141 h 4375737"/>
                  <a:gd name="connsiteX238" fmla="*/ 833377 w 2513876"/>
                  <a:gd name="connsiteY238" fmla="*/ 1966033 h 4375737"/>
                  <a:gd name="connsiteX239" fmla="*/ 840611 w 2513876"/>
                  <a:gd name="connsiteY239" fmla="*/ 1937820 h 4375737"/>
                  <a:gd name="connsiteX240" fmla="*/ 860144 w 2513876"/>
                  <a:gd name="connsiteY240" fmla="*/ 1960969 h 4375737"/>
                  <a:gd name="connsiteX241" fmla="*/ 977337 w 2513876"/>
                  <a:gd name="connsiteY241" fmla="*/ 2140377 h 4375737"/>
                  <a:gd name="connsiteX242" fmla="*/ 998316 w 2513876"/>
                  <a:gd name="connsiteY242" fmla="*/ 2141824 h 4375737"/>
                  <a:gd name="connsiteX243" fmla="*/ 1038104 w 2513876"/>
                  <a:gd name="connsiteY243" fmla="*/ 2100589 h 4375737"/>
                  <a:gd name="connsiteX244" fmla="*/ 1166873 w 2513876"/>
                  <a:gd name="connsiteY244" fmla="*/ 1971821 h 4375737"/>
                  <a:gd name="connsiteX245" fmla="*/ 1166873 w 2513876"/>
                  <a:gd name="connsiteY245" fmla="*/ 1944330 h 4375737"/>
                  <a:gd name="connsiteX246" fmla="*/ 1129978 w 2513876"/>
                  <a:gd name="connsiteY246" fmla="*/ 1907436 h 4375737"/>
                  <a:gd name="connsiteX247" fmla="*/ 928145 w 2513876"/>
                  <a:gd name="connsiteY247" fmla="*/ 1702709 h 4375737"/>
                  <a:gd name="connsiteX248" fmla="*/ 902825 w 2513876"/>
                  <a:gd name="connsiteY248" fmla="*/ 1708496 h 4375737"/>
                  <a:gd name="connsiteX249" fmla="*/ 867378 w 2513876"/>
                  <a:gd name="connsiteY249" fmla="*/ 1792413 h 4375737"/>
                  <a:gd name="connsiteX250" fmla="*/ 857973 w 2513876"/>
                  <a:gd name="connsiteY250" fmla="*/ 1803264 h 4375737"/>
                  <a:gd name="connsiteX251" fmla="*/ 855080 w 2513876"/>
                  <a:gd name="connsiteY251" fmla="*/ 1788796 h 4375737"/>
                  <a:gd name="connsiteX252" fmla="*/ 870272 w 2513876"/>
                  <a:gd name="connsiteY252" fmla="*/ 1668708 h 4375737"/>
                  <a:gd name="connsiteX253" fmla="*/ 860144 w 2513876"/>
                  <a:gd name="connsiteY253" fmla="*/ 1634708 h 4375737"/>
                  <a:gd name="connsiteX254" fmla="*/ 849292 w 2513876"/>
                  <a:gd name="connsiteY254" fmla="*/ 1626750 h 4375737"/>
                  <a:gd name="connsiteX255" fmla="*/ 844228 w 2513876"/>
                  <a:gd name="connsiteY255" fmla="*/ 1639049 h 4375737"/>
                  <a:gd name="connsiteX256" fmla="*/ 815292 w 2513876"/>
                  <a:gd name="connsiteY256" fmla="*/ 1858244 h 4375737"/>
                  <a:gd name="connsiteX257" fmla="*/ 756695 w 2513876"/>
                  <a:gd name="connsiteY257" fmla="*/ 2325572 h 4375737"/>
                  <a:gd name="connsiteX258" fmla="*/ 751631 w 2513876"/>
                  <a:gd name="connsiteY258" fmla="*/ 2384892 h 4375737"/>
                  <a:gd name="connsiteX259" fmla="*/ 1465644 w 2513876"/>
                  <a:gd name="connsiteY259" fmla="*/ 2250337 h 4375737"/>
                  <a:gd name="connsiteX260" fmla="*/ 1456963 w 2513876"/>
                  <a:gd name="connsiteY260" fmla="*/ 2235868 h 4375737"/>
                  <a:gd name="connsiteX261" fmla="*/ 1261640 w 2513876"/>
                  <a:gd name="connsiteY261" fmla="*/ 2039822 h 4375737"/>
                  <a:gd name="connsiteX262" fmla="*/ 1238491 w 2513876"/>
                  <a:gd name="connsiteY262" fmla="*/ 2039098 h 4375737"/>
                  <a:gd name="connsiteX263" fmla="*/ 1051849 w 2513876"/>
                  <a:gd name="connsiteY263" fmla="*/ 2226463 h 4375737"/>
                  <a:gd name="connsiteX264" fmla="*/ 1048956 w 2513876"/>
                  <a:gd name="connsiteY264" fmla="*/ 2252507 h 4375737"/>
                  <a:gd name="connsiteX265" fmla="*/ 1246449 w 2513876"/>
                  <a:gd name="connsiteY265" fmla="*/ 2558512 h 4375737"/>
                  <a:gd name="connsiteX266" fmla="*/ 1267428 w 2513876"/>
                  <a:gd name="connsiteY266" fmla="*/ 2558512 h 4375737"/>
                  <a:gd name="connsiteX267" fmla="*/ 1458410 w 2513876"/>
                  <a:gd name="connsiteY267" fmla="*/ 2263358 h 4375737"/>
                  <a:gd name="connsiteX268" fmla="*/ 1465644 w 2513876"/>
                  <a:gd name="connsiteY268" fmla="*/ 2250337 h 4375737"/>
                  <a:gd name="connsiteX269" fmla="*/ 1148787 w 2513876"/>
                  <a:gd name="connsiteY269" fmla="*/ 3438912 h 4375737"/>
                  <a:gd name="connsiteX270" fmla="*/ 930315 w 2513876"/>
                  <a:gd name="connsiteY270" fmla="*/ 3311590 h 4375737"/>
                  <a:gd name="connsiteX271" fmla="*/ 896314 w 2513876"/>
                  <a:gd name="connsiteY271" fmla="*/ 3319548 h 4375737"/>
                  <a:gd name="connsiteX272" fmla="*/ 638778 w 2513876"/>
                  <a:gd name="connsiteY272" fmla="*/ 3713811 h 4375737"/>
                  <a:gd name="connsiteX273" fmla="*/ 623586 w 2513876"/>
                  <a:gd name="connsiteY273" fmla="*/ 3738406 h 4375737"/>
                  <a:gd name="connsiteX274" fmla="*/ 627203 w 2513876"/>
                  <a:gd name="connsiteY274" fmla="*/ 3742024 h 4375737"/>
                  <a:gd name="connsiteX275" fmla="*/ 1148787 w 2513876"/>
                  <a:gd name="connsiteY275" fmla="*/ 3438912 h 4375737"/>
                  <a:gd name="connsiteX276" fmla="*/ 700992 w 2513876"/>
                  <a:gd name="connsiteY276" fmla="*/ 1118911 h 4375737"/>
                  <a:gd name="connsiteX277" fmla="*/ 711120 w 2513876"/>
                  <a:gd name="connsiteY277" fmla="*/ 1111677 h 4375737"/>
                  <a:gd name="connsiteX278" fmla="*/ 826866 w 2513876"/>
                  <a:gd name="connsiteY278" fmla="*/ 993036 h 4375737"/>
                  <a:gd name="connsiteX279" fmla="*/ 839165 w 2513876"/>
                  <a:gd name="connsiteY279" fmla="*/ 964100 h 4375737"/>
                  <a:gd name="connsiteX280" fmla="*/ 912953 w 2513876"/>
                  <a:gd name="connsiteY280" fmla="*/ 393323 h 4375737"/>
                  <a:gd name="connsiteX281" fmla="*/ 898485 w 2513876"/>
                  <a:gd name="connsiteY281" fmla="*/ 352088 h 4375737"/>
                  <a:gd name="connsiteX282" fmla="*/ 860144 w 2513876"/>
                  <a:gd name="connsiteY282" fmla="*/ 314470 h 4375737"/>
                  <a:gd name="connsiteX283" fmla="*/ 839888 w 2513876"/>
                  <a:gd name="connsiteY283" fmla="*/ 299279 h 4375737"/>
                  <a:gd name="connsiteX284" fmla="*/ 832654 w 2513876"/>
                  <a:gd name="connsiteY284" fmla="*/ 323151 h 4375737"/>
                  <a:gd name="connsiteX285" fmla="*/ 727035 w 2513876"/>
                  <a:gd name="connsiteY285" fmla="*/ 959759 h 4375737"/>
                  <a:gd name="connsiteX286" fmla="*/ 700992 w 2513876"/>
                  <a:gd name="connsiteY286" fmla="*/ 1118911 h 4375737"/>
                  <a:gd name="connsiteX287" fmla="*/ 1577774 w 2513876"/>
                  <a:gd name="connsiteY287" fmla="*/ 896098 h 4375737"/>
                  <a:gd name="connsiteX288" fmla="*/ 1520624 w 2513876"/>
                  <a:gd name="connsiteY288" fmla="*/ 436728 h 4375737"/>
                  <a:gd name="connsiteX289" fmla="*/ 1501092 w 2513876"/>
                  <a:gd name="connsiteY289" fmla="*/ 454814 h 4375737"/>
                  <a:gd name="connsiteX290" fmla="*/ 1342663 w 2513876"/>
                  <a:gd name="connsiteY290" fmla="*/ 613965 h 4375737"/>
                  <a:gd name="connsiteX291" fmla="*/ 1342663 w 2513876"/>
                  <a:gd name="connsiteY291" fmla="*/ 659541 h 4375737"/>
                  <a:gd name="connsiteX292" fmla="*/ 1485177 w 2513876"/>
                  <a:gd name="connsiteY292" fmla="*/ 804224 h 4375737"/>
                  <a:gd name="connsiteX293" fmla="*/ 1577774 w 2513876"/>
                  <a:gd name="connsiteY293" fmla="*/ 896098 h 4375737"/>
                  <a:gd name="connsiteX294" fmla="*/ 1138659 w 2513876"/>
                  <a:gd name="connsiteY294" fmla="*/ 828097 h 4375737"/>
                  <a:gd name="connsiteX295" fmla="*/ 1135042 w 2513876"/>
                  <a:gd name="connsiteY295" fmla="*/ 825203 h 4375737"/>
                  <a:gd name="connsiteX296" fmla="*/ 1128532 w 2513876"/>
                  <a:gd name="connsiteY296" fmla="*/ 830267 h 4375737"/>
                  <a:gd name="connsiteX297" fmla="*/ 936102 w 2513876"/>
                  <a:gd name="connsiteY297" fmla="*/ 1021250 h 4375737"/>
                  <a:gd name="connsiteX298" fmla="*/ 915847 w 2513876"/>
                  <a:gd name="connsiteY298" fmla="*/ 1065378 h 4375737"/>
                  <a:gd name="connsiteX299" fmla="*/ 907166 w 2513876"/>
                  <a:gd name="connsiteY299" fmla="*/ 1136273 h 4375737"/>
                  <a:gd name="connsiteX300" fmla="*/ 863037 w 2513876"/>
                  <a:gd name="connsiteY300" fmla="*/ 1475556 h 4375737"/>
                  <a:gd name="connsiteX301" fmla="*/ 875335 w 2513876"/>
                  <a:gd name="connsiteY301" fmla="*/ 1508833 h 4375737"/>
                  <a:gd name="connsiteX302" fmla="*/ 889804 w 2513876"/>
                  <a:gd name="connsiteY302" fmla="*/ 1513897 h 4375737"/>
                  <a:gd name="connsiteX303" fmla="*/ 893421 w 2513876"/>
                  <a:gd name="connsiteY303" fmla="*/ 1500875 h 4375737"/>
                  <a:gd name="connsiteX304" fmla="*/ 920911 w 2513876"/>
                  <a:gd name="connsiteY304" fmla="*/ 1363426 h 4375737"/>
                  <a:gd name="connsiteX305" fmla="*/ 1095978 w 2513876"/>
                  <a:gd name="connsiteY305" fmla="*/ 935886 h 4375737"/>
                  <a:gd name="connsiteX306" fmla="*/ 1138659 w 2513876"/>
                  <a:gd name="connsiteY306" fmla="*/ 828097 h 4375737"/>
                  <a:gd name="connsiteX307" fmla="*/ 570053 w 2513876"/>
                  <a:gd name="connsiteY307" fmla="*/ 3776024 h 4375737"/>
                  <a:gd name="connsiteX308" fmla="*/ 606224 w 2513876"/>
                  <a:gd name="connsiteY308" fmla="*/ 3739853 h 4375737"/>
                  <a:gd name="connsiteX309" fmla="*/ 621416 w 2513876"/>
                  <a:gd name="connsiteY309" fmla="*/ 3610362 h 4375737"/>
                  <a:gd name="connsiteX310" fmla="*/ 654693 w 2513876"/>
                  <a:gd name="connsiteY310" fmla="*/ 3506190 h 4375737"/>
                  <a:gd name="connsiteX311" fmla="*/ 697375 w 2513876"/>
                  <a:gd name="connsiteY311" fmla="*/ 3442529 h 4375737"/>
                  <a:gd name="connsiteX312" fmla="*/ 813121 w 2513876"/>
                  <a:gd name="connsiteY312" fmla="*/ 3262398 h 4375737"/>
                  <a:gd name="connsiteX313" fmla="*/ 811675 w 2513876"/>
                  <a:gd name="connsiteY313" fmla="*/ 3242142 h 4375737"/>
                  <a:gd name="connsiteX314" fmla="*/ 660480 w 2513876"/>
                  <a:gd name="connsiteY314" fmla="*/ 3154609 h 4375737"/>
                  <a:gd name="connsiteX315" fmla="*/ 646735 w 2513876"/>
                  <a:gd name="connsiteY315" fmla="*/ 3161119 h 4375737"/>
                  <a:gd name="connsiteX316" fmla="*/ 629373 w 2513876"/>
                  <a:gd name="connsiteY316" fmla="*/ 3297122 h 4375737"/>
                  <a:gd name="connsiteX317" fmla="*/ 587415 w 2513876"/>
                  <a:gd name="connsiteY317" fmla="*/ 3631341 h 4375737"/>
                  <a:gd name="connsiteX318" fmla="*/ 570053 w 2513876"/>
                  <a:gd name="connsiteY318" fmla="*/ 3776024 h 4375737"/>
                  <a:gd name="connsiteX319" fmla="*/ 1385345 w 2513876"/>
                  <a:gd name="connsiteY319" fmla="*/ 849076 h 4375737"/>
                  <a:gd name="connsiteX320" fmla="*/ 1388239 w 2513876"/>
                  <a:gd name="connsiteY320" fmla="*/ 856310 h 4375737"/>
                  <a:gd name="connsiteX321" fmla="*/ 1569816 w 2513876"/>
                  <a:gd name="connsiteY321" fmla="*/ 1304829 h 4375737"/>
                  <a:gd name="connsiteX322" fmla="*/ 1616115 w 2513876"/>
                  <a:gd name="connsiteY322" fmla="*/ 1437938 h 4375737"/>
                  <a:gd name="connsiteX323" fmla="*/ 1622626 w 2513876"/>
                  <a:gd name="connsiteY323" fmla="*/ 1492918 h 4375737"/>
                  <a:gd name="connsiteX324" fmla="*/ 1630583 w 2513876"/>
                  <a:gd name="connsiteY324" fmla="*/ 1502322 h 4375737"/>
                  <a:gd name="connsiteX325" fmla="*/ 1650839 w 2513876"/>
                  <a:gd name="connsiteY325" fmla="*/ 1467598 h 4375737"/>
                  <a:gd name="connsiteX326" fmla="*/ 1605264 w 2513876"/>
                  <a:gd name="connsiteY326" fmla="*/ 1095762 h 4375737"/>
                  <a:gd name="connsiteX327" fmla="*/ 1572710 w 2513876"/>
                  <a:gd name="connsiteY327" fmla="*/ 1030654 h 4375737"/>
                  <a:gd name="connsiteX328" fmla="*/ 1452623 w 2513876"/>
                  <a:gd name="connsiteY328" fmla="*/ 913460 h 4375737"/>
                  <a:gd name="connsiteX329" fmla="*/ 1385345 w 2513876"/>
                  <a:gd name="connsiteY329" fmla="*/ 849076 h 4375737"/>
                  <a:gd name="connsiteX330" fmla="*/ 938273 w 2513876"/>
                  <a:gd name="connsiteY330" fmla="*/ 877289 h 4375737"/>
                  <a:gd name="connsiteX331" fmla="*/ 948401 w 2513876"/>
                  <a:gd name="connsiteY331" fmla="*/ 870055 h 4375737"/>
                  <a:gd name="connsiteX332" fmla="*/ 1169766 w 2513876"/>
                  <a:gd name="connsiteY332" fmla="*/ 647243 h 4375737"/>
                  <a:gd name="connsiteX333" fmla="*/ 1168320 w 2513876"/>
                  <a:gd name="connsiteY333" fmla="*/ 624093 h 4375737"/>
                  <a:gd name="connsiteX334" fmla="*/ 1008444 w 2513876"/>
                  <a:gd name="connsiteY334" fmla="*/ 463494 h 4375737"/>
                  <a:gd name="connsiteX335" fmla="*/ 994699 w 2513876"/>
                  <a:gd name="connsiteY335" fmla="*/ 456260 h 4375737"/>
                  <a:gd name="connsiteX336" fmla="*/ 938273 w 2513876"/>
                  <a:gd name="connsiteY336" fmla="*/ 877289 h 4375737"/>
                  <a:gd name="connsiteX337" fmla="*/ 619246 w 2513876"/>
                  <a:gd name="connsiteY337" fmla="*/ 2677876 h 4375737"/>
                  <a:gd name="connsiteX338" fmla="*/ 617075 w 2513876"/>
                  <a:gd name="connsiteY338" fmla="*/ 2669919 h 4375737"/>
                  <a:gd name="connsiteX339" fmla="*/ 604054 w 2513876"/>
                  <a:gd name="connsiteY339" fmla="*/ 2677876 h 4375737"/>
                  <a:gd name="connsiteX340" fmla="*/ 420306 w 2513876"/>
                  <a:gd name="connsiteY340" fmla="*/ 2864518 h 4375737"/>
                  <a:gd name="connsiteX341" fmla="*/ 414518 w 2513876"/>
                  <a:gd name="connsiteY341" fmla="*/ 2871029 h 4375737"/>
                  <a:gd name="connsiteX342" fmla="*/ 421029 w 2513876"/>
                  <a:gd name="connsiteY342" fmla="*/ 2901412 h 4375737"/>
                  <a:gd name="connsiteX343" fmla="*/ 565713 w 2513876"/>
                  <a:gd name="connsiteY343" fmla="*/ 2986052 h 4375737"/>
                  <a:gd name="connsiteX344" fmla="*/ 582351 w 2513876"/>
                  <a:gd name="connsiteY344" fmla="*/ 2978095 h 4375737"/>
                  <a:gd name="connsiteX345" fmla="*/ 619246 w 2513876"/>
                  <a:gd name="connsiteY345" fmla="*/ 2677876 h 4375737"/>
                  <a:gd name="connsiteX346" fmla="*/ 1900418 w 2513876"/>
                  <a:gd name="connsiteY346" fmla="*/ 2686557 h 4375737"/>
                  <a:gd name="connsiteX347" fmla="*/ 1898971 w 2513876"/>
                  <a:gd name="connsiteY347" fmla="*/ 2695238 h 4375737"/>
                  <a:gd name="connsiteX348" fmla="*/ 1933696 w 2513876"/>
                  <a:gd name="connsiteY348" fmla="*/ 2967967 h 4375737"/>
                  <a:gd name="connsiteX349" fmla="*/ 1952504 w 2513876"/>
                  <a:gd name="connsiteY349" fmla="*/ 2975924 h 4375737"/>
                  <a:gd name="connsiteX350" fmla="*/ 2088507 w 2513876"/>
                  <a:gd name="connsiteY350" fmla="*/ 2897072 h 4375737"/>
                  <a:gd name="connsiteX351" fmla="*/ 2091400 w 2513876"/>
                  <a:gd name="connsiteY351" fmla="*/ 2875369 h 4375737"/>
                  <a:gd name="connsiteX352" fmla="*/ 1914887 w 2513876"/>
                  <a:gd name="connsiteY352" fmla="*/ 2696685 h 4375737"/>
                  <a:gd name="connsiteX353" fmla="*/ 1900418 w 2513876"/>
                  <a:gd name="connsiteY353" fmla="*/ 2686557 h 4375737"/>
                  <a:gd name="connsiteX354" fmla="*/ 813121 w 2513876"/>
                  <a:gd name="connsiteY354" fmla="*/ 1156529 h 4375737"/>
                  <a:gd name="connsiteX355" fmla="*/ 808781 w 2513876"/>
                  <a:gd name="connsiteY355" fmla="*/ 1155082 h 4375737"/>
                  <a:gd name="connsiteX356" fmla="*/ 680013 w 2513876"/>
                  <a:gd name="connsiteY356" fmla="*/ 1280957 h 4375737"/>
                  <a:gd name="connsiteX357" fmla="*/ 680736 w 2513876"/>
                  <a:gd name="connsiteY357" fmla="*/ 1314957 h 4375737"/>
                  <a:gd name="connsiteX358" fmla="*/ 764653 w 2513876"/>
                  <a:gd name="connsiteY358" fmla="*/ 1399597 h 4375737"/>
                  <a:gd name="connsiteX359" fmla="*/ 775504 w 2513876"/>
                  <a:gd name="connsiteY359" fmla="*/ 1407555 h 4375737"/>
                  <a:gd name="connsiteX360" fmla="*/ 782015 w 2513876"/>
                  <a:gd name="connsiteY360" fmla="*/ 1394533 h 4375737"/>
                  <a:gd name="connsiteX361" fmla="*/ 800823 w 2513876"/>
                  <a:gd name="connsiteY361" fmla="*/ 1267935 h 4375737"/>
                  <a:gd name="connsiteX362" fmla="*/ 813121 w 2513876"/>
                  <a:gd name="connsiteY362" fmla="*/ 1156529 h 4375737"/>
                  <a:gd name="connsiteX363" fmla="*/ 1732585 w 2513876"/>
                  <a:gd name="connsiteY363" fmla="*/ 1400321 h 4375737"/>
                  <a:gd name="connsiteX364" fmla="*/ 1825183 w 2513876"/>
                  <a:gd name="connsiteY364" fmla="*/ 1302659 h 4375737"/>
                  <a:gd name="connsiteX365" fmla="*/ 1822289 w 2513876"/>
                  <a:gd name="connsiteY365" fmla="*/ 1283850 h 4375737"/>
                  <a:gd name="connsiteX366" fmla="*/ 1720287 w 2513876"/>
                  <a:gd name="connsiteY366" fmla="*/ 1181848 h 4375737"/>
                  <a:gd name="connsiteX367" fmla="*/ 1707989 w 2513876"/>
                  <a:gd name="connsiteY367" fmla="*/ 1173167 h 4375737"/>
                  <a:gd name="connsiteX368" fmla="*/ 1705095 w 2513876"/>
                  <a:gd name="connsiteY368" fmla="*/ 1189083 h 4375737"/>
                  <a:gd name="connsiteX369" fmla="*/ 1719564 w 2513876"/>
                  <a:gd name="connsiteY369" fmla="*/ 1305553 h 4375737"/>
                  <a:gd name="connsiteX370" fmla="*/ 1732585 w 2513876"/>
                  <a:gd name="connsiteY370" fmla="*/ 1400321 h 437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</a:cxnLst>
                <a:rect l="l" t="t" r="r" b="b"/>
                <a:pathLst>
                  <a:path w="2513876" h="4375737">
                    <a:moveTo>
                      <a:pt x="0" y="4375738"/>
                    </a:moveTo>
                    <a:cubicBezTo>
                      <a:pt x="2170" y="4336673"/>
                      <a:pt x="11575" y="4299779"/>
                      <a:pt x="18085" y="4261438"/>
                    </a:cubicBezTo>
                    <a:cubicBezTo>
                      <a:pt x="45575" y="4088541"/>
                      <a:pt x="73789" y="3914921"/>
                      <a:pt x="102002" y="3742024"/>
                    </a:cubicBezTo>
                    <a:cubicBezTo>
                      <a:pt x="136726" y="3530062"/>
                      <a:pt x="172173" y="3318101"/>
                      <a:pt x="206897" y="3106863"/>
                    </a:cubicBezTo>
                    <a:cubicBezTo>
                      <a:pt x="239451" y="2907923"/>
                      <a:pt x="272728" y="2708983"/>
                      <a:pt x="305282" y="2510043"/>
                    </a:cubicBezTo>
                    <a:cubicBezTo>
                      <a:pt x="337113" y="2319784"/>
                      <a:pt x="368220" y="2130249"/>
                      <a:pt x="400050" y="1939990"/>
                    </a:cubicBezTo>
                    <a:cubicBezTo>
                      <a:pt x="439115" y="1704879"/>
                      <a:pt x="477456" y="1469045"/>
                      <a:pt x="516520" y="1233935"/>
                    </a:cubicBezTo>
                    <a:cubicBezTo>
                      <a:pt x="552691" y="1014015"/>
                      <a:pt x="588862" y="794096"/>
                      <a:pt x="625756" y="574178"/>
                    </a:cubicBezTo>
                    <a:cubicBezTo>
                      <a:pt x="643842" y="467112"/>
                      <a:pt x="661927" y="359322"/>
                      <a:pt x="680013" y="252257"/>
                    </a:cubicBezTo>
                    <a:cubicBezTo>
                      <a:pt x="683630" y="229831"/>
                      <a:pt x="686523" y="229107"/>
                      <a:pt x="706056" y="240682"/>
                    </a:cubicBezTo>
                    <a:cubicBezTo>
                      <a:pt x="722694" y="250086"/>
                      <a:pt x="740056" y="258767"/>
                      <a:pt x="755972" y="268895"/>
                    </a:cubicBezTo>
                    <a:cubicBezTo>
                      <a:pt x="768993" y="277576"/>
                      <a:pt x="774057" y="273236"/>
                      <a:pt x="779121" y="260214"/>
                    </a:cubicBezTo>
                    <a:cubicBezTo>
                      <a:pt x="808058" y="184255"/>
                      <a:pt x="836994" y="107573"/>
                      <a:pt x="865931" y="31614"/>
                    </a:cubicBezTo>
                    <a:cubicBezTo>
                      <a:pt x="868825" y="24380"/>
                      <a:pt x="869548" y="14975"/>
                      <a:pt x="879676" y="10635"/>
                    </a:cubicBezTo>
                    <a:cubicBezTo>
                      <a:pt x="884016" y="16422"/>
                      <a:pt x="881846" y="22210"/>
                      <a:pt x="880399" y="27274"/>
                    </a:cubicBezTo>
                    <a:cubicBezTo>
                      <a:pt x="873165" y="69232"/>
                      <a:pt x="866654" y="111913"/>
                      <a:pt x="859420" y="153872"/>
                    </a:cubicBezTo>
                    <a:cubicBezTo>
                      <a:pt x="857973" y="161829"/>
                      <a:pt x="856527" y="169787"/>
                      <a:pt x="862314" y="175574"/>
                    </a:cubicBezTo>
                    <a:cubicBezTo>
                      <a:pt x="873165" y="187149"/>
                      <a:pt x="872442" y="199447"/>
                      <a:pt x="868825" y="213915"/>
                    </a:cubicBezTo>
                    <a:cubicBezTo>
                      <a:pt x="864484" y="229107"/>
                      <a:pt x="862314" y="245746"/>
                      <a:pt x="856527" y="260214"/>
                    </a:cubicBezTo>
                    <a:cubicBezTo>
                      <a:pt x="850016" y="278299"/>
                      <a:pt x="856527" y="284087"/>
                      <a:pt x="873165" y="288427"/>
                    </a:cubicBezTo>
                    <a:cubicBezTo>
                      <a:pt x="907889" y="297108"/>
                      <a:pt x="941890" y="307236"/>
                      <a:pt x="976614" y="315917"/>
                    </a:cubicBezTo>
                    <a:cubicBezTo>
                      <a:pt x="998316" y="321705"/>
                      <a:pt x="1017125" y="331833"/>
                      <a:pt x="1033041" y="348471"/>
                    </a:cubicBezTo>
                    <a:cubicBezTo>
                      <a:pt x="1051849" y="368727"/>
                      <a:pt x="1071382" y="388259"/>
                      <a:pt x="1093808" y="405621"/>
                    </a:cubicBezTo>
                    <a:cubicBezTo>
                      <a:pt x="1088020" y="390429"/>
                      <a:pt x="1082956" y="374514"/>
                      <a:pt x="1076446" y="359322"/>
                    </a:cubicBezTo>
                    <a:cubicBezTo>
                      <a:pt x="1071382" y="347024"/>
                      <a:pt x="1076446" y="344131"/>
                      <a:pt x="1088020" y="346301"/>
                    </a:cubicBezTo>
                    <a:cubicBezTo>
                      <a:pt x="1098871" y="349195"/>
                      <a:pt x="1110446" y="350641"/>
                      <a:pt x="1120574" y="354258"/>
                    </a:cubicBezTo>
                    <a:cubicBezTo>
                      <a:pt x="1135766" y="360046"/>
                      <a:pt x="1139383" y="352812"/>
                      <a:pt x="1140830" y="339790"/>
                    </a:cubicBezTo>
                    <a:cubicBezTo>
                      <a:pt x="1142277" y="326769"/>
                      <a:pt x="1143723" y="313747"/>
                      <a:pt x="1145170" y="300725"/>
                    </a:cubicBezTo>
                    <a:cubicBezTo>
                      <a:pt x="1145894" y="294938"/>
                      <a:pt x="1143723" y="286257"/>
                      <a:pt x="1150958" y="285534"/>
                    </a:cubicBezTo>
                    <a:cubicBezTo>
                      <a:pt x="1157468" y="284810"/>
                      <a:pt x="1158915" y="293491"/>
                      <a:pt x="1161085" y="298555"/>
                    </a:cubicBezTo>
                    <a:cubicBezTo>
                      <a:pt x="1190022" y="368727"/>
                      <a:pt x="1218235" y="438898"/>
                      <a:pt x="1246449" y="508346"/>
                    </a:cubicBezTo>
                    <a:cubicBezTo>
                      <a:pt x="1248619" y="514134"/>
                      <a:pt x="1251513" y="519921"/>
                      <a:pt x="1254406" y="527155"/>
                    </a:cubicBezTo>
                    <a:cubicBezTo>
                      <a:pt x="1261640" y="522091"/>
                      <a:pt x="1263087" y="514857"/>
                      <a:pt x="1265981" y="509070"/>
                    </a:cubicBezTo>
                    <a:cubicBezTo>
                      <a:pt x="1286237" y="459877"/>
                      <a:pt x="1306492" y="411408"/>
                      <a:pt x="1325301" y="361492"/>
                    </a:cubicBezTo>
                    <a:cubicBezTo>
                      <a:pt x="1331089" y="347024"/>
                      <a:pt x="1338323" y="340513"/>
                      <a:pt x="1354238" y="341237"/>
                    </a:cubicBezTo>
                    <a:cubicBezTo>
                      <a:pt x="1378111" y="341960"/>
                      <a:pt x="1401984" y="341960"/>
                      <a:pt x="1425856" y="341237"/>
                    </a:cubicBezTo>
                    <a:cubicBezTo>
                      <a:pt x="1439601" y="341237"/>
                      <a:pt x="1443218" y="346301"/>
                      <a:pt x="1437431" y="358599"/>
                    </a:cubicBezTo>
                    <a:cubicBezTo>
                      <a:pt x="1434537" y="365110"/>
                      <a:pt x="1432367" y="371621"/>
                      <a:pt x="1432367" y="380301"/>
                    </a:cubicBezTo>
                    <a:cubicBezTo>
                      <a:pt x="1438878" y="373791"/>
                      <a:pt x="1446112" y="367280"/>
                      <a:pt x="1452623" y="360046"/>
                    </a:cubicBezTo>
                    <a:cubicBezTo>
                      <a:pt x="1464197" y="347024"/>
                      <a:pt x="1478666" y="339067"/>
                      <a:pt x="1496751" y="340513"/>
                    </a:cubicBezTo>
                    <a:cubicBezTo>
                      <a:pt x="1511220" y="341960"/>
                      <a:pt x="1513390" y="336173"/>
                      <a:pt x="1511220" y="322428"/>
                    </a:cubicBezTo>
                    <a:cubicBezTo>
                      <a:pt x="1493858" y="225490"/>
                      <a:pt x="1480113" y="127829"/>
                      <a:pt x="1467814" y="29444"/>
                    </a:cubicBezTo>
                    <a:cubicBezTo>
                      <a:pt x="1467814" y="27997"/>
                      <a:pt x="1467091" y="25827"/>
                      <a:pt x="1467091" y="24380"/>
                    </a:cubicBezTo>
                    <a:cubicBezTo>
                      <a:pt x="1469261" y="16422"/>
                      <a:pt x="1459133" y="3401"/>
                      <a:pt x="1474325" y="1231"/>
                    </a:cubicBezTo>
                    <a:cubicBezTo>
                      <a:pt x="1487347" y="-940"/>
                      <a:pt x="1501092" y="-2387"/>
                      <a:pt x="1506879" y="16422"/>
                    </a:cubicBezTo>
                    <a:cubicBezTo>
                      <a:pt x="1522071" y="65615"/>
                      <a:pt x="1533646" y="115530"/>
                      <a:pt x="1546667" y="164723"/>
                    </a:cubicBezTo>
                    <a:cubicBezTo>
                      <a:pt x="1557518" y="205958"/>
                      <a:pt x="1568370" y="247916"/>
                      <a:pt x="1578497" y="289151"/>
                    </a:cubicBezTo>
                    <a:cubicBezTo>
                      <a:pt x="1581391" y="301449"/>
                      <a:pt x="1586455" y="305066"/>
                      <a:pt x="1598753" y="300725"/>
                    </a:cubicBezTo>
                    <a:cubicBezTo>
                      <a:pt x="1613221" y="296385"/>
                      <a:pt x="1627690" y="292768"/>
                      <a:pt x="1642158" y="289151"/>
                    </a:cubicBezTo>
                    <a:cubicBezTo>
                      <a:pt x="1645775" y="288427"/>
                      <a:pt x="1650839" y="285534"/>
                      <a:pt x="1653733" y="289874"/>
                    </a:cubicBezTo>
                    <a:cubicBezTo>
                      <a:pt x="1656627" y="294215"/>
                      <a:pt x="1652286" y="297832"/>
                      <a:pt x="1650116" y="300725"/>
                    </a:cubicBezTo>
                    <a:cubicBezTo>
                      <a:pt x="1639988" y="310853"/>
                      <a:pt x="1630583" y="321705"/>
                      <a:pt x="1620456" y="331833"/>
                    </a:cubicBezTo>
                    <a:cubicBezTo>
                      <a:pt x="1605987" y="345577"/>
                      <a:pt x="1599476" y="361492"/>
                      <a:pt x="1602370" y="381025"/>
                    </a:cubicBezTo>
                    <a:cubicBezTo>
                      <a:pt x="1622626" y="537283"/>
                      <a:pt x="1642158" y="693541"/>
                      <a:pt x="1661690" y="849799"/>
                    </a:cubicBezTo>
                    <a:cubicBezTo>
                      <a:pt x="1667478" y="893205"/>
                      <a:pt x="1673989" y="937333"/>
                      <a:pt x="1679776" y="980738"/>
                    </a:cubicBezTo>
                    <a:cubicBezTo>
                      <a:pt x="1681223" y="991589"/>
                      <a:pt x="1684840" y="1001717"/>
                      <a:pt x="1692797" y="1009675"/>
                    </a:cubicBezTo>
                    <a:cubicBezTo>
                      <a:pt x="1731139" y="1048016"/>
                      <a:pt x="1769480" y="1086357"/>
                      <a:pt x="1807097" y="1124698"/>
                    </a:cubicBezTo>
                    <a:cubicBezTo>
                      <a:pt x="1809268" y="1126869"/>
                      <a:pt x="1810715" y="1129039"/>
                      <a:pt x="1816502" y="1128315"/>
                    </a:cubicBezTo>
                    <a:cubicBezTo>
                      <a:pt x="1811438" y="1096485"/>
                      <a:pt x="1806374" y="1064655"/>
                      <a:pt x="1800587" y="1032824"/>
                    </a:cubicBezTo>
                    <a:cubicBezTo>
                      <a:pt x="1765139" y="817969"/>
                      <a:pt x="1729692" y="603114"/>
                      <a:pt x="1694968" y="388259"/>
                    </a:cubicBezTo>
                    <a:cubicBezTo>
                      <a:pt x="1689904" y="357875"/>
                      <a:pt x="1685563" y="326769"/>
                      <a:pt x="1679776" y="297108"/>
                    </a:cubicBezTo>
                    <a:cubicBezTo>
                      <a:pt x="1676882" y="283363"/>
                      <a:pt x="1681946" y="278299"/>
                      <a:pt x="1694968" y="274682"/>
                    </a:cubicBezTo>
                    <a:cubicBezTo>
                      <a:pt x="1736202" y="264555"/>
                      <a:pt x="1776714" y="253703"/>
                      <a:pt x="1817225" y="242129"/>
                    </a:cubicBezTo>
                    <a:cubicBezTo>
                      <a:pt x="1830970" y="238511"/>
                      <a:pt x="1835311" y="242129"/>
                      <a:pt x="1836758" y="255150"/>
                    </a:cubicBezTo>
                    <a:cubicBezTo>
                      <a:pt x="1854120" y="362216"/>
                      <a:pt x="1871482" y="468558"/>
                      <a:pt x="1888844" y="575624"/>
                    </a:cubicBezTo>
                    <a:cubicBezTo>
                      <a:pt x="1913440" y="724648"/>
                      <a:pt x="1937313" y="873672"/>
                      <a:pt x="1961909" y="1022696"/>
                    </a:cubicBezTo>
                    <a:cubicBezTo>
                      <a:pt x="1995909" y="1228871"/>
                      <a:pt x="2029910" y="1435045"/>
                      <a:pt x="2063911" y="1640495"/>
                    </a:cubicBezTo>
                    <a:cubicBezTo>
                      <a:pt x="2092847" y="1816286"/>
                      <a:pt x="2122508" y="1991353"/>
                      <a:pt x="2151444" y="2167144"/>
                    </a:cubicBezTo>
                    <a:cubicBezTo>
                      <a:pt x="2196296" y="2439148"/>
                      <a:pt x="2241148" y="2711877"/>
                      <a:pt x="2286000" y="2983882"/>
                    </a:cubicBezTo>
                    <a:cubicBezTo>
                      <a:pt x="2315660" y="3165460"/>
                      <a:pt x="2346044" y="3346314"/>
                      <a:pt x="2376427" y="3527892"/>
                    </a:cubicBezTo>
                    <a:cubicBezTo>
                      <a:pt x="2414045" y="3756492"/>
                      <a:pt x="2451663" y="3984368"/>
                      <a:pt x="2489280" y="4212969"/>
                    </a:cubicBezTo>
                    <a:cubicBezTo>
                      <a:pt x="2497238" y="4259267"/>
                      <a:pt x="2504472" y="4305566"/>
                      <a:pt x="2512430" y="4351865"/>
                    </a:cubicBezTo>
                    <a:cubicBezTo>
                      <a:pt x="2513876" y="4359099"/>
                      <a:pt x="2513153" y="4366334"/>
                      <a:pt x="2513876" y="4372844"/>
                    </a:cubicBezTo>
                    <a:cubicBezTo>
                      <a:pt x="2460344" y="4372844"/>
                      <a:pt x="2406811" y="4372844"/>
                      <a:pt x="2353278" y="4372844"/>
                    </a:cubicBezTo>
                    <a:cubicBezTo>
                      <a:pt x="2340980" y="4296162"/>
                      <a:pt x="2327958" y="4219479"/>
                      <a:pt x="2316383" y="4142074"/>
                    </a:cubicBezTo>
                    <a:cubicBezTo>
                      <a:pt x="2313490" y="4121095"/>
                      <a:pt x="2304809" y="4107349"/>
                      <a:pt x="2285277" y="4095775"/>
                    </a:cubicBezTo>
                    <a:cubicBezTo>
                      <a:pt x="2136976" y="4011135"/>
                      <a:pt x="1989399" y="3925049"/>
                      <a:pt x="1841821" y="3839685"/>
                    </a:cubicBezTo>
                    <a:cubicBezTo>
                      <a:pt x="1649392" y="3728279"/>
                      <a:pt x="1456963" y="3616149"/>
                      <a:pt x="1265258" y="3504019"/>
                    </a:cubicBezTo>
                    <a:cubicBezTo>
                      <a:pt x="1254406" y="3497508"/>
                      <a:pt x="1245725" y="3497508"/>
                      <a:pt x="1234874" y="3504019"/>
                    </a:cubicBezTo>
                    <a:cubicBezTo>
                      <a:pt x="1064147" y="3603851"/>
                      <a:pt x="893421" y="3702959"/>
                      <a:pt x="722694" y="3802068"/>
                    </a:cubicBezTo>
                    <a:cubicBezTo>
                      <a:pt x="561372" y="3895388"/>
                      <a:pt x="400773" y="3989432"/>
                      <a:pt x="239451" y="4082030"/>
                    </a:cubicBezTo>
                    <a:cubicBezTo>
                      <a:pt x="216302" y="4095052"/>
                      <a:pt x="204727" y="4111690"/>
                      <a:pt x="201110" y="4137733"/>
                    </a:cubicBezTo>
                    <a:cubicBezTo>
                      <a:pt x="190982" y="4216586"/>
                      <a:pt x="176514" y="4295438"/>
                      <a:pt x="160599" y="4373568"/>
                    </a:cubicBezTo>
                    <a:cubicBezTo>
                      <a:pt x="107066" y="4375738"/>
                      <a:pt x="53533" y="4375738"/>
                      <a:pt x="0" y="4375738"/>
                    </a:cubicBezTo>
                    <a:close/>
                    <a:moveTo>
                      <a:pt x="1557518" y="1570324"/>
                    </a:moveTo>
                    <a:cubicBezTo>
                      <a:pt x="1555348" y="1565260"/>
                      <a:pt x="1553178" y="1558749"/>
                      <a:pt x="1551008" y="1552962"/>
                    </a:cubicBezTo>
                    <a:cubicBezTo>
                      <a:pt x="1497475" y="1419129"/>
                      <a:pt x="1444665" y="1285297"/>
                      <a:pt x="1391132" y="1151465"/>
                    </a:cubicBezTo>
                    <a:cubicBezTo>
                      <a:pt x="1349174" y="1045846"/>
                      <a:pt x="1307216" y="940227"/>
                      <a:pt x="1265258" y="834608"/>
                    </a:cubicBezTo>
                    <a:cubicBezTo>
                      <a:pt x="1263087" y="830267"/>
                      <a:pt x="1263087" y="822310"/>
                      <a:pt x="1256577" y="822310"/>
                    </a:cubicBezTo>
                    <a:cubicBezTo>
                      <a:pt x="1250066" y="822310"/>
                      <a:pt x="1250066" y="830267"/>
                      <a:pt x="1248619" y="834608"/>
                    </a:cubicBezTo>
                    <a:cubicBezTo>
                      <a:pt x="1211001" y="928652"/>
                      <a:pt x="1173384" y="1022696"/>
                      <a:pt x="1135766" y="1116017"/>
                    </a:cubicBezTo>
                    <a:cubicBezTo>
                      <a:pt x="1075722" y="1267935"/>
                      <a:pt x="1015678" y="1420576"/>
                      <a:pt x="954911" y="1572494"/>
                    </a:cubicBezTo>
                    <a:cubicBezTo>
                      <a:pt x="950571" y="1583345"/>
                      <a:pt x="954911" y="1589133"/>
                      <a:pt x="961422" y="1595643"/>
                    </a:cubicBezTo>
                    <a:cubicBezTo>
                      <a:pt x="1046062" y="1681007"/>
                      <a:pt x="1130702" y="1766370"/>
                      <a:pt x="1215342" y="1851733"/>
                    </a:cubicBezTo>
                    <a:cubicBezTo>
                      <a:pt x="1250066" y="1886457"/>
                      <a:pt x="1250066" y="1886457"/>
                      <a:pt x="1284790" y="1851733"/>
                    </a:cubicBezTo>
                    <a:cubicBezTo>
                      <a:pt x="1372323" y="1763476"/>
                      <a:pt x="1459857" y="1675219"/>
                      <a:pt x="1547390" y="1586962"/>
                    </a:cubicBezTo>
                    <a:cubicBezTo>
                      <a:pt x="1551731" y="1582622"/>
                      <a:pt x="1558242" y="1579728"/>
                      <a:pt x="1557518" y="1570324"/>
                    </a:cubicBezTo>
                    <a:close/>
                    <a:moveTo>
                      <a:pt x="965763" y="2318338"/>
                    </a:moveTo>
                    <a:cubicBezTo>
                      <a:pt x="958528" y="2320508"/>
                      <a:pt x="953465" y="2325572"/>
                      <a:pt x="948401" y="2330636"/>
                    </a:cubicBezTo>
                    <a:cubicBezTo>
                      <a:pt x="877506" y="2402254"/>
                      <a:pt x="807334" y="2473872"/>
                      <a:pt x="736439" y="2545491"/>
                    </a:cubicBezTo>
                    <a:cubicBezTo>
                      <a:pt x="727758" y="2554172"/>
                      <a:pt x="721971" y="2564300"/>
                      <a:pt x="720524" y="2576598"/>
                    </a:cubicBezTo>
                    <a:cubicBezTo>
                      <a:pt x="716184" y="2616386"/>
                      <a:pt x="710396" y="2655450"/>
                      <a:pt x="705332" y="2695238"/>
                    </a:cubicBezTo>
                    <a:cubicBezTo>
                      <a:pt x="691587" y="2804474"/>
                      <a:pt x="678566" y="2913710"/>
                      <a:pt x="664821" y="3022223"/>
                    </a:cubicBezTo>
                    <a:cubicBezTo>
                      <a:pt x="662651" y="3036691"/>
                      <a:pt x="667715" y="3044649"/>
                      <a:pt x="680736" y="3051883"/>
                    </a:cubicBezTo>
                    <a:cubicBezTo>
                      <a:pt x="739333" y="3085160"/>
                      <a:pt x="798653" y="3119161"/>
                      <a:pt x="856527" y="3154609"/>
                    </a:cubicBezTo>
                    <a:cubicBezTo>
                      <a:pt x="870995" y="3163289"/>
                      <a:pt x="878953" y="3161843"/>
                      <a:pt x="887634" y="3147375"/>
                    </a:cubicBezTo>
                    <a:cubicBezTo>
                      <a:pt x="986742" y="2991840"/>
                      <a:pt x="1086573" y="2837028"/>
                      <a:pt x="1187128" y="2682217"/>
                    </a:cubicBezTo>
                    <a:cubicBezTo>
                      <a:pt x="1194363" y="2671365"/>
                      <a:pt x="1193639" y="2662685"/>
                      <a:pt x="1186405" y="2651833"/>
                    </a:cubicBezTo>
                    <a:cubicBezTo>
                      <a:pt x="1150958" y="2598300"/>
                      <a:pt x="1115510" y="2544767"/>
                      <a:pt x="1080786" y="2490511"/>
                    </a:cubicBezTo>
                    <a:cubicBezTo>
                      <a:pt x="1046785" y="2437701"/>
                      <a:pt x="1012785" y="2384169"/>
                      <a:pt x="978061" y="2331359"/>
                    </a:cubicBezTo>
                    <a:cubicBezTo>
                      <a:pt x="975167" y="2327019"/>
                      <a:pt x="972997" y="2320508"/>
                      <a:pt x="965763" y="2318338"/>
                    </a:cubicBezTo>
                    <a:close/>
                    <a:moveTo>
                      <a:pt x="1851949" y="3023670"/>
                    </a:moveTo>
                    <a:cubicBezTo>
                      <a:pt x="1851949" y="3022223"/>
                      <a:pt x="1851226" y="3020053"/>
                      <a:pt x="1851226" y="3018606"/>
                    </a:cubicBezTo>
                    <a:cubicBezTo>
                      <a:pt x="1832417" y="2876816"/>
                      <a:pt x="1814332" y="2735750"/>
                      <a:pt x="1796246" y="2593960"/>
                    </a:cubicBezTo>
                    <a:cubicBezTo>
                      <a:pt x="1794799" y="2581662"/>
                      <a:pt x="1789735" y="2571534"/>
                      <a:pt x="1781054" y="2562129"/>
                    </a:cubicBezTo>
                    <a:cubicBezTo>
                      <a:pt x="1705819" y="2486894"/>
                      <a:pt x="1630583" y="2411659"/>
                      <a:pt x="1555348" y="2335700"/>
                    </a:cubicBezTo>
                    <a:cubicBezTo>
                      <a:pt x="1545944" y="2325572"/>
                      <a:pt x="1540156" y="2326295"/>
                      <a:pt x="1532199" y="2337870"/>
                    </a:cubicBezTo>
                    <a:cubicBezTo>
                      <a:pt x="1463474" y="2444212"/>
                      <a:pt x="1395473" y="2549831"/>
                      <a:pt x="1326025" y="2655450"/>
                    </a:cubicBezTo>
                    <a:cubicBezTo>
                      <a:pt x="1318791" y="2666302"/>
                      <a:pt x="1320237" y="2674259"/>
                      <a:pt x="1327472" y="2684387"/>
                    </a:cubicBezTo>
                    <a:cubicBezTo>
                      <a:pt x="1349897" y="2717664"/>
                      <a:pt x="1372323" y="2751665"/>
                      <a:pt x="1394749" y="2785666"/>
                    </a:cubicBezTo>
                    <a:cubicBezTo>
                      <a:pt x="1472155" y="2905753"/>
                      <a:pt x="1549561" y="3025840"/>
                      <a:pt x="1626243" y="3145928"/>
                    </a:cubicBezTo>
                    <a:cubicBezTo>
                      <a:pt x="1632030" y="3155332"/>
                      <a:pt x="1637094" y="3158226"/>
                      <a:pt x="1647946" y="3152438"/>
                    </a:cubicBezTo>
                    <a:cubicBezTo>
                      <a:pt x="1712330" y="3114821"/>
                      <a:pt x="1776714" y="3077926"/>
                      <a:pt x="1841098" y="3040308"/>
                    </a:cubicBezTo>
                    <a:cubicBezTo>
                      <a:pt x="1846885" y="3036691"/>
                      <a:pt x="1852673" y="3033074"/>
                      <a:pt x="1851949" y="3023670"/>
                    </a:cubicBezTo>
                    <a:close/>
                    <a:moveTo>
                      <a:pt x="1250066" y="3382485"/>
                    </a:moveTo>
                    <a:cubicBezTo>
                      <a:pt x="1257300" y="3378868"/>
                      <a:pt x="1264534" y="3375251"/>
                      <a:pt x="1271045" y="3371634"/>
                    </a:cubicBezTo>
                    <a:cubicBezTo>
                      <a:pt x="1356408" y="3321718"/>
                      <a:pt x="1441772" y="3272526"/>
                      <a:pt x="1527135" y="3222610"/>
                    </a:cubicBezTo>
                    <a:cubicBezTo>
                      <a:pt x="1548114" y="3210312"/>
                      <a:pt x="1548114" y="3210312"/>
                      <a:pt x="1534369" y="3189333"/>
                    </a:cubicBezTo>
                    <a:cubicBezTo>
                      <a:pt x="1475772" y="3098905"/>
                      <a:pt x="1417175" y="3008478"/>
                      <a:pt x="1358578" y="2918774"/>
                    </a:cubicBezTo>
                    <a:cubicBezTo>
                      <a:pt x="1328195" y="2871752"/>
                      <a:pt x="1297811" y="2824730"/>
                      <a:pt x="1266704" y="2778431"/>
                    </a:cubicBezTo>
                    <a:cubicBezTo>
                      <a:pt x="1260917" y="2769750"/>
                      <a:pt x="1256577" y="2764686"/>
                      <a:pt x="1247896" y="2777708"/>
                    </a:cubicBezTo>
                    <a:cubicBezTo>
                      <a:pt x="1156745" y="2918774"/>
                      <a:pt x="1064871" y="3060564"/>
                      <a:pt x="972997" y="3201631"/>
                    </a:cubicBezTo>
                    <a:cubicBezTo>
                      <a:pt x="965039" y="3213929"/>
                      <a:pt x="965763" y="3219716"/>
                      <a:pt x="979508" y="3227674"/>
                    </a:cubicBezTo>
                    <a:cubicBezTo>
                      <a:pt x="1064871" y="3276143"/>
                      <a:pt x="1149511" y="3326058"/>
                      <a:pt x="1234151" y="3375251"/>
                    </a:cubicBezTo>
                    <a:cubicBezTo>
                      <a:pt x="1239215" y="3376698"/>
                      <a:pt x="1244278" y="3379591"/>
                      <a:pt x="1250066" y="3382485"/>
                    </a:cubicBezTo>
                    <a:close/>
                    <a:moveTo>
                      <a:pt x="2118891" y="2994010"/>
                    </a:moveTo>
                    <a:cubicBezTo>
                      <a:pt x="2114550" y="2996180"/>
                      <a:pt x="2109486" y="2998350"/>
                      <a:pt x="2105145" y="3001244"/>
                    </a:cubicBezTo>
                    <a:cubicBezTo>
                      <a:pt x="2062464" y="3025840"/>
                      <a:pt x="2019782" y="3051160"/>
                      <a:pt x="1977101" y="3075756"/>
                    </a:cubicBezTo>
                    <a:cubicBezTo>
                      <a:pt x="1946717" y="3093118"/>
                      <a:pt x="1947440" y="3093118"/>
                      <a:pt x="1952504" y="3127842"/>
                    </a:cubicBezTo>
                    <a:cubicBezTo>
                      <a:pt x="1971313" y="3258057"/>
                      <a:pt x="1988675" y="3388273"/>
                      <a:pt x="2004590" y="3518488"/>
                    </a:cubicBezTo>
                    <a:cubicBezTo>
                      <a:pt x="2016889" y="3619766"/>
                      <a:pt x="2029187" y="3721768"/>
                      <a:pt x="2041485" y="3823046"/>
                    </a:cubicBezTo>
                    <a:cubicBezTo>
                      <a:pt x="2043655" y="3838962"/>
                      <a:pt x="2050166" y="3849813"/>
                      <a:pt x="2064634" y="3857770"/>
                    </a:cubicBezTo>
                    <a:cubicBezTo>
                      <a:pt x="2108763" y="3882367"/>
                      <a:pt x="2152168" y="3908410"/>
                      <a:pt x="2195573" y="3933729"/>
                    </a:cubicBezTo>
                    <a:cubicBezTo>
                      <a:pt x="2222339" y="3948921"/>
                      <a:pt x="2249106" y="3964837"/>
                      <a:pt x="2275872" y="3980028"/>
                    </a:cubicBezTo>
                    <a:cubicBezTo>
                      <a:pt x="2278766" y="3981475"/>
                      <a:pt x="2282383" y="3984368"/>
                      <a:pt x="2286000" y="3982198"/>
                    </a:cubicBezTo>
                    <a:cubicBezTo>
                      <a:pt x="2289617" y="3980028"/>
                      <a:pt x="2288170" y="3975688"/>
                      <a:pt x="2287447" y="3972071"/>
                    </a:cubicBezTo>
                    <a:cubicBezTo>
                      <a:pt x="2285277" y="3958326"/>
                      <a:pt x="2283106" y="3943857"/>
                      <a:pt x="2280213" y="3930112"/>
                    </a:cubicBezTo>
                    <a:cubicBezTo>
                      <a:pt x="2236084" y="3671852"/>
                      <a:pt x="2193402" y="3412868"/>
                      <a:pt x="2152168" y="3154609"/>
                    </a:cubicBezTo>
                    <a:cubicBezTo>
                      <a:pt x="2144210" y="3106140"/>
                      <a:pt x="2135529" y="3057671"/>
                      <a:pt x="2126848" y="3008478"/>
                    </a:cubicBezTo>
                    <a:cubicBezTo>
                      <a:pt x="2126125" y="3003414"/>
                      <a:pt x="2126848" y="2996180"/>
                      <a:pt x="2118891" y="2994010"/>
                    </a:cubicBezTo>
                    <a:close/>
                    <a:moveTo>
                      <a:pt x="563542" y="3113374"/>
                    </a:moveTo>
                    <a:cubicBezTo>
                      <a:pt x="567159" y="3100352"/>
                      <a:pt x="559925" y="3097459"/>
                      <a:pt x="554138" y="3093841"/>
                    </a:cubicBezTo>
                    <a:cubicBezTo>
                      <a:pt x="504946" y="3065628"/>
                      <a:pt x="456477" y="3036691"/>
                      <a:pt x="407284" y="3008478"/>
                    </a:cubicBezTo>
                    <a:cubicBezTo>
                      <a:pt x="389922" y="2998350"/>
                      <a:pt x="389922" y="2999074"/>
                      <a:pt x="386305" y="3019329"/>
                    </a:cubicBezTo>
                    <a:cubicBezTo>
                      <a:pt x="334219" y="3331846"/>
                      <a:pt x="282856" y="3645086"/>
                      <a:pt x="230770" y="3957602"/>
                    </a:cubicBezTo>
                    <a:cubicBezTo>
                      <a:pt x="230047" y="3961943"/>
                      <a:pt x="226430" y="3967730"/>
                      <a:pt x="231494" y="3970624"/>
                    </a:cubicBezTo>
                    <a:cubicBezTo>
                      <a:pt x="235834" y="3973517"/>
                      <a:pt x="240175" y="3969177"/>
                      <a:pt x="244515" y="3967007"/>
                    </a:cubicBezTo>
                    <a:cubicBezTo>
                      <a:pt x="315410" y="3925772"/>
                      <a:pt x="386305" y="3884537"/>
                      <a:pt x="457923" y="3843302"/>
                    </a:cubicBezTo>
                    <a:cubicBezTo>
                      <a:pt x="466604" y="3838238"/>
                      <a:pt x="472392" y="3831004"/>
                      <a:pt x="473839" y="3820876"/>
                    </a:cubicBezTo>
                    <a:cubicBezTo>
                      <a:pt x="479626" y="3776024"/>
                      <a:pt x="486137" y="3731172"/>
                      <a:pt x="491924" y="3686321"/>
                    </a:cubicBezTo>
                    <a:cubicBezTo>
                      <a:pt x="505669" y="3575637"/>
                      <a:pt x="519414" y="3464231"/>
                      <a:pt x="533159" y="3353549"/>
                    </a:cubicBezTo>
                    <a:cubicBezTo>
                      <a:pt x="543287" y="3272526"/>
                      <a:pt x="554138" y="3191503"/>
                      <a:pt x="563542" y="3113374"/>
                    </a:cubicBezTo>
                    <a:close/>
                    <a:moveTo>
                      <a:pt x="2079103" y="2718387"/>
                    </a:moveTo>
                    <a:cubicBezTo>
                      <a:pt x="2006761" y="2282890"/>
                      <a:pt x="1935142" y="1849563"/>
                      <a:pt x="1862800" y="1411895"/>
                    </a:cubicBezTo>
                    <a:cubicBezTo>
                      <a:pt x="1828077" y="1446619"/>
                      <a:pt x="1796970" y="1478450"/>
                      <a:pt x="1765139" y="1508833"/>
                    </a:cubicBezTo>
                    <a:cubicBezTo>
                      <a:pt x="1752841" y="1521131"/>
                      <a:pt x="1749947" y="1534153"/>
                      <a:pt x="1752118" y="1550791"/>
                    </a:cubicBezTo>
                    <a:cubicBezTo>
                      <a:pt x="1761522" y="1621686"/>
                      <a:pt x="1770203" y="1692581"/>
                      <a:pt x="1779607" y="1763476"/>
                    </a:cubicBezTo>
                    <a:cubicBezTo>
                      <a:pt x="1794799" y="1881393"/>
                      <a:pt x="1809991" y="1999310"/>
                      <a:pt x="1825183" y="2117228"/>
                    </a:cubicBezTo>
                    <a:cubicBezTo>
                      <a:pt x="1838928" y="2225017"/>
                      <a:pt x="1856290" y="2332806"/>
                      <a:pt x="1865694" y="2441319"/>
                    </a:cubicBezTo>
                    <a:cubicBezTo>
                      <a:pt x="1870035" y="2491235"/>
                      <a:pt x="1885226" y="2533193"/>
                      <a:pt x="1925014" y="2565746"/>
                    </a:cubicBezTo>
                    <a:cubicBezTo>
                      <a:pt x="1949611" y="2586002"/>
                      <a:pt x="1970590" y="2610598"/>
                      <a:pt x="1993739" y="2633748"/>
                    </a:cubicBezTo>
                    <a:cubicBezTo>
                      <a:pt x="2020506" y="2661961"/>
                      <a:pt x="2045102" y="2693792"/>
                      <a:pt x="2079103" y="2718387"/>
                    </a:cubicBezTo>
                    <a:close/>
                    <a:moveTo>
                      <a:pt x="440561" y="2695962"/>
                    </a:moveTo>
                    <a:cubicBezTo>
                      <a:pt x="448519" y="2697409"/>
                      <a:pt x="450689" y="2693068"/>
                      <a:pt x="454306" y="2689451"/>
                    </a:cubicBezTo>
                    <a:cubicBezTo>
                      <a:pt x="514350" y="2628684"/>
                      <a:pt x="573670" y="2568640"/>
                      <a:pt x="633714" y="2507873"/>
                    </a:cubicBezTo>
                    <a:cubicBezTo>
                      <a:pt x="641672" y="2499916"/>
                      <a:pt x="645289" y="2490511"/>
                      <a:pt x="646735" y="2479660"/>
                    </a:cubicBezTo>
                    <a:cubicBezTo>
                      <a:pt x="660480" y="2366083"/>
                      <a:pt x="674949" y="2251783"/>
                      <a:pt x="689417" y="2138207"/>
                    </a:cubicBezTo>
                    <a:cubicBezTo>
                      <a:pt x="714013" y="1945777"/>
                      <a:pt x="738609" y="1754072"/>
                      <a:pt x="763206" y="1561643"/>
                    </a:cubicBezTo>
                    <a:cubicBezTo>
                      <a:pt x="765376" y="1547174"/>
                      <a:pt x="761759" y="1534876"/>
                      <a:pt x="750908" y="1524748"/>
                    </a:cubicBezTo>
                    <a:cubicBezTo>
                      <a:pt x="721971" y="1496535"/>
                      <a:pt x="693758" y="1467598"/>
                      <a:pt x="664821" y="1438662"/>
                    </a:cubicBezTo>
                    <a:cubicBezTo>
                      <a:pt x="661204" y="1435045"/>
                      <a:pt x="658310" y="1428534"/>
                      <a:pt x="651799" y="1430704"/>
                    </a:cubicBezTo>
                    <a:cubicBezTo>
                      <a:pt x="647459" y="1432151"/>
                      <a:pt x="647459" y="1438662"/>
                      <a:pt x="646735" y="1443726"/>
                    </a:cubicBezTo>
                    <a:cubicBezTo>
                      <a:pt x="619246" y="1609388"/>
                      <a:pt x="591756" y="1775774"/>
                      <a:pt x="564266" y="1941437"/>
                    </a:cubicBezTo>
                    <a:cubicBezTo>
                      <a:pt x="528095" y="2161356"/>
                      <a:pt x="491201" y="2381275"/>
                      <a:pt x="455030" y="2601194"/>
                    </a:cubicBezTo>
                    <a:cubicBezTo>
                      <a:pt x="450689" y="2633024"/>
                      <a:pt x="445625" y="2664131"/>
                      <a:pt x="440561" y="2695962"/>
                    </a:cubicBezTo>
                    <a:close/>
                    <a:moveTo>
                      <a:pt x="1945270" y="3768067"/>
                    </a:moveTo>
                    <a:cubicBezTo>
                      <a:pt x="1945270" y="3765173"/>
                      <a:pt x="1944547" y="3762280"/>
                      <a:pt x="1944547" y="3759386"/>
                    </a:cubicBezTo>
                    <a:cubicBezTo>
                      <a:pt x="1934419" y="3673299"/>
                      <a:pt x="1924291" y="3587212"/>
                      <a:pt x="1912716" y="3501126"/>
                    </a:cubicBezTo>
                    <a:cubicBezTo>
                      <a:pt x="1898248" y="3388273"/>
                      <a:pt x="1882333" y="3276143"/>
                      <a:pt x="1866418" y="3163289"/>
                    </a:cubicBezTo>
                    <a:cubicBezTo>
                      <a:pt x="1863524" y="3144481"/>
                      <a:pt x="1861354" y="3143757"/>
                      <a:pt x="1845438" y="3151715"/>
                    </a:cubicBezTo>
                    <a:cubicBezTo>
                      <a:pt x="1797693" y="3176311"/>
                      <a:pt x="1752118" y="3204524"/>
                      <a:pt x="1707266" y="3233461"/>
                    </a:cubicBezTo>
                    <a:cubicBezTo>
                      <a:pt x="1692074" y="3242865"/>
                      <a:pt x="1692797" y="3250823"/>
                      <a:pt x="1702202" y="3264568"/>
                    </a:cubicBezTo>
                    <a:cubicBezTo>
                      <a:pt x="1760075" y="3349931"/>
                      <a:pt x="1815055" y="3436742"/>
                      <a:pt x="1870035" y="3524275"/>
                    </a:cubicBezTo>
                    <a:cubicBezTo>
                      <a:pt x="1880886" y="3541637"/>
                      <a:pt x="1887397" y="3559723"/>
                      <a:pt x="1889567" y="3579255"/>
                    </a:cubicBezTo>
                    <a:cubicBezTo>
                      <a:pt x="1896801" y="3629894"/>
                      <a:pt x="1904035" y="3680533"/>
                      <a:pt x="1910546" y="3731172"/>
                    </a:cubicBezTo>
                    <a:cubicBezTo>
                      <a:pt x="1911270" y="3739130"/>
                      <a:pt x="1918504" y="3751428"/>
                      <a:pt x="1908376" y="3755045"/>
                    </a:cubicBezTo>
                    <a:cubicBezTo>
                      <a:pt x="1900418" y="3757939"/>
                      <a:pt x="1895354" y="3744917"/>
                      <a:pt x="1890290" y="3737683"/>
                    </a:cubicBezTo>
                    <a:cubicBezTo>
                      <a:pt x="1856290" y="3685597"/>
                      <a:pt x="1822289" y="3632788"/>
                      <a:pt x="1788289" y="3580701"/>
                    </a:cubicBezTo>
                    <a:cubicBezTo>
                      <a:pt x="1730415" y="3490998"/>
                      <a:pt x="1671818" y="3400571"/>
                      <a:pt x="1613945" y="3310867"/>
                    </a:cubicBezTo>
                    <a:cubicBezTo>
                      <a:pt x="1608158" y="3302186"/>
                      <a:pt x="1604540" y="3293505"/>
                      <a:pt x="1590795" y="3301462"/>
                    </a:cubicBezTo>
                    <a:cubicBezTo>
                      <a:pt x="1515560" y="3346314"/>
                      <a:pt x="1439601" y="3389719"/>
                      <a:pt x="1364366" y="3433848"/>
                    </a:cubicBezTo>
                    <a:cubicBezTo>
                      <a:pt x="1351344" y="3441082"/>
                      <a:pt x="1354961" y="3445422"/>
                      <a:pt x="1365089" y="3451210"/>
                    </a:cubicBezTo>
                    <a:cubicBezTo>
                      <a:pt x="1386792" y="3463508"/>
                      <a:pt x="1408494" y="3475806"/>
                      <a:pt x="1430197" y="3488827"/>
                    </a:cubicBezTo>
                    <a:cubicBezTo>
                      <a:pt x="1596583" y="3585765"/>
                      <a:pt x="1762245" y="3681980"/>
                      <a:pt x="1928632" y="3778918"/>
                    </a:cubicBezTo>
                    <a:cubicBezTo>
                      <a:pt x="1932972" y="3781812"/>
                      <a:pt x="1937313" y="3786876"/>
                      <a:pt x="1943100" y="3783982"/>
                    </a:cubicBezTo>
                    <a:cubicBezTo>
                      <a:pt x="1948164" y="3779641"/>
                      <a:pt x="1944547" y="3773131"/>
                      <a:pt x="1945270" y="3768067"/>
                    </a:cubicBezTo>
                    <a:close/>
                    <a:moveTo>
                      <a:pt x="1660967" y="1814839"/>
                    </a:moveTo>
                    <a:cubicBezTo>
                      <a:pt x="1650839" y="1809775"/>
                      <a:pt x="1650116" y="1802541"/>
                      <a:pt x="1647946" y="1796753"/>
                    </a:cubicBezTo>
                    <a:cubicBezTo>
                      <a:pt x="1634201" y="1762753"/>
                      <a:pt x="1621179" y="1728029"/>
                      <a:pt x="1607434" y="1694028"/>
                    </a:cubicBezTo>
                    <a:cubicBezTo>
                      <a:pt x="1600200" y="1675219"/>
                      <a:pt x="1600200" y="1675219"/>
                      <a:pt x="1585732" y="1689688"/>
                    </a:cubicBezTo>
                    <a:cubicBezTo>
                      <a:pt x="1528582" y="1747561"/>
                      <a:pt x="1472155" y="1804711"/>
                      <a:pt x="1415005" y="1862584"/>
                    </a:cubicBezTo>
                    <a:cubicBezTo>
                      <a:pt x="1386792" y="1890798"/>
                      <a:pt x="1358578" y="1919011"/>
                      <a:pt x="1330365" y="1947224"/>
                    </a:cubicBezTo>
                    <a:cubicBezTo>
                      <a:pt x="1323131" y="1954458"/>
                      <a:pt x="1320961" y="1959522"/>
                      <a:pt x="1328918" y="1968204"/>
                    </a:cubicBezTo>
                    <a:cubicBezTo>
                      <a:pt x="1390409" y="2029694"/>
                      <a:pt x="1451899" y="2091185"/>
                      <a:pt x="1513390" y="2152675"/>
                    </a:cubicBezTo>
                    <a:cubicBezTo>
                      <a:pt x="1522071" y="2161356"/>
                      <a:pt x="1526411" y="2158462"/>
                      <a:pt x="1532199" y="2149058"/>
                    </a:cubicBezTo>
                    <a:cubicBezTo>
                      <a:pt x="1545944" y="2127356"/>
                      <a:pt x="1559689" y="2105653"/>
                      <a:pt x="1574157" y="2084674"/>
                    </a:cubicBezTo>
                    <a:cubicBezTo>
                      <a:pt x="1604540" y="2037651"/>
                      <a:pt x="1634924" y="1990629"/>
                      <a:pt x="1666031" y="1944330"/>
                    </a:cubicBezTo>
                    <a:cubicBezTo>
                      <a:pt x="1668201" y="1940713"/>
                      <a:pt x="1671095" y="1934926"/>
                      <a:pt x="1676882" y="1936373"/>
                    </a:cubicBezTo>
                    <a:cubicBezTo>
                      <a:pt x="1681946" y="1937820"/>
                      <a:pt x="1681946" y="1944330"/>
                      <a:pt x="1682670" y="1948671"/>
                    </a:cubicBezTo>
                    <a:cubicBezTo>
                      <a:pt x="1687010" y="1981948"/>
                      <a:pt x="1689180" y="2015949"/>
                      <a:pt x="1695691" y="2049226"/>
                    </a:cubicBezTo>
                    <a:cubicBezTo>
                      <a:pt x="1700755" y="2075269"/>
                      <a:pt x="1693521" y="2095525"/>
                      <a:pt x="1679776" y="2115781"/>
                    </a:cubicBezTo>
                    <a:cubicBezTo>
                      <a:pt x="1655903" y="2150505"/>
                      <a:pt x="1634201" y="2186675"/>
                      <a:pt x="1610328" y="2222123"/>
                    </a:cubicBezTo>
                    <a:cubicBezTo>
                      <a:pt x="1601647" y="2235145"/>
                      <a:pt x="1602370" y="2243102"/>
                      <a:pt x="1613945" y="2253954"/>
                    </a:cubicBezTo>
                    <a:cubicBezTo>
                      <a:pt x="1664584" y="2303869"/>
                      <a:pt x="1714500" y="2353785"/>
                      <a:pt x="1764416" y="2404424"/>
                    </a:cubicBezTo>
                    <a:cubicBezTo>
                      <a:pt x="1766586" y="2406595"/>
                      <a:pt x="1768756" y="2411659"/>
                      <a:pt x="1774544" y="2409488"/>
                    </a:cubicBezTo>
                    <a:cubicBezTo>
                      <a:pt x="1760799" y="2298082"/>
                      <a:pt x="1746330" y="2186675"/>
                      <a:pt x="1732585" y="2074546"/>
                    </a:cubicBezTo>
                    <a:cubicBezTo>
                      <a:pt x="1718840" y="1965310"/>
                      <a:pt x="1704372" y="1856074"/>
                      <a:pt x="1690627" y="1747561"/>
                    </a:cubicBezTo>
                    <a:cubicBezTo>
                      <a:pt x="1685563" y="1706326"/>
                      <a:pt x="1679776" y="1665091"/>
                      <a:pt x="1674712" y="1623856"/>
                    </a:cubicBezTo>
                    <a:cubicBezTo>
                      <a:pt x="1673265" y="1610112"/>
                      <a:pt x="1668201" y="1610835"/>
                      <a:pt x="1659520" y="1618069"/>
                    </a:cubicBezTo>
                    <a:cubicBezTo>
                      <a:pt x="1649392" y="1626027"/>
                      <a:pt x="1644328" y="1636155"/>
                      <a:pt x="1645775" y="1649176"/>
                    </a:cubicBezTo>
                    <a:cubicBezTo>
                      <a:pt x="1648669" y="1675943"/>
                      <a:pt x="1652286" y="1701985"/>
                      <a:pt x="1655180" y="1728752"/>
                    </a:cubicBezTo>
                    <a:cubicBezTo>
                      <a:pt x="1655180" y="1756242"/>
                      <a:pt x="1661690" y="1783732"/>
                      <a:pt x="1660967" y="1814839"/>
                    </a:cubicBezTo>
                    <a:close/>
                    <a:moveTo>
                      <a:pt x="751631" y="2384892"/>
                    </a:moveTo>
                    <a:cubicBezTo>
                      <a:pt x="758142" y="2384892"/>
                      <a:pt x="759589" y="2381275"/>
                      <a:pt x="762482" y="2378381"/>
                    </a:cubicBezTo>
                    <a:cubicBezTo>
                      <a:pt x="807334" y="2333530"/>
                      <a:pt x="852186" y="2287954"/>
                      <a:pt x="897761" y="2243102"/>
                    </a:cubicBezTo>
                    <a:cubicBezTo>
                      <a:pt x="908613" y="2232251"/>
                      <a:pt x="909336" y="2225017"/>
                      <a:pt x="901378" y="2212719"/>
                    </a:cubicBezTo>
                    <a:cubicBezTo>
                      <a:pt x="876782" y="2176548"/>
                      <a:pt x="853633" y="2139653"/>
                      <a:pt x="829760" y="2103482"/>
                    </a:cubicBezTo>
                    <a:cubicBezTo>
                      <a:pt x="821802" y="2091185"/>
                      <a:pt x="818185" y="2079610"/>
                      <a:pt x="820356" y="2065141"/>
                    </a:cubicBezTo>
                    <a:cubicBezTo>
                      <a:pt x="824696" y="2031864"/>
                      <a:pt x="828313" y="1999310"/>
                      <a:pt x="833377" y="1966033"/>
                    </a:cubicBezTo>
                    <a:cubicBezTo>
                      <a:pt x="834824" y="1955905"/>
                      <a:pt x="829760" y="1939990"/>
                      <a:pt x="840611" y="1937820"/>
                    </a:cubicBezTo>
                    <a:cubicBezTo>
                      <a:pt x="849292" y="1936373"/>
                      <a:pt x="854356" y="1952288"/>
                      <a:pt x="860144" y="1960969"/>
                    </a:cubicBezTo>
                    <a:cubicBezTo>
                      <a:pt x="899208" y="2020289"/>
                      <a:pt x="936102" y="2081780"/>
                      <a:pt x="977337" y="2140377"/>
                    </a:cubicBezTo>
                    <a:cubicBezTo>
                      <a:pt x="984571" y="2151228"/>
                      <a:pt x="989635" y="2151951"/>
                      <a:pt x="998316" y="2141824"/>
                    </a:cubicBezTo>
                    <a:cubicBezTo>
                      <a:pt x="1010615" y="2127356"/>
                      <a:pt x="1024359" y="2114334"/>
                      <a:pt x="1038104" y="2100589"/>
                    </a:cubicBezTo>
                    <a:cubicBezTo>
                      <a:pt x="1080786" y="2057184"/>
                      <a:pt x="1123468" y="2014502"/>
                      <a:pt x="1166873" y="1971821"/>
                    </a:cubicBezTo>
                    <a:cubicBezTo>
                      <a:pt x="1177724" y="1960969"/>
                      <a:pt x="1177724" y="1954458"/>
                      <a:pt x="1166873" y="1944330"/>
                    </a:cubicBezTo>
                    <a:cubicBezTo>
                      <a:pt x="1153851" y="1932756"/>
                      <a:pt x="1142277" y="1919734"/>
                      <a:pt x="1129978" y="1907436"/>
                    </a:cubicBezTo>
                    <a:cubicBezTo>
                      <a:pt x="1062701" y="1839435"/>
                      <a:pt x="995423" y="1771434"/>
                      <a:pt x="928145" y="1702709"/>
                    </a:cubicBezTo>
                    <a:cubicBezTo>
                      <a:pt x="912230" y="1686794"/>
                      <a:pt x="910060" y="1687517"/>
                      <a:pt x="902825" y="1708496"/>
                    </a:cubicBezTo>
                    <a:cubicBezTo>
                      <a:pt x="891974" y="1736710"/>
                      <a:pt x="881123" y="1764923"/>
                      <a:pt x="867378" y="1792413"/>
                    </a:cubicBezTo>
                    <a:cubicBezTo>
                      <a:pt x="865208" y="1796753"/>
                      <a:pt x="864484" y="1804711"/>
                      <a:pt x="857973" y="1803264"/>
                    </a:cubicBezTo>
                    <a:cubicBezTo>
                      <a:pt x="852186" y="1801817"/>
                      <a:pt x="854356" y="1793860"/>
                      <a:pt x="855080" y="1788796"/>
                    </a:cubicBezTo>
                    <a:cubicBezTo>
                      <a:pt x="860144" y="1749008"/>
                      <a:pt x="864484" y="1708496"/>
                      <a:pt x="870272" y="1668708"/>
                    </a:cubicBezTo>
                    <a:cubicBezTo>
                      <a:pt x="872442" y="1654963"/>
                      <a:pt x="869548" y="1644112"/>
                      <a:pt x="860144" y="1634708"/>
                    </a:cubicBezTo>
                    <a:cubicBezTo>
                      <a:pt x="856527" y="1631814"/>
                      <a:pt x="854356" y="1626027"/>
                      <a:pt x="849292" y="1626750"/>
                    </a:cubicBezTo>
                    <a:cubicBezTo>
                      <a:pt x="843505" y="1628197"/>
                      <a:pt x="844952" y="1634708"/>
                      <a:pt x="844228" y="1639049"/>
                    </a:cubicBezTo>
                    <a:cubicBezTo>
                      <a:pt x="834101" y="1712114"/>
                      <a:pt x="824696" y="1785179"/>
                      <a:pt x="815292" y="1858244"/>
                    </a:cubicBezTo>
                    <a:cubicBezTo>
                      <a:pt x="795036" y="2013779"/>
                      <a:pt x="775504" y="2170037"/>
                      <a:pt x="756695" y="2325572"/>
                    </a:cubicBezTo>
                    <a:cubicBezTo>
                      <a:pt x="752354" y="2345104"/>
                      <a:pt x="747290" y="2364636"/>
                      <a:pt x="751631" y="2384892"/>
                    </a:cubicBezTo>
                    <a:close/>
                    <a:moveTo>
                      <a:pt x="1465644" y="2250337"/>
                    </a:moveTo>
                    <a:cubicBezTo>
                      <a:pt x="1465644" y="2243102"/>
                      <a:pt x="1460580" y="2239485"/>
                      <a:pt x="1456963" y="2235868"/>
                    </a:cubicBezTo>
                    <a:cubicBezTo>
                      <a:pt x="1391856" y="2170761"/>
                      <a:pt x="1326748" y="2104929"/>
                      <a:pt x="1261640" y="2039822"/>
                    </a:cubicBezTo>
                    <a:cubicBezTo>
                      <a:pt x="1252959" y="2031141"/>
                      <a:pt x="1247896" y="2029694"/>
                      <a:pt x="1238491" y="2039098"/>
                    </a:cubicBezTo>
                    <a:cubicBezTo>
                      <a:pt x="1177001" y="2102036"/>
                      <a:pt x="1114787" y="2164250"/>
                      <a:pt x="1051849" y="2226463"/>
                    </a:cubicBezTo>
                    <a:cubicBezTo>
                      <a:pt x="1043168" y="2235145"/>
                      <a:pt x="1041721" y="2242379"/>
                      <a:pt x="1048956" y="2252507"/>
                    </a:cubicBezTo>
                    <a:cubicBezTo>
                      <a:pt x="1114787" y="2354508"/>
                      <a:pt x="1181341" y="2456511"/>
                      <a:pt x="1246449" y="2558512"/>
                    </a:cubicBezTo>
                    <a:cubicBezTo>
                      <a:pt x="1254406" y="2570811"/>
                      <a:pt x="1258747" y="2571534"/>
                      <a:pt x="1267428" y="2558512"/>
                    </a:cubicBezTo>
                    <a:cubicBezTo>
                      <a:pt x="1330365" y="2460128"/>
                      <a:pt x="1394749" y="2361743"/>
                      <a:pt x="1458410" y="2263358"/>
                    </a:cubicBezTo>
                    <a:cubicBezTo>
                      <a:pt x="1461304" y="2259017"/>
                      <a:pt x="1463474" y="2253954"/>
                      <a:pt x="1465644" y="2250337"/>
                    </a:cubicBezTo>
                    <a:close/>
                    <a:moveTo>
                      <a:pt x="1148787" y="3438912"/>
                    </a:moveTo>
                    <a:cubicBezTo>
                      <a:pt x="1072829" y="3394783"/>
                      <a:pt x="1001210" y="3353549"/>
                      <a:pt x="930315" y="3311590"/>
                    </a:cubicBezTo>
                    <a:cubicBezTo>
                      <a:pt x="909336" y="3299292"/>
                      <a:pt x="909336" y="3299292"/>
                      <a:pt x="896314" y="3319548"/>
                    </a:cubicBezTo>
                    <a:cubicBezTo>
                      <a:pt x="810228" y="3451210"/>
                      <a:pt x="724141" y="3582148"/>
                      <a:pt x="638778" y="3713811"/>
                    </a:cubicBezTo>
                    <a:cubicBezTo>
                      <a:pt x="633714" y="3721768"/>
                      <a:pt x="628650" y="3730449"/>
                      <a:pt x="623586" y="3738406"/>
                    </a:cubicBezTo>
                    <a:cubicBezTo>
                      <a:pt x="625033" y="3739853"/>
                      <a:pt x="625756" y="3740577"/>
                      <a:pt x="627203" y="3742024"/>
                    </a:cubicBezTo>
                    <a:cubicBezTo>
                      <a:pt x="802270" y="3647256"/>
                      <a:pt x="975167" y="3545978"/>
                      <a:pt x="1148787" y="3438912"/>
                    </a:cubicBezTo>
                    <a:close/>
                    <a:moveTo>
                      <a:pt x="700992" y="1118911"/>
                    </a:moveTo>
                    <a:cubicBezTo>
                      <a:pt x="707502" y="1114570"/>
                      <a:pt x="709673" y="1113847"/>
                      <a:pt x="711120" y="1111677"/>
                    </a:cubicBezTo>
                    <a:cubicBezTo>
                      <a:pt x="749461" y="1071889"/>
                      <a:pt x="788525" y="1032824"/>
                      <a:pt x="826866" y="993036"/>
                    </a:cubicBezTo>
                    <a:cubicBezTo>
                      <a:pt x="834824" y="985079"/>
                      <a:pt x="837718" y="974951"/>
                      <a:pt x="839165" y="964100"/>
                    </a:cubicBezTo>
                    <a:cubicBezTo>
                      <a:pt x="863761" y="773841"/>
                      <a:pt x="888357" y="583582"/>
                      <a:pt x="912953" y="393323"/>
                    </a:cubicBezTo>
                    <a:cubicBezTo>
                      <a:pt x="915123" y="376684"/>
                      <a:pt x="911506" y="362939"/>
                      <a:pt x="898485" y="352088"/>
                    </a:cubicBezTo>
                    <a:cubicBezTo>
                      <a:pt x="885463" y="340513"/>
                      <a:pt x="873165" y="326769"/>
                      <a:pt x="860144" y="314470"/>
                    </a:cubicBezTo>
                    <a:cubicBezTo>
                      <a:pt x="853633" y="308683"/>
                      <a:pt x="848569" y="296385"/>
                      <a:pt x="839888" y="299279"/>
                    </a:cubicBezTo>
                    <a:cubicBezTo>
                      <a:pt x="831930" y="302172"/>
                      <a:pt x="834101" y="315194"/>
                      <a:pt x="832654" y="323151"/>
                    </a:cubicBezTo>
                    <a:cubicBezTo>
                      <a:pt x="797206" y="535113"/>
                      <a:pt x="762482" y="747798"/>
                      <a:pt x="727035" y="959759"/>
                    </a:cubicBezTo>
                    <a:cubicBezTo>
                      <a:pt x="718354" y="1011122"/>
                      <a:pt x="710396" y="1062484"/>
                      <a:pt x="700992" y="1118911"/>
                    </a:cubicBezTo>
                    <a:close/>
                    <a:moveTo>
                      <a:pt x="1577774" y="896098"/>
                    </a:moveTo>
                    <a:cubicBezTo>
                      <a:pt x="1558242" y="740564"/>
                      <a:pt x="1539433" y="590816"/>
                      <a:pt x="1520624" y="436728"/>
                    </a:cubicBezTo>
                    <a:cubicBezTo>
                      <a:pt x="1511220" y="444686"/>
                      <a:pt x="1506156" y="449750"/>
                      <a:pt x="1501092" y="454814"/>
                    </a:cubicBezTo>
                    <a:cubicBezTo>
                      <a:pt x="1448282" y="507623"/>
                      <a:pt x="1395473" y="561156"/>
                      <a:pt x="1342663" y="613965"/>
                    </a:cubicBezTo>
                    <a:cubicBezTo>
                      <a:pt x="1323131" y="633498"/>
                      <a:pt x="1323854" y="640008"/>
                      <a:pt x="1342663" y="659541"/>
                    </a:cubicBezTo>
                    <a:cubicBezTo>
                      <a:pt x="1390409" y="708010"/>
                      <a:pt x="1437431" y="755755"/>
                      <a:pt x="1485177" y="804224"/>
                    </a:cubicBezTo>
                    <a:cubicBezTo>
                      <a:pt x="1514837" y="833884"/>
                      <a:pt x="1544497" y="862821"/>
                      <a:pt x="1577774" y="896098"/>
                    </a:cubicBezTo>
                    <a:close/>
                    <a:moveTo>
                      <a:pt x="1138659" y="828097"/>
                    </a:moveTo>
                    <a:cubicBezTo>
                      <a:pt x="1137213" y="827374"/>
                      <a:pt x="1136489" y="826650"/>
                      <a:pt x="1135042" y="825203"/>
                    </a:cubicBezTo>
                    <a:cubicBezTo>
                      <a:pt x="1132872" y="826650"/>
                      <a:pt x="1129978" y="828097"/>
                      <a:pt x="1128532" y="830267"/>
                    </a:cubicBezTo>
                    <a:cubicBezTo>
                      <a:pt x="1064147" y="893928"/>
                      <a:pt x="1001934" y="959036"/>
                      <a:pt x="936102" y="1021250"/>
                    </a:cubicBezTo>
                    <a:cubicBezTo>
                      <a:pt x="923081" y="1032824"/>
                      <a:pt x="917294" y="1048739"/>
                      <a:pt x="915847" y="1065378"/>
                    </a:cubicBezTo>
                    <a:cubicBezTo>
                      <a:pt x="912953" y="1089251"/>
                      <a:pt x="910060" y="1112400"/>
                      <a:pt x="907166" y="1136273"/>
                    </a:cubicBezTo>
                    <a:cubicBezTo>
                      <a:pt x="892697" y="1249126"/>
                      <a:pt x="877506" y="1362703"/>
                      <a:pt x="863037" y="1475556"/>
                    </a:cubicBezTo>
                    <a:cubicBezTo>
                      <a:pt x="861590" y="1488577"/>
                      <a:pt x="863761" y="1500875"/>
                      <a:pt x="875335" y="1508833"/>
                    </a:cubicBezTo>
                    <a:cubicBezTo>
                      <a:pt x="879676" y="1511727"/>
                      <a:pt x="884016" y="1516791"/>
                      <a:pt x="889804" y="1513897"/>
                    </a:cubicBezTo>
                    <a:cubicBezTo>
                      <a:pt x="894868" y="1511727"/>
                      <a:pt x="893421" y="1505216"/>
                      <a:pt x="893421" y="1500875"/>
                    </a:cubicBezTo>
                    <a:cubicBezTo>
                      <a:pt x="899208" y="1454577"/>
                      <a:pt x="902102" y="1406831"/>
                      <a:pt x="920911" y="1363426"/>
                    </a:cubicBezTo>
                    <a:cubicBezTo>
                      <a:pt x="982401" y="1222360"/>
                      <a:pt x="1037381" y="1078400"/>
                      <a:pt x="1095978" y="935886"/>
                    </a:cubicBezTo>
                    <a:cubicBezTo>
                      <a:pt x="1109723" y="901162"/>
                      <a:pt x="1124191" y="864268"/>
                      <a:pt x="1138659" y="828097"/>
                    </a:cubicBezTo>
                    <a:close/>
                    <a:moveTo>
                      <a:pt x="570053" y="3776024"/>
                    </a:moveTo>
                    <a:cubicBezTo>
                      <a:pt x="589585" y="3769514"/>
                      <a:pt x="604054" y="3761556"/>
                      <a:pt x="606224" y="3739853"/>
                    </a:cubicBezTo>
                    <a:cubicBezTo>
                      <a:pt x="610565" y="3696448"/>
                      <a:pt x="616352" y="3653767"/>
                      <a:pt x="621416" y="3610362"/>
                    </a:cubicBezTo>
                    <a:cubicBezTo>
                      <a:pt x="625756" y="3573467"/>
                      <a:pt x="631544" y="3537296"/>
                      <a:pt x="654693" y="3506190"/>
                    </a:cubicBezTo>
                    <a:cubicBezTo>
                      <a:pt x="669885" y="3485934"/>
                      <a:pt x="683630" y="3464231"/>
                      <a:pt x="697375" y="3442529"/>
                    </a:cubicBezTo>
                    <a:cubicBezTo>
                      <a:pt x="735716" y="3382485"/>
                      <a:pt x="774780" y="3322441"/>
                      <a:pt x="813121" y="3262398"/>
                    </a:cubicBezTo>
                    <a:cubicBezTo>
                      <a:pt x="817462" y="3255163"/>
                      <a:pt x="823249" y="3248653"/>
                      <a:pt x="811675" y="3242142"/>
                    </a:cubicBezTo>
                    <a:cubicBezTo>
                      <a:pt x="761035" y="3213205"/>
                      <a:pt x="711120" y="3183545"/>
                      <a:pt x="660480" y="3154609"/>
                    </a:cubicBezTo>
                    <a:cubicBezTo>
                      <a:pt x="652523" y="3149545"/>
                      <a:pt x="648182" y="3149545"/>
                      <a:pt x="646735" y="3161119"/>
                    </a:cubicBezTo>
                    <a:cubicBezTo>
                      <a:pt x="641672" y="3206694"/>
                      <a:pt x="635161" y="3251546"/>
                      <a:pt x="629373" y="3297122"/>
                    </a:cubicBezTo>
                    <a:cubicBezTo>
                      <a:pt x="615628" y="3408528"/>
                      <a:pt x="601160" y="3519935"/>
                      <a:pt x="587415" y="3631341"/>
                    </a:cubicBezTo>
                    <a:cubicBezTo>
                      <a:pt x="581628" y="3679087"/>
                      <a:pt x="575841" y="3726832"/>
                      <a:pt x="570053" y="3776024"/>
                    </a:cubicBezTo>
                    <a:close/>
                    <a:moveTo>
                      <a:pt x="1385345" y="849076"/>
                    </a:moveTo>
                    <a:cubicBezTo>
                      <a:pt x="1385345" y="849076"/>
                      <a:pt x="1386792" y="852693"/>
                      <a:pt x="1388239" y="856310"/>
                    </a:cubicBezTo>
                    <a:cubicBezTo>
                      <a:pt x="1449006" y="1006058"/>
                      <a:pt x="1509773" y="1155082"/>
                      <a:pt x="1569816" y="1304829"/>
                    </a:cubicBezTo>
                    <a:cubicBezTo>
                      <a:pt x="1587178" y="1348234"/>
                      <a:pt x="1609604" y="1390193"/>
                      <a:pt x="1616115" y="1437938"/>
                    </a:cubicBezTo>
                    <a:cubicBezTo>
                      <a:pt x="1618285" y="1456023"/>
                      <a:pt x="1619732" y="1474833"/>
                      <a:pt x="1622626" y="1492918"/>
                    </a:cubicBezTo>
                    <a:cubicBezTo>
                      <a:pt x="1623349" y="1497258"/>
                      <a:pt x="1623349" y="1507386"/>
                      <a:pt x="1630583" y="1502322"/>
                    </a:cubicBezTo>
                    <a:cubicBezTo>
                      <a:pt x="1642158" y="1494365"/>
                      <a:pt x="1653009" y="1484960"/>
                      <a:pt x="1650839" y="1467598"/>
                    </a:cubicBezTo>
                    <a:cubicBezTo>
                      <a:pt x="1635647" y="1343894"/>
                      <a:pt x="1619732" y="1220189"/>
                      <a:pt x="1605264" y="1095762"/>
                    </a:cubicBezTo>
                    <a:cubicBezTo>
                      <a:pt x="1602370" y="1068995"/>
                      <a:pt x="1591519" y="1049463"/>
                      <a:pt x="1572710" y="1030654"/>
                    </a:cubicBezTo>
                    <a:cubicBezTo>
                      <a:pt x="1532199" y="992313"/>
                      <a:pt x="1493134" y="952525"/>
                      <a:pt x="1452623" y="913460"/>
                    </a:cubicBezTo>
                    <a:cubicBezTo>
                      <a:pt x="1430920" y="891034"/>
                      <a:pt x="1407047" y="869332"/>
                      <a:pt x="1385345" y="849076"/>
                    </a:cubicBezTo>
                    <a:close/>
                    <a:moveTo>
                      <a:pt x="938273" y="877289"/>
                    </a:moveTo>
                    <a:cubicBezTo>
                      <a:pt x="944783" y="872949"/>
                      <a:pt x="946954" y="871502"/>
                      <a:pt x="948401" y="870055"/>
                    </a:cubicBezTo>
                    <a:cubicBezTo>
                      <a:pt x="1022189" y="795543"/>
                      <a:pt x="1095254" y="721031"/>
                      <a:pt x="1169766" y="647243"/>
                    </a:cubicBezTo>
                    <a:cubicBezTo>
                      <a:pt x="1179171" y="637838"/>
                      <a:pt x="1176277" y="632051"/>
                      <a:pt x="1168320" y="624093"/>
                    </a:cubicBezTo>
                    <a:cubicBezTo>
                      <a:pt x="1114787" y="570560"/>
                      <a:pt x="1061254" y="517027"/>
                      <a:pt x="1008444" y="463494"/>
                    </a:cubicBezTo>
                    <a:cubicBezTo>
                      <a:pt x="1004827" y="459877"/>
                      <a:pt x="1002657" y="454090"/>
                      <a:pt x="994699" y="456260"/>
                    </a:cubicBezTo>
                    <a:cubicBezTo>
                      <a:pt x="975167" y="594433"/>
                      <a:pt x="957082" y="733329"/>
                      <a:pt x="938273" y="877289"/>
                    </a:cubicBezTo>
                    <a:close/>
                    <a:moveTo>
                      <a:pt x="619246" y="2677876"/>
                    </a:moveTo>
                    <a:cubicBezTo>
                      <a:pt x="619246" y="2675706"/>
                      <a:pt x="621416" y="2670642"/>
                      <a:pt x="617075" y="2669919"/>
                    </a:cubicBezTo>
                    <a:cubicBezTo>
                      <a:pt x="610565" y="2668472"/>
                      <a:pt x="607671" y="2674259"/>
                      <a:pt x="604054" y="2677876"/>
                    </a:cubicBezTo>
                    <a:cubicBezTo>
                      <a:pt x="542563" y="2740090"/>
                      <a:pt x="481073" y="2802304"/>
                      <a:pt x="420306" y="2864518"/>
                    </a:cubicBezTo>
                    <a:cubicBezTo>
                      <a:pt x="418135" y="2866688"/>
                      <a:pt x="415965" y="2868859"/>
                      <a:pt x="414518" y="2871029"/>
                    </a:cubicBezTo>
                    <a:cubicBezTo>
                      <a:pt x="404390" y="2885497"/>
                      <a:pt x="405837" y="2892731"/>
                      <a:pt x="421029" y="2901412"/>
                    </a:cubicBezTo>
                    <a:cubicBezTo>
                      <a:pt x="469498" y="2929626"/>
                      <a:pt x="517967" y="2957115"/>
                      <a:pt x="565713" y="2986052"/>
                    </a:cubicBezTo>
                    <a:cubicBezTo>
                      <a:pt x="576564" y="2992563"/>
                      <a:pt x="580181" y="2992563"/>
                      <a:pt x="582351" y="2978095"/>
                    </a:cubicBezTo>
                    <a:cubicBezTo>
                      <a:pt x="593926" y="2878263"/>
                      <a:pt x="606947" y="2778431"/>
                      <a:pt x="619246" y="2677876"/>
                    </a:cubicBezTo>
                    <a:close/>
                    <a:moveTo>
                      <a:pt x="1900418" y="2686557"/>
                    </a:moveTo>
                    <a:cubicBezTo>
                      <a:pt x="1897525" y="2689451"/>
                      <a:pt x="1898248" y="2692345"/>
                      <a:pt x="1898971" y="2695238"/>
                    </a:cubicBezTo>
                    <a:cubicBezTo>
                      <a:pt x="1910546" y="2785666"/>
                      <a:pt x="1922121" y="2876816"/>
                      <a:pt x="1933696" y="2967967"/>
                    </a:cubicBezTo>
                    <a:cubicBezTo>
                      <a:pt x="1935866" y="2983159"/>
                      <a:pt x="1941653" y="2982435"/>
                      <a:pt x="1952504" y="2975924"/>
                    </a:cubicBezTo>
                    <a:cubicBezTo>
                      <a:pt x="1997356" y="2949158"/>
                      <a:pt x="2042932" y="2923115"/>
                      <a:pt x="2088507" y="2897072"/>
                    </a:cubicBezTo>
                    <a:cubicBezTo>
                      <a:pt x="2100805" y="2890561"/>
                      <a:pt x="2102252" y="2885497"/>
                      <a:pt x="2091400" y="2875369"/>
                    </a:cubicBezTo>
                    <a:cubicBezTo>
                      <a:pt x="2032080" y="2816049"/>
                      <a:pt x="1973483" y="2756005"/>
                      <a:pt x="1914887" y="2696685"/>
                    </a:cubicBezTo>
                    <a:cubicBezTo>
                      <a:pt x="1909823" y="2692345"/>
                      <a:pt x="1906929" y="2686557"/>
                      <a:pt x="1900418" y="2686557"/>
                    </a:cubicBezTo>
                    <a:close/>
                    <a:moveTo>
                      <a:pt x="813121" y="1156529"/>
                    </a:moveTo>
                    <a:cubicBezTo>
                      <a:pt x="811675" y="1155805"/>
                      <a:pt x="810228" y="1155805"/>
                      <a:pt x="808781" y="1155082"/>
                    </a:cubicBezTo>
                    <a:cubicBezTo>
                      <a:pt x="766099" y="1197040"/>
                      <a:pt x="722694" y="1238998"/>
                      <a:pt x="680013" y="1280957"/>
                    </a:cubicBezTo>
                    <a:cubicBezTo>
                      <a:pt x="668438" y="1292531"/>
                      <a:pt x="669885" y="1304106"/>
                      <a:pt x="680736" y="1314957"/>
                    </a:cubicBezTo>
                    <a:cubicBezTo>
                      <a:pt x="708949" y="1343170"/>
                      <a:pt x="737163" y="1371384"/>
                      <a:pt x="764653" y="1399597"/>
                    </a:cubicBezTo>
                    <a:cubicBezTo>
                      <a:pt x="768270" y="1403214"/>
                      <a:pt x="771163" y="1408278"/>
                      <a:pt x="775504" y="1407555"/>
                    </a:cubicBezTo>
                    <a:cubicBezTo>
                      <a:pt x="782015" y="1406108"/>
                      <a:pt x="781291" y="1398874"/>
                      <a:pt x="782015" y="1394533"/>
                    </a:cubicBezTo>
                    <a:cubicBezTo>
                      <a:pt x="788525" y="1352575"/>
                      <a:pt x="795036" y="1309893"/>
                      <a:pt x="800823" y="1267935"/>
                    </a:cubicBezTo>
                    <a:cubicBezTo>
                      <a:pt x="806611" y="1231041"/>
                      <a:pt x="809504" y="1193423"/>
                      <a:pt x="813121" y="1156529"/>
                    </a:cubicBezTo>
                    <a:close/>
                    <a:moveTo>
                      <a:pt x="1732585" y="1400321"/>
                    </a:moveTo>
                    <a:cubicBezTo>
                      <a:pt x="1765863" y="1364873"/>
                      <a:pt x="1795523" y="1333766"/>
                      <a:pt x="1825183" y="1302659"/>
                    </a:cubicBezTo>
                    <a:cubicBezTo>
                      <a:pt x="1833141" y="1294701"/>
                      <a:pt x="1828077" y="1289637"/>
                      <a:pt x="1822289" y="1283850"/>
                    </a:cubicBezTo>
                    <a:cubicBezTo>
                      <a:pt x="1788289" y="1249849"/>
                      <a:pt x="1754288" y="1215849"/>
                      <a:pt x="1720287" y="1181848"/>
                    </a:cubicBezTo>
                    <a:cubicBezTo>
                      <a:pt x="1716670" y="1178231"/>
                      <a:pt x="1713053" y="1170997"/>
                      <a:pt x="1707989" y="1173167"/>
                    </a:cubicBezTo>
                    <a:cubicBezTo>
                      <a:pt x="1701478" y="1176061"/>
                      <a:pt x="1704372" y="1183295"/>
                      <a:pt x="1705095" y="1189083"/>
                    </a:cubicBezTo>
                    <a:cubicBezTo>
                      <a:pt x="1709436" y="1228147"/>
                      <a:pt x="1714500" y="1267212"/>
                      <a:pt x="1719564" y="1305553"/>
                    </a:cubicBezTo>
                    <a:cubicBezTo>
                      <a:pt x="1723181" y="1335213"/>
                      <a:pt x="1727521" y="1364873"/>
                      <a:pt x="1732585" y="1400321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79FB80E7-DFA0-4FE9-ADB4-0BB970E27669}"/>
                  </a:ext>
                </a:extLst>
              </p:cNvPr>
              <p:cNvSpPr/>
              <p:nvPr/>
            </p:nvSpPr>
            <p:spPr>
              <a:xfrm>
                <a:off x="3012048" y="2409811"/>
                <a:ext cx="161386" cy="289692"/>
              </a:xfrm>
              <a:custGeom>
                <a:avLst/>
                <a:gdLst>
                  <a:gd name="connsiteX0" fmla="*/ 1721 w 190399"/>
                  <a:gd name="connsiteY0" fmla="*/ 0 h 341772"/>
                  <a:gd name="connsiteX1" fmla="*/ 14743 w 190399"/>
                  <a:gd name="connsiteY1" fmla="*/ 15192 h 341772"/>
                  <a:gd name="connsiteX2" fmla="*/ 181129 w 190399"/>
                  <a:gd name="connsiteY2" fmla="*/ 308176 h 341772"/>
                  <a:gd name="connsiteX3" fmla="*/ 184746 w 190399"/>
                  <a:gd name="connsiteY3" fmla="*/ 337836 h 341772"/>
                  <a:gd name="connsiteX4" fmla="*/ 140617 w 190399"/>
                  <a:gd name="connsiteY4" fmla="*/ 324815 h 341772"/>
                  <a:gd name="connsiteX5" fmla="*/ 61765 w 190399"/>
                  <a:gd name="connsiteY5" fmla="*/ 146854 h 341772"/>
                  <a:gd name="connsiteX6" fmla="*/ 3891 w 190399"/>
                  <a:gd name="connsiteY6" fmla="*/ 16639 h 341772"/>
                  <a:gd name="connsiteX7" fmla="*/ 1721 w 190399"/>
                  <a:gd name="connsiteY7" fmla="*/ 0 h 341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399" h="341772">
                    <a:moveTo>
                      <a:pt x="1721" y="0"/>
                    </a:moveTo>
                    <a:cubicBezTo>
                      <a:pt x="9679" y="2170"/>
                      <a:pt x="11849" y="9405"/>
                      <a:pt x="14743" y="15192"/>
                    </a:cubicBezTo>
                    <a:cubicBezTo>
                      <a:pt x="70446" y="112853"/>
                      <a:pt x="126149" y="210515"/>
                      <a:pt x="181129" y="308176"/>
                    </a:cubicBezTo>
                    <a:cubicBezTo>
                      <a:pt x="186193" y="316857"/>
                      <a:pt x="197044" y="327708"/>
                      <a:pt x="184746" y="337836"/>
                    </a:cubicBezTo>
                    <a:cubicBezTo>
                      <a:pt x="173894" y="347241"/>
                      <a:pt x="147851" y="338560"/>
                      <a:pt x="140617" y="324815"/>
                    </a:cubicBezTo>
                    <a:cubicBezTo>
                      <a:pt x="110957" y="266941"/>
                      <a:pt x="88531" y="206174"/>
                      <a:pt x="61765" y="146854"/>
                    </a:cubicBezTo>
                    <a:cubicBezTo>
                      <a:pt x="42232" y="103449"/>
                      <a:pt x="23424" y="60044"/>
                      <a:pt x="3891" y="16639"/>
                    </a:cubicBezTo>
                    <a:cubicBezTo>
                      <a:pt x="2445" y="12298"/>
                      <a:pt x="-2619" y="7234"/>
                      <a:pt x="1721" y="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83486CF7-28B1-430B-81A9-1161D88126CE}"/>
                  </a:ext>
                </a:extLst>
              </p:cNvPr>
              <p:cNvSpPr/>
              <p:nvPr/>
            </p:nvSpPr>
            <p:spPr>
              <a:xfrm>
                <a:off x="2406501" y="2445216"/>
                <a:ext cx="99104" cy="253721"/>
              </a:xfrm>
              <a:custGeom>
                <a:avLst/>
                <a:gdLst>
                  <a:gd name="connsiteX0" fmla="*/ 20202 w 116920"/>
                  <a:gd name="connsiteY0" fmla="*/ 298960 h 299334"/>
                  <a:gd name="connsiteX1" fmla="*/ 3564 w 116920"/>
                  <a:gd name="connsiteY1" fmla="*/ 278704 h 299334"/>
                  <a:gd name="connsiteX2" fmla="*/ 104842 w 116920"/>
                  <a:gd name="connsiteY2" fmla="*/ 10316 h 299334"/>
                  <a:gd name="connsiteX3" fmla="*/ 112800 w 116920"/>
                  <a:gd name="connsiteY3" fmla="*/ 188 h 299334"/>
                  <a:gd name="connsiteX4" fmla="*/ 114970 w 116920"/>
                  <a:gd name="connsiteY4" fmla="*/ 13933 h 299334"/>
                  <a:gd name="connsiteX5" fmla="*/ 43352 w 116920"/>
                  <a:gd name="connsiteY5" fmla="*/ 282321 h 299334"/>
                  <a:gd name="connsiteX6" fmla="*/ 20202 w 116920"/>
                  <a:gd name="connsiteY6" fmla="*/ 298960 h 29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920" h="299334">
                    <a:moveTo>
                      <a:pt x="20202" y="298960"/>
                    </a:moveTo>
                    <a:cubicBezTo>
                      <a:pt x="-2223" y="298960"/>
                      <a:pt x="-2947" y="298236"/>
                      <a:pt x="3564" y="278704"/>
                    </a:cubicBezTo>
                    <a:cubicBezTo>
                      <a:pt x="34671" y="188277"/>
                      <a:pt x="72289" y="100020"/>
                      <a:pt x="104842" y="10316"/>
                    </a:cubicBezTo>
                    <a:cubicBezTo>
                      <a:pt x="106289" y="5975"/>
                      <a:pt x="107013" y="-1259"/>
                      <a:pt x="112800" y="188"/>
                    </a:cubicBezTo>
                    <a:cubicBezTo>
                      <a:pt x="120034" y="2358"/>
                      <a:pt x="115694" y="9593"/>
                      <a:pt x="114970" y="13933"/>
                    </a:cubicBezTo>
                    <a:cubicBezTo>
                      <a:pt x="91097" y="103637"/>
                      <a:pt x="66501" y="192617"/>
                      <a:pt x="43352" y="282321"/>
                    </a:cubicBezTo>
                    <a:cubicBezTo>
                      <a:pt x="39011" y="298236"/>
                      <a:pt x="30330" y="300407"/>
                      <a:pt x="20202" y="29896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45E56781-1CD4-4C25-8A4B-D9771C9F2630}"/>
                  </a:ext>
                </a:extLst>
              </p:cNvPr>
              <p:cNvSpPr/>
              <p:nvPr/>
            </p:nvSpPr>
            <p:spPr>
              <a:xfrm>
                <a:off x="2845414" y="2471615"/>
                <a:ext cx="65054" cy="226591"/>
              </a:xfrm>
              <a:custGeom>
                <a:avLst/>
                <a:gdLst>
                  <a:gd name="connsiteX0" fmla="*/ 60140 w 76749"/>
                  <a:gd name="connsiteY0" fmla="*/ 267091 h 267327"/>
                  <a:gd name="connsiteX1" fmla="*/ 39884 w 76749"/>
                  <a:gd name="connsiteY1" fmla="*/ 250452 h 267327"/>
                  <a:gd name="connsiteX2" fmla="*/ 1543 w 76749"/>
                  <a:gd name="connsiteY2" fmla="*/ 15341 h 267327"/>
                  <a:gd name="connsiteX3" fmla="*/ 4437 w 76749"/>
                  <a:gd name="connsiteY3" fmla="*/ 150 h 267327"/>
                  <a:gd name="connsiteX4" fmla="*/ 13118 w 76749"/>
                  <a:gd name="connsiteY4" fmla="*/ 13171 h 267327"/>
                  <a:gd name="connsiteX5" fmla="*/ 75332 w 76749"/>
                  <a:gd name="connsiteY5" fmla="*/ 249005 h 267327"/>
                  <a:gd name="connsiteX6" fmla="*/ 60140 w 76749"/>
                  <a:gd name="connsiteY6" fmla="*/ 267091 h 26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749" h="267327">
                    <a:moveTo>
                      <a:pt x="60140" y="267091"/>
                    </a:moveTo>
                    <a:cubicBezTo>
                      <a:pt x="47842" y="268538"/>
                      <a:pt x="42055" y="262750"/>
                      <a:pt x="39884" y="250452"/>
                    </a:cubicBezTo>
                    <a:cubicBezTo>
                      <a:pt x="27586" y="172323"/>
                      <a:pt x="14565" y="93470"/>
                      <a:pt x="1543" y="15341"/>
                    </a:cubicBezTo>
                    <a:cubicBezTo>
                      <a:pt x="820" y="10277"/>
                      <a:pt x="-2797" y="1596"/>
                      <a:pt x="4437" y="150"/>
                    </a:cubicBezTo>
                    <a:cubicBezTo>
                      <a:pt x="11671" y="-1297"/>
                      <a:pt x="11671" y="8107"/>
                      <a:pt x="13118" y="13171"/>
                    </a:cubicBezTo>
                    <a:cubicBezTo>
                      <a:pt x="34097" y="92024"/>
                      <a:pt x="54353" y="170153"/>
                      <a:pt x="75332" y="249005"/>
                    </a:cubicBezTo>
                    <a:cubicBezTo>
                      <a:pt x="79672" y="263474"/>
                      <a:pt x="73885" y="268538"/>
                      <a:pt x="60140" y="267091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5A2AA564-D0ED-4037-8520-A4E81F39C00A}"/>
                  </a:ext>
                </a:extLst>
              </p:cNvPr>
              <p:cNvSpPr/>
              <p:nvPr/>
            </p:nvSpPr>
            <p:spPr>
              <a:xfrm>
                <a:off x="2648953" y="2484006"/>
                <a:ext cx="28550" cy="215227"/>
              </a:xfrm>
              <a:custGeom>
                <a:avLst/>
                <a:gdLst>
                  <a:gd name="connsiteX0" fmla="*/ 27871 w 33682"/>
                  <a:gd name="connsiteY0" fmla="*/ 0 h 253919"/>
                  <a:gd name="connsiteX1" fmla="*/ 33659 w 33682"/>
                  <a:gd name="connsiteY1" fmla="*/ 14468 h 253919"/>
                  <a:gd name="connsiteX2" fmla="*/ 33659 w 33682"/>
                  <a:gd name="connsiteY2" fmla="*/ 235111 h 253919"/>
                  <a:gd name="connsiteX3" fmla="*/ 18467 w 33682"/>
                  <a:gd name="connsiteY3" fmla="*/ 253920 h 253919"/>
                  <a:gd name="connsiteX4" fmla="*/ 381 w 33682"/>
                  <a:gd name="connsiteY4" fmla="*/ 235834 h 253919"/>
                  <a:gd name="connsiteX5" fmla="*/ 20637 w 33682"/>
                  <a:gd name="connsiteY5" fmla="*/ 69448 h 253919"/>
                  <a:gd name="connsiteX6" fmla="*/ 27871 w 33682"/>
                  <a:gd name="connsiteY6" fmla="*/ 0 h 25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82" h="253919">
                    <a:moveTo>
                      <a:pt x="27871" y="0"/>
                    </a:moveTo>
                    <a:cubicBezTo>
                      <a:pt x="34382" y="5787"/>
                      <a:pt x="33659" y="10128"/>
                      <a:pt x="33659" y="14468"/>
                    </a:cubicBezTo>
                    <a:cubicBezTo>
                      <a:pt x="33659" y="88257"/>
                      <a:pt x="33659" y="162046"/>
                      <a:pt x="33659" y="235111"/>
                    </a:cubicBezTo>
                    <a:cubicBezTo>
                      <a:pt x="33659" y="245962"/>
                      <a:pt x="31488" y="253196"/>
                      <a:pt x="18467" y="253920"/>
                    </a:cubicBezTo>
                    <a:cubicBezTo>
                      <a:pt x="5445" y="253920"/>
                      <a:pt x="-1789" y="251026"/>
                      <a:pt x="381" y="235834"/>
                    </a:cubicBezTo>
                    <a:cubicBezTo>
                      <a:pt x="7616" y="180854"/>
                      <a:pt x="13403" y="125151"/>
                      <a:pt x="20637" y="69448"/>
                    </a:cubicBezTo>
                    <a:cubicBezTo>
                      <a:pt x="22084" y="47022"/>
                      <a:pt x="24254" y="24596"/>
                      <a:pt x="27871" y="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3A41A20B-1FF5-406D-9642-B3430418B2C0}"/>
                  </a:ext>
                </a:extLst>
              </p:cNvPr>
              <p:cNvSpPr/>
              <p:nvPr/>
            </p:nvSpPr>
            <p:spPr>
              <a:xfrm>
                <a:off x="2252547" y="2393824"/>
                <a:ext cx="78590" cy="127896"/>
              </a:xfrm>
              <a:custGeom>
                <a:avLst/>
                <a:gdLst>
                  <a:gd name="connsiteX0" fmla="*/ 0 w 92719"/>
                  <a:gd name="connsiteY0" fmla="*/ 134607 h 150889"/>
                  <a:gd name="connsiteX1" fmla="*/ 10851 w 92719"/>
                  <a:gd name="connsiteY1" fmla="*/ 99160 h 150889"/>
                  <a:gd name="connsiteX2" fmla="*/ 73789 w 92719"/>
                  <a:gd name="connsiteY2" fmla="*/ 10903 h 150889"/>
                  <a:gd name="connsiteX3" fmla="*/ 78129 w 92719"/>
                  <a:gd name="connsiteY3" fmla="*/ 5115 h 150889"/>
                  <a:gd name="connsiteX4" fmla="*/ 90427 w 92719"/>
                  <a:gd name="connsiteY4" fmla="*/ 1498 h 150889"/>
                  <a:gd name="connsiteX5" fmla="*/ 90427 w 92719"/>
                  <a:gd name="connsiteY5" fmla="*/ 12350 h 150889"/>
                  <a:gd name="connsiteX6" fmla="*/ 58597 w 92719"/>
                  <a:gd name="connsiteY6" fmla="*/ 70223 h 150889"/>
                  <a:gd name="connsiteX7" fmla="*/ 18809 w 92719"/>
                  <a:gd name="connsiteY7" fmla="*/ 139671 h 150889"/>
                  <a:gd name="connsiteX8" fmla="*/ 7234 w 92719"/>
                  <a:gd name="connsiteY8" fmla="*/ 150522 h 150889"/>
                  <a:gd name="connsiteX9" fmla="*/ 0 w 92719"/>
                  <a:gd name="connsiteY9" fmla="*/ 134607 h 15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719" h="150889">
                    <a:moveTo>
                      <a:pt x="0" y="134607"/>
                    </a:moveTo>
                    <a:cubicBezTo>
                      <a:pt x="723" y="121586"/>
                      <a:pt x="3617" y="110011"/>
                      <a:pt x="10851" y="99160"/>
                    </a:cubicBezTo>
                    <a:cubicBezTo>
                      <a:pt x="31830" y="69499"/>
                      <a:pt x="52810" y="39839"/>
                      <a:pt x="73789" y="10903"/>
                    </a:cubicBezTo>
                    <a:cubicBezTo>
                      <a:pt x="75235" y="8732"/>
                      <a:pt x="76682" y="7286"/>
                      <a:pt x="78129" y="5115"/>
                    </a:cubicBezTo>
                    <a:cubicBezTo>
                      <a:pt x="81746" y="1498"/>
                      <a:pt x="85363" y="-2119"/>
                      <a:pt x="90427" y="1498"/>
                    </a:cubicBezTo>
                    <a:cubicBezTo>
                      <a:pt x="94768" y="5115"/>
                      <a:pt x="91874" y="9456"/>
                      <a:pt x="90427" y="12350"/>
                    </a:cubicBezTo>
                    <a:cubicBezTo>
                      <a:pt x="79576" y="31882"/>
                      <a:pt x="68725" y="50691"/>
                      <a:pt x="58597" y="70223"/>
                    </a:cubicBezTo>
                    <a:cubicBezTo>
                      <a:pt x="45575" y="93372"/>
                      <a:pt x="32554" y="117245"/>
                      <a:pt x="18809" y="139671"/>
                    </a:cubicBezTo>
                    <a:cubicBezTo>
                      <a:pt x="15915" y="144735"/>
                      <a:pt x="13745" y="152693"/>
                      <a:pt x="7234" y="150522"/>
                    </a:cubicBezTo>
                    <a:cubicBezTo>
                      <a:pt x="-723" y="149075"/>
                      <a:pt x="723" y="140395"/>
                      <a:pt x="0" y="134607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4390A5BD-43E4-48AE-9EE3-E7E5EDB8DA7D}"/>
                </a:ext>
              </a:extLst>
            </p:cNvPr>
            <p:cNvGrpSpPr/>
            <p:nvPr/>
          </p:nvGrpSpPr>
          <p:grpSpPr>
            <a:xfrm>
              <a:off x="1537576" y="623273"/>
              <a:ext cx="2357813" cy="2369570"/>
              <a:chOff x="1537576" y="623273"/>
              <a:chExt cx="2357813" cy="2369570"/>
            </a:xfrm>
            <a:grpFill/>
          </p:grpSpPr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5EDB436D-7BDF-4B96-AF30-82D4EDA45E66}"/>
                  </a:ext>
                </a:extLst>
              </p:cNvPr>
              <p:cNvSpPr/>
              <p:nvPr/>
            </p:nvSpPr>
            <p:spPr>
              <a:xfrm>
                <a:off x="1537576" y="1491648"/>
                <a:ext cx="965870" cy="285263"/>
              </a:xfrm>
              <a:custGeom>
                <a:avLst/>
                <a:gdLst>
                  <a:gd name="connsiteX0" fmla="*/ 723 w 1139510"/>
                  <a:gd name="connsiteY0" fmla="*/ 205720 h 336546"/>
                  <a:gd name="connsiteX1" fmla="*/ 34724 w 1139510"/>
                  <a:gd name="connsiteY1" fmla="*/ 78398 h 336546"/>
                  <a:gd name="connsiteX2" fmla="*/ 48469 w 1139510"/>
                  <a:gd name="connsiteY2" fmla="*/ 24866 h 336546"/>
                  <a:gd name="connsiteX3" fmla="*/ 85363 w 1139510"/>
                  <a:gd name="connsiteY3" fmla="*/ 3886 h 336546"/>
                  <a:gd name="connsiteX4" fmla="*/ 227877 w 1139510"/>
                  <a:gd name="connsiteY4" fmla="*/ 42951 h 336546"/>
                  <a:gd name="connsiteX5" fmla="*/ 842782 w 1139510"/>
                  <a:gd name="connsiteY5" fmla="*/ 209337 h 336546"/>
                  <a:gd name="connsiteX6" fmla="*/ 1123468 w 1139510"/>
                  <a:gd name="connsiteY6" fmla="*/ 296871 h 336546"/>
                  <a:gd name="connsiteX7" fmla="*/ 1138659 w 1139510"/>
                  <a:gd name="connsiteY7" fmla="*/ 322914 h 336546"/>
                  <a:gd name="connsiteX8" fmla="*/ 1114787 w 1139510"/>
                  <a:gd name="connsiteY8" fmla="*/ 335935 h 336546"/>
                  <a:gd name="connsiteX9" fmla="*/ 722694 w 1139510"/>
                  <a:gd name="connsiteY9" fmla="*/ 294700 h 336546"/>
                  <a:gd name="connsiteX10" fmla="*/ 340006 w 1139510"/>
                  <a:gd name="connsiteY10" fmla="*/ 253465 h 336546"/>
                  <a:gd name="connsiteX11" fmla="*/ 24596 w 1139510"/>
                  <a:gd name="connsiteY11" fmla="*/ 220188 h 336546"/>
                  <a:gd name="connsiteX12" fmla="*/ 0 w 1139510"/>
                  <a:gd name="connsiteY12" fmla="*/ 219465 h 336546"/>
                  <a:gd name="connsiteX13" fmla="*/ 723 w 1139510"/>
                  <a:gd name="connsiteY13" fmla="*/ 205720 h 336546"/>
                  <a:gd name="connsiteX14" fmla="*/ 1061977 w 1139510"/>
                  <a:gd name="connsiteY14" fmla="*/ 288913 h 336546"/>
                  <a:gd name="connsiteX15" fmla="*/ 988912 w 1139510"/>
                  <a:gd name="connsiteY15" fmla="*/ 261423 h 336546"/>
                  <a:gd name="connsiteX16" fmla="*/ 551244 w 1139510"/>
                  <a:gd name="connsiteY16" fmla="*/ 142783 h 336546"/>
                  <a:gd name="connsiteX17" fmla="*/ 75959 w 1139510"/>
                  <a:gd name="connsiteY17" fmla="*/ 14014 h 336546"/>
                  <a:gd name="connsiteX18" fmla="*/ 62214 w 1139510"/>
                  <a:gd name="connsiteY18" fmla="*/ 21248 h 336546"/>
                  <a:gd name="connsiteX19" fmla="*/ 21703 w 1139510"/>
                  <a:gd name="connsiteY19" fmla="*/ 180400 h 336546"/>
                  <a:gd name="connsiteX20" fmla="*/ 22426 w 1139510"/>
                  <a:gd name="connsiteY20" fmla="*/ 194145 h 336546"/>
                  <a:gd name="connsiteX21" fmla="*/ 25320 w 1139510"/>
                  <a:gd name="connsiteY21" fmla="*/ 185464 h 336546"/>
                  <a:gd name="connsiteX22" fmla="*/ 61491 w 1139510"/>
                  <a:gd name="connsiteY22" fmla="*/ 41504 h 336546"/>
                  <a:gd name="connsiteX23" fmla="*/ 92597 w 1139510"/>
                  <a:gd name="connsiteY23" fmla="*/ 23419 h 336546"/>
                  <a:gd name="connsiteX24" fmla="*/ 384858 w 1139510"/>
                  <a:gd name="connsiteY24" fmla="*/ 104442 h 336546"/>
                  <a:gd name="connsiteX25" fmla="*/ 872442 w 1139510"/>
                  <a:gd name="connsiteY25" fmla="*/ 236104 h 336546"/>
                  <a:gd name="connsiteX26" fmla="*/ 1061977 w 1139510"/>
                  <a:gd name="connsiteY26" fmla="*/ 288913 h 33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39510" h="336546">
                    <a:moveTo>
                      <a:pt x="723" y="205720"/>
                    </a:moveTo>
                    <a:cubicBezTo>
                      <a:pt x="14468" y="163762"/>
                      <a:pt x="23873" y="121080"/>
                      <a:pt x="34724" y="78398"/>
                    </a:cubicBezTo>
                    <a:cubicBezTo>
                      <a:pt x="39788" y="60313"/>
                      <a:pt x="44128" y="42951"/>
                      <a:pt x="48469" y="24866"/>
                    </a:cubicBezTo>
                    <a:cubicBezTo>
                      <a:pt x="55703" y="-2624"/>
                      <a:pt x="57873" y="-3348"/>
                      <a:pt x="85363" y="3886"/>
                    </a:cubicBezTo>
                    <a:cubicBezTo>
                      <a:pt x="133109" y="16908"/>
                      <a:pt x="180854" y="29929"/>
                      <a:pt x="227877" y="42951"/>
                    </a:cubicBezTo>
                    <a:cubicBezTo>
                      <a:pt x="432604" y="98654"/>
                      <a:pt x="638054" y="153634"/>
                      <a:pt x="842782" y="209337"/>
                    </a:cubicBezTo>
                    <a:cubicBezTo>
                      <a:pt x="937549" y="235380"/>
                      <a:pt x="1033040" y="257806"/>
                      <a:pt x="1123468" y="296871"/>
                    </a:cubicBezTo>
                    <a:cubicBezTo>
                      <a:pt x="1137213" y="302658"/>
                      <a:pt x="1141553" y="308445"/>
                      <a:pt x="1138659" y="322914"/>
                    </a:cubicBezTo>
                    <a:cubicBezTo>
                      <a:pt x="1135042" y="337382"/>
                      <a:pt x="1127085" y="337382"/>
                      <a:pt x="1114787" y="335935"/>
                    </a:cubicBezTo>
                    <a:cubicBezTo>
                      <a:pt x="983848" y="322190"/>
                      <a:pt x="853633" y="308445"/>
                      <a:pt x="722694" y="294700"/>
                    </a:cubicBezTo>
                    <a:cubicBezTo>
                      <a:pt x="595373" y="280955"/>
                      <a:pt x="467328" y="267211"/>
                      <a:pt x="340006" y="253465"/>
                    </a:cubicBezTo>
                    <a:cubicBezTo>
                      <a:pt x="235111" y="242614"/>
                      <a:pt x="129492" y="231040"/>
                      <a:pt x="24596" y="220188"/>
                    </a:cubicBezTo>
                    <a:cubicBezTo>
                      <a:pt x="16639" y="219465"/>
                      <a:pt x="7958" y="219465"/>
                      <a:pt x="0" y="219465"/>
                    </a:cubicBezTo>
                    <a:cubicBezTo>
                      <a:pt x="723" y="215124"/>
                      <a:pt x="723" y="210060"/>
                      <a:pt x="723" y="205720"/>
                    </a:cubicBezTo>
                    <a:close/>
                    <a:moveTo>
                      <a:pt x="1061977" y="288913"/>
                    </a:moveTo>
                    <a:cubicBezTo>
                      <a:pt x="1038828" y="276615"/>
                      <a:pt x="1013508" y="267934"/>
                      <a:pt x="988912" y="261423"/>
                    </a:cubicBezTo>
                    <a:cubicBezTo>
                      <a:pt x="842782" y="221635"/>
                      <a:pt x="697375" y="181847"/>
                      <a:pt x="551244" y="142783"/>
                    </a:cubicBezTo>
                    <a:cubicBezTo>
                      <a:pt x="392816" y="100101"/>
                      <a:pt x="234387" y="57419"/>
                      <a:pt x="75959" y="14014"/>
                    </a:cubicBezTo>
                    <a:cubicBezTo>
                      <a:pt x="68001" y="11844"/>
                      <a:pt x="64384" y="12567"/>
                      <a:pt x="62214" y="21248"/>
                    </a:cubicBezTo>
                    <a:cubicBezTo>
                      <a:pt x="49192" y="74058"/>
                      <a:pt x="35447" y="127591"/>
                      <a:pt x="21703" y="180400"/>
                    </a:cubicBezTo>
                    <a:cubicBezTo>
                      <a:pt x="20979" y="184741"/>
                      <a:pt x="17362" y="189081"/>
                      <a:pt x="22426" y="194145"/>
                    </a:cubicBezTo>
                    <a:cubicBezTo>
                      <a:pt x="23873" y="190528"/>
                      <a:pt x="24596" y="188358"/>
                      <a:pt x="25320" y="185464"/>
                    </a:cubicBezTo>
                    <a:cubicBezTo>
                      <a:pt x="37618" y="137719"/>
                      <a:pt x="49192" y="89973"/>
                      <a:pt x="61491" y="41504"/>
                    </a:cubicBezTo>
                    <a:cubicBezTo>
                      <a:pt x="67278" y="19078"/>
                      <a:pt x="70895" y="17631"/>
                      <a:pt x="92597" y="23419"/>
                    </a:cubicBezTo>
                    <a:cubicBezTo>
                      <a:pt x="190259" y="50185"/>
                      <a:pt x="287197" y="77675"/>
                      <a:pt x="384858" y="104442"/>
                    </a:cubicBezTo>
                    <a:cubicBezTo>
                      <a:pt x="547627" y="148570"/>
                      <a:pt x="710396" y="191975"/>
                      <a:pt x="872442" y="236104"/>
                    </a:cubicBezTo>
                    <a:cubicBezTo>
                      <a:pt x="936826" y="253465"/>
                      <a:pt x="999763" y="268657"/>
                      <a:pt x="1061977" y="288913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39EA7990-E155-4489-ACD2-3709B3178033}"/>
                  </a:ext>
                </a:extLst>
              </p:cNvPr>
              <p:cNvSpPr/>
              <p:nvPr/>
            </p:nvSpPr>
            <p:spPr>
              <a:xfrm>
                <a:off x="2748447" y="623273"/>
                <a:ext cx="279997" cy="973295"/>
              </a:xfrm>
              <a:custGeom>
                <a:avLst/>
                <a:gdLst>
                  <a:gd name="connsiteX0" fmla="*/ 195 w 330334"/>
                  <a:gd name="connsiteY0" fmla="*/ 1123865 h 1148269"/>
                  <a:gd name="connsiteX1" fmla="*/ 19727 w 330334"/>
                  <a:gd name="connsiteY1" fmla="*/ 916244 h 1148269"/>
                  <a:gd name="connsiteX2" fmla="*/ 43600 w 330334"/>
                  <a:gd name="connsiteY2" fmla="*/ 673175 h 1148269"/>
                  <a:gd name="connsiteX3" fmla="*/ 73260 w 330334"/>
                  <a:gd name="connsiteY3" fmla="*/ 382361 h 1148269"/>
                  <a:gd name="connsiteX4" fmla="*/ 103643 w 330334"/>
                  <a:gd name="connsiteY4" fmla="*/ 96611 h 1148269"/>
                  <a:gd name="connsiteX5" fmla="*/ 112324 w 330334"/>
                  <a:gd name="connsiteY5" fmla="*/ 20652 h 1148269"/>
                  <a:gd name="connsiteX6" fmla="*/ 138367 w 330334"/>
                  <a:gd name="connsiteY6" fmla="*/ 2567 h 1148269"/>
                  <a:gd name="connsiteX7" fmla="*/ 314158 w 330334"/>
                  <a:gd name="connsiteY7" fmla="*/ 49589 h 1148269"/>
                  <a:gd name="connsiteX8" fmla="*/ 328626 w 330334"/>
                  <a:gd name="connsiteY8" fmla="*/ 74909 h 1148269"/>
                  <a:gd name="connsiteX9" fmla="*/ 285221 w 330334"/>
                  <a:gd name="connsiteY9" fmla="*/ 231890 h 1148269"/>
                  <a:gd name="connsiteX10" fmla="*/ 108707 w 330334"/>
                  <a:gd name="connsiteY10" fmla="*/ 903222 h 1148269"/>
                  <a:gd name="connsiteX11" fmla="*/ 33472 w 330334"/>
                  <a:gd name="connsiteY11" fmla="*/ 1131822 h 1148269"/>
                  <a:gd name="connsiteX12" fmla="*/ 12493 w 330334"/>
                  <a:gd name="connsiteY12" fmla="*/ 1147737 h 1148269"/>
                  <a:gd name="connsiteX13" fmla="*/ 195 w 330334"/>
                  <a:gd name="connsiteY13" fmla="*/ 1123865 h 114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334" h="1148269">
                    <a:moveTo>
                      <a:pt x="195" y="1123865"/>
                    </a:moveTo>
                    <a:cubicBezTo>
                      <a:pt x="6705" y="1054416"/>
                      <a:pt x="12493" y="984968"/>
                      <a:pt x="19727" y="916244"/>
                    </a:cubicBezTo>
                    <a:cubicBezTo>
                      <a:pt x="27685" y="835221"/>
                      <a:pt x="35642" y="754198"/>
                      <a:pt x="43600" y="673175"/>
                    </a:cubicBezTo>
                    <a:cubicBezTo>
                      <a:pt x="53728" y="576237"/>
                      <a:pt x="63132" y="479299"/>
                      <a:pt x="73260" y="382361"/>
                    </a:cubicBezTo>
                    <a:cubicBezTo>
                      <a:pt x="83388" y="286870"/>
                      <a:pt x="93516" y="192102"/>
                      <a:pt x="103643" y="96611"/>
                    </a:cubicBezTo>
                    <a:cubicBezTo>
                      <a:pt x="106537" y="71292"/>
                      <a:pt x="108707" y="45972"/>
                      <a:pt x="112324" y="20652"/>
                    </a:cubicBezTo>
                    <a:cubicBezTo>
                      <a:pt x="115218" y="-1773"/>
                      <a:pt x="117388" y="-2497"/>
                      <a:pt x="138367" y="2567"/>
                    </a:cubicBezTo>
                    <a:cubicBezTo>
                      <a:pt x="196964" y="17759"/>
                      <a:pt x="255561" y="34397"/>
                      <a:pt x="314158" y="49589"/>
                    </a:cubicBezTo>
                    <a:cubicBezTo>
                      <a:pt x="329350" y="53206"/>
                      <a:pt x="332967" y="59717"/>
                      <a:pt x="328626" y="74909"/>
                    </a:cubicBezTo>
                    <a:cubicBezTo>
                      <a:pt x="313435" y="126995"/>
                      <a:pt x="299690" y="179081"/>
                      <a:pt x="285221" y="231890"/>
                    </a:cubicBezTo>
                    <a:cubicBezTo>
                      <a:pt x="225901" y="455427"/>
                      <a:pt x="167304" y="679686"/>
                      <a:pt x="108707" y="903222"/>
                    </a:cubicBezTo>
                    <a:cubicBezTo>
                      <a:pt x="88452" y="981351"/>
                      <a:pt x="63855" y="1057310"/>
                      <a:pt x="33472" y="1131822"/>
                    </a:cubicBezTo>
                    <a:cubicBezTo>
                      <a:pt x="29855" y="1141227"/>
                      <a:pt x="26961" y="1150631"/>
                      <a:pt x="12493" y="1147737"/>
                    </a:cubicBezTo>
                    <a:cubicBezTo>
                      <a:pt x="195" y="1144120"/>
                      <a:pt x="-529" y="1134716"/>
                      <a:pt x="195" y="112386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FE88BFD8-6FB2-4D9D-8AAF-C857830B3AEA}"/>
                  </a:ext>
                </a:extLst>
              </p:cNvPr>
              <p:cNvSpPr/>
              <p:nvPr/>
            </p:nvSpPr>
            <p:spPr>
              <a:xfrm>
                <a:off x="2905383" y="1895344"/>
                <a:ext cx="916042" cy="510398"/>
              </a:xfrm>
              <a:custGeom>
                <a:avLst/>
                <a:gdLst>
                  <a:gd name="connsiteX0" fmla="*/ 45093 w 1080724"/>
                  <a:gd name="connsiteY0" fmla="*/ 23880 h 602155"/>
                  <a:gd name="connsiteX1" fmla="*/ 17603 w 1080724"/>
                  <a:gd name="connsiteY1" fmla="*/ 2178 h 602155"/>
                  <a:gd name="connsiteX2" fmla="*/ 36412 w 1080724"/>
                  <a:gd name="connsiteY2" fmla="*/ 4348 h 602155"/>
                  <a:gd name="connsiteX3" fmla="*/ 722212 w 1080724"/>
                  <a:gd name="connsiteY3" fmla="*/ 269842 h 602155"/>
                  <a:gd name="connsiteX4" fmla="*/ 1062218 w 1080724"/>
                  <a:gd name="connsiteY4" fmla="*/ 400057 h 602155"/>
                  <a:gd name="connsiteX5" fmla="*/ 1073070 w 1080724"/>
                  <a:gd name="connsiteY5" fmla="*/ 429717 h 602155"/>
                  <a:gd name="connsiteX6" fmla="*/ 981919 w 1080724"/>
                  <a:gd name="connsiteY6" fmla="*/ 589593 h 602155"/>
                  <a:gd name="connsiteX7" fmla="*/ 954429 w 1080724"/>
                  <a:gd name="connsiteY7" fmla="*/ 597551 h 602155"/>
                  <a:gd name="connsiteX8" fmla="*/ 737404 w 1080724"/>
                  <a:gd name="connsiteY8" fmla="*/ 470952 h 602155"/>
                  <a:gd name="connsiteX9" fmla="*/ 160117 w 1080724"/>
                  <a:gd name="connsiteY9" fmla="*/ 136010 h 602155"/>
                  <a:gd name="connsiteX10" fmla="*/ 11092 w 1080724"/>
                  <a:gd name="connsiteY10" fmla="*/ 34731 h 602155"/>
                  <a:gd name="connsiteX11" fmla="*/ 1688 w 1080724"/>
                  <a:gd name="connsiteY11" fmla="*/ 26774 h 602155"/>
                  <a:gd name="connsiteX12" fmla="*/ 3858 w 1080724"/>
                  <a:gd name="connsiteY12" fmla="*/ 12305 h 602155"/>
                  <a:gd name="connsiteX13" fmla="*/ 13986 w 1080724"/>
                  <a:gd name="connsiteY13" fmla="*/ 14476 h 602155"/>
                  <a:gd name="connsiteX14" fmla="*/ 45093 w 1080724"/>
                  <a:gd name="connsiteY14" fmla="*/ 23880 h 60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0724" h="602155">
                    <a:moveTo>
                      <a:pt x="45093" y="23880"/>
                    </a:moveTo>
                    <a:cubicBezTo>
                      <a:pt x="36412" y="16646"/>
                      <a:pt x="23390" y="15199"/>
                      <a:pt x="17603" y="2178"/>
                    </a:cubicBezTo>
                    <a:cubicBezTo>
                      <a:pt x="25561" y="-2886"/>
                      <a:pt x="30625" y="2178"/>
                      <a:pt x="36412" y="4348"/>
                    </a:cubicBezTo>
                    <a:cubicBezTo>
                      <a:pt x="265012" y="92605"/>
                      <a:pt x="493612" y="181585"/>
                      <a:pt x="722212" y="269842"/>
                    </a:cubicBezTo>
                    <a:cubicBezTo>
                      <a:pt x="835065" y="313247"/>
                      <a:pt x="948642" y="356652"/>
                      <a:pt x="1062218" y="400057"/>
                    </a:cubicBezTo>
                    <a:cubicBezTo>
                      <a:pt x="1084644" y="408738"/>
                      <a:pt x="1084644" y="408738"/>
                      <a:pt x="1073070" y="429717"/>
                    </a:cubicBezTo>
                    <a:cubicBezTo>
                      <a:pt x="1042686" y="482527"/>
                      <a:pt x="1011579" y="536060"/>
                      <a:pt x="981919" y="589593"/>
                    </a:cubicBezTo>
                    <a:cubicBezTo>
                      <a:pt x="973961" y="603338"/>
                      <a:pt x="967451" y="605508"/>
                      <a:pt x="954429" y="597551"/>
                    </a:cubicBezTo>
                    <a:cubicBezTo>
                      <a:pt x="882087" y="554869"/>
                      <a:pt x="809745" y="512911"/>
                      <a:pt x="737404" y="470952"/>
                    </a:cubicBezTo>
                    <a:cubicBezTo>
                      <a:pt x="544975" y="359546"/>
                      <a:pt x="352546" y="248140"/>
                      <a:pt x="160117" y="136010"/>
                    </a:cubicBezTo>
                    <a:cubicBezTo>
                      <a:pt x="108030" y="105626"/>
                      <a:pt x="59561" y="70179"/>
                      <a:pt x="11092" y="34731"/>
                    </a:cubicBezTo>
                    <a:cubicBezTo>
                      <a:pt x="7475" y="32561"/>
                      <a:pt x="4582" y="29668"/>
                      <a:pt x="1688" y="26774"/>
                    </a:cubicBezTo>
                    <a:cubicBezTo>
                      <a:pt x="-1929" y="21710"/>
                      <a:pt x="965" y="16646"/>
                      <a:pt x="3858" y="12305"/>
                    </a:cubicBezTo>
                    <a:cubicBezTo>
                      <a:pt x="8199" y="7242"/>
                      <a:pt x="10369" y="10859"/>
                      <a:pt x="13986" y="14476"/>
                    </a:cubicBezTo>
                    <a:cubicBezTo>
                      <a:pt x="22667" y="20986"/>
                      <a:pt x="34242" y="20263"/>
                      <a:pt x="45093" y="2388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207DD643-6360-4070-BF7C-136F4DBFE602}"/>
                  </a:ext>
                </a:extLst>
              </p:cNvPr>
              <p:cNvSpPr/>
              <p:nvPr/>
            </p:nvSpPr>
            <p:spPr>
              <a:xfrm>
                <a:off x="2874134" y="1945175"/>
                <a:ext cx="797182" cy="703163"/>
              </a:xfrm>
              <a:custGeom>
                <a:avLst/>
                <a:gdLst>
                  <a:gd name="connsiteX0" fmla="*/ 780057 w 940496"/>
                  <a:gd name="connsiteY0" fmla="*/ 829575 h 829574"/>
                  <a:gd name="connsiteX1" fmla="*/ 766312 w 940496"/>
                  <a:gd name="connsiteY1" fmla="*/ 818724 h 829574"/>
                  <a:gd name="connsiteX2" fmla="*/ 185408 w 940496"/>
                  <a:gd name="connsiteY2" fmla="*/ 231309 h 829574"/>
                  <a:gd name="connsiteX3" fmla="*/ 7447 w 940496"/>
                  <a:gd name="connsiteY3" fmla="*/ 34539 h 829574"/>
                  <a:gd name="connsiteX4" fmla="*/ 11064 w 940496"/>
                  <a:gd name="connsiteY4" fmla="*/ 3432 h 829574"/>
                  <a:gd name="connsiteX5" fmla="*/ 32767 w 940496"/>
                  <a:gd name="connsiteY5" fmla="*/ 6326 h 829574"/>
                  <a:gd name="connsiteX6" fmla="*/ 244728 w 940496"/>
                  <a:gd name="connsiteY6" fmla="*/ 161137 h 829574"/>
                  <a:gd name="connsiteX7" fmla="*/ 925464 w 940496"/>
                  <a:gd name="connsiteY7" fmla="*/ 657402 h 829574"/>
                  <a:gd name="connsiteX8" fmla="*/ 928358 w 940496"/>
                  <a:gd name="connsiteY8" fmla="*/ 688508 h 829574"/>
                  <a:gd name="connsiteX9" fmla="*/ 795249 w 940496"/>
                  <a:gd name="connsiteY9" fmla="*/ 820171 h 829574"/>
                  <a:gd name="connsiteX10" fmla="*/ 780057 w 940496"/>
                  <a:gd name="connsiteY10" fmla="*/ 829575 h 82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0496" h="829574">
                    <a:moveTo>
                      <a:pt x="780057" y="829575"/>
                    </a:moveTo>
                    <a:cubicBezTo>
                      <a:pt x="773546" y="828128"/>
                      <a:pt x="770653" y="823064"/>
                      <a:pt x="766312" y="818724"/>
                    </a:cubicBezTo>
                    <a:cubicBezTo>
                      <a:pt x="575330" y="619784"/>
                      <a:pt x="380007" y="425908"/>
                      <a:pt x="185408" y="231309"/>
                    </a:cubicBezTo>
                    <a:cubicBezTo>
                      <a:pt x="122471" y="168371"/>
                      <a:pt x="61703" y="104710"/>
                      <a:pt x="7447" y="34539"/>
                    </a:cubicBezTo>
                    <a:cubicBezTo>
                      <a:pt x="-2681" y="21517"/>
                      <a:pt x="-3404" y="13560"/>
                      <a:pt x="11064" y="3432"/>
                    </a:cubicBezTo>
                    <a:cubicBezTo>
                      <a:pt x="21192" y="-3802"/>
                      <a:pt x="26256" y="1985"/>
                      <a:pt x="32767" y="6326"/>
                    </a:cubicBezTo>
                    <a:cubicBezTo>
                      <a:pt x="103662" y="57688"/>
                      <a:pt x="173833" y="109774"/>
                      <a:pt x="244728" y="161137"/>
                    </a:cubicBezTo>
                    <a:cubicBezTo>
                      <a:pt x="471881" y="326800"/>
                      <a:pt x="698311" y="491739"/>
                      <a:pt x="925464" y="657402"/>
                    </a:cubicBezTo>
                    <a:cubicBezTo>
                      <a:pt x="944996" y="671870"/>
                      <a:pt x="944996" y="671870"/>
                      <a:pt x="928358" y="688508"/>
                    </a:cubicBezTo>
                    <a:cubicBezTo>
                      <a:pt x="884229" y="732637"/>
                      <a:pt x="839377" y="776765"/>
                      <a:pt x="795249" y="820171"/>
                    </a:cubicBezTo>
                    <a:cubicBezTo>
                      <a:pt x="790185" y="823788"/>
                      <a:pt x="787291" y="828852"/>
                      <a:pt x="780057" y="82957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D2DFCD79-4A75-4A92-B635-5BC396F971B4}"/>
                  </a:ext>
                </a:extLst>
              </p:cNvPr>
              <p:cNvSpPr/>
              <p:nvPr/>
            </p:nvSpPr>
            <p:spPr>
              <a:xfrm>
                <a:off x="2764967" y="2009556"/>
                <a:ext cx="427227" cy="939855"/>
              </a:xfrm>
              <a:custGeom>
                <a:avLst/>
                <a:gdLst>
                  <a:gd name="connsiteX0" fmla="*/ 299732 w 504032"/>
                  <a:gd name="connsiteY0" fmla="*/ 1108819 h 1108818"/>
                  <a:gd name="connsiteX1" fmla="*/ 284541 w 504032"/>
                  <a:gd name="connsiteY1" fmla="*/ 1090010 h 1108818"/>
                  <a:gd name="connsiteX2" fmla="*/ 238242 w 504032"/>
                  <a:gd name="connsiteY2" fmla="*/ 915666 h 1108818"/>
                  <a:gd name="connsiteX3" fmla="*/ 7472 w 504032"/>
                  <a:gd name="connsiteY3" fmla="*/ 51905 h 1108818"/>
                  <a:gd name="connsiteX4" fmla="*/ 238 w 504032"/>
                  <a:gd name="connsiteY4" fmla="*/ 22245 h 1108818"/>
                  <a:gd name="connsiteX5" fmla="*/ 5302 w 504032"/>
                  <a:gd name="connsiteY5" fmla="*/ 12117 h 1108818"/>
                  <a:gd name="connsiteX6" fmla="*/ 13259 w 504032"/>
                  <a:gd name="connsiteY6" fmla="*/ 17181 h 1108818"/>
                  <a:gd name="connsiteX7" fmla="*/ 24834 w 504032"/>
                  <a:gd name="connsiteY7" fmla="*/ 22969 h 1108818"/>
                  <a:gd name="connsiteX8" fmla="*/ 27004 w 504032"/>
                  <a:gd name="connsiteY8" fmla="*/ 11394 h 1108818"/>
                  <a:gd name="connsiteX9" fmla="*/ 29898 w 504032"/>
                  <a:gd name="connsiteY9" fmla="*/ 1989 h 1108818"/>
                  <a:gd name="connsiteX10" fmla="*/ 42919 w 504032"/>
                  <a:gd name="connsiteY10" fmla="*/ 3436 h 1108818"/>
                  <a:gd name="connsiteX11" fmla="*/ 50877 w 504032"/>
                  <a:gd name="connsiteY11" fmla="*/ 17181 h 1108818"/>
                  <a:gd name="connsiteX12" fmla="*/ 349648 w 504032"/>
                  <a:gd name="connsiteY12" fmla="*/ 696470 h 1108818"/>
                  <a:gd name="connsiteX13" fmla="*/ 500119 w 504032"/>
                  <a:gd name="connsiteY13" fmla="*/ 1035753 h 1108818"/>
                  <a:gd name="connsiteX14" fmla="*/ 494332 w 504032"/>
                  <a:gd name="connsiteY14" fmla="*/ 1056009 h 1108818"/>
                  <a:gd name="connsiteX15" fmla="*/ 304796 w 504032"/>
                  <a:gd name="connsiteY15" fmla="*/ 1107372 h 1108818"/>
                  <a:gd name="connsiteX16" fmla="*/ 299732 w 504032"/>
                  <a:gd name="connsiteY16" fmla="*/ 1108819 h 110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32" h="1108818">
                    <a:moveTo>
                      <a:pt x="299732" y="1108819"/>
                    </a:moveTo>
                    <a:cubicBezTo>
                      <a:pt x="288158" y="1108819"/>
                      <a:pt x="286711" y="1098691"/>
                      <a:pt x="284541" y="1090010"/>
                    </a:cubicBezTo>
                    <a:cubicBezTo>
                      <a:pt x="268626" y="1032136"/>
                      <a:pt x="253434" y="973540"/>
                      <a:pt x="238242" y="915666"/>
                    </a:cubicBezTo>
                    <a:cubicBezTo>
                      <a:pt x="161560" y="627746"/>
                      <a:pt x="84154" y="339826"/>
                      <a:pt x="7472" y="51905"/>
                    </a:cubicBezTo>
                    <a:cubicBezTo>
                      <a:pt x="4578" y="42501"/>
                      <a:pt x="2408" y="32373"/>
                      <a:pt x="238" y="22245"/>
                    </a:cubicBezTo>
                    <a:cubicBezTo>
                      <a:pt x="-486" y="17905"/>
                      <a:pt x="238" y="13564"/>
                      <a:pt x="5302" y="12117"/>
                    </a:cubicBezTo>
                    <a:cubicBezTo>
                      <a:pt x="9642" y="11394"/>
                      <a:pt x="12536" y="12841"/>
                      <a:pt x="13259" y="17181"/>
                    </a:cubicBezTo>
                    <a:cubicBezTo>
                      <a:pt x="14706" y="23692"/>
                      <a:pt x="19046" y="26586"/>
                      <a:pt x="24834" y="22969"/>
                    </a:cubicBezTo>
                    <a:cubicBezTo>
                      <a:pt x="29898" y="20075"/>
                      <a:pt x="31344" y="15734"/>
                      <a:pt x="27004" y="11394"/>
                    </a:cubicBezTo>
                    <a:cubicBezTo>
                      <a:pt x="23387" y="6330"/>
                      <a:pt x="24834" y="4160"/>
                      <a:pt x="29898" y="1989"/>
                    </a:cubicBezTo>
                    <a:cubicBezTo>
                      <a:pt x="34238" y="-181"/>
                      <a:pt x="39302" y="-1628"/>
                      <a:pt x="42919" y="3436"/>
                    </a:cubicBezTo>
                    <a:cubicBezTo>
                      <a:pt x="45813" y="7777"/>
                      <a:pt x="48707" y="12841"/>
                      <a:pt x="50877" y="17181"/>
                    </a:cubicBezTo>
                    <a:cubicBezTo>
                      <a:pt x="150708" y="243611"/>
                      <a:pt x="249817" y="470041"/>
                      <a:pt x="349648" y="696470"/>
                    </a:cubicBezTo>
                    <a:cubicBezTo>
                      <a:pt x="399564" y="809324"/>
                      <a:pt x="450203" y="922900"/>
                      <a:pt x="500119" y="1035753"/>
                    </a:cubicBezTo>
                    <a:cubicBezTo>
                      <a:pt x="504460" y="1044434"/>
                      <a:pt x="508077" y="1052392"/>
                      <a:pt x="494332" y="1056009"/>
                    </a:cubicBezTo>
                    <a:cubicBezTo>
                      <a:pt x="431395" y="1072648"/>
                      <a:pt x="367734" y="1090010"/>
                      <a:pt x="304796" y="1107372"/>
                    </a:cubicBezTo>
                    <a:cubicBezTo>
                      <a:pt x="303350" y="1108095"/>
                      <a:pt x="301903" y="1108095"/>
                      <a:pt x="299732" y="1108819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0EAC85F9-4B38-4B43-82C0-F899AB18EE57}"/>
                  </a:ext>
                </a:extLst>
              </p:cNvPr>
              <p:cNvSpPr/>
              <p:nvPr/>
            </p:nvSpPr>
            <p:spPr>
              <a:xfrm>
                <a:off x="2826834" y="1982802"/>
                <a:ext cx="629878" cy="850652"/>
              </a:xfrm>
              <a:custGeom>
                <a:avLst/>
                <a:gdLst>
                  <a:gd name="connsiteX0" fmla="*/ 22016 w 743115"/>
                  <a:gd name="connsiteY0" fmla="*/ 22702 h 1003578"/>
                  <a:gd name="connsiteX1" fmla="*/ 21292 w 743115"/>
                  <a:gd name="connsiteY1" fmla="*/ 1000 h 1003578"/>
                  <a:gd name="connsiteX2" fmla="*/ 40101 w 743115"/>
                  <a:gd name="connsiteY2" fmla="*/ 13298 h 1003578"/>
                  <a:gd name="connsiteX3" fmla="*/ 200700 w 743115"/>
                  <a:gd name="connsiteY3" fmla="*/ 213685 h 1003578"/>
                  <a:gd name="connsiteX4" fmla="*/ 729518 w 743115"/>
                  <a:gd name="connsiteY4" fmla="*/ 869824 h 1003578"/>
                  <a:gd name="connsiteX5" fmla="*/ 735305 w 743115"/>
                  <a:gd name="connsiteY5" fmla="*/ 877059 h 1003578"/>
                  <a:gd name="connsiteX6" fmla="*/ 730242 w 743115"/>
                  <a:gd name="connsiteY6" fmla="*/ 904548 h 1003578"/>
                  <a:gd name="connsiteX7" fmla="*/ 572536 w 743115"/>
                  <a:gd name="connsiteY7" fmla="*/ 995699 h 1003578"/>
                  <a:gd name="connsiteX8" fmla="*/ 540706 w 743115"/>
                  <a:gd name="connsiteY8" fmla="*/ 987741 h 1003578"/>
                  <a:gd name="connsiteX9" fmla="*/ 302702 w 743115"/>
                  <a:gd name="connsiteY9" fmla="*/ 573223 h 1003578"/>
                  <a:gd name="connsiteX10" fmla="*/ 76995 w 743115"/>
                  <a:gd name="connsiteY10" fmla="*/ 180407 h 1003578"/>
                  <a:gd name="connsiteX11" fmla="*/ 3930 w 743115"/>
                  <a:gd name="connsiteY11" fmla="*/ 29213 h 1003578"/>
                  <a:gd name="connsiteX12" fmla="*/ 3207 w 743115"/>
                  <a:gd name="connsiteY12" fmla="*/ 13298 h 1003578"/>
                  <a:gd name="connsiteX13" fmla="*/ 16952 w 743115"/>
                  <a:gd name="connsiteY13" fmla="*/ 21255 h 1003578"/>
                  <a:gd name="connsiteX14" fmla="*/ 22016 w 743115"/>
                  <a:gd name="connsiteY14" fmla="*/ 22702 h 100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115" h="1003578">
                    <a:moveTo>
                      <a:pt x="22016" y="22702"/>
                    </a:moveTo>
                    <a:cubicBezTo>
                      <a:pt x="26356" y="13298"/>
                      <a:pt x="11164" y="6064"/>
                      <a:pt x="21292" y="1000"/>
                    </a:cubicBezTo>
                    <a:cubicBezTo>
                      <a:pt x="29973" y="-3341"/>
                      <a:pt x="35761" y="7510"/>
                      <a:pt x="40101" y="13298"/>
                    </a:cubicBezTo>
                    <a:cubicBezTo>
                      <a:pt x="93634" y="79852"/>
                      <a:pt x="147167" y="147130"/>
                      <a:pt x="200700" y="213685"/>
                    </a:cubicBezTo>
                    <a:cubicBezTo>
                      <a:pt x="376490" y="432157"/>
                      <a:pt x="553004" y="651352"/>
                      <a:pt x="729518" y="869824"/>
                    </a:cubicBezTo>
                    <a:cubicBezTo>
                      <a:pt x="731688" y="871995"/>
                      <a:pt x="733135" y="874888"/>
                      <a:pt x="735305" y="877059"/>
                    </a:cubicBezTo>
                    <a:cubicBezTo>
                      <a:pt x="748327" y="889357"/>
                      <a:pt x="743986" y="896591"/>
                      <a:pt x="730242" y="904548"/>
                    </a:cubicBezTo>
                    <a:cubicBezTo>
                      <a:pt x="677432" y="934209"/>
                      <a:pt x="625346" y="965316"/>
                      <a:pt x="572536" y="995699"/>
                    </a:cubicBezTo>
                    <a:cubicBezTo>
                      <a:pt x="553004" y="1007274"/>
                      <a:pt x="552281" y="1007274"/>
                      <a:pt x="540706" y="987741"/>
                    </a:cubicBezTo>
                    <a:cubicBezTo>
                      <a:pt x="461130" y="849569"/>
                      <a:pt x="382278" y="711396"/>
                      <a:pt x="302702" y="573223"/>
                    </a:cubicBezTo>
                    <a:cubicBezTo>
                      <a:pt x="227466" y="442284"/>
                      <a:pt x="151507" y="311346"/>
                      <a:pt x="76995" y="180407"/>
                    </a:cubicBezTo>
                    <a:cubicBezTo>
                      <a:pt x="49505" y="131938"/>
                      <a:pt x="27803" y="79852"/>
                      <a:pt x="3930" y="29213"/>
                    </a:cubicBezTo>
                    <a:cubicBezTo>
                      <a:pt x="1760" y="24149"/>
                      <a:pt x="-3304" y="17638"/>
                      <a:pt x="3207" y="13298"/>
                    </a:cubicBezTo>
                    <a:cubicBezTo>
                      <a:pt x="11164" y="8234"/>
                      <a:pt x="12611" y="17638"/>
                      <a:pt x="16952" y="21255"/>
                    </a:cubicBezTo>
                    <a:cubicBezTo>
                      <a:pt x="17675" y="21979"/>
                      <a:pt x="19845" y="21979"/>
                      <a:pt x="22016" y="22702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C52C0A80-7C92-4E0B-A9A2-1E61E0322AAE}"/>
                  </a:ext>
                </a:extLst>
              </p:cNvPr>
              <p:cNvSpPr/>
              <p:nvPr/>
            </p:nvSpPr>
            <p:spPr>
              <a:xfrm>
                <a:off x="1614684" y="1208845"/>
                <a:ext cx="910175" cy="509816"/>
              </a:xfrm>
              <a:custGeom>
                <a:avLst/>
                <a:gdLst>
                  <a:gd name="connsiteX0" fmla="*/ 1073733 w 1073802"/>
                  <a:gd name="connsiteY0" fmla="*/ 581322 h 601468"/>
                  <a:gd name="connsiteX1" fmla="*/ 1042626 w 1073802"/>
                  <a:gd name="connsiteY1" fmla="*/ 598684 h 601468"/>
                  <a:gd name="connsiteX2" fmla="*/ 612916 w 1073802"/>
                  <a:gd name="connsiteY2" fmla="*/ 432298 h 601468"/>
                  <a:gd name="connsiteX3" fmla="*/ 21884 w 1073802"/>
                  <a:gd name="connsiteY3" fmla="*/ 203698 h 601468"/>
                  <a:gd name="connsiteX4" fmla="*/ 8862 w 1073802"/>
                  <a:gd name="connsiteY4" fmla="*/ 168974 h 601468"/>
                  <a:gd name="connsiteX5" fmla="*/ 97843 w 1073802"/>
                  <a:gd name="connsiteY5" fmla="*/ 14162 h 601468"/>
                  <a:gd name="connsiteX6" fmla="*/ 135460 w 1073802"/>
                  <a:gd name="connsiteY6" fmla="*/ 9822 h 601468"/>
                  <a:gd name="connsiteX7" fmla="*/ 365507 w 1073802"/>
                  <a:gd name="connsiteY7" fmla="*/ 143654 h 601468"/>
                  <a:gd name="connsiteX8" fmla="*/ 934837 w 1073802"/>
                  <a:gd name="connsiteY8" fmla="*/ 474979 h 601468"/>
                  <a:gd name="connsiteX9" fmla="*/ 1065052 w 1073802"/>
                  <a:gd name="connsiteY9" fmla="*/ 566130 h 601468"/>
                  <a:gd name="connsiteX10" fmla="*/ 1073733 w 1073802"/>
                  <a:gd name="connsiteY10" fmla="*/ 581322 h 601468"/>
                  <a:gd name="connsiteX11" fmla="*/ 19713 w 1073802"/>
                  <a:gd name="connsiteY11" fmla="*/ 177655 h 601468"/>
                  <a:gd name="connsiteX12" fmla="*/ 38522 w 1073802"/>
                  <a:gd name="connsiteY12" fmla="*/ 153782 h 601468"/>
                  <a:gd name="connsiteX13" fmla="*/ 110141 w 1073802"/>
                  <a:gd name="connsiteY13" fmla="*/ 28631 h 601468"/>
                  <a:gd name="connsiteX14" fmla="*/ 113758 w 1073802"/>
                  <a:gd name="connsiteY14" fmla="*/ 16333 h 601468"/>
                  <a:gd name="connsiteX15" fmla="*/ 103630 w 1073802"/>
                  <a:gd name="connsiteY15" fmla="*/ 23567 h 601468"/>
                  <a:gd name="connsiteX16" fmla="*/ 32735 w 1073802"/>
                  <a:gd name="connsiteY16" fmla="*/ 146548 h 601468"/>
                  <a:gd name="connsiteX17" fmla="*/ 19713 w 1073802"/>
                  <a:gd name="connsiteY17" fmla="*/ 177655 h 60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802" h="601468">
                    <a:moveTo>
                      <a:pt x="1073733" y="581322"/>
                    </a:moveTo>
                    <a:cubicBezTo>
                      <a:pt x="1073010" y="598684"/>
                      <a:pt x="1059988" y="605918"/>
                      <a:pt x="1042626" y="598684"/>
                    </a:cubicBezTo>
                    <a:cubicBezTo>
                      <a:pt x="899389" y="543704"/>
                      <a:pt x="756153" y="488001"/>
                      <a:pt x="612916" y="432298"/>
                    </a:cubicBezTo>
                    <a:cubicBezTo>
                      <a:pt x="416146" y="356339"/>
                      <a:pt x="218653" y="279657"/>
                      <a:pt x="21884" y="203698"/>
                    </a:cubicBezTo>
                    <a:cubicBezTo>
                      <a:pt x="-4159" y="193570"/>
                      <a:pt x="-4883" y="192846"/>
                      <a:pt x="8862" y="168974"/>
                    </a:cubicBezTo>
                    <a:cubicBezTo>
                      <a:pt x="37799" y="116888"/>
                      <a:pt x="67459" y="65525"/>
                      <a:pt x="97843" y="14162"/>
                    </a:cubicBezTo>
                    <a:cubicBezTo>
                      <a:pt x="107970" y="-3923"/>
                      <a:pt x="110864" y="-3923"/>
                      <a:pt x="135460" y="9822"/>
                    </a:cubicBezTo>
                    <a:cubicBezTo>
                      <a:pt x="212142" y="54674"/>
                      <a:pt x="288825" y="99526"/>
                      <a:pt x="365507" y="143654"/>
                    </a:cubicBezTo>
                    <a:cubicBezTo>
                      <a:pt x="555042" y="254337"/>
                      <a:pt x="745301" y="364296"/>
                      <a:pt x="934837" y="474979"/>
                    </a:cubicBezTo>
                    <a:cubicBezTo>
                      <a:pt x="980412" y="501746"/>
                      <a:pt x="1023094" y="534300"/>
                      <a:pt x="1065052" y="566130"/>
                    </a:cubicBezTo>
                    <a:cubicBezTo>
                      <a:pt x="1069393" y="570471"/>
                      <a:pt x="1074456" y="574088"/>
                      <a:pt x="1073733" y="581322"/>
                    </a:cubicBezTo>
                    <a:close/>
                    <a:moveTo>
                      <a:pt x="19713" y="177655"/>
                    </a:moveTo>
                    <a:cubicBezTo>
                      <a:pt x="29118" y="171867"/>
                      <a:pt x="33458" y="162463"/>
                      <a:pt x="38522" y="153782"/>
                    </a:cubicBezTo>
                    <a:cubicBezTo>
                      <a:pt x="62395" y="112547"/>
                      <a:pt x="86268" y="70589"/>
                      <a:pt x="110141" y="28631"/>
                    </a:cubicBezTo>
                    <a:cubicBezTo>
                      <a:pt x="112311" y="25014"/>
                      <a:pt x="121715" y="22120"/>
                      <a:pt x="113758" y="16333"/>
                    </a:cubicBezTo>
                    <a:cubicBezTo>
                      <a:pt x="108694" y="12715"/>
                      <a:pt x="105800" y="19950"/>
                      <a:pt x="103630" y="23567"/>
                    </a:cubicBezTo>
                    <a:cubicBezTo>
                      <a:pt x="79757" y="64802"/>
                      <a:pt x="55884" y="105313"/>
                      <a:pt x="32735" y="146548"/>
                    </a:cubicBezTo>
                    <a:cubicBezTo>
                      <a:pt x="26948" y="156676"/>
                      <a:pt x="20437" y="165357"/>
                      <a:pt x="19713" y="17765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0605E4CC-07C3-4F19-B6AE-894DACDA6D7F}"/>
                  </a:ext>
                </a:extLst>
              </p:cNvPr>
              <p:cNvSpPr/>
              <p:nvPr/>
            </p:nvSpPr>
            <p:spPr>
              <a:xfrm>
                <a:off x="2539276" y="627288"/>
                <a:ext cx="189760" cy="963310"/>
              </a:xfrm>
              <a:custGeom>
                <a:avLst/>
                <a:gdLst>
                  <a:gd name="connsiteX0" fmla="*/ 223097 w 223874"/>
                  <a:gd name="connsiteY0" fmla="*/ 515073 h 1136489"/>
                  <a:gd name="connsiteX1" fmla="*/ 223820 w 223874"/>
                  <a:gd name="connsiteY1" fmla="*/ 961422 h 1136489"/>
                  <a:gd name="connsiteX2" fmla="*/ 209352 w 223874"/>
                  <a:gd name="connsiteY2" fmla="*/ 1122744 h 1136489"/>
                  <a:gd name="connsiteX3" fmla="*/ 190543 w 223874"/>
                  <a:gd name="connsiteY3" fmla="*/ 1136489 h 1136489"/>
                  <a:gd name="connsiteX4" fmla="*/ 172457 w 223874"/>
                  <a:gd name="connsiteY4" fmla="*/ 1119127 h 1136489"/>
                  <a:gd name="connsiteX5" fmla="*/ 150755 w 223874"/>
                  <a:gd name="connsiteY5" fmla="*/ 978061 h 1136489"/>
                  <a:gd name="connsiteX6" fmla="*/ 45136 w 223874"/>
                  <a:gd name="connsiteY6" fmla="*/ 306729 h 1136489"/>
                  <a:gd name="connsiteX7" fmla="*/ 1731 w 223874"/>
                  <a:gd name="connsiteY7" fmla="*/ 31830 h 1136489"/>
                  <a:gd name="connsiteX8" fmla="*/ 27774 w 223874"/>
                  <a:gd name="connsiteY8" fmla="*/ 723 h 1136489"/>
                  <a:gd name="connsiteX9" fmla="*/ 206458 w 223874"/>
                  <a:gd name="connsiteY9" fmla="*/ 0 h 1136489"/>
                  <a:gd name="connsiteX10" fmla="*/ 223820 w 223874"/>
                  <a:gd name="connsiteY10" fmla="*/ 17362 h 1136489"/>
                  <a:gd name="connsiteX11" fmla="*/ 223820 w 223874"/>
                  <a:gd name="connsiteY11" fmla="*/ 31830 h 1136489"/>
                  <a:gd name="connsiteX12" fmla="*/ 223097 w 223874"/>
                  <a:gd name="connsiteY12" fmla="*/ 515073 h 1136489"/>
                  <a:gd name="connsiteX13" fmla="*/ 223097 w 223874"/>
                  <a:gd name="connsiteY13" fmla="*/ 515073 h 1136489"/>
                  <a:gd name="connsiteX14" fmla="*/ 195607 w 223874"/>
                  <a:gd name="connsiteY14" fmla="*/ 17362 h 1136489"/>
                  <a:gd name="connsiteX15" fmla="*/ 14752 w 223874"/>
                  <a:gd name="connsiteY15" fmla="*/ 17362 h 1136489"/>
                  <a:gd name="connsiteX16" fmla="*/ 195607 w 223874"/>
                  <a:gd name="connsiteY16" fmla="*/ 17362 h 113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874" h="1136489">
                    <a:moveTo>
                      <a:pt x="223097" y="515073"/>
                    </a:moveTo>
                    <a:cubicBezTo>
                      <a:pt x="223097" y="664097"/>
                      <a:pt x="222373" y="812398"/>
                      <a:pt x="223820" y="961422"/>
                    </a:cubicBezTo>
                    <a:cubicBezTo>
                      <a:pt x="224543" y="1015679"/>
                      <a:pt x="214415" y="1069211"/>
                      <a:pt x="209352" y="1122744"/>
                    </a:cubicBezTo>
                    <a:cubicBezTo>
                      <a:pt x="207905" y="1135043"/>
                      <a:pt x="200671" y="1136489"/>
                      <a:pt x="190543" y="1136489"/>
                    </a:cubicBezTo>
                    <a:cubicBezTo>
                      <a:pt x="178245" y="1136489"/>
                      <a:pt x="173904" y="1129978"/>
                      <a:pt x="172457" y="1119127"/>
                    </a:cubicBezTo>
                    <a:cubicBezTo>
                      <a:pt x="165223" y="1072105"/>
                      <a:pt x="157989" y="1025083"/>
                      <a:pt x="150755" y="978061"/>
                    </a:cubicBezTo>
                    <a:cubicBezTo>
                      <a:pt x="115307" y="754525"/>
                      <a:pt x="79860" y="530265"/>
                      <a:pt x="45136" y="306729"/>
                    </a:cubicBezTo>
                    <a:cubicBezTo>
                      <a:pt x="30667" y="214855"/>
                      <a:pt x="16199" y="123704"/>
                      <a:pt x="1731" y="31830"/>
                    </a:cubicBezTo>
                    <a:cubicBezTo>
                      <a:pt x="-2610" y="4341"/>
                      <a:pt x="-440" y="723"/>
                      <a:pt x="27774" y="723"/>
                    </a:cubicBezTo>
                    <a:cubicBezTo>
                      <a:pt x="87094" y="0"/>
                      <a:pt x="147138" y="0"/>
                      <a:pt x="206458" y="0"/>
                    </a:cubicBezTo>
                    <a:cubicBezTo>
                      <a:pt x="218033" y="0"/>
                      <a:pt x="224543" y="5064"/>
                      <a:pt x="223820" y="17362"/>
                    </a:cubicBezTo>
                    <a:cubicBezTo>
                      <a:pt x="223820" y="22426"/>
                      <a:pt x="223820" y="26766"/>
                      <a:pt x="223820" y="31830"/>
                    </a:cubicBezTo>
                    <a:cubicBezTo>
                      <a:pt x="223820" y="192429"/>
                      <a:pt x="223820" y="353751"/>
                      <a:pt x="223097" y="515073"/>
                    </a:cubicBezTo>
                    <a:cubicBezTo>
                      <a:pt x="223097" y="515073"/>
                      <a:pt x="223097" y="515073"/>
                      <a:pt x="223097" y="515073"/>
                    </a:cubicBezTo>
                    <a:close/>
                    <a:moveTo>
                      <a:pt x="195607" y="17362"/>
                    </a:moveTo>
                    <a:cubicBezTo>
                      <a:pt x="174627" y="7234"/>
                      <a:pt x="26327" y="9404"/>
                      <a:pt x="14752" y="17362"/>
                    </a:cubicBezTo>
                    <a:cubicBezTo>
                      <a:pt x="75519" y="17362"/>
                      <a:pt x="135563" y="17362"/>
                      <a:pt x="195607" y="17362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F9321EB7-7838-4B63-9342-B5C09EA08E7C}"/>
                  </a:ext>
                </a:extLst>
              </p:cNvPr>
              <p:cNvSpPr/>
              <p:nvPr/>
            </p:nvSpPr>
            <p:spPr>
              <a:xfrm>
                <a:off x="2705689" y="2026910"/>
                <a:ext cx="189325" cy="962358"/>
              </a:xfrm>
              <a:custGeom>
                <a:avLst/>
                <a:gdLst>
                  <a:gd name="connsiteX0" fmla="*/ 17362 w 223361"/>
                  <a:gd name="connsiteY0" fmla="*/ 9728 h 1135366"/>
                  <a:gd name="connsiteX1" fmla="*/ 20979 w 223361"/>
                  <a:gd name="connsiteY1" fmla="*/ 87858 h 1135366"/>
                  <a:gd name="connsiteX2" fmla="*/ 23873 w 223361"/>
                  <a:gd name="connsiteY2" fmla="*/ 10452 h 1135366"/>
                  <a:gd name="connsiteX3" fmla="*/ 26767 w 223361"/>
                  <a:gd name="connsiteY3" fmla="*/ 324 h 1135366"/>
                  <a:gd name="connsiteX4" fmla="*/ 36171 w 223361"/>
                  <a:gd name="connsiteY4" fmla="*/ 6835 h 1135366"/>
                  <a:gd name="connsiteX5" fmla="*/ 41235 w 223361"/>
                  <a:gd name="connsiteY5" fmla="*/ 25644 h 1135366"/>
                  <a:gd name="connsiteX6" fmla="*/ 102002 w 223361"/>
                  <a:gd name="connsiteY6" fmla="*/ 347565 h 1135366"/>
                  <a:gd name="connsiteX7" fmla="*/ 196046 w 223361"/>
                  <a:gd name="connsiteY7" fmla="*/ 937873 h 1135366"/>
                  <a:gd name="connsiteX8" fmla="*/ 222089 w 223361"/>
                  <a:gd name="connsiteY8" fmla="*/ 1107153 h 1135366"/>
                  <a:gd name="connsiteX9" fmla="*/ 197493 w 223361"/>
                  <a:gd name="connsiteY9" fmla="*/ 1135366 h 1135366"/>
                  <a:gd name="connsiteX10" fmla="*/ 28213 w 223361"/>
                  <a:gd name="connsiteY10" fmla="*/ 1135366 h 1135366"/>
                  <a:gd name="connsiteX11" fmla="*/ 0 w 223361"/>
                  <a:gd name="connsiteY11" fmla="*/ 1107153 h 1135366"/>
                  <a:gd name="connsiteX12" fmla="*/ 0 w 223361"/>
                  <a:gd name="connsiteY12" fmla="*/ 176838 h 1135366"/>
                  <a:gd name="connsiteX13" fmla="*/ 10851 w 223361"/>
                  <a:gd name="connsiteY13" fmla="*/ 20580 h 1135366"/>
                  <a:gd name="connsiteX14" fmla="*/ 17362 w 223361"/>
                  <a:gd name="connsiteY14" fmla="*/ 9728 h 113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3361" h="1135366">
                    <a:moveTo>
                      <a:pt x="17362" y="9728"/>
                    </a:moveTo>
                    <a:cubicBezTo>
                      <a:pt x="29660" y="35771"/>
                      <a:pt x="18085" y="61815"/>
                      <a:pt x="20979" y="87858"/>
                    </a:cubicBezTo>
                    <a:cubicBezTo>
                      <a:pt x="25320" y="62538"/>
                      <a:pt x="28937" y="36495"/>
                      <a:pt x="23873" y="10452"/>
                    </a:cubicBezTo>
                    <a:cubicBezTo>
                      <a:pt x="23149" y="6111"/>
                      <a:pt x="20979" y="1771"/>
                      <a:pt x="26767" y="324"/>
                    </a:cubicBezTo>
                    <a:cubicBezTo>
                      <a:pt x="31830" y="-1123"/>
                      <a:pt x="34724" y="2494"/>
                      <a:pt x="36171" y="6835"/>
                    </a:cubicBezTo>
                    <a:cubicBezTo>
                      <a:pt x="38341" y="12622"/>
                      <a:pt x="39788" y="19133"/>
                      <a:pt x="41235" y="25644"/>
                    </a:cubicBezTo>
                    <a:cubicBezTo>
                      <a:pt x="70172" y="131263"/>
                      <a:pt x="85363" y="239775"/>
                      <a:pt x="102002" y="347565"/>
                    </a:cubicBezTo>
                    <a:cubicBezTo>
                      <a:pt x="132385" y="544334"/>
                      <a:pt x="164939" y="741104"/>
                      <a:pt x="196046" y="937873"/>
                    </a:cubicBezTo>
                    <a:cubicBezTo>
                      <a:pt x="204727" y="994300"/>
                      <a:pt x="213408" y="1050727"/>
                      <a:pt x="222089" y="1107153"/>
                    </a:cubicBezTo>
                    <a:cubicBezTo>
                      <a:pt x="225706" y="1132473"/>
                      <a:pt x="222813" y="1135366"/>
                      <a:pt x="197493" y="1135366"/>
                    </a:cubicBezTo>
                    <a:cubicBezTo>
                      <a:pt x="141066" y="1135366"/>
                      <a:pt x="84640" y="1135366"/>
                      <a:pt x="28213" y="1135366"/>
                    </a:cubicBezTo>
                    <a:cubicBezTo>
                      <a:pt x="723" y="1135366"/>
                      <a:pt x="0" y="1134643"/>
                      <a:pt x="0" y="1107153"/>
                    </a:cubicBezTo>
                    <a:cubicBezTo>
                      <a:pt x="0" y="796807"/>
                      <a:pt x="723" y="487184"/>
                      <a:pt x="0" y="176838"/>
                    </a:cubicBezTo>
                    <a:cubicBezTo>
                      <a:pt x="0" y="124028"/>
                      <a:pt x="5064" y="72666"/>
                      <a:pt x="10851" y="20580"/>
                    </a:cubicBezTo>
                    <a:cubicBezTo>
                      <a:pt x="12298" y="16963"/>
                      <a:pt x="10851" y="13346"/>
                      <a:pt x="17362" y="9728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B12F3FF-8135-46AA-8394-B214BBE67360}"/>
                  </a:ext>
                </a:extLst>
              </p:cNvPr>
              <p:cNvSpPr/>
              <p:nvPr/>
            </p:nvSpPr>
            <p:spPr>
              <a:xfrm>
                <a:off x="1764223" y="968219"/>
                <a:ext cx="796670" cy="702423"/>
              </a:xfrm>
              <a:custGeom>
                <a:avLst/>
                <a:gdLst>
                  <a:gd name="connsiteX0" fmla="*/ 155084 w 939891"/>
                  <a:gd name="connsiteY0" fmla="*/ 0 h 828701"/>
                  <a:gd name="connsiteX1" fmla="*/ 170276 w 939891"/>
                  <a:gd name="connsiteY1" fmla="*/ 11575 h 828701"/>
                  <a:gd name="connsiteX2" fmla="*/ 477005 w 939891"/>
                  <a:gd name="connsiteY2" fmla="*/ 318304 h 828701"/>
                  <a:gd name="connsiteX3" fmla="*/ 815565 w 939891"/>
                  <a:gd name="connsiteY3" fmla="*/ 659034 h 828701"/>
                  <a:gd name="connsiteX4" fmla="*/ 935652 w 939891"/>
                  <a:gd name="connsiteY4" fmla="*/ 797930 h 828701"/>
                  <a:gd name="connsiteX5" fmla="*/ 933482 w 939891"/>
                  <a:gd name="connsiteY5" fmla="*/ 819632 h 828701"/>
                  <a:gd name="connsiteX6" fmla="*/ 909609 w 939891"/>
                  <a:gd name="connsiteY6" fmla="*/ 824696 h 828701"/>
                  <a:gd name="connsiteX7" fmla="*/ 772160 w 939891"/>
                  <a:gd name="connsiteY7" fmla="*/ 724865 h 828701"/>
                  <a:gd name="connsiteX8" fmla="*/ 11848 w 939891"/>
                  <a:gd name="connsiteY8" fmla="*/ 168556 h 828701"/>
                  <a:gd name="connsiteX9" fmla="*/ 10401 w 939891"/>
                  <a:gd name="connsiteY9" fmla="*/ 142513 h 828701"/>
                  <a:gd name="connsiteX10" fmla="*/ 140616 w 939891"/>
                  <a:gd name="connsiteY10" fmla="*/ 10851 h 828701"/>
                  <a:gd name="connsiteX11" fmla="*/ 155084 w 939891"/>
                  <a:gd name="connsiteY11" fmla="*/ 0 h 828701"/>
                  <a:gd name="connsiteX12" fmla="*/ 151467 w 939891"/>
                  <a:gd name="connsiteY12" fmla="*/ 18085 h 828701"/>
                  <a:gd name="connsiteX13" fmla="*/ 24146 w 939891"/>
                  <a:gd name="connsiteY13" fmla="*/ 145407 h 828701"/>
                  <a:gd name="connsiteX14" fmla="*/ 151467 w 939891"/>
                  <a:gd name="connsiteY14" fmla="*/ 18085 h 82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9891" h="828701">
                    <a:moveTo>
                      <a:pt x="155084" y="0"/>
                    </a:moveTo>
                    <a:cubicBezTo>
                      <a:pt x="162318" y="723"/>
                      <a:pt x="165936" y="6511"/>
                      <a:pt x="170276" y="11575"/>
                    </a:cubicBezTo>
                    <a:cubicBezTo>
                      <a:pt x="272278" y="113577"/>
                      <a:pt x="375003" y="216302"/>
                      <a:pt x="477005" y="318304"/>
                    </a:cubicBezTo>
                    <a:cubicBezTo>
                      <a:pt x="589858" y="431880"/>
                      <a:pt x="701988" y="545457"/>
                      <a:pt x="815565" y="659034"/>
                    </a:cubicBezTo>
                    <a:cubicBezTo>
                      <a:pt x="858970" y="702439"/>
                      <a:pt x="895141" y="752354"/>
                      <a:pt x="935652" y="797930"/>
                    </a:cubicBezTo>
                    <a:cubicBezTo>
                      <a:pt x="942886" y="806611"/>
                      <a:pt x="939993" y="812398"/>
                      <a:pt x="933482" y="819632"/>
                    </a:cubicBezTo>
                    <a:cubicBezTo>
                      <a:pt x="926248" y="827590"/>
                      <a:pt x="920460" y="832654"/>
                      <a:pt x="909609" y="824696"/>
                    </a:cubicBezTo>
                    <a:cubicBezTo>
                      <a:pt x="864034" y="791419"/>
                      <a:pt x="817735" y="758142"/>
                      <a:pt x="772160" y="724865"/>
                    </a:cubicBezTo>
                    <a:cubicBezTo>
                      <a:pt x="518240" y="539670"/>
                      <a:pt x="265044" y="353751"/>
                      <a:pt x="11848" y="168556"/>
                    </a:cubicBezTo>
                    <a:cubicBezTo>
                      <a:pt x="-4068" y="156982"/>
                      <a:pt x="-3344" y="156258"/>
                      <a:pt x="10401" y="142513"/>
                    </a:cubicBezTo>
                    <a:cubicBezTo>
                      <a:pt x="54529" y="99108"/>
                      <a:pt x="97211" y="54980"/>
                      <a:pt x="140616" y="10851"/>
                    </a:cubicBezTo>
                    <a:cubicBezTo>
                      <a:pt x="144956" y="6511"/>
                      <a:pt x="148574" y="1447"/>
                      <a:pt x="155084" y="0"/>
                    </a:cubicBezTo>
                    <a:close/>
                    <a:moveTo>
                      <a:pt x="151467" y="18085"/>
                    </a:moveTo>
                    <a:cubicBezTo>
                      <a:pt x="131935" y="26043"/>
                      <a:pt x="26316" y="133832"/>
                      <a:pt x="24146" y="145407"/>
                    </a:cubicBezTo>
                    <a:cubicBezTo>
                      <a:pt x="65381" y="104172"/>
                      <a:pt x="108786" y="60767"/>
                      <a:pt x="151467" y="1808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6737C3FE-B296-45B5-B55B-5E149D74FF62}"/>
                  </a:ext>
                </a:extLst>
              </p:cNvPr>
              <p:cNvSpPr/>
              <p:nvPr/>
            </p:nvSpPr>
            <p:spPr>
              <a:xfrm>
                <a:off x="1977451" y="781065"/>
                <a:ext cx="629516" cy="850423"/>
              </a:xfrm>
              <a:custGeom>
                <a:avLst/>
                <a:gdLst>
                  <a:gd name="connsiteX0" fmla="*/ 742688 w 742687"/>
                  <a:gd name="connsiteY0" fmla="*/ 984004 h 1003308"/>
                  <a:gd name="connsiteX1" fmla="*/ 724602 w 742687"/>
                  <a:gd name="connsiteY1" fmla="*/ 1001366 h 1003308"/>
                  <a:gd name="connsiteX2" fmla="*/ 706517 w 742687"/>
                  <a:gd name="connsiteY2" fmla="*/ 994855 h 1003308"/>
                  <a:gd name="connsiteX3" fmla="*/ 649367 w 742687"/>
                  <a:gd name="connsiteY3" fmla="*/ 923961 h 1003308"/>
                  <a:gd name="connsiteX4" fmla="*/ 74973 w 742687"/>
                  <a:gd name="connsiteY4" fmla="*/ 208500 h 1003308"/>
                  <a:gd name="connsiteX5" fmla="*/ 5525 w 742687"/>
                  <a:gd name="connsiteY5" fmla="*/ 124584 h 1003308"/>
                  <a:gd name="connsiteX6" fmla="*/ 10589 w 742687"/>
                  <a:gd name="connsiteY6" fmla="*/ 102158 h 1003308"/>
                  <a:gd name="connsiteX7" fmla="*/ 172634 w 742687"/>
                  <a:gd name="connsiteY7" fmla="*/ 8114 h 1003308"/>
                  <a:gd name="connsiteX8" fmla="*/ 203741 w 742687"/>
                  <a:gd name="connsiteY8" fmla="*/ 16071 h 1003308"/>
                  <a:gd name="connsiteX9" fmla="*/ 393277 w 742687"/>
                  <a:gd name="connsiteY9" fmla="*/ 349567 h 1003308"/>
                  <a:gd name="connsiteX10" fmla="*/ 659495 w 742687"/>
                  <a:gd name="connsiteY10" fmla="*/ 811831 h 1003308"/>
                  <a:gd name="connsiteX11" fmla="*/ 739071 w 742687"/>
                  <a:gd name="connsiteY11" fmla="*/ 977493 h 1003308"/>
                  <a:gd name="connsiteX12" fmla="*/ 742688 w 742687"/>
                  <a:gd name="connsiteY12" fmla="*/ 984004 h 1003308"/>
                  <a:gd name="connsiteX13" fmla="*/ 20717 w 742687"/>
                  <a:gd name="connsiteY13" fmla="*/ 110839 h 1003308"/>
                  <a:gd name="connsiteX14" fmla="*/ 181315 w 742687"/>
                  <a:gd name="connsiteY14" fmla="*/ 17518 h 1003308"/>
                  <a:gd name="connsiteX15" fmla="*/ 20717 w 742687"/>
                  <a:gd name="connsiteY15" fmla="*/ 110839 h 100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2687" h="1003308">
                    <a:moveTo>
                      <a:pt x="742688" y="984004"/>
                    </a:moveTo>
                    <a:cubicBezTo>
                      <a:pt x="741241" y="994855"/>
                      <a:pt x="731836" y="997026"/>
                      <a:pt x="724602" y="1001366"/>
                    </a:cubicBezTo>
                    <a:cubicBezTo>
                      <a:pt x="716645" y="1006430"/>
                      <a:pt x="711581" y="1000643"/>
                      <a:pt x="706517" y="994855"/>
                    </a:cubicBezTo>
                    <a:cubicBezTo>
                      <a:pt x="687708" y="970983"/>
                      <a:pt x="668899" y="947110"/>
                      <a:pt x="649367" y="923961"/>
                    </a:cubicBezTo>
                    <a:cubicBezTo>
                      <a:pt x="457661" y="685233"/>
                      <a:pt x="266679" y="447228"/>
                      <a:pt x="74973" y="208500"/>
                    </a:cubicBezTo>
                    <a:cubicBezTo>
                      <a:pt x="52547" y="180287"/>
                      <a:pt x="29398" y="152074"/>
                      <a:pt x="5525" y="124584"/>
                    </a:cubicBezTo>
                    <a:cubicBezTo>
                      <a:pt x="-3156" y="114456"/>
                      <a:pt x="-1709" y="109392"/>
                      <a:pt x="10589" y="102158"/>
                    </a:cubicBezTo>
                    <a:cubicBezTo>
                      <a:pt x="64845" y="71774"/>
                      <a:pt x="119102" y="39944"/>
                      <a:pt x="172634" y="8114"/>
                    </a:cubicBezTo>
                    <a:cubicBezTo>
                      <a:pt x="192167" y="-3461"/>
                      <a:pt x="192167" y="-4184"/>
                      <a:pt x="203741" y="16071"/>
                    </a:cubicBezTo>
                    <a:cubicBezTo>
                      <a:pt x="267402" y="127478"/>
                      <a:pt x="330340" y="238160"/>
                      <a:pt x="393277" y="349567"/>
                    </a:cubicBezTo>
                    <a:cubicBezTo>
                      <a:pt x="481534" y="503655"/>
                      <a:pt x="570514" y="658466"/>
                      <a:pt x="659495" y="811831"/>
                    </a:cubicBezTo>
                    <a:cubicBezTo>
                      <a:pt x="690602" y="865364"/>
                      <a:pt x="712304" y="922514"/>
                      <a:pt x="739071" y="977493"/>
                    </a:cubicBezTo>
                    <a:cubicBezTo>
                      <a:pt x="740517" y="978940"/>
                      <a:pt x="741241" y="981110"/>
                      <a:pt x="742688" y="984004"/>
                    </a:cubicBezTo>
                    <a:close/>
                    <a:moveTo>
                      <a:pt x="20717" y="110839"/>
                    </a:moveTo>
                    <a:cubicBezTo>
                      <a:pt x="77143" y="84796"/>
                      <a:pt x="130676" y="53689"/>
                      <a:pt x="181315" y="17518"/>
                    </a:cubicBezTo>
                    <a:cubicBezTo>
                      <a:pt x="124889" y="44285"/>
                      <a:pt x="70633" y="74668"/>
                      <a:pt x="20717" y="110839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3FC66149-40C6-4002-BF0D-D569040E0A73}"/>
                  </a:ext>
                </a:extLst>
              </p:cNvPr>
              <p:cNvSpPr/>
              <p:nvPr/>
            </p:nvSpPr>
            <p:spPr>
              <a:xfrm>
                <a:off x="2241302" y="665699"/>
                <a:ext cx="416669" cy="938709"/>
              </a:xfrm>
              <a:custGeom>
                <a:avLst/>
                <a:gdLst>
                  <a:gd name="connsiteX0" fmla="*/ 491446 w 491576"/>
                  <a:gd name="connsiteY0" fmla="*/ 1086833 h 1107466"/>
                  <a:gd name="connsiteX1" fmla="*/ 473361 w 491576"/>
                  <a:gd name="connsiteY1" fmla="*/ 1106365 h 1107466"/>
                  <a:gd name="connsiteX2" fmla="*/ 455275 w 491576"/>
                  <a:gd name="connsiteY2" fmla="*/ 1094067 h 1107466"/>
                  <a:gd name="connsiteX3" fmla="*/ 372806 w 491576"/>
                  <a:gd name="connsiteY3" fmla="*/ 905978 h 1107466"/>
                  <a:gd name="connsiteX4" fmla="*/ 95013 w 491576"/>
                  <a:gd name="connsiteY4" fmla="*/ 277328 h 1107466"/>
                  <a:gd name="connsiteX5" fmla="*/ 3139 w 491576"/>
                  <a:gd name="connsiteY5" fmla="*/ 74048 h 1107466"/>
                  <a:gd name="connsiteX6" fmla="*/ 13990 w 491576"/>
                  <a:gd name="connsiteY6" fmla="*/ 51622 h 1107466"/>
                  <a:gd name="connsiteX7" fmla="*/ 199909 w 491576"/>
                  <a:gd name="connsiteY7" fmla="*/ 983 h 1107466"/>
                  <a:gd name="connsiteX8" fmla="*/ 220888 w 491576"/>
                  <a:gd name="connsiteY8" fmla="*/ 17621 h 1107466"/>
                  <a:gd name="connsiteX9" fmla="*/ 263570 w 491576"/>
                  <a:gd name="connsiteY9" fmla="*/ 181837 h 1107466"/>
                  <a:gd name="connsiteX10" fmla="*/ 458892 w 491576"/>
                  <a:gd name="connsiteY10" fmla="*/ 912489 h 1107466"/>
                  <a:gd name="connsiteX11" fmla="*/ 491446 w 491576"/>
                  <a:gd name="connsiteY11" fmla="*/ 1086833 h 1107466"/>
                  <a:gd name="connsiteX12" fmla="*/ 198462 w 491576"/>
                  <a:gd name="connsiteY12" fmla="*/ 14004 h 1107466"/>
                  <a:gd name="connsiteX13" fmla="*/ 190504 w 491576"/>
                  <a:gd name="connsiteY13" fmla="*/ 12557 h 1107466"/>
                  <a:gd name="connsiteX14" fmla="*/ 27012 w 491576"/>
                  <a:gd name="connsiteY14" fmla="*/ 56686 h 1107466"/>
                  <a:gd name="connsiteX15" fmla="*/ 20501 w 491576"/>
                  <a:gd name="connsiteY15" fmla="*/ 64643 h 1107466"/>
                  <a:gd name="connsiteX16" fmla="*/ 32076 w 491576"/>
                  <a:gd name="connsiteY16" fmla="*/ 65367 h 1107466"/>
                  <a:gd name="connsiteX17" fmla="*/ 185440 w 491576"/>
                  <a:gd name="connsiteY17" fmla="*/ 23409 h 1107466"/>
                  <a:gd name="connsiteX18" fmla="*/ 198462 w 491576"/>
                  <a:gd name="connsiteY18" fmla="*/ 14004 h 110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1576" h="1107466">
                    <a:moveTo>
                      <a:pt x="491446" y="1086833"/>
                    </a:moveTo>
                    <a:cubicBezTo>
                      <a:pt x="492893" y="1101301"/>
                      <a:pt x="482042" y="1102748"/>
                      <a:pt x="473361" y="1106365"/>
                    </a:cubicBezTo>
                    <a:cubicBezTo>
                      <a:pt x="461786" y="1110706"/>
                      <a:pt x="458892" y="1101301"/>
                      <a:pt x="455275" y="1094067"/>
                    </a:cubicBezTo>
                    <a:cubicBezTo>
                      <a:pt x="427785" y="1031130"/>
                      <a:pt x="400295" y="968916"/>
                      <a:pt x="372806" y="905978"/>
                    </a:cubicBezTo>
                    <a:cubicBezTo>
                      <a:pt x="280208" y="696187"/>
                      <a:pt x="187611" y="487119"/>
                      <a:pt x="95013" y="277328"/>
                    </a:cubicBezTo>
                    <a:cubicBezTo>
                      <a:pt x="64630" y="209327"/>
                      <a:pt x="34246" y="141326"/>
                      <a:pt x="3139" y="74048"/>
                    </a:cubicBezTo>
                    <a:cubicBezTo>
                      <a:pt x="-3372" y="60303"/>
                      <a:pt x="245" y="55239"/>
                      <a:pt x="13990" y="51622"/>
                    </a:cubicBezTo>
                    <a:cubicBezTo>
                      <a:pt x="76204" y="34983"/>
                      <a:pt x="138418" y="18345"/>
                      <a:pt x="199909" y="983"/>
                    </a:cubicBezTo>
                    <a:cubicBezTo>
                      <a:pt x="216547" y="-3358"/>
                      <a:pt x="217994" y="7493"/>
                      <a:pt x="220888" y="17621"/>
                    </a:cubicBezTo>
                    <a:cubicBezTo>
                      <a:pt x="235356" y="72601"/>
                      <a:pt x="249101" y="126857"/>
                      <a:pt x="263570" y="181837"/>
                    </a:cubicBezTo>
                    <a:cubicBezTo>
                      <a:pt x="328677" y="425629"/>
                      <a:pt x="393785" y="669421"/>
                      <a:pt x="458892" y="912489"/>
                    </a:cubicBezTo>
                    <a:cubicBezTo>
                      <a:pt x="475531" y="970362"/>
                      <a:pt x="482765" y="1028959"/>
                      <a:pt x="491446" y="1086833"/>
                    </a:cubicBezTo>
                    <a:close/>
                    <a:moveTo>
                      <a:pt x="198462" y="14004"/>
                    </a:moveTo>
                    <a:cubicBezTo>
                      <a:pt x="194845" y="13281"/>
                      <a:pt x="192675" y="12557"/>
                      <a:pt x="190504" y="12557"/>
                    </a:cubicBezTo>
                    <a:cubicBezTo>
                      <a:pt x="136248" y="27026"/>
                      <a:pt x="81268" y="42217"/>
                      <a:pt x="27012" y="56686"/>
                    </a:cubicBezTo>
                    <a:cubicBezTo>
                      <a:pt x="23395" y="57409"/>
                      <a:pt x="17607" y="59580"/>
                      <a:pt x="20501" y="64643"/>
                    </a:cubicBezTo>
                    <a:cubicBezTo>
                      <a:pt x="22671" y="68984"/>
                      <a:pt x="27735" y="66090"/>
                      <a:pt x="32076" y="65367"/>
                    </a:cubicBezTo>
                    <a:cubicBezTo>
                      <a:pt x="83438" y="51622"/>
                      <a:pt x="134078" y="37877"/>
                      <a:pt x="185440" y="23409"/>
                    </a:cubicBezTo>
                    <a:cubicBezTo>
                      <a:pt x="189781" y="22685"/>
                      <a:pt x="195568" y="22685"/>
                      <a:pt x="198462" y="14004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EB256484-64BC-41F7-B36B-EC4DD90CF4C8}"/>
                  </a:ext>
                </a:extLst>
              </p:cNvPr>
              <p:cNvSpPr/>
              <p:nvPr/>
            </p:nvSpPr>
            <p:spPr>
              <a:xfrm>
                <a:off x="2406905" y="2020513"/>
                <a:ext cx="281969" cy="972330"/>
              </a:xfrm>
              <a:custGeom>
                <a:avLst/>
                <a:gdLst>
                  <a:gd name="connsiteX0" fmla="*/ 307647 w 332660"/>
                  <a:gd name="connsiteY0" fmla="*/ 6424 h 1147131"/>
                  <a:gd name="connsiteX1" fmla="*/ 325732 w 332660"/>
                  <a:gd name="connsiteY1" fmla="*/ 2807 h 1147131"/>
                  <a:gd name="connsiteX2" fmla="*/ 332243 w 332660"/>
                  <a:gd name="connsiteY2" fmla="*/ 19446 h 1147131"/>
                  <a:gd name="connsiteX3" fmla="*/ 316328 w 332660"/>
                  <a:gd name="connsiteY3" fmla="*/ 168470 h 1147131"/>
                  <a:gd name="connsiteX4" fmla="*/ 285944 w 332660"/>
                  <a:gd name="connsiteY4" fmla="*/ 459284 h 1147131"/>
                  <a:gd name="connsiteX5" fmla="*/ 255561 w 332660"/>
                  <a:gd name="connsiteY5" fmla="*/ 750098 h 1147131"/>
                  <a:gd name="connsiteX6" fmla="*/ 228794 w 332660"/>
                  <a:gd name="connsiteY6" fmla="*/ 1006911 h 1147131"/>
                  <a:gd name="connsiteX7" fmla="*/ 215773 w 332660"/>
                  <a:gd name="connsiteY7" fmla="*/ 1132786 h 1147131"/>
                  <a:gd name="connsiteX8" fmla="*/ 197687 w 332660"/>
                  <a:gd name="connsiteY8" fmla="*/ 1145807 h 1147131"/>
                  <a:gd name="connsiteX9" fmla="*/ 15386 w 332660"/>
                  <a:gd name="connsiteY9" fmla="*/ 1096615 h 1147131"/>
                  <a:gd name="connsiteX10" fmla="*/ 1641 w 332660"/>
                  <a:gd name="connsiteY10" fmla="*/ 1071295 h 1147131"/>
                  <a:gd name="connsiteX11" fmla="*/ 113047 w 332660"/>
                  <a:gd name="connsiteY11" fmla="*/ 646649 h 1147131"/>
                  <a:gd name="connsiteX12" fmla="*/ 253390 w 332660"/>
                  <a:gd name="connsiteY12" fmla="*/ 126512 h 1147131"/>
                  <a:gd name="connsiteX13" fmla="*/ 291732 w 332660"/>
                  <a:gd name="connsiteY13" fmla="*/ 23063 h 1147131"/>
                  <a:gd name="connsiteX14" fmla="*/ 307647 w 332660"/>
                  <a:gd name="connsiteY14" fmla="*/ 6424 h 1147131"/>
                  <a:gd name="connsiteX15" fmla="*/ 244709 w 332660"/>
                  <a:gd name="connsiteY15" fmla="*/ 199577 h 1147131"/>
                  <a:gd name="connsiteX16" fmla="*/ 21173 w 332660"/>
                  <a:gd name="connsiteY16" fmla="*/ 1043082 h 1147131"/>
                  <a:gd name="connsiteX17" fmla="*/ 17556 w 332660"/>
                  <a:gd name="connsiteY17" fmla="*/ 1067678 h 1147131"/>
                  <a:gd name="connsiteX18" fmla="*/ 26237 w 332660"/>
                  <a:gd name="connsiteY18" fmla="*/ 1051763 h 1147131"/>
                  <a:gd name="connsiteX19" fmla="*/ 172368 w 332660"/>
                  <a:gd name="connsiteY19" fmla="*/ 497625 h 1147131"/>
                  <a:gd name="connsiteX20" fmla="*/ 311987 w 332660"/>
                  <a:gd name="connsiteY20" fmla="*/ 22340 h 1147131"/>
                  <a:gd name="connsiteX21" fmla="*/ 307647 w 332660"/>
                  <a:gd name="connsiteY21" fmla="*/ 6424 h 114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660" h="1147131">
                    <a:moveTo>
                      <a:pt x="307647" y="6424"/>
                    </a:moveTo>
                    <a:cubicBezTo>
                      <a:pt x="311987" y="-2980"/>
                      <a:pt x="319221" y="-86"/>
                      <a:pt x="325732" y="2807"/>
                    </a:cubicBezTo>
                    <a:cubicBezTo>
                      <a:pt x="333690" y="5701"/>
                      <a:pt x="332966" y="12935"/>
                      <a:pt x="332243" y="19446"/>
                    </a:cubicBezTo>
                    <a:cubicBezTo>
                      <a:pt x="327179" y="69362"/>
                      <a:pt x="322115" y="118554"/>
                      <a:pt x="316328" y="168470"/>
                    </a:cubicBezTo>
                    <a:cubicBezTo>
                      <a:pt x="306200" y="265408"/>
                      <a:pt x="296072" y="362346"/>
                      <a:pt x="285944" y="459284"/>
                    </a:cubicBezTo>
                    <a:cubicBezTo>
                      <a:pt x="275816" y="556222"/>
                      <a:pt x="265689" y="653160"/>
                      <a:pt x="255561" y="750098"/>
                    </a:cubicBezTo>
                    <a:cubicBezTo>
                      <a:pt x="246880" y="835461"/>
                      <a:pt x="238199" y="921548"/>
                      <a:pt x="228794" y="1006911"/>
                    </a:cubicBezTo>
                    <a:cubicBezTo>
                      <a:pt x="224454" y="1048869"/>
                      <a:pt x="219390" y="1090828"/>
                      <a:pt x="215773" y="1132786"/>
                    </a:cubicBezTo>
                    <a:cubicBezTo>
                      <a:pt x="214326" y="1145807"/>
                      <a:pt x="209985" y="1149424"/>
                      <a:pt x="197687" y="1145807"/>
                    </a:cubicBezTo>
                    <a:cubicBezTo>
                      <a:pt x="136920" y="1129169"/>
                      <a:pt x="76153" y="1112530"/>
                      <a:pt x="15386" y="1096615"/>
                    </a:cubicBezTo>
                    <a:cubicBezTo>
                      <a:pt x="-529" y="1092274"/>
                      <a:pt x="-1976" y="1085040"/>
                      <a:pt x="1641" y="1071295"/>
                    </a:cubicBezTo>
                    <a:cubicBezTo>
                      <a:pt x="39259" y="929505"/>
                      <a:pt x="75430" y="788439"/>
                      <a:pt x="113047" y="646649"/>
                    </a:cubicBezTo>
                    <a:cubicBezTo>
                      <a:pt x="158623" y="473029"/>
                      <a:pt x="204921" y="299408"/>
                      <a:pt x="253390" y="126512"/>
                    </a:cubicBezTo>
                    <a:cubicBezTo>
                      <a:pt x="263518" y="91064"/>
                      <a:pt x="276540" y="56340"/>
                      <a:pt x="291732" y="23063"/>
                    </a:cubicBezTo>
                    <a:cubicBezTo>
                      <a:pt x="295349" y="15105"/>
                      <a:pt x="298966" y="8595"/>
                      <a:pt x="307647" y="6424"/>
                    </a:cubicBezTo>
                    <a:cubicBezTo>
                      <a:pt x="282327" y="69362"/>
                      <a:pt x="262795" y="133746"/>
                      <a:pt x="244709" y="199577"/>
                    </a:cubicBezTo>
                    <a:cubicBezTo>
                      <a:pt x="168751" y="480263"/>
                      <a:pt x="93515" y="761673"/>
                      <a:pt x="21173" y="1043082"/>
                    </a:cubicBezTo>
                    <a:cubicBezTo>
                      <a:pt x="19003" y="1051040"/>
                      <a:pt x="16109" y="1058274"/>
                      <a:pt x="17556" y="1067678"/>
                    </a:cubicBezTo>
                    <a:cubicBezTo>
                      <a:pt x="24790" y="1063338"/>
                      <a:pt x="24790" y="1056827"/>
                      <a:pt x="26237" y="1051763"/>
                    </a:cubicBezTo>
                    <a:cubicBezTo>
                      <a:pt x="74706" y="867291"/>
                      <a:pt x="122452" y="682097"/>
                      <a:pt x="172368" y="497625"/>
                    </a:cubicBezTo>
                    <a:cubicBezTo>
                      <a:pt x="215773" y="338473"/>
                      <a:pt x="250497" y="175704"/>
                      <a:pt x="311987" y="22340"/>
                    </a:cubicBezTo>
                    <a:cubicBezTo>
                      <a:pt x="314158" y="15829"/>
                      <a:pt x="313434" y="10765"/>
                      <a:pt x="307647" y="6424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5BF2DC3D-2653-44D0-BA06-A707E61CA85D}"/>
                  </a:ext>
                </a:extLst>
              </p:cNvPr>
              <p:cNvSpPr/>
              <p:nvPr/>
            </p:nvSpPr>
            <p:spPr>
              <a:xfrm>
                <a:off x="2802779" y="699789"/>
                <a:ext cx="506895" cy="915984"/>
              </a:xfrm>
              <a:custGeom>
                <a:avLst/>
                <a:gdLst>
                  <a:gd name="connsiteX0" fmla="*/ 598022 w 598022"/>
                  <a:gd name="connsiteY0" fmla="*/ 111959 h 1080655"/>
                  <a:gd name="connsiteX1" fmla="*/ 590788 w 598022"/>
                  <a:gd name="connsiteY1" fmla="*/ 125704 h 1080655"/>
                  <a:gd name="connsiteX2" fmla="*/ 261633 w 598022"/>
                  <a:gd name="connsiteY2" fmla="*/ 702268 h 1080655"/>
                  <a:gd name="connsiteX3" fmla="*/ 100311 w 598022"/>
                  <a:gd name="connsiteY3" fmla="*/ 977890 h 1080655"/>
                  <a:gd name="connsiteX4" fmla="*/ 35927 w 598022"/>
                  <a:gd name="connsiteY4" fmla="*/ 1069764 h 1080655"/>
                  <a:gd name="connsiteX5" fmla="*/ 9160 w 598022"/>
                  <a:gd name="connsiteY5" fmla="*/ 1077722 h 1080655"/>
                  <a:gd name="connsiteX6" fmla="*/ 3373 w 598022"/>
                  <a:gd name="connsiteY6" fmla="*/ 1052402 h 1080655"/>
                  <a:gd name="connsiteX7" fmla="*/ 229803 w 598022"/>
                  <a:gd name="connsiteY7" fmla="*/ 454859 h 1080655"/>
                  <a:gd name="connsiteX8" fmla="*/ 393295 w 598022"/>
                  <a:gd name="connsiteY8" fmla="*/ 28043 h 1080655"/>
                  <a:gd name="connsiteX9" fmla="*/ 438870 w 598022"/>
                  <a:gd name="connsiteY9" fmla="*/ 12851 h 1080655"/>
                  <a:gd name="connsiteX10" fmla="*/ 585724 w 598022"/>
                  <a:gd name="connsiteY10" fmla="*/ 98214 h 1080655"/>
                  <a:gd name="connsiteX11" fmla="*/ 598022 w 598022"/>
                  <a:gd name="connsiteY11" fmla="*/ 111959 h 1080655"/>
                  <a:gd name="connsiteX12" fmla="*/ 14948 w 598022"/>
                  <a:gd name="connsiteY12" fmla="*/ 1050956 h 1080655"/>
                  <a:gd name="connsiteX13" fmla="*/ 22182 w 598022"/>
                  <a:gd name="connsiteY13" fmla="*/ 1053126 h 1080655"/>
                  <a:gd name="connsiteX14" fmla="*/ 416444 w 598022"/>
                  <a:gd name="connsiteY14" fmla="*/ 15745 h 1080655"/>
                  <a:gd name="connsiteX15" fmla="*/ 409934 w 598022"/>
                  <a:gd name="connsiteY15" fmla="*/ 13575 h 1080655"/>
                  <a:gd name="connsiteX16" fmla="*/ 14948 w 598022"/>
                  <a:gd name="connsiteY16" fmla="*/ 1050956 h 108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8022" h="1080655">
                    <a:moveTo>
                      <a:pt x="598022" y="111959"/>
                    </a:moveTo>
                    <a:cubicBezTo>
                      <a:pt x="595852" y="116300"/>
                      <a:pt x="593682" y="120640"/>
                      <a:pt x="590788" y="125704"/>
                    </a:cubicBezTo>
                    <a:cubicBezTo>
                      <a:pt x="480829" y="318133"/>
                      <a:pt x="371593" y="510562"/>
                      <a:pt x="261633" y="702268"/>
                    </a:cubicBezTo>
                    <a:cubicBezTo>
                      <a:pt x="208824" y="794866"/>
                      <a:pt x="156737" y="887463"/>
                      <a:pt x="100311" y="977890"/>
                    </a:cubicBezTo>
                    <a:cubicBezTo>
                      <a:pt x="80055" y="1009721"/>
                      <a:pt x="58353" y="1040104"/>
                      <a:pt x="35927" y="1069764"/>
                    </a:cubicBezTo>
                    <a:cubicBezTo>
                      <a:pt x="28693" y="1079169"/>
                      <a:pt x="22182" y="1084233"/>
                      <a:pt x="9160" y="1077722"/>
                    </a:cubicBezTo>
                    <a:cubicBezTo>
                      <a:pt x="-3861" y="1070488"/>
                      <a:pt x="-244" y="1062530"/>
                      <a:pt x="3373" y="1052402"/>
                    </a:cubicBezTo>
                    <a:cubicBezTo>
                      <a:pt x="78608" y="853463"/>
                      <a:pt x="153844" y="653799"/>
                      <a:pt x="229803" y="454859"/>
                    </a:cubicBezTo>
                    <a:cubicBezTo>
                      <a:pt x="284059" y="312346"/>
                      <a:pt x="338315" y="170556"/>
                      <a:pt x="393295" y="28043"/>
                    </a:cubicBezTo>
                    <a:cubicBezTo>
                      <a:pt x="406317" y="-6681"/>
                      <a:pt x="407040" y="-5958"/>
                      <a:pt x="438870" y="12851"/>
                    </a:cubicBezTo>
                    <a:cubicBezTo>
                      <a:pt x="488063" y="41064"/>
                      <a:pt x="536532" y="69278"/>
                      <a:pt x="585724" y="98214"/>
                    </a:cubicBezTo>
                    <a:cubicBezTo>
                      <a:pt x="590788" y="101108"/>
                      <a:pt x="598022" y="103278"/>
                      <a:pt x="598022" y="111959"/>
                    </a:cubicBezTo>
                    <a:close/>
                    <a:moveTo>
                      <a:pt x="14948" y="1050956"/>
                    </a:moveTo>
                    <a:cubicBezTo>
                      <a:pt x="17118" y="1051679"/>
                      <a:pt x="20012" y="1052402"/>
                      <a:pt x="22182" y="1053126"/>
                    </a:cubicBezTo>
                    <a:cubicBezTo>
                      <a:pt x="153844" y="707332"/>
                      <a:pt x="284783" y="361538"/>
                      <a:pt x="416444" y="15745"/>
                    </a:cubicBezTo>
                    <a:cubicBezTo>
                      <a:pt x="414274" y="15021"/>
                      <a:pt x="412104" y="14298"/>
                      <a:pt x="409934" y="13575"/>
                    </a:cubicBezTo>
                    <a:cubicBezTo>
                      <a:pt x="276825" y="358645"/>
                      <a:pt x="145163" y="704438"/>
                      <a:pt x="14948" y="1050956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5C65E22-75A7-48F1-BB82-81D17D320CA8}"/>
                  </a:ext>
                </a:extLst>
              </p:cNvPr>
              <p:cNvSpPr/>
              <p:nvPr/>
            </p:nvSpPr>
            <p:spPr>
              <a:xfrm>
                <a:off x="2926119" y="1838854"/>
                <a:ext cx="969270" cy="285109"/>
              </a:xfrm>
              <a:custGeom>
                <a:avLst/>
                <a:gdLst>
                  <a:gd name="connsiteX0" fmla="*/ 1118777 w 1143521"/>
                  <a:gd name="connsiteY0" fmla="*/ 129590 h 336365"/>
                  <a:gd name="connsiteX1" fmla="*/ 17735 w 1143521"/>
                  <a:gd name="connsiteY1" fmla="*/ 5886 h 336365"/>
                  <a:gd name="connsiteX2" fmla="*/ 35821 w 1143521"/>
                  <a:gd name="connsiteY2" fmla="*/ 822 h 336365"/>
                  <a:gd name="connsiteX3" fmla="*/ 397529 w 1143521"/>
                  <a:gd name="connsiteY3" fmla="*/ 39163 h 336365"/>
                  <a:gd name="connsiteX4" fmla="*/ 757792 w 1143521"/>
                  <a:gd name="connsiteY4" fmla="*/ 77504 h 336365"/>
                  <a:gd name="connsiteX5" fmla="*/ 1126735 w 1143521"/>
                  <a:gd name="connsiteY5" fmla="*/ 116569 h 336365"/>
                  <a:gd name="connsiteX6" fmla="*/ 1141926 w 1143521"/>
                  <a:gd name="connsiteY6" fmla="*/ 137548 h 336365"/>
                  <a:gd name="connsiteX7" fmla="*/ 1092010 w 1143521"/>
                  <a:gd name="connsiteY7" fmla="*/ 322020 h 336365"/>
                  <a:gd name="connsiteX8" fmla="*/ 1068861 w 1143521"/>
                  <a:gd name="connsiteY8" fmla="*/ 335041 h 336365"/>
                  <a:gd name="connsiteX9" fmla="*/ 138546 w 1143521"/>
                  <a:gd name="connsiteY9" fmla="*/ 83292 h 336365"/>
                  <a:gd name="connsiteX10" fmla="*/ 9778 w 1143521"/>
                  <a:gd name="connsiteY10" fmla="*/ 36269 h 336365"/>
                  <a:gd name="connsiteX11" fmla="*/ 3267 w 1143521"/>
                  <a:gd name="connsiteY11" fmla="*/ 10950 h 336365"/>
                  <a:gd name="connsiteX12" fmla="*/ 9054 w 1143521"/>
                  <a:gd name="connsiteY12" fmla="*/ 8780 h 336365"/>
                  <a:gd name="connsiteX13" fmla="*/ 106716 w 1143521"/>
                  <a:gd name="connsiteY13" fmla="*/ 28312 h 336365"/>
                  <a:gd name="connsiteX14" fmla="*/ 435147 w 1143521"/>
                  <a:gd name="connsiteY14" fmla="*/ 63759 h 336365"/>
                  <a:gd name="connsiteX15" fmla="*/ 752728 w 1143521"/>
                  <a:gd name="connsiteY15" fmla="*/ 97037 h 336365"/>
                  <a:gd name="connsiteX16" fmla="*/ 1042095 w 1143521"/>
                  <a:gd name="connsiteY16" fmla="*/ 127420 h 336365"/>
                  <a:gd name="connsiteX17" fmla="*/ 1118777 w 1143521"/>
                  <a:gd name="connsiteY17" fmla="*/ 129590 h 33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521" h="336365">
                    <a:moveTo>
                      <a:pt x="1118777" y="129590"/>
                    </a:moveTo>
                    <a:cubicBezTo>
                      <a:pt x="752004" y="85462"/>
                      <a:pt x="384508" y="49291"/>
                      <a:pt x="17735" y="5886"/>
                    </a:cubicBezTo>
                    <a:cubicBezTo>
                      <a:pt x="23523" y="-2072"/>
                      <a:pt x="30033" y="99"/>
                      <a:pt x="35821" y="822"/>
                    </a:cubicBezTo>
                    <a:cubicBezTo>
                      <a:pt x="156631" y="13843"/>
                      <a:pt x="277442" y="26142"/>
                      <a:pt x="397529" y="39163"/>
                    </a:cubicBezTo>
                    <a:cubicBezTo>
                      <a:pt x="517617" y="52185"/>
                      <a:pt x="637704" y="65206"/>
                      <a:pt x="757792" y="77504"/>
                    </a:cubicBezTo>
                    <a:cubicBezTo>
                      <a:pt x="880773" y="90526"/>
                      <a:pt x="1003754" y="103547"/>
                      <a:pt x="1126735" y="116569"/>
                    </a:cubicBezTo>
                    <a:cubicBezTo>
                      <a:pt x="1141926" y="118016"/>
                      <a:pt x="1146267" y="122356"/>
                      <a:pt x="1141926" y="137548"/>
                    </a:cubicBezTo>
                    <a:cubicBezTo>
                      <a:pt x="1124564" y="199038"/>
                      <a:pt x="1111543" y="261252"/>
                      <a:pt x="1092010" y="322020"/>
                    </a:cubicBezTo>
                    <a:cubicBezTo>
                      <a:pt x="1087670" y="335041"/>
                      <a:pt x="1082606" y="338658"/>
                      <a:pt x="1068861" y="335041"/>
                    </a:cubicBezTo>
                    <a:cubicBezTo>
                      <a:pt x="758515" y="251125"/>
                      <a:pt x="448169" y="167208"/>
                      <a:pt x="138546" y="83292"/>
                    </a:cubicBezTo>
                    <a:cubicBezTo>
                      <a:pt x="94417" y="70994"/>
                      <a:pt x="52459" y="51461"/>
                      <a:pt x="9778" y="36269"/>
                    </a:cubicBezTo>
                    <a:cubicBezTo>
                      <a:pt x="-4691" y="31206"/>
                      <a:pt x="373" y="21078"/>
                      <a:pt x="3267" y="10950"/>
                    </a:cubicBezTo>
                    <a:cubicBezTo>
                      <a:pt x="3990" y="8780"/>
                      <a:pt x="6884" y="6609"/>
                      <a:pt x="9054" y="8780"/>
                    </a:cubicBezTo>
                    <a:cubicBezTo>
                      <a:pt x="38714" y="29759"/>
                      <a:pt x="74162" y="24695"/>
                      <a:pt x="106716" y="28312"/>
                    </a:cubicBezTo>
                    <a:cubicBezTo>
                      <a:pt x="215952" y="41333"/>
                      <a:pt x="325188" y="52185"/>
                      <a:pt x="435147" y="63759"/>
                    </a:cubicBezTo>
                    <a:cubicBezTo>
                      <a:pt x="540766" y="74611"/>
                      <a:pt x="647109" y="86185"/>
                      <a:pt x="752728" y="97037"/>
                    </a:cubicBezTo>
                    <a:cubicBezTo>
                      <a:pt x="848942" y="107164"/>
                      <a:pt x="945157" y="118016"/>
                      <a:pt x="1042095" y="127420"/>
                    </a:cubicBezTo>
                    <a:cubicBezTo>
                      <a:pt x="1067414" y="129590"/>
                      <a:pt x="1092734" y="133931"/>
                      <a:pt x="1118777" y="12959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6E4B58C2-54E8-488A-86AC-77E8B8CA4140}"/>
                  </a:ext>
                </a:extLst>
              </p:cNvPr>
              <p:cNvSpPr/>
              <p:nvPr/>
            </p:nvSpPr>
            <p:spPr>
              <a:xfrm>
                <a:off x="1543670" y="1793102"/>
                <a:ext cx="954898" cy="193167"/>
              </a:xfrm>
              <a:custGeom>
                <a:avLst/>
                <a:gdLst>
                  <a:gd name="connsiteX0" fmla="*/ 486182 w 1126565"/>
                  <a:gd name="connsiteY0" fmla="*/ 543 h 227894"/>
                  <a:gd name="connsiteX1" fmla="*/ 923850 w 1126565"/>
                  <a:gd name="connsiteY1" fmla="*/ 543 h 227894"/>
                  <a:gd name="connsiteX2" fmla="*/ 1109045 w 1126565"/>
                  <a:gd name="connsiteY2" fmla="*/ 12841 h 227894"/>
                  <a:gd name="connsiteX3" fmla="*/ 1126407 w 1126565"/>
                  <a:gd name="connsiteY3" fmla="*/ 24415 h 227894"/>
                  <a:gd name="connsiteX4" fmla="*/ 1111215 w 1126565"/>
                  <a:gd name="connsiteY4" fmla="*/ 41054 h 227894"/>
                  <a:gd name="connsiteX5" fmla="*/ 907211 w 1126565"/>
                  <a:gd name="connsiteY5" fmla="*/ 85906 h 227894"/>
                  <a:gd name="connsiteX6" fmla="*/ 510778 w 1126565"/>
                  <a:gd name="connsiteY6" fmla="*/ 148843 h 227894"/>
                  <a:gd name="connsiteX7" fmla="*/ 31876 w 1126565"/>
                  <a:gd name="connsiteY7" fmla="*/ 225525 h 227894"/>
                  <a:gd name="connsiteX8" fmla="*/ 769 w 1126565"/>
                  <a:gd name="connsiteY8" fmla="*/ 199482 h 227894"/>
                  <a:gd name="connsiteX9" fmla="*/ 45 w 1126565"/>
                  <a:gd name="connsiteY9" fmla="*/ 28032 h 227894"/>
                  <a:gd name="connsiteX10" fmla="*/ 23918 w 1126565"/>
                  <a:gd name="connsiteY10" fmla="*/ 1266 h 227894"/>
                  <a:gd name="connsiteX11" fmla="*/ 47067 w 1126565"/>
                  <a:gd name="connsiteY11" fmla="*/ 543 h 227894"/>
                  <a:gd name="connsiteX12" fmla="*/ 486182 w 1126565"/>
                  <a:gd name="connsiteY12" fmla="*/ 543 h 227894"/>
                  <a:gd name="connsiteX13" fmla="*/ 486182 w 1126565"/>
                  <a:gd name="connsiteY13" fmla="*/ 543 h 227894"/>
                  <a:gd name="connsiteX14" fmla="*/ 1093129 w 1126565"/>
                  <a:gd name="connsiteY14" fmla="*/ 22245 h 227894"/>
                  <a:gd name="connsiteX15" fmla="*/ 965808 w 1126565"/>
                  <a:gd name="connsiteY15" fmla="*/ 10670 h 227894"/>
                  <a:gd name="connsiteX16" fmla="*/ 83962 w 1126565"/>
                  <a:gd name="connsiteY16" fmla="*/ 10670 h 227894"/>
                  <a:gd name="connsiteX17" fmla="*/ 26812 w 1126565"/>
                  <a:gd name="connsiteY17" fmla="*/ 11394 h 227894"/>
                  <a:gd name="connsiteX18" fmla="*/ 13790 w 1126565"/>
                  <a:gd name="connsiteY18" fmla="*/ 17181 h 227894"/>
                  <a:gd name="connsiteX19" fmla="*/ 26088 w 1126565"/>
                  <a:gd name="connsiteY19" fmla="*/ 22245 h 227894"/>
                  <a:gd name="connsiteX20" fmla="*/ 38386 w 1126565"/>
                  <a:gd name="connsiteY20" fmla="*/ 22245 h 227894"/>
                  <a:gd name="connsiteX21" fmla="*/ 964361 w 1126565"/>
                  <a:gd name="connsiteY21" fmla="*/ 22969 h 227894"/>
                  <a:gd name="connsiteX22" fmla="*/ 1014277 w 1126565"/>
                  <a:gd name="connsiteY22" fmla="*/ 25139 h 227894"/>
                  <a:gd name="connsiteX23" fmla="*/ 1093129 w 1126565"/>
                  <a:gd name="connsiteY23" fmla="*/ 22245 h 22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26565" h="227894">
                    <a:moveTo>
                      <a:pt x="486182" y="543"/>
                    </a:moveTo>
                    <a:cubicBezTo>
                      <a:pt x="632312" y="543"/>
                      <a:pt x="777719" y="-181"/>
                      <a:pt x="923850" y="543"/>
                    </a:cubicBezTo>
                    <a:cubicBezTo>
                      <a:pt x="985340" y="1266"/>
                      <a:pt x="1047554" y="4160"/>
                      <a:pt x="1109045" y="12841"/>
                    </a:cubicBezTo>
                    <a:cubicBezTo>
                      <a:pt x="1116279" y="13564"/>
                      <a:pt x="1124960" y="12841"/>
                      <a:pt x="1126407" y="24415"/>
                    </a:cubicBezTo>
                    <a:cubicBezTo>
                      <a:pt x="1127853" y="35990"/>
                      <a:pt x="1119172" y="38160"/>
                      <a:pt x="1111215" y="41054"/>
                    </a:cubicBezTo>
                    <a:cubicBezTo>
                      <a:pt x="1044660" y="60586"/>
                      <a:pt x="976659" y="75055"/>
                      <a:pt x="907211" y="85906"/>
                    </a:cubicBezTo>
                    <a:cubicBezTo>
                      <a:pt x="774826" y="106885"/>
                      <a:pt x="643164" y="127864"/>
                      <a:pt x="510778" y="148843"/>
                    </a:cubicBezTo>
                    <a:cubicBezTo>
                      <a:pt x="350903" y="174163"/>
                      <a:pt x="191027" y="200206"/>
                      <a:pt x="31876" y="225525"/>
                    </a:cubicBezTo>
                    <a:cubicBezTo>
                      <a:pt x="769" y="230589"/>
                      <a:pt x="769" y="229866"/>
                      <a:pt x="769" y="199482"/>
                    </a:cubicBezTo>
                    <a:cubicBezTo>
                      <a:pt x="769" y="142332"/>
                      <a:pt x="1492" y="85182"/>
                      <a:pt x="45" y="28032"/>
                    </a:cubicBezTo>
                    <a:cubicBezTo>
                      <a:pt x="-678" y="9224"/>
                      <a:pt x="7279" y="1989"/>
                      <a:pt x="23918" y="1266"/>
                    </a:cubicBezTo>
                    <a:cubicBezTo>
                      <a:pt x="31876" y="1266"/>
                      <a:pt x="39110" y="543"/>
                      <a:pt x="47067" y="543"/>
                    </a:cubicBezTo>
                    <a:cubicBezTo>
                      <a:pt x="193198" y="-181"/>
                      <a:pt x="340052" y="-181"/>
                      <a:pt x="486182" y="543"/>
                    </a:cubicBezTo>
                    <a:cubicBezTo>
                      <a:pt x="486182" y="543"/>
                      <a:pt x="486182" y="543"/>
                      <a:pt x="486182" y="543"/>
                    </a:cubicBezTo>
                    <a:close/>
                    <a:moveTo>
                      <a:pt x="1093129" y="22245"/>
                    </a:moveTo>
                    <a:cubicBezTo>
                      <a:pt x="1051171" y="17181"/>
                      <a:pt x="1008489" y="10670"/>
                      <a:pt x="965808" y="10670"/>
                    </a:cubicBezTo>
                    <a:cubicBezTo>
                      <a:pt x="672100" y="10670"/>
                      <a:pt x="378393" y="10670"/>
                      <a:pt x="83962" y="10670"/>
                    </a:cubicBezTo>
                    <a:cubicBezTo>
                      <a:pt x="65153" y="10670"/>
                      <a:pt x="45621" y="10670"/>
                      <a:pt x="26812" y="11394"/>
                    </a:cubicBezTo>
                    <a:cubicBezTo>
                      <a:pt x="21748" y="11394"/>
                      <a:pt x="13790" y="9947"/>
                      <a:pt x="13790" y="17181"/>
                    </a:cubicBezTo>
                    <a:cubicBezTo>
                      <a:pt x="13790" y="25862"/>
                      <a:pt x="21748" y="21522"/>
                      <a:pt x="26088" y="22245"/>
                    </a:cubicBezTo>
                    <a:cubicBezTo>
                      <a:pt x="30429" y="22245"/>
                      <a:pt x="34769" y="22245"/>
                      <a:pt x="38386" y="22245"/>
                    </a:cubicBezTo>
                    <a:cubicBezTo>
                      <a:pt x="347286" y="22245"/>
                      <a:pt x="656185" y="22245"/>
                      <a:pt x="964361" y="22969"/>
                    </a:cubicBezTo>
                    <a:cubicBezTo>
                      <a:pt x="981000" y="22969"/>
                      <a:pt x="997638" y="24415"/>
                      <a:pt x="1014277" y="25139"/>
                    </a:cubicBezTo>
                    <a:cubicBezTo>
                      <a:pt x="1041043" y="25139"/>
                      <a:pt x="1067086" y="32373"/>
                      <a:pt x="1093129" y="2224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86F52F15-9C0B-4B54-BBDF-8F2F4A7E9DB8}"/>
                  </a:ext>
                </a:extLst>
              </p:cNvPr>
              <p:cNvSpPr/>
              <p:nvPr/>
            </p:nvSpPr>
            <p:spPr>
              <a:xfrm>
                <a:off x="2126351" y="2001312"/>
                <a:ext cx="506641" cy="914589"/>
              </a:xfrm>
              <a:custGeom>
                <a:avLst/>
                <a:gdLst>
                  <a:gd name="connsiteX0" fmla="*/ 561955 w 597722"/>
                  <a:gd name="connsiteY0" fmla="*/ 17503 h 1079009"/>
                  <a:gd name="connsiteX1" fmla="*/ 543146 w 597722"/>
                  <a:gd name="connsiteY1" fmla="*/ 44269 h 1079009"/>
                  <a:gd name="connsiteX2" fmla="*/ 369526 w 597722"/>
                  <a:gd name="connsiteY2" fmla="*/ 333636 h 1079009"/>
                  <a:gd name="connsiteX3" fmla="*/ 49052 w 597722"/>
                  <a:gd name="connsiteY3" fmla="*/ 892838 h 1079009"/>
                  <a:gd name="connsiteX4" fmla="*/ 22285 w 597722"/>
                  <a:gd name="connsiteY4" fmla="*/ 941307 h 1079009"/>
                  <a:gd name="connsiteX5" fmla="*/ 17221 w 597722"/>
                  <a:gd name="connsiteY5" fmla="*/ 958669 h 1079009"/>
                  <a:gd name="connsiteX6" fmla="*/ 33137 w 597722"/>
                  <a:gd name="connsiteY6" fmla="*/ 942754 h 1079009"/>
                  <a:gd name="connsiteX7" fmla="*/ 242204 w 597722"/>
                  <a:gd name="connsiteY7" fmla="*/ 576705 h 1079009"/>
                  <a:gd name="connsiteX8" fmla="*/ 513486 w 597722"/>
                  <a:gd name="connsiteY8" fmla="*/ 108653 h 1079009"/>
                  <a:gd name="connsiteX9" fmla="*/ 569189 w 597722"/>
                  <a:gd name="connsiteY9" fmla="*/ 27631 h 1079009"/>
                  <a:gd name="connsiteX10" fmla="*/ 575700 w 597722"/>
                  <a:gd name="connsiteY10" fmla="*/ 13162 h 1079009"/>
                  <a:gd name="connsiteX11" fmla="*/ 575700 w 597722"/>
                  <a:gd name="connsiteY11" fmla="*/ 864 h 1079009"/>
                  <a:gd name="connsiteX12" fmla="*/ 592338 w 597722"/>
                  <a:gd name="connsiteY12" fmla="*/ 5928 h 1079009"/>
                  <a:gd name="connsiteX13" fmla="*/ 595956 w 597722"/>
                  <a:gd name="connsiteY13" fmla="*/ 21120 h 1079009"/>
                  <a:gd name="connsiteX14" fmla="*/ 554721 w 597722"/>
                  <a:gd name="connsiteY14" fmla="*/ 131079 h 1079009"/>
                  <a:gd name="connsiteX15" fmla="*/ 198799 w 597722"/>
                  <a:gd name="connsiteY15" fmla="*/ 1061394 h 1079009"/>
                  <a:gd name="connsiteX16" fmla="*/ 170586 w 597722"/>
                  <a:gd name="connsiteY16" fmla="*/ 1071522 h 1079009"/>
                  <a:gd name="connsiteX17" fmla="*/ 9987 w 597722"/>
                  <a:gd name="connsiteY17" fmla="*/ 978201 h 1079009"/>
                  <a:gd name="connsiteX18" fmla="*/ 3476 w 597722"/>
                  <a:gd name="connsiteY18" fmla="*/ 955775 h 1079009"/>
                  <a:gd name="connsiteX19" fmla="*/ 328291 w 597722"/>
                  <a:gd name="connsiteY19" fmla="*/ 387169 h 1079009"/>
                  <a:gd name="connsiteX20" fmla="*/ 479485 w 597722"/>
                  <a:gd name="connsiteY20" fmla="*/ 126015 h 1079009"/>
                  <a:gd name="connsiteX21" fmla="*/ 548210 w 597722"/>
                  <a:gd name="connsiteY21" fmla="*/ 26184 h 1079009"/>
                  <a:gd name="connsiteX22" fmla="*/ 559061 w 597722"/>
                  <a:gd name="connsiteY22" fmla="*/ 14609 h 1079009"/>
                  <a:gd name="connsiteX23" fmla="*/ 561955 w 597722"/>
                  <a:gd name="connsiteY23" fmla="*/ 17503 h 107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7722" h="1079009">
                    <a:moveTo>
                      <a:pt x="561955" y="17503"/>
                    </a:moveTo>
                    <a:cubicBezTo>
                      <a:pt x="555444" y="26184"/>
                      <a:pt x="548933" y="35588"/>
                      <a:pt x="543146" y="44269"/>
                    </a:cubicBezTo>
                    <a:cubicBezTo>
                      <a:pt x="477315" y="136143"/>
                      <a:pt x="425229" y="235975"/>
                      <a:pt x="369526" y="333636"/>
                    </a:cubicBezTo>
                    <a:cubicBezTo>
                      <a:pt x="262460" y="519555"/>
                      <a:pt x="156118" y="706196"/>
                      <a:pt x="49052" y="892838"/>
                    </a:cubicBezTo>
                    <a:cubicBezTo>
                      <a:pt x="39647" y="908753"/>
                      <a:pt x="30966" y="925392"/>
                      <a:pt x="22285" y="941307"/>
                    </a:cubicBezTo>
                    <a:cubicBezTo>
                      <a:pt x="19392" y="946371"/>
                      <a:pt x="15775" y="951435"/>
                      <a:pt x="17221" y="958669"/>
                    </a:cubicBezTo>
                    <a:cubicBezTo>
                      <a:pt x="27349" y="957222"/>
                      <a:pt x="29520" y="948541"/>
                      <a:pt x="33137" y="942754"/>
                    </a:cubicBezTo>
                    <a:cubicBezTo>
                      <a:pt x="102585" y="820496"/>
                      <a:pt x="171309" y="698239"/>
                      <a:pt x="242204" y="576705"/>
                    </a:cubicBezTo>
                    <a:cubicBezTo>
                      <a:pt x="332631" y="420446"/>
                      <a:pt x="418718" y="262018"/>
                      <a:pt x="513486" y="108653"/>
                    </a:cubicBezTo>
                    <a:cubicBezTo>
                      <a:pt x="530848" y="81163"/>
                      <a:pt x="550380" y="55120"/>
                      <a:pt x="569189" y="27631"/>
                    </a:cubicBezTo>
                    <a:cubicBezTo>
                      <a:pt x="572083" y="23290"/>
                      <a:pt x="576423" y="19673"/>
                      <a:pt x="575700" y="13162"/>
                    </a:cubicBezTo>
                    <a:cubicBezTo>
                      <a:pt x="575700" y="8822"/>
                      <a:pt x="569913" y="3758"/>
                      <a:pt x="575700" y="864"/>
                    </a:cubicBezTo>
                    <a:cubicBezTo>
                      <a:pt x="581487" y="-2030"/>
                      <a:pt x="587275" y="3034"/>
                      <a:pt x="592338" y="5928"/>
                    </a:cubicBezTo>
                    <a:cubicBezTo>
                      <a:pt x="599573" y="9545"/>
                      <a:pt x="598126" y="16056"/>
                      <a:pt x="595956" y="21120"/>
                    </a:cubicBezTo>
                    <a:cubicBezTo>
                      <a:pt x="582211" y="58014"/>
                      <a:pt x="568466" y="94908"/>
                      <a:pt x="554721" y="131079"/>
                    </a:cubicBezTo>
                    <a:cubicBezTo>
                      <a:pt x="436804" y="441425"/>
                      <a:pt x="320333" y="752495"/>
                      <a:pt x="198799" y="1061394"/>
                    </a:cubicBezTo>
                    <a:cubicBezTo>
                      <a:pt x="190118" y="1082374"/>
                      <a:pt x="190118" y="1083097"/>
                      <a:pt x="170586" y="1071522"/>
                    </a:cubicBezTo>
                    <a:cubicBezTo>
                      <a:pt x="117053" y="1040415"/>
                      <a:pt x="63520" y="1009308"/>
                      <a:pt x="9987" y="978201"/>
                    </a:cubicBezTo>
                    <a:cubicBezTo>
                      <a:pt x="-141" y="972414"/>
                      <a:pt x="-3034" y="967350"/>
                      <a:pt x="3476" y="955775"/>
                    </a:cubicBezTo>
                    <a:cubicBezTo>
                      <a:pt x="111989" y="766240"/>
                      <a:pt x="219778" y="576705"/>
                      <a:pt x="328291" y="387169"/>
                    </a:cubicBezTo>
                    <a:cubicBezTo>
                      <a:pt x="378207" y="299636"/>
                      <a:pt x="428846" y="212825"/>
                      <a:pt x="479485" y="126015"/>
                    </a:cubicBezTo>
                    <a:cubicBezTo>
                      <a:pt x="499741" y="91291"/>
                      <a:pt x="523614" y="58014"/>
                      <a:pt x="548210" y="26184"/>
                    </a:cubicBezTo>
                    <a:cubicBezTo>
                      <a:pt x="551104" y="21843"/>
                      <a:pt x="555444" y="18226"/>
                      <a:pt x="559061" y="14609"/>
                    </a:cubicBezTo>
                    <a:cubicBezTo>
                      <a:pt x="559061" y="16056"/>
                      <a:pt x="560508" y="16779"/>
                      <a:pt x="561955" y="17503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335DD76F-07C4-4E00-B8FD-824BD5D96758}"/>
                  </a:ext>
                </a:extLst>
              </p:cNvPr>
              <p:cNvSpPr/>
              <p:nvPr/>
            </p:nvSpPr>
            <p:spPr>
              <a:xfrm>
                <a:off x="2850770" y="851618"/>
                <a:ext cx="699272" cy="800914"/>
              </a:xfrm>
              <a:custGeom>
                <a:avLst/>
                <a:gdLst>
                  <a:gd name="connsiteX0" fmla="*/ 824984 w 824984"/>
                  <a:gd name="connsiteY0" fmla="*/ 153478 h 944899"/>
                  <a:gd name="connsiteX1" fmla="*/ 816303 w 824984"/>
                  <a:gd name="connsiteY1" fmla="*/ 166499 h 944899"/>
                  <a:gd name="connsiteX2" fmla="*/ 649917 w 824984"/>
                  <a:gd name="connsiteY2" fmla="*/ 335779 h 944899"/>
                  <a:gd name="connsiteX3" fmla="*/ 321485 w 824984"/>
                  <a:gd name="connsiteY3" fmla="*/ 666381 h 944899"/>
                  <a:gd name="connsiteX4" fmla="*/ 141355 w 824984"/>
                  <a:gd name="connsiteY4" fmla="*/ 845065 h 944899"/>
                  <a:gd name="connsiteX5" fmla="*/ 36459 w 824984"/>
                  <a:gd name="connsiteY5" fmla="*/ 939109 h 944899"/>
                  <a:gd name="connsiteX6" fmla="*/ 6075 w 824984"/>
                  <a:gd name="connsiteY6" fmla="*/ 934769 h 944899"/>
                  <a:gd name="connsiteX7" fmla="*/ 6075 w 824984"/>
                  <a:gd name="connsiteY7" fmla="*/ 913790 h 944899"/>
                  <a:gd name="connsiteX8" fmla="*/ 181142 w 824984"/>
                  <a:gd name="connsiteY8" fmla="*/ 670721 h 944899"/>
                  <a:gd name="connsiteX9" fmla="*/ 524766 w 824984"/>
                  <a:gd name="connsiteY9" fmla="*/ 193989 h 944899"/>
                  <a:gd name="connsiteX10" fmla="*/ 650641 w 824984"/>
                  <a:gd name="connsiteY10" fmla="*/ 20369 h 944899"/>
                  <a:gd name="connsiteX11" fmla="*/ 660768 w 824984"/>
                  <a:gd name="connsiteY11" fmla="*/ 8071 h 944899"/>
                  <a:gd name="connsiteX12" fmla="*/ 683194 w 824984"/>
                  <a:gd name="connsiteY12" fmla="*/ 6624 h 944899"/>
                  <a:gd name="connsiteX13" fmla="*/ 817750 w 824984"/>
                  <a:gd name="connsiteY13" fmla="*/ 142626 h 944899"/>
                  <a:gd name="connsiteX14" fmla="*/ 824984 w 824984"/>
                  <a:gd name="connsiteY14" fmla="*/ 153478 h 944899"/>
                  <a:gd name="connsiteX15" fmla="*/ 672343 w 824984"/>
                  <a:gd name="connsiteY15" fmla="*/ 19645 h 944899"/>
                  <a:gd name="connsiteX16" fmla="*/ 669449 w 824984"/>
                  <a:gd name="connsiteY16" fmla="*/ 15305 h 944899"/>
                  <a:gd name="connsiteX17" fmla="*/ 660045 w 824984"/>
                  <a:gd name="connsiteY17" fmla="*/ 21816 h 944899"/>
                  <a:gd name="connsiteX18" fmla="*/ 588427 w 824984"/>
                  <a:gd name="connsiteY18" fmla="*/ 118030 h 944899"/>
                  <a:gd name="connsiteX19" fmla="*/ 24161 w 824984"/>
                  <a:gd name="connsiteY19" fmla="*/ 900768 h 944899"/>
                  <a:gd name="connsiteX20" fmla="*/ 18374 w 824984"/>
                  <a:gd name="connsiteY20" fmla="*/ 909449 h 944899"/>
                  <a:gd name="connsiteX21" fmla="*/ 18374 w 824984"/>
                  <a:gd name="connsiteY21" fmla="*/ 915960 h 944899"/>
                  <a:gd name="connsiteX22" fmla="*/ 25608 w 824984"/>
                  <a:gd name="connsiteY22" fmla="*/ 914513 h 944899"/>
                  <a:gd name="connsiteX23" fmla="*/ 45140 w 824984"/>
                  <a:gd name="connsiteY23" fmla="*/ 891364 h 944899"/>
                  <a:gd name="connsiteX24" fmla="*/ 375018 w 824984"/>
                  <a:gd name="connsiteY24" fmla="*/ 431993 h 944899"/>
                  <a:gd name="connsiteX25" fmla="*/ 665832 w 824984"/>
                  <a:gd name="connsiteY25" fmla="*/ 28326 h 944899"/>
                  <a:gd name="connsiteX26" fmla="*/ 672343 w 824984"/>
                  <a:gd name="connsiteY26" fmla="*/ 19645 h 94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4984" h="944899">
                    <a:moveTo>
                      <a:pt x="824984" y="153478"/>
                    </a:moveTo>
                    <a:cubicBezTo>
                      <a:pt x="824984" y="159265"/>
                      <a:pt x="819920" y="162159"/>
                      <a:pt x="816303" y="166499"/>
                    </a:cubicBezTo>
                    <a:cubicBezTo>
                      <a:pt x="762770" y="225096"/>
                      <a:pt x="705620" y="279352"/>
                      <a:pt x="649917" y="335779"/>
                    </a:cubicBezTo>
                    <a:cubicBezTo>
                      <a:pt x="540681" y="446462"/>
                      <a:pt x="429998" y="555698"/>
                      <a:pt x="321485" y="666381"/>
                    </a:cubicBezTo>
                    <a:cubicBezTo>
                      <a:pt x="262165" y="726424"/>
                      <a:pt x="204292" y="787915"/>
                      <a:pt x="141355" y="845065"/>
                    </a:cubicBezTo>
                    <a:cubicBezTo>
                      <a:pt x="106630" y="876895"/>
                      <a:pt x="71183" y="907279"/>
                      <a:pt x="36459" y="939109"/>
                    </a:cubicBezTo>
                    <a:cubicBezTo>
                      <a:pt x="23437" y="951407"/>
                      <a:pt x="15480" y="941279"/>
                      <a:pt x="6075" y="934769"/>
                    </a:cubicBezTo>
                    <a:cubicBezTo>
                      <a:pt x="-4052" y="927535"/>
                      <a:pt x="288" y="921024"/>
                      <a:pt x="6075" y="913790"/>
                    </a:cubicBezTo>
                    <a:cubicBezTo>
                      <a:pt x="64672" y="832767"/>
                      <a:pt x="123269" y="751744"/>
                      <a:pt x="181142" y="670721"/>
                    </a:cubicBezTo>
                    <a:cubicBezTo>
                      <a:pt x="295442" y="511569"/>
                      <a:pt x="409743" y="353141"/>
                      <a:pt x="524766" y="193989"/>
                    </a:cubicBezTo>
                    <a:cubicBezTo>
                      <a:pt x="566724" y="136116"/>
                      <a:pt x="608682" y="78242"/>
                      <a:pt x="650641" y="20369"/>
                    </a:cubicBezTo>
                    <a:cubicBezTo>
                      <a:pt x="653534" y="16028"/>
                      <a:pt x="657875" y="12411"/>
                      <a:pt x="660768" y="8071"/>
                    </a:cubicBezTo>
                    <a:cubicBezTo>
                      <a:pt x="668003" y="-2057"/>
                      <a:pt x="673790" y="-2781"/>
                      <a:pt x="683194" y="6624"/>
                    </a:cubicBezTo>
                    <a:cubicBezTo>
                      <a:pt x="728046" y="52199"/>
                      <a:pt x="772898" y="97051"/>
                      <a:pt x="817750" y="142626"/>
                    </a:cubicBezTo>
                    <a:cubicBezTo>
                      <a:pt x="819920" y="145520"/>
                      <a:pt x="824261" y="148414"/>
                      <a:pt x="824984" y="153478"/>
                    </a:cubicBezTo>
                    <a:close/>
                    <a:moveTo>
                      <a:pt x="672343" y="19645"/>
                    </a:moveTo>
                    <a:cubicBezTo>
                      <a:pt x="670896" y="17475"/>
                      <a:pt x="670896" y="15305"/>
                      <a:pt x="669449" y="15305"/>
                    </a:cubicBezTo>
                    <a:cubicBezTo>
                      <a:pt x="663662" y="13858"/>
                      <a:pt x="662215" y="18922"/>
                      <a:pt x="660045" y="21816"/>
                    </a:cubicBezTo>
                    <a:cubicBezTo>
                      <a:pt x="636172" y="53646"/>
                      <a:pt x="612299" y="85476"/>
                      <a:pt x="588427" y="118030"/>
                    </a:cubicBezTo>
                    <a:cubicBezTo>
                      <a:pt x="400338" y="379184"/>
                      <a:pt x="212249" y="640338"/>
                      <a:pt x="24161" y="900768"/>
                    </a:cubicBezTo>
                    <a:cubicBezTo>
                      <a:pt x="21991" y="903662"/>
                      <a:pt x="19820" y="906555"/>
                      <a:pt x="18374" y="909449"/>
                    </a:cubicBezTo>
                    <a:cubicBezTo>
                      <a:pt x="17650" y="911619"/>
                      <a:pt x="16927" y="914513"/>
                      <a:pt x="18374" y="915960"/>
                    </a:cubicBezTo>
                    <a:cubicBezTo>
                      <a:pt x="20544" y="918854"/>
                      <a:pt x="24161" y="916683"/>
                      <a:pt x="25608" y="914513"/>
                    </a:cubicBezTo>
                    <a:cubicBezTo>
                      <a:pt x="32118" y="906555"/>
                      <a:pt x="39353" y="899321"/>
                      <a:pt x="45140" y="891364"/>
                    </a:cubicBezTo>
                    <a:cubicBezTo>
                      <a:pt x="155099" y="737999"/>
                      <a:pt x="265059" y="585358"/>
                      <a:pt x="375018" y="431993"/>
                    </a:cubicBezTo>
                    <a:cubicBezTo>
                      <a:pt x="471956" y="297438"/>
                      <a:pt x="568894" y="162882"/>
                      <a:pt x="665832" y="28326"/>
                    </a:cubicBezTo>
                    <a:cubicBezTo>
                      <a:pt x="668003" y="25433"/>
                      <a:pt x="670173" y="22539"/>
                      <a:pt x="672343" y="1964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98C38F46-3FA0-4F40-87A1-9DF50537D649}"/>
                  </a:ext>
                </a:extLst>
              </p:cNvPr>
              <p:cNvSpPr/>
              <p:nvPr/>
            </p:nvSpPr>
            <p:spPr>
              <a:xfrm>
                <a:off x="2930114" y="1629945"/>
                <a:ext cx="957178" cy="192503"/>
              </a:xfrm>
              <a:custGeom>
                <a:avLst/>
                <a:gdLst>
                  <a:gd name="connsiteX0" fmla="*/ 26043 w 1129255"/>
                  <a:gd name="connsiteY0" fmla="*/ 174947 h 227110"/>
                  <a:gd name="connsiteX1" fmla="*/ 198216 w 1129255"/>
                  <a:gd name="connsiteY1" fmla="*/ 146733 h 227110"/>
                  <a:gd name="connsiteX2" fmla="*/ 550521 w 1129255"/>
                  <a:gd name="connsiteY2" fmla="*/ 91030 h 227110"/>
                  <a:gd name="connsiteX3" fmla="*/ 1082956 w 1129255"/>
                  <a:gd name="connsiteY3" fmla="*/ 6390 h 227110"/>
                  <a:gd name="connsiteX4" fmla="*/ 1108999 w 1129255"/>
                  <a:gd name="connsiteY4" fmla="*/ 1326 h 227110"/>
                  <a:gd name="connsiteX5" fmla="*/ 1129255 w 1129255"/>
                  <a:gd name="connsiteY5" fmla="*/ 17965 h 227110"/>
                  <a:gd name="connsiteX6" fmla="*/ 1129255 w 1129255"/>
                  <a:gd name="connsiteY6" fmla="*/ 177117 h 227110"/>
                  <a:gd name="connsiteX7" fmla="*/ 1080063 w 1129255"/>
                  <a:gd name="connsiteY7" fmla="*/ 226309 h 227110"/>
                  <a:gd name="connsiteX8" fmla="*/ 276346 w 1129255"/>
                  <a:gd name="connsiteY8" fmla="*/ 227033 h 227110"/>
                  <a:gd name="connsiteX9" fmla="*/ 21703 w 1129255"/>
                  <a:gd name="connsiteY9" fmla="*/ 214734 h 227110"/>
                  <a:gd name="connsiteX10" fmla="*/ 723 w 1129255"/>
                  <a:gd name="connsiteY10" fmla="*/ 200990 h 227110"/>
                  <a:gd name="connsiteX11" fmla="*/ 3617 w 1129255"/>
                  <a:gd name="connsiteY11" fmla="*/ 184351 h 227110"/>
                  <a:gd name="connsiteX12" fmla="*/ 15192 w 1129255"/>
                  <a:gd name="connsiteY12" fmla="*/ 190138 h 227110"/>
                  <a:gd name="connsiteX13" fmla="*/ 41235 w 1129255"/>
                  <a:gd name="connsiteY13" fmla="*/ 190862 h 227110"/>
                  <a:gd name="connsiteX14" fmla="*/ 404390 w 1129255"/>
                  <a:gd name="connsiteY14" fmla="*/ 132988 h 227110"/>
                  <a:gd name="connsiteX15" fmla="*/ 1063424 w 1129255"/>
                  <a:gd name="connsiteY15" fmla="*/ 28093 h 227110"/>
                  <a:gd name="connsiteX16" fmla="*/ 1086573 w 1129255"/>
                  <a:gd name="connsiteY16" fmla="*/ 24476 h 227110"/>
                  <a:gd name="connsiteX17" fmla="*/ 1103935 w 1129255"/>
                  <a:gd name="connsiteY17" fmla="*/ 15071 h 227110"/>
                  <a:gd name="connsiteX18" fmla="*/ 1083680 w 1129255"/>
                  <a:gd name="connsiteY18" fmla="*/ 12178 h 227110"/>
                  <a:gd name="connsiteX19" fmla="*/ 1004104 w 1129255"/>
                  <a:gd name="connsiteY19" fmla="*/ 24476 h 227110"/>
                  <a:gd name="connsiteX20" fmla="*/ 579458 w 1129255"/>
                  <a:gd name="connsiteY20" fmla="*/ 91753 h 227110"/>
                  <a:gd name="connsiteX21" fmla="*/ 45575 w 1129255"/>
                  <a:gd name="connsiteY21" fmla="*/ 177117 h 227110"/>
                  <a:gd name="connsiteX22" fmla="*/ 26043 w 1129255"/>
                  <a:gd name="connsiteY22" fmla="*/ 178564 h 227110"/>
                  <a:gd name="connsiteX23" fmla="*/ 26043 w 1129255"/>
                  <a:gd name="connsiteY23" fmla="*/ 174947 h 2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29255" h="227110">
                    <a:moveTo>
                      <a:pt x="26043" y="174947"/>
                    </a:moveTo>
                    <a:cubicBezTo>
                      <a:pt x="83193" y="165542"/>
                      <a:pt x="141066" y="156138"/>
                      <a:pt x="198216" y="146733"/>
                    </a:cubicBezTo>
                    <a:cubicBezTo>
                      <a:pt x="315410" y="127924"/>
                      <a:pt x="433327" y="109839"/>
                      <a:pt x="550521" y="91030"/>
                    </a:cubicBezTo>
                    <a:cubicBezTo>
                      <a:pt x="727758" y="62817"/>
                      <a:pt x="904996" y="34604"/>
                      <a:pt x="1082956" y="6390"/>
                    </a:cubicBezTo>
                    <a:cubicBezTo>
                      <a:pt x="1091637" y="4943"/>
                      <a:pt x="1100318" y="3497"/>
                      <a:pt x="1108999" y="1326"/>
                    </a:cubicBezTo>
                    <a:cubicBezTo>
                      <a:pt x="1124191" y="-3014"/>
                      <a:pt x="1129255" y="3497"/>
                      <a:pt x="1129255" y="17965"/>
                    </a:cubicBezTo>
                    <a:cubicBezTo>
                      <a:pt x="1129255" y="70774"/>
                      <a:pt x="1129255" y="123584"/>
                      <a:pt x="1129255" y="177117"/>
                    </a:cubicBezTo>
                    <a:cubicBezTo>
                      <a:pt x="1129255" y="226309"/>
                      <a:pt x="1129255" y="226309"/>
                      <a:pt x="1080063" y="226309"/>
                    </a:cubicBezTo>
                    <a:cubicBezTo>
                      <a:pt x="812398" y="226309"/>
                      <a:pt x="544733" y="225586"/>
                      <a:pt x="276346" y="227033"/>
                    </a:cubicBezTo>
                    <a:cubicBezTo>
                      <a:pt x="190982" y="227756"/>
                      <a:pt x="106342" y="223416"/>
                      <a:pt x="21703" y="214734"/>
                    </a:cubicBezTo>
                    <a:cubicBezTo>
                      <a:pt x="12298" y="214011"/>
                      <a:pt x="1447" y="214011"/>
                      <a:pt x="723" y="200990"/>
                    </a:cubicBezTo>
                    <a:cubicBezTo>
                      <a:pt x="723" y="195202"/>
                      <a:pt x="-2170" y="187968"/>
                      <a:pt x="3617" y="184351"/>
                    </a:cubicBezTo>
                    <a:cubicBezTo>
                      <a:pt x="8681" y="180734"/>
                      <a:pt x="10851" y="188692"/>
                      <a:pt x="15192" y="190138"/>
                    </a:cubicBezTo>
                    <a:cubicBezTo>
                      <a:pt x="23873" y="194479"/>
                      <a:pt x="32554" y="192309"/>
                      <a:pt x="41235" y="190862"/>
                    </a:cubicBezTo>
                    <a:cubicBezTo>
                      <a:pt x="162046" y="172053"/>
                      <a:pt x="283580" y="152521"/>
                      <a:pt x="404390" y="132988"/>
                    </a:cubicBezTo>
                    <a:cubicBezTo>
                      <a:pt x="624309" y="98264"/>
                      <a:pt x="843505" y="63540"/>
                      <a:pt x="1063424" y="28093"/>
                    </a:cubicBezTo>
                    <a:cubicBezTo>
                      <a:pt x="1071382" y="26646"/>
                      <a:pt x="1078616" y="25923"/>
                      <a:pt x="1086573" y="24476"/>
                    </a:cubicBezTo>
                    <a:cubicBezTo>
                      <a:pt x="1093084" y="23029"/>
                      <a:pt x="1106106" y="24476"/>
                      <a:pt x="1103935" y="15071"/>
                    </a:cubicBezTo>
                    <a:cubicBezTo>
                      <a:pt x="1102489" y="6390"/>
                      <a:pt x="1090914" y="11454"/>
                      <a:pt x="1083680" y="12178"/>
                    </a:cubicBezTo>
                    <a:cubicBezTo>
                      <a:pt x="1056913" y="16518"/>
                      <a:pt x="1030870" y="20135"/>
                      <a:pt x="1004104" y="24476"/>
                    </a:cubicBezTo>
                    <a:cubicBezTo>
                      <a:pt x="862314" y="46902"/>
                      <a:pt x="721248" y="69328"/>
                      <a:pt x="579458" y="91753"/>
                    </a:cubicBezTo>
                    <a:cubicBezTo>
                      <a:pt x="401497" y="119967"/>
                      <a:pt x="223536" y="148904"/>
                      <a:pt x="45575" y="177117"/>
                    </a:cubicBezTo>
                    <a:cubicBezTo>
                      <a:pt x="39064" y="177840"/>
                      <a:pt x="32554" y="177840"/>
                      <a:pt x="26043" y="178564"/>
                    </a:cubicBezTo>
                    <a:cubicBezTo>
                      <a:pt x="26766" y="177117"/>
                      <a:pt x="26043" y="175670"/>
                      <a:pt x="26043" y="174947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8D75B816-B294-4700-B913-DFC699489875}"/>
                  </a:ext>
                </a:extLst>
              </p:cNvPr>
              <p:cNvSpPr/>
              <p:nvPr/>
            </p:nvSpPr>
            <p:spPr>
              <a:xfrm>
                <a:off x="1585101" y="1854083"/>
                <a:ext cx="927577" cy="429183"/>
              </a:xfrm>
              <a:custGeom>
                <a:avLst/>
                <a:gdLst>
                  <a:gd name="connsiteX0" fmla="*/ 1067400 w 1094332"/>
                  <a:gd name="connsiteY0" fmla="*/ 12515 h 506340"/>
                  <a:gd name="connsiteX1" fmla="*/ 1071740 w 1094332"/>
                  <a:gd name="connsiteY1" fmla="*/ 941 h 506340"/>
                  <a:gd name="connsiteX2" fmla="*/ 1084762 w 1094332"/>
                  <a:gd name="connsiteY2" fmla="*/ 6728 h 506340"/>
                  <a:gd name="connsiteX3" fmla="*/ 1087655 w 1094332"/>
                  <a:gd name="connsiteY3" fmla="*/ 13239 h 506340"/>
                  <a:gd name="connsiteX4" fmla="*/ 1069570 w 1094332"/>
                  <a:gd name="connsiteY4" fmla="*/ 56644 h 506340"/>
                  <a:gd name="connsiteX5" fmla="*/ 74147 w 1094332"/>
                  <a:gd name="connsiteY5" fmla="*/ 502993 h 506340"/>
                  <a:gd name="connsiteX6" fmla="*/ 51721 w 1094332"/>
                  <a:gd name="connsiteY6" fmla="*/ 492865 h 506340"/>
                  <a:gd name="connsiteX7" fmla="*/ 2529 w 1094332"/>
                  <a:gd name="connsiteY7" fmla="*/ 309840 h 506340"/>
                  <a:gd name="connsiteX8" fmla="*/ 359 w 1094332"/>
                  <a:gd name="connsiteY8" fmla="*/ 298989 h 506340"/>
                  <a:gd name="connsiteX9" fmla="*/ 3976 w 1094332"/>
                  <a:gd name="connsiteY9" fmla="*/ 290308 h 506340"/>
                  <a:gd name="connsiteX10" fmla="*/ 11933 w 1094332"/>
                  <a:gd name="connsiteY10" fmla="*/ 295372 h 506340"/>
                  <a:gd name="connsiteX11" fmla="*/ 28572 w 1094332"/>
                  <a:gd name="connsiteY11" fmla="*/ 301159 h 506340"/>
                  <a:gd name="connsiteX12" fmla="*/ 887269 w 1094332"/>
                  <a:gd name="connsiteY12" fmla="*/ 69665 h 506340"/>
                  <a:gd name="connsiteX13" fmla="*/ 1052931 w 1094332"/>
                  <a:gd name="connsiteY13" fmla="*/ 24813 h 506340"/>
                  <a:gd name="connsiteX14" fmla="*/ 1067400 w 1094332"/>
                  <a:gd name="connsiteY14" fmla="*/ 12515 h 50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332" h="506340">
                    <a:moveTo>
                      <a:pt x="1067400" y="12515"/>
                    </a:moveTo>
                    <a:cubicBezTo>
                      <a:pt x="1064506" y="6728"/>
                      <a:pt x="1065953" y="3111"/>
                      <a:pt x="1071740" y="941"/>
                    </a:cubicBezTo>
                    <a:cubicBezTo>
                      <a:pt x="1077528" y="-1230"/>
                      <a:pt x="1082592" y="217"/>
                      <a:pt x="1084762" y="6728"/>
                    </a:cubicBezTo>
                    <a:cubicBezTo>
                      <a:pt x="1085485" y="8898"/>
                      <a:pt x="1086209" y="11069"/>
                      <a:pt x="1087655" y="13239"/>
                    </a:cubicBezTo>
                    <a:cubicBezTo>
                      <a:pt x="1098507" y="43622"/>
                      <a:pt x="1098507" y="43622"/>
                      <a:pt x="1069570" y="56644"/>
                    </a:cubicBezTo>
                    <a:cubicBezTo>
                      <a:pt x="737521" y="205668"/>
                      <a:pt x="406196" y="353969"/>
                      <a:pt x="74147" y="502993"/>
                    </a:cubicBezTo>
                    <a:cubicBezTo>
                      <a:pt x="61126" y="508780"/>
                      <a:pt x="55338" y="508057"/>
                      <a:pt x="51721" y="492865"/>
                    </a:cubicBezTo>
                    <a:cubicBezTo>
                      <a:pt x="35806" y="432098"/>
                      <a:pt x="19168" y="371331"/>
                      <a:pt x="2529" y="309840"/>
                    </a:cubicBezTo>
                    <a:cubicBezTo>
                      <a:pt x="1805" y="306223"/>
                      <a:pt x="1082" y="302606"/>
                      <a:pt x="359" y="298989"/>
                    </a:cubicBezTo>
                    <a:cubicBezTo>
                      <a:pt x="-365" y="295372"/>
                      <a:pt x="-365" y="291755"/>
                      <a:pt x="3976" y="290308"/>
                    </a:cubicBezTo>
                    <a:cubicBezTo>
                      <a:pt x="8316" y="288861"/>
                      <a:pt x="11210" y="291755"/>
                      <a:pt x="11933" y="295372"/>
                    </a:cubicBezTo>
                    <a:cubicBezTo>
                      <a:pt x="14827" y="304776"/>
                      <a:pt x="21338" y="303329"/>
                      <a:pt x="28572" y="301159"/>
                    </a:cubicBezTo>
                    <a:cubicBezTo>
                      <a:pt x="315045" y="223753"/>
                      <a:pt x="600795" y="147071"/>
                      <a:pt x="887269" y="69665"/>
                    </a:cubicBezTo>
                    <a:cubicBezTo>
                      <a:pt x="942248" y="54474"/>
                      <a:pt x="997228" y="40005"/>
                      <a:pt x="1052931" y="24813"/>
                    </a:cubicBezTo>
                    <a:cubicBezTo>
                      <a:pt x="1060166" y="24090"/>
                      <a:pt x="1070293" y="24090"/>
                      <a:pt x="1067400" y="1251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792F2189-FA3E-461D-B660-A9DE20453CCE}"/>
                  </a:ext>
                </a:extLst>
              </p:cNvPr>
              <p:cNvSpPr/>
              <p:nvPr/>
            </p:nvSpPr>
            <p:spPr>
              <a:xfrm>
                <a:off x="2889441" y="1065318"/>
                <a:ext cx="844183" cy="632814"/>
              </a:xfrm>
              <a:custGeom>
                <a:avLst/>
                <a:gdLst>
                  <a:gd name="connsiteX0" fmla="*/ 829276 w 995946"/>
                  <a:gd name="connsiteY0" fmla="*/ 44595 h 746578"/>
                  <a:gd name="connsiteX1" fmla="*/ 879192 w 995946"/>
                  <a:gd name="connsiteY1" fmla="*/ 2637 h 746578"/>
                  <a:gd name="connsiteX2" fmla="*/ 895107 w 995946"/>
                  <a:gd name="connsiteY2" fmla="*/ 9871 h 746578"/>
                  <a:gd name="connsiteX3" fmla="*/ 953704 w 995946"/>
                  <a:gd name="connsiteY3" fmla="*/ 111873 h 746578"/>
                  <a:gd name="connsiteX4" fmla="*/ 992045 w 995946"/>
                  <a:gd name="connsiteY4" fmla="*/ 178428 h 746578"/>
                  <a:gd name="connsiteX5" fmla="*/ 986258 w 995946"/>
                  <a:gd name="connsiteY5" fmla="*/ 200854 h 746578"/>
                  <a:gd name="connsiteX6" fmla="*/ 571016 w 995946"/>
                  <a:gd name="connsiteY6" fmla="*/ 442475 h 746578"/>
                  <a:gd name="connsiteX7" fmla="*/ 169519 w 995946"/>
                  <a:gd name="connsiteY7" fmla="*/ 676139 h 746578"/>
                  <a:gd name="connsiteX8" fmla="*/ 26282 w 995946"/>
                  <a:gd name="connsiteY8" fmla="*/ 744864 h 746578"/>
                  <a:gd name="connsiteX9" fmla="*/ 4580 w 995946"/>
                  <a:gd name="connsiteY9" fmla="*/ 733289 h 746578"/>
                  <a:gd name="connsiteX10" fmla="*/ 5303 w 995946"/>
                  <a:gd name="connsiteY10" fmla="*/ 715204 h 746578"/>
                  <a:gd name="connsiteX11" fmla="*/ 17601 w 995946"/>
                  <a:gd name="connsiteY11" fmla="*/ 717374 h 746578"/>
                  <a:gd name="connsiteX12" fmla="*/ 31346 w 995946"/>
                  <a:gd name="connsiteY12" fmla="*/ 715204 h 746578"/>
                  <a:gd name="connsiteX13" fmla="*/ 100071 w 995946"/>
                  <a:gd name="connsiteY13" fmla="*/ 660947 h 746578"/>
                  <a:gd name="connsiteX14" fmla="*/ 620208 w 995946"/>
                  <a:gd name="connsiteY14" fmla="*/ 237024 h 746578"/>
                  <a:gd name="connsiteX15" fmla="*/ 871234 w 995946"/>
                  <a:gd name="connsiteY15" fmla="*/ 30850 h 746578"/>
                  <a:gd name="connsiteX16" fmla="*/ 878468 w 995946"/>
                  <a:gd name="connsiteY16" fmla="*/ 17105 h 746578"/>
                  <a:gd name="connsiteX17" fmla="*/ 864723 w 995946"/>
                  <a:gd name="connsiteY17" fmla="*/ 21446 h 746578"/>
                  <a:gd name="connsiteX18" fmla="*/ 830723 w 995946"/>
                  <a:gd name="connsiteY18" fmla="*/ 47489 h 746578"/>
                  <a:gd name="connsiteX19" fmla="*/ 829276 w 995946"/>
                  <a:gd name="connsiteY19" fmla="*/ 44595 h 74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95946" h="746578">
                    <a:moveTo>
                      <a:pt x="829276" y="44595"/>
                    </a:moveTo>
                    <a:cubicBezTo>
                      <a:pt x="845915" y="30850"/>
                      <a:pt x="862553" y="16382"/>
                      <a:pt x="879192" y="2637"/>
                    </a:cubicBezTo>
                    <a:cubicBezTo>
                      <a:pt x="888596" y="-4597"/>
                      <a:pt x="891490" y="4807"/>
                      <a:pt x="895107" y="9871"/>
                    </a:cubicBezTo>
                    <a:cubicBezTo>
                      <a:pt x="914639" y="43872"/>
                      <a:pt x="934172" y="77873"/>
                      <a:pt x="953704" y="111873"/>
                    </a:cubicBezTo>
                    <a:cubicBezTo>
                      <a:pt x="966725" y="134299"/>
                      <a:pt x="979024" y="156725"/>
                      <a:pt x="992045" y="178428"/>
                    </a:cubicBezTo>
                    <a:cubicBezTo>
                      <a:pt x="998556" y="189279"/>
                      <a:pt x="997109" y="194343"/>
                      <a:pt x="986258" y="200854"/>
                    </a:cubicBezTo>
                    <a:cubicBezTo>
                      <a:pt x="847361" y="281153"/>
                      <a:pt x="709189" y="361452"/>
                      <a:pt x="571016" y="442475"/>
                    </a:cubicBezTo>
                    <a:cubicBezTo>
                      <a:pt x="437184" y="520604"/>
                      <a:pt x="303351" y="598010"/>
                      <a:pt x="169519" y="676139"/>
                    </a:cubicBezTo>
                    <a:cubicBezTo>
                      <a:pt x="123944" y="702905"/>
                      <a:pt x="74751" y="723161"/>
                      <a:pt x="26282" y="744864"/>
                    </a:cubicBezTo>
                    <a:cubicBezTo>
                      <a:pt x="13261" y="750651"/>
                      <a:pt x="9644" y="740523"/>
                      <a:pt x="4580" y="733289"/>
                    </a:cubicBezTo>
                    <a:cubicBezTo>
                      <a:pt x="239" y="726778"/>
                      <a:pt x="-3378" y="720267"/>
                      <a:pt x="5303" y="715204"/>
                    </a:cubicBezTo>
                    <a:cubicBezTo>
                      <a:pt x="8920" y="713033"/>
                      <a:pt x="14708" y="702182"/>
                      <a:pt x="17601" y="717374"/>
                    </a:cubicBezTo>
                    <a:cubicBezTo>
                      <a:pt x="19772" y="726055"/>
                      <a:pt x="27729" y="718097"/>
                      <a:pt x="31346" y="715204"/>
                    </a:cubicBezTo>
                    <a:cubicBezTo>
                      <a:pt x="54496" y="697842"/>
                      <a:pt x="77645" y="679756"/>
                      <a:pt x="100071" y="660947"/>
                    </a:cubicBezTo>
                    <a:cubicBezTo>
                      <a:pt x="273691" y="519881"/>
                      <a:pt x="446588" y="378091"/>
                      <a:pt x="620208" y="237024"/>
                    </a:cubicBezTo>
                    <a:cubicBezTo>
                      <a:pt x="704125" y="168300"/>
                      <a:pt x="787318" y="99575"/>
                      <a:pt x="871234" y="30850"/>
                    </a:cubicBezTo>
                    <a:cubicBezTo>
                      <a:pt x="875575" y="27233"/>
                      <a:pt x="884256" y="24340"/>
                      <a:pt x="878468" y="17105"/>
                    </a:cubicBezTo>
                    <a:cubicBezTo>
                      <a:pt x="874128" y="11318"/>
                      <a:pt x="869064" y="18552"/>
                      <a:pt x="864723" y="21446"/>
                    </a:cubicBezTo>
                    <a:cubicBezTo>
                      <a:pt x="853149" y="30127"/>
                      <a:pt x="842297" y="38808"/>
                      <a:pt x="830723" y="47489"/>
                    </a:cubicBezTo>
                    <a:cubicBezTo>
                      <a:pt x="831446" y="46766"/>
                      <a:pt x="830723" y="45319"/>
                      <a:pt x="829276" y="4459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AA4F5309-7A89-4A77-8AB8-61960456A0B7}"/>
                  </a:ext>
                </a:extLst>
              </p:cNvPr>
              <p:cNvSpPr/>
              <p:nvPr/>
            </p:nvSpPr>
            <p:spPr>
              <a:xfrm>
                <a:off x="1885093" y="1966009"/>
                <a:ext cx="695190" cy="798844"/>
              </a:xfrm>
              <a:custGeom>
                <a:avLst/>
                <a:gdLst>
                  <a:gd name="connsiteX0" fmla="*/ 27676 w 820168"/>
                  <a:gd name="connsiteY0" fmla="*/ 758696 h 942457"/>
                  <a:gd name="connsiteX1" fmla="*/ 19718 w 820168"/>
                  <a:gd name="connsiteY1" fmla="*/ 781846 h 942457"/>
                  <a:gd name="connsiteX2" fmla="*/ 39250 w 820168"/>
                  <a:gd name="connsiteY2" fmla="*/ 770994 h 942457"/>
                  <a:gd name="connsiteX3" fmla="*/ 562281 w 820168"/>
                  <a:gd name="connsiteY3" fmla="*/ 243623 h 942457"/>
                  <a:gd name="connsiteX4" fmla="*/ 775690 w 820168"/>
                  <a:gd name="connsiteY4" fmla="*/ 41066 h 942457"/>
                  <a:gd name="connsiteX5" fmla="*/ 796669 w 820168"/>
                  <a:gd name="connsiteY5" fmla="*/ 4172 h 942457"/>
                  <a:gd name="connsiteX6" fmla="*/ 803903 w 820168"/>
                  <a:gd name="connsiteY6" fmla="*/ 554 h 942457"/>
                  <a:gd name="connsiteX7" fmla="*/ 814754 w 820168"/>
                  <a:gd name="connsiteY7" fmla="*/ 33108 h 942457"/>
                  <a:gd name="connsiteX8" fmla="*/ 663560 w 820168"/>
                  <a:gd name="connsiteY8" fmla="*/ 245070 h 942457"/>
                  <a:gd name="connsiteX9" fmla="*/ 177423 w 820168"/>
                  <a:gd name="connsiteY9" fmla="*/ 917848 h 942457"/>
                  <a:gd name="connsiteX10" fmla="*/ 131124 w 820168"/>
                  <a:gd name="connsiteY10" fmla="*/ 921465 h 942457"/>
                  <a:gd name="connsiteX11" fmla="*/ 13931 w 820168"/>
                  <a:gd name="connsiteY11" fmla="*/ 806442 h 942457"/>
                  <a:gd name="connsiteX12" fmla="*/ 15378 w 820168"/>
                  <a:gd name="connsiteY12" fmla="*/ 770271 h 942457"/>
                  <a:gd name="connsiteX13" fmla="*/ 27676 w 820168"/>
                  <a:gd name="connsiteY13" fmla="*/ 758696 h 94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0168" h="942457">
                    <a:moveTo>
                      <a:pt x="27676" y="758696"/>
                    </a:moveTo>
                    <a:cubicBezTo>
                      <a:pt x="26229" y="769547"/>
                      <a:pt x="11761" y="775335"/>
                      <a:pt x="19718" y="781846"/>
                    </a:cubicBezTo>
                    <a:cubicBezTo>
                      <a:pt x="27676" y="788356"/>
                      <a:pt x="33463" y="776058"/>
                      <a:pt x="39250" y="770994"/>
                    </a:cubicBezTo>
                    <a:cubicBezTo>
                      <a:pt x="212147" y="593757"/>
                      <a:pt x="389385" y="420860"/>
                      <a:pt x="562281" y="243623"/>
                    </a:cubicBezTo>
                    <a:cubicBezTo>
                      <a:pt x="631006" y="173451"/>
                      <a:pt x="700454" y="104727"/>
                      <a:pt x="775690" y="41066"/>
                    </a:cubicBezTo>
                    <a:cubicBezTo>
                      <a:pt x="786541" y="32385"/>
                      <a:pt x="803180" y="25151"/>
                      <a:pt x="796669" y="4172"/>
                    </a:cubicBezTo>
                    <a:cubicBezTo>
                      <a:pt x="795222" y="554"/>
                      <a:pt x="799562" y="-892"/>
                      <a:pt x="803903" y="554"/>
                    </a:cubicBezTo>
                    <a:cubicBezTo>
                      <a:pt x="820542" y="5618"/>
                      <a:pt x="824882" y="18640"/>
                      <a:pt x="814754" y="33108"/>
                    </a:cubicBezTo>
                    <a:cubicBezTo>
                      <a:pt x="764115" y="104003"/>
                      <a:pt x="714199" y="174898"/>
                      <a:pt x="663560" y="245070"/>
                    </a:cubicBezTo>
                    <a:cubicBezTo>
                      <a:pt x="501514" y="469329"/>
                      <a:pt x="339469" y="693589"/>
                      <a:pt x="177423" y="917848"/>
                    </a:cubicBezTo>
                    <a:cubicBezTo>
                      <a:pt x="154274" y="950402"/>
                      <a:pt x="159338" y="949678"/>
                      <a:pt x="131124" y="921465"/>
                    </a:cubicBezTo>
                    <a:cubicBezTo>
                      <a:pt x="92060" y="883124"/>
                      <a:pt x="52995" y="844783"/>
                      <a:pt x="13931" y="806442"/>
                    </a:cubicBezTo>
                    <a:cubicBezTo>
                      <a:pt x="-4878" y="787633"/>
                      <a:pt x="-4878" y="787633"/>
                      <a:pt x="15378" y="770271"/>
                    </a:cubicBezTo>
                    <a:cubicBezTo>
                      <a:pt x="18271" y="766654"/>
                      <a:pt x="21888" y="763760"/>
                      <a:pt x="27676" y="758696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B3210810-BEB2-4235-9162-A9E8532822BC}"/>
                  </a:ext>
                </a:extLst>
              </p:cNvPr>
              <p:cNvSpPr/>
              <p:nvPr/>
            </p:nvSpPr>
            <p:spPr>
              <a:xfrm>
                <a:off x="1701317" y="1918767"/>
                <a:ext cx="838616" cy="630942"/>
              </a:xfrm>
              <a:custGeom>
                <a:avLst/>
                <a:gdLst>
                  <a:gd name="connsiteX0" fmla="*/ 965738 w 989378"/>
                  <a:gd name="connsiteY0" fmla="*/ 12885 h 744370"/>
                  <a:gd name="connsiteX1" fmla="*/ 966461 w 989378"/>
                  <a:gd name="connsiteY1" fmla="*/ 2034 h 744370"/>
                  <a:gd name="connsiteX2" fmla="*/ 976589 w 989378"/>
                  <a:gd name="connsiteY2" fmla="*/ 1310 h 744370"/>
                  <a:gd name="connsiteX3" fmla="*/ 981653 w 989378"/>
                  <a:gd name="connsiteY3" fmla="*/ 36758 h 744370"/>
                  <a:gd name="connsiteX4" fmla="*/ 914375 w 989378"/>
                  <a:gd name="connsiteY4" fmla="*/ 92461 h 744370"/>
                  <a:gd name="connsiteX5" fmla="*/ 257512 w 989378"/>
                  <a:gd name="connsiteY5" fmla="*/ 628514 h 744370"/>
                  <a:gd name="connsiteX6" fmla="*/ 123680 w 989378"/>
                  <a:gd name="connsiteY6" fmla="*/ 737750 h 744370"/>
                  <a:gd name="connsiteX7" fmla="*/ 99083 w 989378"/>
                  <a:gd name="connsiteY7" fmla="*/ 734132 h 744370"/>
                  <a:gd name="connsiteX8" fmla="*/ 5763 w 989378"/>
                  <a:gd name="connsiteY8" fmla="*/ 569917 h 744370"/>
                  <a:gd name="connsiteX9" fmla="*/ 699 w 989378"/>
                  <a:gd name="connsiteY9" fmla="*/ 558342 h 744370"/>
                  <a:gd name="connsiteX10" fmla="*/ 3592 w 989378"/>
                  <a:gd name="connsiteY10" fmla="*/ 548938 h 744370"/>
                  <a:gd name="connsiteX11" fmla="*/ 12997 w 989378"/>
                  <a:gd name="connsiteY11" fmla="*/ 549661 h 744370"/>
                  <a:gd name="connsiteX12" fmla="*/ 35423 w 989378"/>
                  <a:gd name="connsiteY12" fmla="*/ 550384 h 744370"/>
                  <a:gd name="connsiteX13" fmla="*/ 334918 w 989378"/>
                  <a:gd name="connsiteY13" fmla="*/ 376764 h 744370"/>
                  <a:gd name="connsiteX14" fmla="*/ 866630 w 989378"/>
                  <a:gd name="connsiteY14" fmla="*/ 69312 h 744370"/>
                  <a:gd name="connsiteX15" fmla="*/ 956333 w 989378"/>
                  <a:gd name="connsiteY15" fmla="*/ 25907 h 744370"/>
                  <a:gd name="connsiteX16" fmla="*/ 965738 w 989378"/>
                  <a:gd name="connsiteY16" fmla="*/ 12885 h 74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9378" h="744370">
                    <a:moveTo>
                      <a:pt x="965738" y="12885"/>
                    </a:moveTo>
                    <a:cubicBezTo>
                      <a:pt x="960674" y="6374"/>
                      <a:pt x="963568" y="4204"/>
                      <a:pt x="966461" y="2034"/>
                    </a:cubicBezTo>
                    <a:cubicBezTo>
                      <a:pt x="969355" y="-136"/>
                      <a:pt x="972972" y="-860"/>
                      <a:pt x="976589" y="1310"/>
                    </a:cubicBezTo>
                    <a:cubicBezTo>
                      <a:pt x="991057" y="8545"/>
                      <a:pt x="993951" y="25907"/>
                      <a:pt x="981653" y="36758"/>
                    </a:cubicBezTo>
                    <a:cubicBezTo>
                      <a:pt x="959227" y="55567"/>
                      <a:pt x="936801" y="73652"/>
                      <a:pt x="914375" y="92461"/>
                    </a:cubicBezTo>
                    <a:cubicBezTo>
                      <a:pt x="695180" y="271145"/>
                      <a:pt x="476707" y="449829"/>
                      <a:pt x="257512" y="628514"/>
                    </a:cubicBezTo>
                    <a:cubicBezTo>
                      <a:pt x="212660" y="664685"/>
                      <a:pt x="167808" y="700855"/>
                      <a:pt x="123680" y="737750"/>
                    </a:cubicBezTo>
                    <a:cubicBezTo>
                      <a:pt x="113552" y="746431"/>
                      <a:pt x="107041" y="747878"/>
                      <a:pt x="99083" y="734132"/>
                    </a:cubicBezTo>
                    <a:cubicBezTo>
                      <a:pt x="68700" y="679153"/>
                      <a:pt x="36870" y="624173"/>
                      <a:pt x="5763" y="569917"/>
                    </a:cubicBezTo>
                    <a:cubicBezTo>
                      <a:pt x="3592" y="566300"/>
                      <a:pt x="2145" y="562683"/>
                      <a:pt x="699" y="558342"/>
                    </a:cubicBezTo>
                    <a:cubicBezTo>
                      <a:pt x="-748" y="554725"/>
                      <a:pt x="-25" y="551108"/>
                      <a:pt x="3592" y="548938"/>
                    </a:cubicBezTo>
                    <a:cubicBezTo>
                      <a:pt x="7209" y="546767"/>
                      <a:pt x="10826" y="546044"/>
                      <a:pt x="12997" y="549661"/>
                    </a:cubicBezTo>
                    <a:cubicBezTo>
                      <a:pt x="20231" y="562683"/>
                      <a:pt x="28189" y="554725"/>
                      <a:pt x="35423" y="550384"/>
                    </a:cubicBezTo>
                    <a:cubicBezTo>
                      <a:pt x="135254" y="492511"/>
                      <a:pt x="235086" y="434638"/>
                      <a:pt x="334918" y="376764"/>
                    </a:cubicBezTo>
                    <a:cubicBezTo>
                      <a:pt x="512155" y="274039"/>
                      <a:pt x="688669" y="171314"/>
                      <a:pt x="866630" y="69312"/>
                    </a:cubicBezTo>
                    <a:cubicBezTo>
                      <a:pt x="895566" y="52673"/>
                      <a:pt x="926673" y="40375"/>
                      <a:pt x="956333" y="25907"/>
                    </a:cubicBezTo>
                    <a:cubicBezTo>
                      <a:pt x="961397" y="23013"/>
                      <a:pt x="969355" y="20119"/>
                      <a:pt x="965738" y="1288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7620AC3D-FA42-43E2-B891-36EACC452B85}"/>
                  </a:ext>
                </a:extLst>
              </p:cNvPr>
              <p:cNvSpPr/>
              <p:nvPr/>
            </p:nvSpPr>
            <p:spPr>
              <a:xfrm>
                <a:off x="2917279" y="1330835"/>
                <a:ext cx="931142" cy="421030"/>
              </a:xfrm>
              <a:custGeom>
                <a:avLst/>
                <a:gdLst>
                  <a:gd name="connsiteX0" fmla="*/ 20206 w 1098538"/>
                  <a:gd name="connsiteY0" fmla="*/ 496721 h 496721"/>
                  <a:gd name="connsiteX1" fmla="*/ 674 w 1098538"/>
                  <a:gd name="connsiteY1" fmla="*/ 469955 h 496721"/>
                  <a:gd name="connsiteX2" fmla="*/ 9355 w 1098538"/>
                  <a:gd name="connsiteY2" fmla="*/ 467061 h 496721"/>
                  <a:gd name="connsiteX3" fmla="*/ 50590 w 1098538"/>
                  <a:gd name="connsiteY3" fmla="*/ 464167 h 496721"/>
                  <a:gd name="connsiteX4" fmla="*/ 218423 w 1098538"/>
                  <a:gd name="connsiteY4" fmla="*/ 389655 h 496721"/>
                  <a:gd name="connsiteX5" fmla="*/ 693708 w 1098538"/>
                  <a:gd name="connsiteY5" fmla="*/ 176247 h 496721"/>
                  <a:gd name="connsiteX6" fmla="*/ 1017076 w 1098538"/>
                  <a:gd name="connsiteY6" fmla="*/ 30117 h 496721"/>
                  <a:gd name="connsiteX7" fmla="*/ 1023587 w 1098538"/>
                  <a:gd name="connsiteY7" fmla="*/ 12031 h 496721"/>
                  <a:gd name="connsiteX8" fmla="*/ 1031544 w 1098538"/>
                  <a:gd name="connsiteY8" fmla="*/ 3350 h 496721"/>
                  <a:gd name="connsiteX9" fmla="*/ 1045289 w 1098538"/>
                  <a:gd name="connsiteY9" fmla="*/ 4797 h 496721"/>
                  <a:gd name="connsiteX10" fmla="*/ 1050353 w 1098538"/>
                  <a:gd name="connsiteY10" fmla="*/ 19989 h 496721"/>
                  <a:gd name="connsiteX11" fmla="*/ 1095929 w 1098538"/>
                  <a:gd name="connsiteY11" fmla="*/ 196503 h 496721"/>
                  <a:gd name="connsiteX12" fmla="*/ 1079290 w 1098538"/>
                  <a:gd name="connsiteY12" fmla="*/ 224716 h 496721"/>
                  <a:gd name="connsiteX13" fmla="*/ 638005 w 1098538"/>
                  <a:gd name="connsiteY13" fmla="*/ 344080 h 496721"/>
                  <a:gd name="connsiteX14" fmla="*/ 156932 w 1098538"/>
                  <a:gd name="connsiteY14" fmla="*/ 472848 h 496721"/>
                  <a:gd name="connsiteX15" fmla="*/ 20206 w 1098538"/>
                  <a:gd name="connsiteY15" fmla="*/ 496721 h 496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98538" h="496721">
                    <a:moveTo>
                      <a:pt x="20206" y="496721"/>
                    </a:moveTo>
                    <a:cubicBezTo>
                      <a:pt x="8632" y="496721"/>
                      <a:pt x="-2943" y="479359"/>
                      <a:pt x="674" y="469955"/>
                    </a:cubicBezTo>
                    <a:cubicBezTo>
                      <a:pt x="2121" y="465614"/>
                      <a:pt x="6462" y="464167"/>
                      <a:pt x="9355" y="467061"/>
                    </a:cubicBezTo>
                    <a:cubicBezTo>
                      <a:pt x="24547" y="480806"/>
                      <a:pt x="38292" y="469231"/>
                      <a:pt x="50590" y="464167"/>
                    </a:cubicBezTo>
                    <a:cubicBezTo>
                      <a:pt x="107017" y="440295"/>
                      <a:pt x="162720" y="414975"/>
                      <a:pt x="218423" y="389655"/>
                    </a:cubicBezTo>
                    <a:cubicBezTo>
                      <a:pt x="376851" y="318760"/>
                      <a:pt x="535280" y="247865"/>
                      <a:pt x="693708" y="176247"/>
                    </a:cubicBezTo>
                    <a:cubicBezTo>
                      <a:pt x="801498" y="127778"/>
                      <a:pt x="909287" y="79309"/>
                      <a:pt x="1017076" y="30117"/>
                    </a:cubicBezTo>
                    <a:cubicBezTo>
                      <a:pt x="1023587" y="27223"/>
                      <a:pt x="1037332" y="25053"/>
                      <a:pt x="1023587" y="12031"/>
                    </a:cubicBezTo>
                    <a:cubicBezTo>
                      <a:pt x="1019970" y="8414"/>
                      <a:pt x="1028651" y="5521"/>
                      <a:pt x="1031544" y="3350"/>
                    </a:cubicBezTo>
                    <a:cubicBezTo>
                      <a:pt x="1035885" y="-267"/>
                      <a:pt x="1041672" y="-2437"/>
                      <a:pt x="1045289" y="4797"/>
                    </a:cubicBezTo>
                    <a:cubicBezTo>
                      <a:pt x="1047460" y="9138"/>
                      <a:pt x="1048906" y="14925"/>
                      <a:pt x="1050353" y="19989"/>
                    </a:cubicBezTo>
                    <a:cubicBezTo>
                      <a:pt x="1065545" y="78586"/>
                      <a:pt x="1080737" y="137183"/>
                      <a:pt x="1095929" y="196503"/>
                    </a:cubicBezTo>
                    <a:cubicBezTo>
                      <a:pt x="1100993" y="217482"/>
                      <a:pt x="1100269" y="218929"/>
                      <a:pt x="1079290" y="224716"/>
                    </a:cubicBezTo>
                    <a:cubicBezTo>
                      <a:pt x="932436" y="264504"/>
                      <a:pt x="785582" y="304292"/>
                      <a:pt x="638005" y="344080"/>
                    </a:cubicBezTo>
                    <a:cubicBezTo>
                      <a:pt x="477406" y="387485"/>
                      <a:pt x="317531" y="430167"/>
                      <a:pt x="156932" y="472848"/>
                    </a:cubicBezTo>
                    <a:cubicBezTo>
                      <a:pt x="111357" y="483700"/>
                      <a:pt x="64335" y="489487"/>
                      <a:pt x="20206" y="496721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E76B6851-C60F-4F3F-847E-73B486AAEF6E}"/>
                  </a:ext>
                </a:extLst>
              </p:cNvPr>
              <p:cNvSpPr/>
              <p:nvPr/>
            </p:nvSpPr>
            <p:spPr>
              <a:xfrm>
                <a:off x="2529297" y="1618905"/>
                <a:ext cx="373076" cy="377719"/>
              </a:xfrm>
              <a:custGeom>
                <a:avLst/>
                <a:gdLst>
                  <a:gd name="connsiteX0" fmla="*/ 80058 w 440146"/>
                  <a:gd name="connsiteY0" fmla="*/ 55586 h 445623"/>
                  <a:gd name="connsiteX1" fmla="*/ 17844 w 440146"/>
                  <a:gd name="connsiteY1" fmla="*/ 186524 h 445623"/>
                  <a:gd name="connsiteX2" fmla="*/ 117676 w 440146"/>
                  <a:gd name="connsiteY2" fmla="*/ 46904 h 445623"/>
                  <a:gd name="connsiteX3" fmla="*/ 289126 w 440146"/>
                  <a:gd name="connsiteY3" fmla="*/ 28819 h 445623"/>
                  <a:gd name="connsiteX4" fmla="*/ 222571 w 440146"/>
                  <a:gd name="connsiteY4" fmla="*/ 8563 h 445623"/>
                  <a:gd name="connsiteX5" fmla="*/ 152400 w 440146"/>
                  <a:gd name="connsiteY5" fmla="*/ 15074 h 445623"/>
                  <a:gd name="connsiteX6" fmla="*/ 407043 w 440146"/>
                  <a:gd name="connsiteY6" fmla="*/ 104054 h 445623"/>
                  <a:gd name="connsiteX7" fmla="*/ 339041 w 440146"/>
                  <a:gd name="connsiteY7" fmla="*/ 410060 h 445623"/>
                  <a:gd name="connsiteX8" fmla="*/ 38823 w 440146"/>
                  <a:gd name="connsiteY8" fmla="*/ 350017 h 445623"/>
                  <a:gd name="connsiteX9" fmla="*/ 80058 w 440146"/>
                  <a:gd name="connsiteY9" fmla="*/ 55586 h 445623"/>
                  <a:gd name="connsiteX10" fmla="*/ 248614 w 440146"/>
                  <a:gd name="connsiteY10" fmla="*/ 325420 h 445623"/>
                  <a:gd name="connsiteX11" fmla="*/ 184953 w 440146"/>
                  <a:gd name="connsiteY11" fmla="*/ 334825 h 445623"/>
                  <a:gd name="connsiteX12" fmla="*/ 336871 w 440146"/>
                  <a:gd name="connsiteY12" fmla="*/ 240057 h 445623"/>
                  <a:gd name="connsiteX13" fmla="*/ 289849 w 440146"/>
                  <a:gd name="connsiteY13" fmla="*/ 300824 h 445623"/>
                  <a:gd name="connsiteX14" fmla="*/ 298530 w 440146"/>
                  <a:gd name="connsiteY14" fmla="*/ 156141 h 445623"/>
                  <a:gd name="connsiteX15" fmla="*/ 167591 w 440146"/>
                  <a:gd name="connsiteY15" fmla="*/ 132991 h 445623"/>
                  <a:gd name="connsiteX16" fmla="*/ 120569 w 440146"/>
                  <a:gd name="connsiteY16" fmla="*/ 249461 h 445623"/>
                  <a:gd name="connsiteX17" fmla="*/ 248614 w 440146"/>
                  <a:gd name="connsiteY17" fmla="*/ 325420 h 44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0146" h="445623">
                    <a:moveTo>
                      <a:pt x="80058" y="55586"/>
                    </a:moveTo>
                    <a:cubicBezTo>
                      <a:pt x="45334" y="92480"/>
                      <a:pt x="21461" y="134438"/>
                      <a:pt x="17844" y="186524"/>
                    </a:cubicBezTo>
                    <a:cubicBezTo>
                      <a:pt x="33759" y="127204"/>
                      <a:pt x="64143" y="78011"/>
                      <a:pt x="117676" y="46904"/>
                    </a:cubicBezTo>
                    <a:cubicBezTo>
                      <a:pt x="171932" y="15074"/>
                      <a:pt x="229082" y="12180"/>
                      <a:pt x="289126" y="28819"/>
                    </a:cubicBezTo>
                    <a:cubicBezTo>
                      <a:pt x="276104" y="17968"/>
                      <a:pt x="248614" y="10010"/>
                      <a:pt x="222571" y="8563"/>
                    </a:cubicBezTo>
                    <a:cubicBezTo>
                      <a:pt x="198698" y="7116"/>
                      <a:pt x="175549" y="10734"/>
                      <a:pt x="152400" y="15074"/>
                    </a:cubicBezTo>
                    <a:cubicBezTo>
                      <a:pt x="218954" y="-18927"/>
                      <a:pt x="344105" y="2053"/>
                      <a:pt x="407043" y="104054"/>
                    </a:cubicBezTo>
                    <a:cubicBezTo>
                      <a:pt x="470703" y="206056"/>
                      <a:pt x="439596" y="344953"/>
                      <a:pt x="339041" y="410060"/>
                    </a:cubicBezTo>
                    <a:cubicBezTo>
                      <a:pt x="238486" y="475168"/>
                      <a:pt x="105377" y="448401"/>
                      <a:pt x="38823" y="350017"/>
                    </a:cubicBezTo>
                    <a:cubicBezTo>
                      <a:pt x="-26285" y="253802"/>
                      <a:pt x="-7476" y="115629"/>
                      <a:pt x="80058" y="55586"/>
                    </a:cubicBezTo>
                    <a:close/>
                    <a:moveTo>
                      <a:pt x="248614" y="325420"/>
                    </a:moveTo>
                    <a:cubicBezTo>
                      <a:pt x="228358" y="337718"/>
                      <a:pt x="207379" y="332654"/>
                      <a:pt x="184953" y="334825"/>
                    </a:cubicBezTo>
                    <a:cubicBezTo>
                      <a:pt x="258019" y="370272"/>
                      <a:pt x="341212" y="293590"/>
                      <a:pt x="336871" y="240057"/>
                    </a:cubicBezTo>
                    <a:cubicBezTo>
                      <a:pt x="309381" y="288526"/>
                      <a:pt x="307211" y="291420"/>
                      <a:pt x="289849" y="300824"/>
                    </a:cubicBezTo>
                    <a:cubicBezTo>
                      <a:pt x="331807" y="241504"/>
                      <a:pt x="334701" y="195929"/>
                      <a:pt x="298530" y="156141"/>
                    </a:cubicBezTo>
                    <a:cubicBezTo>
                      <a:pt x="263083" y="116353"/>
                      <a:pt x="213890" y="107672"/>
                      <a:pt x="167591" y="132991"/>
                    </a:cubicBezTo>
                    <a:cubicBezTo>
                      <a:pt x="127080" y="154694"/>
                      <a:pt x="108271" y="203163"/>
                      <a:pt x="120569" y="249461"/>
                    </a:cubicBezTo>
                    <a:cubicBezTo>
                      <a:pt x="134314" y="302271"/>
                      <a:pt x="179166" y="329037"/>
                      <a:pt x="248614" y="32542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257551D2-2447-494B-9E3B-688B9F96AFD6}"/>
                  </a:ext>
                </a:extLst>
              </p:cNvPr>
              <p:cNvSpPr/>
              <p:nvPr/>
            </p:nvSpPr>
            <p:spPr>
              <a:xfrm>
                <a:off x="1923268" y="2234440"/>
                <a:ext cx="359324" cy="358712"/>
              </a:xfrm>
              <a:custGeom>
                <a:avLst/>
                <a:gdLst>
                  <a:gd name="connsiteX0" fmla="*/ 1447 w 423922"/>
                  <a:gd name="connsiteY0" fmla="*/ 423199 h 423199"/>
                  <a:gd name="connsiteX1" fmla="*/ 423923 w 423922"/>
                  <a:gd name="connsiteY1" fmla="*/ 2170 h 423199"/>
                  <a:gd name="connsiteX2" fmla="*/ 421753 w 423922"/>
                  <a:gd name="connsiteY2" fmla="*/ 0 h 423199"/>
                  <a:gd name="connsiteX3" fmla="*/ 0 w 423922"/>
                  <a:gd name="connsiteY3" fmla="*/ 421029 h 423199"/>
                  <a:gd name="connsiteX4" fmla="*/ 1447 w 423922"/>
                  <a:gd name="connsiteY4" fmla="*/ 423199 h 42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922" h="423199">
                    <a:moveTo>
                      <a:pt x="1447" y="423199"/>
                    </a:moveTo>
                    <a:cubicBezTo>
                      <a:pt x="142513" y="282856"/>
                      <a:pt x="282856" y="142513"/>
                      <a:pt x="423923" y="2170"/>
                    </a:cubicBezTo>
                    <a:cubicBezTo>
                      <a:pt x="423199" y="1447"/>
                      <a:pt x="422476" y="723"/>
                      <a:pt x="421753" y="0"/>
                    </a:cubicBezTo>
                    <a:cubicBezTo>
                      <a:pt x="281409" y="140343"/>
                      <a:pt x="140343" y="280686"/>
                      <a:pt x="0" y="421029"/>
                    </a:cubicBezTo>
                    <a:cubicBezTo>
                      <a:pt x="0" y="421029"/>
                      <a:pt x="723" y="422476"/>
                      <a:pt x="1447" y="423199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E74B8C40-F570-41E4-848B-2ACDE40058EF}"/>
                  </a:ext>
                </a:extLst>
              </p:cNvPr>
              <p:cNvSpPr/>
              <p:nvPr/>
            </p:nvSpPr>
            <p:spPr>
              <a:xfrm>
                <a:off x="2312026" y="2063976"/>
                <a:ext cx="140418" cy="139805"/>
              </a:xfrm>
              <a:custGeom>
                <a:avLst/>
                <a:gdLst>
                  <a:gd name="connsiteX0" fmla="*/ 162046 w 165662"/>
                  <a:gd name="connsiteY0" fmla="*/ 0 h 164939"/>
                  <a:gd name="connsiteX1" fmla="*/ 0 w 165662"/>
                  <a:gd name="connsiteY1" fmla="*/ 162046 h 164939"/>
                  <a:gd name="connsiteX2" fmla="*/ 2894 w 165662"/>
                  <a:gd name="connsiteY2" fmla="*/ 164939 h 164939"/>
                  <a:gd name="connsiteX3" fmla="*/ 165663 w 165662"/>
                  <a:gd name="connsiteY3" fmla="*/ 2894 h 164939"/>
                  <a:gd name="connsiteX4" fmla="*/ 162046 w 165662"/>
                  <a:gd name="connsiteY4" fmla="*/ 0 h 16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662" h="164939">
                    <a:moveTo>
                      <a:pt x="162046" y="0"/>
                    </a:moveTo>
                    <a:cubicBezTo>
                      <a:pt x="107789" y="54256"/>
                      <a:pt x="54256" y="107789"/>
                      <a:pt x="0" y="162046"/>
                    </a:cubicBezTo>
                    <a:cubicBezTo>
                      <a:pt x="723" y="162769"/>
                      <a:pt x="1447" y="163492"/>
                      <a:pt x="2894" y="164939"/>
                    </a:cubicBezTo>
                    <a:cubicBezTo>
                      <a:pt x="57150" y="110683"/>
                      <a:pt x="111406" y="57150"/>
                      <a:pt x="165663" y="2894"/>
                    </a:cubicBezTo>
                    <a:cubicBezTo>
                      <a:pt x="164216" y="2170"/>
                      <a:pt x="162769" y="1447"/>
                      <a:pt x="162046" y="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E1E28528-C51B-4DBD-AD88-A6142E8895E7}"/>
                  </a:ext>
                </a:extLst>
              </p:cNvPr>
              <p:cNvSpPr/>
              <p:nvPr/>
            </p:nvSpPr>
            <p:spPr>
              <a:xfrm>
                <a:off x="2656883" y="1749550"/>
                <a:ext cx="115500" cy="117275"/>
              </a:xfrm>
              <a:custGeom>
                <a:avLst/>
                <a:gdLst>
                  <a:gd name="connsiteX0" fmla="*/ 28644 w 136264"/>
                  <a:gd name="connsiteY0" fmla="*/ 16478 h 138358"/>
                  <a:gd name="connsiteX1" fmla="*/ 18517 w 136264"/>
                  <a:gd name="connsiteY1" fmla="*/ 59159 h 138358"/>
                  <a:gd name="connsiteX2" fmla="*/ 88688 w 136264"/>
                  <a:gd name="connsiteY2" fmla="*/ 19372 h 138358"/>
                  <a:gd name="connsiteX3" fmla="*/ 43836 w 136264"/>
                  <a:gd name="connsiteY3" fmla="*/ 8520 h 138358"/>
                  <a:gd name="connsiteX4" fmla="*/ 125582 w 136264"/>
                  <a:gd name="connsiteY4" fmla="*/ 30223 h 138358"/>
                  <a:gd name="connsiteX5" fmla="*/ 104603 w 136264"/>
                  <a:gd name="connsiteY5" fmla="*/ 127884 h 138358"/>
                  <a:gd name="connsiteX6" fmla="*/ 9112 w 136264"/>
                  <a:gd name="connsiteY6" fmla="*/ 106182 h 138358"/>
                  <a:gd name="connsiteX7" fmla="*/ 28644 w 136264"/>
                  <a:gd name="connsiteY7" fmla="*/ 16478 h 1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264" h="138358">
                    <a:moveTo>
                      <a:pt x="28644" y="16478"/>
                    </a:moveTo>
                    <a:cubicBezTo>
                      <a:pt x="23581" y="30223"/>
                      <a:pt x="12006" y="40351"/>
                      <a:pt x="18517" y="59159"/>
                    </a:cubicBezTo>
                    <a:cubicBezTo>
                      <a:pt x="29368" y="24436"/>
                      <a:pt x="54687" y="17201"/>
                      <a:pt x="88688" y="19372"/>
                    </a:cubicBezTo>
                    <a:cubicBezTo>
                      <a:pt x="73496" y="5627"/>
                      <a:pt x="59028" y="9244"/>
                      <a:pt x="43836" y="8520"/>
                    </a:cubicBezTo>
                    <a:cubicBezTo>
                      <a:pt x="70603" y="-8842"/>
                      <a:pt x="107497" y="1286"/>
                      <a:pt x="125582" y="30223"/>
                    </a:cubicBezTo>
                    <a:cubicBezTo>
                      <a:pt x="145838" y="62777"/>
                      <a:pt x="136434" y="107629"/>
                      <a:pt x="104603" y="127884"/>
                    </a:cubicBezTo>
                    <a:cubicBezTo>
                      <a:pt x="72773" y="148140"/>
                      <a:pt x="27921" y="138012"/>
                      <a:pt x="9112" y="106182"/>
                    </a:cubicBezTo>
                    <a:cubicBezTo>
                      <a:pt x="-8250" y="75798"/>
                      <a:pt x="-292" y="33117"/>
                      <a:pt x="28644" y="16478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7217CB2-5031-44B4-8A1C-03E6D2F02B1B}"/>
              </a:ext>
            </a:extLst>
          </p:cNvPr>
          <p:cNvSpPr/>
          <p:nvPr/>
        </p:nvSpPr>
        <p:spPr>
          <a:xfrm>
            <a:off x="5126876" y="771964"/>
            <a:ext cx="1306286" cy="5498802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ame 40">
            <a:extLst>
              <a:ext uri="{FF2B5EF4-FFF2-40B4-BE49-F238E27FC236}">
                <a16:creationId xmlns="" xmlns:a16="http://schemas.microsoft.com/office/drawing/2014/main" id="{FDD5B833-2BB5-4AF9-A18D-D93344E3837C}"/>
              </a:ext>
            </a:extLst>
          </p:cNvPr>
          <p:cNvSpPr/>
          <p:nvPr/>
        </p:nvSpPr>
        <p:spPr>
          <a:xfrm>
            <a:off x="5059332" y="702297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CD5A69-9DBC-4F19-88DF-B4C3AD29A412}"/>
              </a:ext>
            </a:extLst>
          </p:cNvPr>
          <p:cNvSpPr txBox="1"/>
          <p:nvPr userDrawn="1"/>
        </p:nvSpPr>
        <p:spPr>
          <a:xfrm>
            <a:off x="5126877" y="1995023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8FC8986-F972-4A53-A877-070B5CF4BCF9}"/>
              </a:ext>
            </a:extLst>
          </p:cNvPr>
          <p:cNvSpPr txBox="1"/>
          <p:nvPr/>
        </p:nvSpPr>
        <p:spPr>
          <a:xfrm>
            <a:off x="5126877" y="3737297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50337A5-CBB3-45AD-BBE0-C77DA9338090}"/>
              </a:ext>
            </a:extLst>
          </p:cNvPr>
          <p:cNvSpPr txBox="1"/>
          <p:nvPr/>
        </p:nvSpPr>
        <p:spPr>
          <a:xfrm>
            <a:off x="5126877" y="5480941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DCDEA8FC-C197-405C-B221-B27D90D68D13}"/>
              </a:ext>
            </a:extLst>
          </p:cNvPr>
          <p:cNvGrpSpPr/>
          <p:nvPr/>
        </p:nvGrpSpPr>
        <p:grpSpPr>
          <a:xfrm>
            <a:off x="7024566" y="1140152"/>
            <a:ext cx="4701860" cy="1238026"/>
            <a:chOff x="7343410" y="887353"/>
            <a:chExt cx="4334783" cy="1238026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45E109C-33F9-4682-A860-8A7445DCEBE7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0" name="Group 64">
              <a:extLst>
                <a:ext uri="{FF2B5EF4-FFF2-40B4-BE49-F238E27FC236}">
                  <a16:creationId xmlns="" xmlns:a16="http://schemas.microsoft.com/office/drawing/2014/main" id="{D2753F9E-EC44-431D-97E4-783CEDE45FB1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12CEFFAE-B622-4899-9D8F-6149DA4B6EB9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C429B980-389C-4F0F-888E-7AB4C33A4B6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ABA8C8F0-234D-4D1F-8D6C-12B2A54C0486}"/>
              </a:ext>
            </a:extLst>
          </p:cNvPr>
          <p:cNvGrpSpPr/>
          <p:nvPr/>
        </p:nvGrpSpPr>
        <p:grpSpPr>
          <a:xfrm>
            <a:off x="7024566" y="2934860"/>
            <a:ext cx="4701860" cy="1238026"/>
            <a:chOff x="7343410" y="887353"/>
            <a:chExt cx="4334783" cy="1238026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B0F63CA-9C4E-4353-91B1-CB5C7B5E423F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5C3AA29B-2CCD-4C6E-9247-34B04FE5C01D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2AF29084-D388-4C41-94C8-BB827D053104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306F1413-E978-4CB7-A06A-383CC2424028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D7AC9835-752A-4E80-9BA0-972E6B5EA783}"/>
              </a:ext>
            </a:extLst>
          </p:cNvPr>
          <p:cNvGrpSpPr/>
          <p:nvPr/>
        </p:nvGrpSpPr>
        <p:grpSpPr>
          <a:xfrm>
            <a:off x="7024566" y="4729567"/>
            <a:ext cx="4701860" cy="1238026"/>
            <a:chOff x="7343410" y="887353"/>
            <a:chExt cx="4334783" cy="1238026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046D315-F0BC-42C8-9874-7D421129B695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0" name="Group 64">
              <a:extLst>
                <a:ext uri="{FF2B5EF4-FFF2-40B4-BE49-F238E27FC236}">
                  <a16:creationId xmlns="" xmlns:a16="http://schemas.microsoft.com/office/drawing/2014/main" id="{71EEF9E7-2859-4704-B627-1747FEA8FBD9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C9276166-E23F-48A3-9DE4-9492079FCF7A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25D3616A-78D8-4AD6-912D-23B29DB70AA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100" name="Freeform: Shape 99">
            <a:extLst>
              <a:ext uri="{FF2B5EF4-FFF2-40B4-BE49-F238E27FC236}">
                <a16:creationId xmlns="" xmlns:a16="http://schemas.microsoft.com/office/drawing/2014/main" id="{66AD8F4C-E567-4D0E-97E1-C1F921BBE61D}"/>
              </a:ext>
            </a:extLst>
          </p:cNvPr>
          <p:cNvSpPr/>
          <p:nvPr/>
        </p:nvSpPr>
        <p:spPr>
          <a:xfrm>
            <a:off x="66687" y="5160113"/>
            <a:ext cx="4922976" cy="1698728"/>
          </a:xfrm>
          <a:custGeom>
            <a:avLst/>
            <a:gdLst>
              <a:gd name="connsiteX0" fmla="*/ 3787726 w 4290763"/>
              <a:gd name="connsiteY0" fmla="*/ 74359 h 1698728"/>
              <a:gd name="connsiteX1" fmla="*/ 1697667 w 4290763"/>
              <a:gd name="connsiteY1" fmla="*/ 1698728 h 1698728"/>
              <a:gd name="connsiteX2" fmla="*/ 0 w 4290763"/>
              <a:gd name="connsiteY2" fmla="*/ 1698728 h 1698728"/>
              <a:gd name="connsiteX3" fmla="*/ 3787726 w 4290763"/>
              <a:gd name="connsiteY3" fmla="*/ 74359 h 1698728"/>
              <a:gd name="connsiteX4" fmla="*/ 4136823 w 4290763"/>
              <a:gd name="connsiteY4" fmla="*/ 26124 h 1698728"/>
              <a:gd name="connsiteX5" fmla="*/ 2911893 w 4290763"/>
              <a:gd name="connsiteY5" fmla="*/ 1690686 h 1698728"/>
              <a:gd name="connsiteX6" fmla="*/ 1814714 w 4290763"/>
              <a:gd name="connsiteY6" fmla="*/ 1690686 h 1698728"/>
              <a:gd name="connsiteX7" fmla="*/ 4136823 w 4290763"/>
              <a:gd name="connsiteY7" fmla="*/ 26124 h 1698728"/>
              <a:gd name="connsiteX8" fmla="*/ 4290763 w 4290763"/>
              <a:gd name="connsiteY8" fmla="*/ 0 h 1698728"/>
              <a:gd name="connsiteX9" fmla="*/ 4090765 w 4290763"/>
              <a:gd name="connsiteY9" fmla="*/ 1694707 h 1698728"/>
              <a:gd name="connsiteX10" fmla="*/ 2993586 w 4290763"/>
              <a:gd name="connsiteY10" fmla="*/ 1694707 h 1698728"/>
              <a:gd name="connsiteX11" fmla="*/ 4290763 w 4290763"/>
              <a:gd name="connsiteY11" fmla="*/ 0 h 169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763" h="1698728">
                <a:moveTo>
                  <a:pt x="3787726" y="74359"/>
                </a:moveTo>
                <a:cubicBezTo>
                  <a:pt x="2987208" y="605767"/>
                  <a:pt x="2166590" y="1066837"/>
                  <a:pt x="1697667" y="1698728"/>
                </a:cubicBezTo>
                <a:lnTo>
                  <a:pt x="0" y="1698728"/>
                </a:lnTo>
                <a:cubicBezTo>
                  <a:pt x="766856" y="1187417"/>
                  <a:pt x="2005986" y="515331"/>
                  <a:pt x="3787726" y="74359"/>
                </a:cubicBezTo>
                <a:close/>
                <a:moveTo>
                  <a:pt x="4136823" y="26124"/>
                </a:moveTo>
                <a:cubicBezTo>
                  <a:pt x="3658424" y="597725"/>
                  <a:pt x="3214951" y="1058795"/>
                  <a:pt x="2911893" y="1690686"/>
                </a:cubicBezTo>
                <a:lnTo>
                  <a:pt x="1814714" y="1690686"/>
                </a:lnTo>
                <a:cubicBezTo>
                  <a:pt x="2310323" y="1179375"/>
                  <a:pt x="2965213" y="607773"/>
                  <a:pt x="4136823" y="26124"/>
                </a:cubicBezTo>
                <a:close/>
                <a:moveTo>
                  <a:pt x="4290763" y="0"/>
                </a:moveTo>
                <a:cubicBezTo>
                  <a:pt x="4174104" y="863003"/>
                  <a:pt x="4172759" y="1243686"/>
                  <a:pt x="4090765" y="1694707"/>
                </a:cubicBezTo>
                <a:lnTo>
                  <a:pt x="2993586" y="1694707"/>
                </a:lnTo>
                <a:cubicBezTo>
                  <a:pt x="3388710" y="992478"/>
                  <a:pt x="3691909" y="692181"/>
                  <a:pt x="429076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="" xmlns:a16="http://schemas.microsoft.com/office/drawing/2014/main" id="{4BAD8A23-CEE9-47C7-B965-60ED4ABC1C3F}"/>
              </a:ext>
            </a:extLst>
          </p:cNvPr>
          <p:cNvSpPr/>
          <p:nvPr/>
        </p:nvSpPr>
        <p:spPr>
          <a:xfrm rot="180465" flipH="1">
            <a:off x="-21347" y="5248230"/>
            <a:ext cx="2002647" cy="1558303"/>
          </a:xfrm>
          <a:custGeom>
            <a:avLst/>
            <a:gdLst>
              <a:gd name="connsiteX0" fmla="*/ 1959259 w 1959259"/>
              <a:gd name="connsiteY0" fmla="*/ 168048 h 1558303"/>
              <a:gd name="connsiteX1" fmla="*/ 1879804 w 1959259"/>
              <a:gd name="connsiteY1" fmla="*/ 258871 h 1558303"/>
              <a:gd name="connsiteX2" fmla="*/ 1269336 w 1959259"/>
              <a:gd name="connsiteY2" fmla="*/ 992488 h 1558303"/>
              <a:gd name="connsiteX3" fmla="*/ 1189679 w 1959259"/>
              <a:gd name="connsiteY3" fmla="*/ 1104673 h 1558303"/>
              <a:gd name="connsiteX4" fmla="*/ 1190256 w 1959259"/>
              <a:gd name="connsiteY4" fmla="*/ 1104975 h 1558303"/>
              <a:gd name="connsiteX5" fmla="*/ 1900355 w 1959259"/>
              <a:gd name="connsiteY5" fmla="*/ 1521813 h 1558303"/>
              <a:gd name="connsiteX6" fmla="*/ 1956153 w 1959259"/>
              <a:gd name="connsiteY6" fmla="*/ 1558303 h 1558303"/>
              <a:gd name="connsiteX7" fmla="*/ 1959259 w 1959259"/>
              <a:gd name="connsiteY7" fmla="*/ 1539348 h 1558303"/>
              <a:gd name="connsiteX8" fmla="*/ 1637304 w 1959259"/>
              <a:gd name="connsiteY8" fmla="*/ 34445 h 1558303"/>
              <a:gd name="connsiteX9" fmla="*/ 123744 w 1959259"/>
              <a:gd name="connsiteY9" fmla="*/ 503606 h 1558303"/>
              <a:gd name="connsiteX10" fmla="*/ 0 w 1959259"/>
              <a:gd name="connsiteY10" fmla="*/ 551935 h 1558303"/>
              <a:gd name="connsiteX11" fmla="*/ 41219 w 1959259"/>
              <a:gd name="connsiteY11" fmla="*/ 568033 h 1558303"/>
              <a:gd name="connsiteX12" fmla="*/ 294813 w 1959259"/>
              <a:gd name="connsiteY12" fmla="*/ 673773 h 1558303"/>
              <a:gd name="connsiteX13" fmla="*/ 519378 w 1959259"/>
              <a:gd name="connsiteY13" fmla="*/ 773358 h 1558303"/>
              <a:gd name="connsiteX14" fmla="*/ 747848 w 1959259"/>
              <a:gd name="connsiteY14" fmla="*/ 615323 h 1558303"/>
              <a:gd name="connsiteX15" fmla="*/ 1637304 w 1959259"/>
              <a:gd name="connsiteY15" fmla="*/ 34445 h 1558303"/>
              <a:gd name="connsiteX16" fmla="*/ 1959259 w 1959259"/>
              <a:gd name="connsiteY16" fmla="*/ 0 h 1558303"/>
              <a:gd name="connsiteX17" fmla="*/ 1798761 w 1959259"/>
              <a:gd name="connsiteY17" fmla="*/ 81539 h 1558303"/>
              <a:gd name="connsiteX18" fmla="*/ 715441 w 1959259"/>
              <a:gd name="connsiteY18" fmla="*/ 739648 h 1558303"/>
              <a:gd name="connsiteX19" fmla="*/ 611174 w 1959259"/>
              <a:gd name="connsiteY19" fmla="*/ 816051 h 1558303"/>
              <a:gd name="connsiteX20" fmla="*/ 766115 w 1959259"/>
              <a:gd name="connsiteY20" fmla="*/ 888874 h 1558303"/>
              <a:gd name="connsiteX21" fmla="*/ 984029 w 1959259"/>
              <a:gd name="connsiteY21" fmla="*/ 997087 h 1558303"/>
              <a:gd name="connsiteX22" fmla="*/ 1110572 w 1959259"/>
              <a:gd name="connsiteY22" fmla="*/ 1063289 h 1558303"/>
              <a:gd name="connsiteX23" fmla="*/ 1156086 w 1959259"/>
              <a:gd name="connsiteY23" fmla="*/ 997123 h 1558303"/>
              <a:gd name="connsiteX24" fmla="*/ 1765112 w 1959259"/>
              <a:gd name="connsiteY24" fmla="*/ 247126 h 1558303"/>
              <a:gd name="connsiteX25" fmla="*/ 1959259 w 1959259"/>
              <a:gd name="connsiteY25" fmla="*/ 18213 h 1558303"/>
              <a:gd name="connsiteX0" fmla="*/ 1999393 w 1999393"/>
              <a:gd name="connsiteY0" fmla="*/ 170217 h 1558303"/>
              <a:gd name="connsiteX1" fmla="*/ 1879804 w 1999393"/>
              <a:gd name="connsiteY1" fmla="*/ 258871 h 1558303"/>
              <a:gd name="connsiteX2" fmla="*/ 1269336 w 1999393"/>
              <a:gd name="connsiteY2" fmla="*/ 992488 h 1558303"/>
              <a:gd name="connsiteX3" fmla="*/ 1189679 w 1999393"/>
              <a:gd name="connsiteY3" fmla="*/ 1104673 h 1558303"/>
              <a:gd name="connsiteX4" fmla="*/ 1190256 w 1999393"/>
              <a:gd name="connsiteY4" fmla="*/ 1104975 h 1558303"/>
              <a:gd name="connsiteX5" fmla="*/ 1900355 w 1999393"/>
              <a:gd name="connsiteY5" fmla="*/ 1521813 h 1558303"/>
              <a:gd name="connsiteX6" fmla="*/ 1956153 w 1999393"/>
              <a:gd name="connsiteY6" fmla="*/ 1558303 h 1558303"/>
              <a:gd name="connsiteX7" fmla="*/ 1959259 w 1999393"/>
              <a:gd name="connsiteY7" fmla="*/ 1539348 h 1558303"/>
              <a:gd name="connsiteX8" fmla="*/ 1999393 w 1999393"/>
              <a:gd name="connsiteY8" fmla="*/ 170217 h 1558303"/>
              <a:gd name="connsiteX9" fmla="*/ 1637304 w 1999393"/>
              <a:gd name="connsiteY9" fmla="*/ 34445 h 1558303"/>
              <a:gd name="connsiteX10" fmla="*/ 123744 w 1999393"/>
              <a:gd name="connsiteY10" fmla="*/ 503606 h 1558303"/>
              <a:gd name="connsiteX11" fmla="*/ 0 w 1999393"/>
              <a:gd name="connsiteY11" fmla="*/ 551935 h 1558303"/>
              <a:gd name="connsiteX12" fmla="*/ 41219 w 1999393"/>
              <a:gd name="connsiteY12" fmla="*/ 568033 h 1558303"/>
              <a:gd name="connsiteX13" fmla="*/ 294813 w 1999393"/>
              <a:gd name="connsiteY13" fmla="*/ 673773 h 1558303"/>
              <a:gd name="connsiteX14" fmla="*/ 519378 w 1999393"/>
              <a:gd name="connsiteY14" fmla="*/ 773358 h 1558303"/>
              <a:gd name="connsiteX15" fmla="*/ 747848 w 1999393"/>
              <a:gd name="connsiteY15" fmla="*/ 615323 h 1558303"/>
              <a:gd name="connsiteX16" fmla="*/ 1637304 w 1999393"/>
              <a:gd name="connsiteY16" fmla="*/ 34445 h 1558303"/>
              <a:gd name="connsiteX17" fmla="*/ 1959259 w 1999393"/>
              <a:gd name="connsiteY17" fmla="*/ 0 h 1558303"/>
              <a:gd name="connsiteX18" fmla="*/ 1798761 w 1999393"/>
              <a:gd name="connsiteY18" fmla="*/ 81539 h 1558303"/>
              <a:gd name="connsiteX19" fmla="*/ 715441 w 1999393"/>
              <a:gd name="connsiteY19" fmla="*/ 739648 h 1558303"/>
              <a:gd name="connsiteX20" fmla="*/ 611174 w 1999393"/>
              <a:gd name="connsiteY20" fmla="*/ 816051 h 1558303"/>
              <a:gd name="connsiteX21" fmla="*/ 766115 w 1999393"/>
              <a:gd name="connsiteY21" fmla="*/ 888874 h 1558303"/>
              <a:gd name="connsiteX22" fmla="*/ 984029 w 1999393"/>
              <a:gd name="connsiteY22" fmla="*/ 997087 h 1558303"/>
              <a:gd name="connsiteX23" fmla="*/ 1110572 w 1999393"/>
              <a:gd name="connsiteY23" fmla="*/ 1063289 h 1558303"/>
              <a:gd name="connsiteX24" fmla="*/ 1156086 w 1999393"/>
              <a:gd name="connsiteY24" fmla="*/ 997123 h 1558303"/>
              <a:gd name="connsiteX25" fmla="*/ 1765112 w 1999393"/>
              <a:gd name="connsiteY25" fmla="*/ 247126 h 1558303"/>
              <a:gd name="connsiteX26" fmla="*/ 1959259 w 1999393"/>
              <a:gd name="connsiteY26" fmla="*/ 18213 h 1558303"/>
              <a:gd name="connsiteX27" fmla="*/ 1959259 w 1999393"/>
              <a:gd name="connsiteY27" fmla="*/ 0 h 1558303"/>
              <a:gd name="connsiteX0" fmla="*/ 2002647 w 2002647"/>
              <a:gd name="connsiteY0" fmla="*/ 110015 h 1558303"/>
              <a:gd name="connsiteX1" fmla="*/ 1879804 w 2002647"/>
              <a:gd name="connsiteY1" fmla="*/ 258871 h 1558303"/>
              <a:gd name="connsiteX2" fmla="*/ 1269336 w 2002647"/>
              <a:gd name="connsiteY2" fmla="*/ 992488 h 1558303"/>
              <a:gd name="connsiteX3" fmla="*/ 1189679 w 2002647"/>
              <a:gd name="connsiteY3" fmla="*/ 1104673 h 1558303"/>
              <a:gd name="connsiteX4" fmla="*/ 1190256 w 2002647"/>
              <a:gd name="connsiteY4" fmla="*/ 1104975 h 1558303"/>
              <a:gd name="connsiteX5" fmla="*/ 1900355 w 2002647"/>
              <a:gd name="connsiteY5" fmla="*/ 1521813 h 1558303"/>
              <a:gd name="connsiteX6" fmla="*/ 1956153 w 2002647"/>
              <a:gd name="connsiteY6" fmla="*/ 1558303 h 1558303"/>
              <a:gd name="connsiteX7" fmla="*/ 1959259 w 2002647"/>
              <a:gd name="connsiteY7" fmla="*/ 1539348 h 1558303"/>
              <a:gd name="connsiteX8" fmla="*/ 2002647 w 2002647"/>
              <a:gd name="connsiteY8" fmla="*/ 110015 h 1558303"/>
              <a:gd name="connsiteX9" fmla="*/ 1637304 w 2002647"/>
              <a:gd name="connsiteY9" fmla="*/ 34445 h 1558303"/>
              <a:gd name="connsiteX10" fmla="*/ 123744 w 2002647"/>
              <a:gd name="connsiteY10" fmla="*/ 503606 h 1558303"/>
              <a:gd name="connsiteX11" fmla="*/ 0 w 2002647"/>
              <a:gd name="connsiteY11" fmla="*/ 551935 h 1558303"/>
              <a:gd name="connsiteX12" fmla="*/ 41219 w 2002647"/>
              <a:gd name="connsiteY12" fmla="*/ 568033 h 1558303"/>
              <a:gd name="connsiteX13" fmla="*/ 294813 w 2002647"/>
              <a:gd name="connsiteY13" fmla="*/ 673773 h 1558303"/>
              <a:gd name="connsiteX14" fmla="*/ 519378 w 2002647"/>
              <a:gd name="connsiteY14" fmla="*/ 773358 h 1558303"/>
              <a:gd name="connsiteX15" fmla="*/ 747848 w 2002647"/>
              <a:gd name="connsiteY15" fmla="*/ 615323 h 1558303"/>
              <a:gd name="connsiteX16" fmla="*/ 1637304 w 2002647"/>
              <a:gd name="connsiteY16" fmla="*/ 34445 h 1558303"/>
              <a:gd name="connsiteX17" fmla="*/ 1959259 w 2002647"/>
              <a:gd name="connsiteY17" fmla="*/ 0 h 1558303"/>
              <a:gd name="connsiteX18" fmla="*/ 1798761 w 2002647"/>
              <a:gd name="connsiteY18" fmla="*/ 81539 h 1558303"/>
              <a:gd name="connsiteX19" fmla="*/ 715441 w 2002647"/>
              <a:gd name="connsiteY19" fmla="*/ 739648 h 1558303"/>
              <a:gd name="connsiteX20" fmla="*/ 611174 w 2002647"/>
              <a:gd name="connsiteY20" fmla="*/ 816051 h 1558303"/>
              <a:gd name="connsiteX21" fmla="*/ 766115 w 2002647"/>
              <a:gd name="connsiteY21" fmla="*/ 888874 h 1558303"/>
              <a:gd name="connsiteX22" fmla="*/ 984029 w 2002647"/>
              <a:gd name="connsiteY22" fmla="*/ 997087 h 1558303"/>
              <a:gd name="connsiteX23" fmla="*/ 1110572 w 2002647"/>
              <a:gd name="connsiteY23" fmla="*/ 1063289 h 1558303"/>
              <a:gd name="connsiteX24" fmla="*/ 1156086 w 2002647"/>
              <a:gd name="connsiteY24" fmla="*/ 997123 h 1558303"/>
              <a:gd name="connsiteX25" fmla="*/ 1765112 w 2002647"/>
              <a:gd name="connsiteY25" fmla="*/ 247126 h 1558303"/>
              <a:gd name="connsiteX26" fmla="*/ 1959259 w 2002647"/>
              <a:gd name="connsiteY26" fmla="*/ 18213 h 1558303"/>
              <a:gd name="connsiteX27" fmla="*/ 1959259 w 2002647"/>
              <a:gd name="connsiteY27" fmla="*/ 0 h 1558303"/>
              <a:gd name="connsiteX0" fmla="*/ 2002647 w 2002647"/>
              <a:gd name="connsiteY0" fmla="*/ 110015 h 1558303"/>
              <a:gd name="connsiteX1" fmla="*/ 1269336 w 2002647"/>
              <a:gd name="connsiteY1" fmla="*/ 992488 h 1558303"/>
              <a:gd name="connsiteX2" fmla="*/ 1189679 w 2002647"/>
              <a:gd name="connsiteY2" fmla="*/ 1104673 h 1558303"/>
              <a:gd name="connsiteX3" fmla="*/ 1190256 w 2002647"/>
              <a:gd name="connsiteY3" fmla="*/ 1104975 h 1558303"/>
              <a:gd name="connsiteX4" fmla="*/ 1900355 w 2002647"/>
              <a:gd name="connsiteY4" fmla="*/ 1521813 h 1558303"/>
              <a:gd name="connsiteX5" fmla="*/ 1956153 w 2002647"/>
              <a:gd name="connsiteY5" fmla="*/ 1558303 h 1558303"/>
              <a:gd name="connsiteX6" fmla="*/ 1959259 w 2002647"/>
              <a:gd name="connsiteY6" fmla="*/ 1539348 h 1558303"/>
              <a:gd name="connsiteX7" fmla="*/ 2002647 w 2002647"/>
              <a:gd name="connsiteY7" fmla="*/ 110015 h 1558303"/>
              <a:gd name="connsiteX8" fmla="*/ 1637304 w 2002647"/>
              <a:gd name="connsiteY8" fmla="*/ 34445 h 1558303"/>
              <a:gd name="connsiteX9" fmla="*/ 123744 w 2002647"/>
              <a:gd name="connsiteY9" fmla="*/ 503606 h 1558303"/>
              <a:gd name="connsiteX10" fmla="*/ 0 w 2002647"/>
              <a:gd name="connsiteY10" fmla="*/ 551935 h 1558303"/>
              <a:gd name="connsiteX11" fmla="*/ 41219 w 2002647"/>
              <a:gd name="connsiteY11" fmla="*/ 568033 h 1558303"/>
              <a:gd name="connsiteX12" fmla="*/ 294813 w 2002647"/>
              <a:gd name="connsiteY12" fmla="*/ 673773 h 1558303"/>
              <a:gd name="connsiteX13" fmla="*/ 519378 w 2002647"/>
              <a:gd name="connsiteY13" fmla="*/ 773358 h 1558303"/>
              <a:gd name="connsiteX14" fmla="*/ 747848 w 2002647"/>
              <a:gd name="connsiteY14" fmla="*/ 615323 h 1558303"/>
              <a:gd name="connsiteX15" fmla="*/ 1637304 w 2002647"/>
              <a:gd name="connsiteY15" fmla="*/ 34445 h 1558303"/>
              <a:gd name="connsiteX16" fmla="*/ 1959259 w 2002647"/>
              <a:gd name="connsiteY16" fmla="*/ 0 h 1558303"/>
              <a:gd name="connsiteX17" fmla="*/ 1798761 w 2002647"/>
              <a:gd name="connsiteY17" fmla="*/ 81539 h 1558303"/>
              <a:gd name="connsiteX18" fmla="*/ 715441 w 2002647"/>
              <a:gd name="connsiteY18" fmla="*/ 739648 h 1558303"/>
              <a:gd name="connsiteX19" fmla="*/ 611174 w 2002647"/>
              <a:gd name="connsiteY19" fmla="*/ 816051 h 1558303"/>
              <a:gd name="connsiteX20" fmla="*/ 766115 w 2002647"/>
              <a:gd name="connsiteY20" fmla="*/ 888874 h 1558303"/>
              <a:gd name="connsiteX21" fmla="*/ 984029 w 2002647"/>
              <a:gd name="connsiteY21" fmla="*/ 997087 h 1558303"/>
              <a:gd name="connsiteX22" fmla="*/ 1110572 w 2002647"/>
              <a:gd name="connsiteY22" fmla="*/ 1063289 h 1558303"/>
              <a:gd name="connsiteX23" fmla="*/ 1156086 w 2002647"/>
              <a:gd name="connsiteY23" fmla="*/ 997123 h 1558303"/>
              <a:gd name="connsiteX24" fmla="*/ 1765112 w 2002647"/>
              <a:gd name="connsiteY24" fmla="*/ 247126 h 1558303"/>
              <a:gd name="connsiteX25" fmla="*/ 1959259 w 2002647"/>
              <a:gd name="connsiteY25" fmla="*/ 18213 h 1558303"/>
              <a:gd name="connsiteX26" fmla="*/ 1959259 w 2002647"/>
              <a:gd name="connsiteY26" fmla="*/ 0 h 1558303"/>
              <a:gd name="connsiteX0" fmla="*/ 2002647 w 2002647"/>
              <a:gd name="connsiteY0" fmla="*/ 110015 h 1558303"/>
              <a:gd name="connsiteX1" fmla="*/ 1269336 w 2002647"/>
              <a:gd name="connsiteY1" fmla="*/ 992488 h 1558303"/>
              <a:gd name="connsiteX2" fmla="*/ 1189679 w 2002647"/>
              <a:gd name="connsiteY2" fmla="*/ 1104673 h 1558303"/>
              <a:gd name="connsiteX3" fmla="*/ 1190256 w 2002647"/>
              <a:gd name="connsiteY3" fmla="*/ 1104975 h 1558303"/>
              <a:gd name="connsiteX4" fmla="*/ 1900355 w 2002647"/>
              <a:gd name="connsiteY4" fmla="*/ 1521813 h 1558303"/>
              <a:gd name="connsiteX5" fmla="*/ 1956153 w 2002647"/>
              <a:gd name="connsiteY5" fmla="*/ 1558303 h 1558303"/>
              <a:gd name="connsiteX6" fmla="*/ 1959259 w 2002647"/>
              <a:gd name="connsiteY6" fmla="*/ 1539348 h 1558303"/>
              <a:gd name="connsiteX7" fmla="*/ 2002647 w 2002647"/>
              <a:gd name="connsiteY7" fmla="*/ 110015 h 1558303"/>
              <a:gd name="connsiteX8" fmla="*/ 1637304 w 2002647"/>
              <a:gd name="connsiteY8" fmla="*/ 34445 h 1558303"/>
              <a:gd name="connsiteX9" fmla="*/ 123744 w 2002647"/>
              <a:gd name="connsiteY9" fmla="*/ 503606 h 1558303"/>
              <a:gd name="connsiteX10" fmla="*/ 0 w 2002647"/>
              <a:gd name="connsiteY10" fmla="*/ 551935 h 1558303"/>
              <a:gd name="connsiteX11" fmla="*/ 41219 w 2002647"/>
              <a:gd name="connsiteY11" fmla="*/ 568033 h 1558303"/>
              <a:gd name="connsiteX12" fmla="*/ 294813 w 2002647"/>
              <a:gd name="connsiteY12" fmla="*/ 673773 h 1558303"/>
              <a:gd name="connsiteX13" fmla="*/ 519378 w 2002647"/>
              <a:gd name="connsiteY13" fmla="*/ 773358 h 1558303"/>
              <a:gd name="connsiteX14" fmla="*/ 747848 w 2002647"/>
              <a:gd name="connsiteY14" fmla="*/ 615323 h 1558303"/>
              <a:gd name="connsiteX15" fmla="*/ 1637304 w 2002647"/>
              <a:gd name="connsiteY15" fmla="*/ 34445 h 1558303"/>
              <a:gd name="connsiteX16" fmla="*/ 1959259 w 2002647"/>
              <a:gd name="connsiteY16" fmla="*/ 0 h 1558303"/>
              <a:gd name="connsiteX17" fmla="*/ 1798761 w 2002647"/>
              <a:gd name="connsiteY17" fmla="*/ 81539 h 1558303"/>
              <a:gd name="connsiteX18" fmla="*/ 715441 w 2002647"/>
              <a:gd name="connsiteY18" fmla="*/ 739648 h 1558303"/>
              <a:gd name="connsiteX19" fmla="*/ 611174 w 2002647"/>
              <a:gd name="connsiteY19" fmla="*/ 816051 h 1558303"/>
              <a:gd name="connsiteX20" fmla="*/ 766115 w 2002647"/>
              <a:gd name="connsiteY20" fmla="*/ 888874 h 1558303"/>
              <a:gd name="connsiteX21" fmla="*/ 984029 w 2002647"/>
              <a:gd name="connsiteY21" fmla="*/ 997087 h 1558303"/>
              <a:gd name="connsiteX22" fmla="*/ 1110572 w 2002647"/>
              <a:gd name="connsiteY22" fmla="*/ 1063289 h 1558303"/>
              <a:gd name="connsiteX23" fmla="*/ 1156086 w 2002647"/>
              <a:gd name="connsiteY23" fmla="*/ 997123 h 1558303"/>
              <a:gd name="connsiteX24" fmla="*/ 1765112 w 2002647"/>
              <a:gd name="connsiteY24" fmla="*/ 247126 h 1558303"/>
              <a:gd name="connsiteX25" fmla="*/ 1959259 w 2002647"/>
              <a:gd name="connsiteY25" fmla="*/ 18213 h 1558303"/>
              <a:gd name="connsiteX26" fmla="*/ 1959259 w 2002647"/>
              <a:gd name="connsiteY26" fmla="*/ 0 h 155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02647" h="1558303">
                <a:moveTo>
                  <a:pt x="2002647" y="110015"/>
                </a:moveTo>
                <a:cubicBezTo>
                  <a:pt x="1782175" y="294936"/>
                  <a:pt x="1404831" y="826712"/>
                  <a:pt x="1269336" y="992488"/>
                </a:cubicBezTo>
                <a:lnTo>
                  <a:pt x="1189679" y="1104673"/>
                </a:lnTo>
                <a:lnTo>
                  <a:pt x="1190256" y="1104975"/>
                </a:lnTo>
                <a:cubicBezTo>
                  <a:pt x="1457481" y="1248357"/>
                  <a:pt x="1693814" y="1389344"/>
                  <a:pt x="1900355" y="1521813"/>
                </a:cubicBezTo>
                <a:lnTo>
                  <a:pt x="1956153" y="1558303"/>
                </a:lnTo>
                <a:lnTo>
                  <a:pt x="1959259" y="1539348"/>
                </a:lnTo>
                <a:cubicBezTo>
                  <a:pt x="1959259" y="1082248"/>
                  <a:pt x="2002647" y="567115"/>
                  <a:pt x="2002647" y="110015"/>
                </a:cubicBezTo>
                <a:close/>
                <a:moveTo>
                  <a:pt x="1637304" y="34445"/>
                </a:moveTo>
                <a:cubicBezTo>
                  <a:pt x="1080510" y="172249"/>
                  <a:pt x="576706" y="332622"/>
                  <a:pt x="123744" y="503606"/>
                </a:cubicBezTo>
                <a:lnTo>
                  <a:pt x="0" y="551935"/>
                </a:lnTo>
                <a:lnTo>
                  <a:pt x="41219" y="568033"/>
                </a:lnTo>
                <a:cubicBezTo>
                  <a:pt x="127761" y="602983"/>
                  <a:pt x="212287" y="638261"/>
                  <a:pt x="294813" y="673773"/>
                </a:cubicBezTo>
                <a:lnTo>
                  <a:pt x="519378" y="773358"/>
                </a:lnTo>
                <a:lnTo>
                  <a:pt x="747848" y="615323"/>
                </a:lnTo>
                <a:cubicBezTo>
                  <a:pt x="1034089" y="423110"/>
                  <a:pt x="1337110" y="233723"/>
                  <a:pt x="1637304" y="34445"/>
                </a:cubicBezTo>
                <a:close/>
                <a:moveTo>
                  <a:pt x="1959259" y="0"/>
                </a:moveTo>
                <a:lnTo>
                  <a:pt x="1798761" y="81539"/>
                </a:lnTo>
                <a:cubicBezTo>
                  <a:pt x="1371481" y="303723"/>
                  <a:pt x="1017058" y="524032"/>
                  <a:pt x="715441" y="739648"/>
                </a:cubicBezTo>
                <a:lnTo>
                  <a:pt x="611174" y="816051"/>
                </a:lnTo>
                <a:lnTo>
                  <a:pt x="766115" y="888874"/>
                </a:lnTo>
                <a:cubicBezTo>
                  <a:pt x="840712" y="924936"/>
                  <a:pt x="913345" y="961039"/>
                  <a:pt x="984029" y="997087"/>
                </a:cubicBezTo>
                <a:lnTo>
                  <a:pt x="1110572" y="1063289"/>
                </a:lnTo>
                <a:lnTo>
                  <a:pt x="1156086" y="997123"/>
                </a:lnTo>
                <a:cubicBezTo>
                  <a:pt x="1340555" y="742432"/>
                  <a:pt x="1547186" y="502093"/>
                  <a:pt x="1765112" y="247126"/>
                </a:cubicBezTo>
                <a:lnTo>
                  <a:pt x="1959259" y="18213"/>
                </a:lnTo>
                <a:lnTo>
                  <a:pt x="1959259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-3561773" y="21617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/>
              <a:t>Infographic Style</a:t>
            </a:r>
            <a:endParaRPr lang="en-US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55" y="4763338"/>
            <a:ext cx="483750" cy="47250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55" y="2917893"/>
            <a:ext cx="483750" cy="472500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629" y="1349152"/>
            <a:ext cx="483750" cy="4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6D52457-671D-446B-8EC2-7D6B2FEFB7B2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F93ED7C0-B194-44C7-87E6-3F741D0DC138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="" xmlns:a16="http://schemas.microsoft.com/office/drawing/2014/main" id="{3090FE72-E677-4E0E-B920-ED1E43D46A1D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ight Arrow 33">
              <a:extLst>
                <a:ext uri="{FF2B5EF4-FFF2-40B4-BE49-F238E27FC236}">
                  <a16:creationId xmlns="" xmlns:a16="http://schemas.microsoft.com/office/drawing/2014/main" id="{DDFB2951-1413-4186-9876-CD958FF171AB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3DF77C4-B1AD-461E-BBCD-A4F380D91A54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DF36951-6E0E-4317-A944-C0B2E312E305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683127D-F6F3-41F6-B829-85580CBB5F8B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5D121EF-2CB8-43A3-A82A-61FA1AA025B6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63135E-CF8C-4E6E-9FB9-DED8350FE9C0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DA590E2-36B2-42D8-B210-9B56486A5A75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="" xmlns:a16="http://schemas.microsoft.com/office/drawing/2014/main" id="{E087456F-EFEE-41A7-AE09-8597FC90DC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7410436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B292DA2-DE87-4887-BFA2-53681A4FF1EC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C50A16-A901-429A-AA07-281C0B24BDE0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882A79F-700A-4A67-8D80-4F19B157BC9B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D3E7C5B-AEA3-435A-A3DA-649A63465E01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AB0A826-D0B4-4328-A53F-F0169C76CAEC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C4E61F4-0064-499E-AE32-24E9E51BA6E9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43">
            <a:extLst>
              <a:ext uri="{FF2B5EF4-FFF2-40B4-BE49-F238E27FC236}">
                <a16:creationId xmlns="" xmlns:a16="http://schemas.microsoft.com/office/drawing/2014/main" id="{1EE0D204-E281-4131-96CE-DF18B5CAC0C3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21" name="Chart 45">
              <a:extLst>
                <a:ext uri="{FF2B5EF4-FFF2-40B4-BE49-F238E27FC236}">
                  <a16:creationId xmlns="" xmlns:a16="http://schemas.microsoft.com/office/drawing/2014/main" id="{7EBB1A9F-1578-4F0F-A91F-4AF99DB5100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66617906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8AC7A9C-8986-4D85-8639-509C09034574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7">
            <a:extLst>
              <a:ext uri="{FF2B5EF4-FFF2-40B4-BE49-F238E27FC236}">
                <a16:creationId xmlns="" xmlns:a16="http://schemas.microsoft.com/office/drawing/2014/main" id="{CB9CBE88-1AEC-4926-A8BE-CD1AB4715BF9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Donut 39">
            <a:extLst>
              <a:ext uri="{FF2B5EF4-FFF2-40B4-BE49-F238E27FC236}">
                <a16:creationId xmlns="" xmlns:a16="http://schemas.microsoft.com/office/drawing/2014/main" id="{F30374F1-AAD4-4611-A3E1-12BDC271FD8E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CEB32CD0-C0C5-46C0-A630-AF6F0955A67D}"/>
              </a:ext>
            </a:extLst>
          </p:cNvPr>
          <p:cNvGrpSpPr/>
          <p:nvPr/>
        </p:nvGrpSpPr>
        <p:grpSpPr>
          <a:xfrm>
            <a:off x="5878280" y="2520446"/>
            <a:ext cx="5378515" cy="3156483"/>
            <a:chOff x="2687161" y="3731096"/>
            <a:chExt cx="5158677" cy="3027467"/>
          </a:xfrm>
        </p:grpSpPr>
        <p:sp>
          <p:nvSpPr>
            <p:cNvPr id="302" name="Freeform: Shape 301">
              <a:extLst>
                <a:ext uri="{FF2B5EF4-FFF2-40B4-BE49-F238E27FC236}">
                  <a16:creationId xmlns="" xmlns:a16="http://schemas.microsoft.com/office/drawing/2014/main" id="{77976F22-595C-4FEF-9CCB-20BAF7112B1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="" xmlns:a16="http://schemas.microsoft.com/office/drawing/2014/main" id="{AB332109-2A4C-4E6D-AC10-1E65FD27D9E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="" xmlns:a16="http://schemas.microsoft.com/office/drawing/2014/main" id="{DC765E18-CDA0-4D95-9C22-BEB8215A0A4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="" xmlns:a16="http://schemas.microsoft.com/office/drawing/2014/main" id="{5F44B36B-D561-449A-8C10-E487A6B078E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="" xmlns:a16="http://schemas.microsoft.com/office/drawing/2014/main" id="{781533DB-D097-4F2C-A567-0EA34B395E3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0609A5DF-35B7-4C23-BF67-7318A8A2AF8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47F2DA4C-D95A-4CAB-8538-AE3E203150E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2342612D-92F1-4662-B1FA-7F83B1012D2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282F0354-2BB9-4E4C-BCB9-936A7286CE2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F0FD8F61-D928-4D95-A32B-99B5CBCDBF87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="" xmlns:a16="http://schemas.microsoft.com/office/drawing/2014/main" id="{3CF28E44-51E4-4320-93A5-F13CAD4AF77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DF904EBA-DA28-46C0-9F05-6BC29F2EE98C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="" xmlns:a16="http://schemas.microsoft.com/office/drawing/2014/main" id="{F9232BF4-799B-4AD4-966E-31649A0F26C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="" xmlns:a16="http://schemas.microsoft.com/office/drawing/2014/main" id="{50C3BCA5-B65B-411D-87E5-67DB6E86F16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="" xmlns:a16="http://schemas.microsoft.com/office/drawing/2014/main" id="{AB8A05E6-E990-44C8-BC94-5D0BFBF902F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="" xmlns:a16="http://schemas.microsoft.com/office/drawing/2014/main" id="{60DB5A3B-2016-4C93-898D-FB4DAC63EC9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="" xmlns:a16="http://schemas.microsoft.com/office/drawing/2014/main" id="{F13FAA2A-DB8A-45A2-9BC5-5A78FEDD933B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="" xmlns:a16="http://schemas.microsoft.com/office/drawing/2014/main" id="{39F95DA2-496A-43DB-BA58-2FE36C30E00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="" xmlns:a16="http://schemas.microsoft.com/office/drawing/2014/main" id="{F56A9DE1-16FB-4C14-8C99-2C077A0EA7F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="" xmlns:a16="http://schemas.microsoft.com/office/drawing/2014/main" id="{07FC216F-E9CF-4B89-93BC-691437D92F3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="" xmlns:a16="http://schemas.microsoft.com/office/drawing/2014/main" id="{298444C3-7389-4635-962A-09D62475114D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34DBB54D-0007-4B7C-98F2-98C16A925E7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="" xmlns:a16="http://schemas.microsoft.com/office/drawing/2014/main" id="{397A7FA3-846D-414F-82E8-682B4CBC733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="" xmlns:a16="http://schemas.microsoft.com/office/drawing/2014/main" id="{09F10826-3BCA-482D-9A40-443F6911FA3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="" xmlns:a16="http://schemas.microsoft.com/office/drawing/2014/main" id="{943BB1CF-7C3F-4834-8FA0-59A4A943EA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="" xmlns:a16="http://schemas.microsoft.com/office/drawing/2014/main" id="{456CD297-032C-4D59-9C95-1388F69C03D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="" xmlns:a16="http://schemas.microsoft.com/office/drawing/2014/main" id="{3486C17E-D09B-408F-9DCE-8FEB6AC1FDD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="" xmlns:a16="http://schemas.microsoft.com/office/drawing/2014/main" id="{FC7D208B-F2DA-4D0E-9A17-12D6F8E77AE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="" xmlns:a16="http://schemas.microsoft.com/office/drawing/2014/main" id="{3FE697BE-B3CC-4222-8CC2-3D5270A5B3B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="" xmlns:a16="http://schemas.microsoft.com/office/drawing/2014/main" id="{3CF7F520-1BF8-4E02-A782-5364C13D0E1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="" xmlns:a16="http://schemas.microsoft.com/office/drawing/2014/main" id="{827DC0D8-0535-4400-A33E-59DB059E316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="" xmlns:a16="http://schemas.microsoft.com/office/drawing/2014/main" id="{8846A23D-CEE4-4A1D-A518-54C7F0E33B8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="" xmlns:a16="http://schemas.microsoft.com/office/drawing/2014/main" id="{042AA2F4-BA29-4BCC-B2EF-2BA1E12F4B7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="" xmlns:a16="http://schemas.microsoft.com/office/drawing/2014/main" id="{439857E3-4B42-43DD-A774-9E0A499076D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="" xmlns:a16="http://schemas.microsoft.com/office/drawing/2014/main" id="{E87E1565-F2B0-4723-B44E-A0D6A3837D0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="" xmlns:a16="http://schemas.microsoft.com/office/drawing/2014/main" id="{024D42C6-8DE7-42DB-9528-45C46FD2F60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="" xmlns:a16="http://schemas.microsoft.com/office/drawing/2014/main" id="{7A173F27-1B39-4984-9834-E194709DF54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="" xmlns:a16="http://schemas.microsoft.com/office/drawing/2014/main" id="{B367424C-C8E7-4519-B3A4-1412BCB3BCF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="" xmlns:a16="http://schemas.microsoft.com/office/drawing/2014/main" id="{930F3BC7-B725-4726-A829-6A4A01CF3DB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="" xmlns:a16="http://schemas.microsoft.com/office/drawing/2014/main" id="{D80DF1BE-308D-4113-A3F7-F590BF5E220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="" xmlns:a16="http://schemas.microsoft.com/office/drawing/2014/main" id="{95A378FC-78A2-41C0-8429-0900EBF4B8C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="" xmlns:a16="http://schemas.microsoft.com/office/drawing/2014/main" id="{16AB56E4-0AC7-4980-8C56-6D84F4F618B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="" xmlns:a16="http://schemas.microsoft.com/office/drawing/2014/main" id="{9D59E734-8636-4AC6-B8E6-951588DD2FA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="" xmlns:a16="http://schemas.microsoft.com/office/drawing/2014/main" id="{96525D05-0BD3-42BA-BDEB-763D3697E83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="" xmlns:a16="http://schemas.microsoft.com/office/drawing/2014/main" id="{7A262B89-433E-49F0-89AA-35CD9C63969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="" xmlns:a16="http://schemas.microsoft.com/office/drawing/2014/main" id="{0D273647-0287-43A8-9520-78E3CF97A5A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="" xmlns:a16="http://schemas.microsoft.com/office/drawing/2014/main" id="{E1E686F6-964E-46E2-A204-AD06CEFACD9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="" xmlns:a16="http://schemas.microsoft.com/office/drawing/2014/main" id="{F9BAA532-FE28-46C2-BD52-069CE7AC5FD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="" xmlns:a16="http://schemas.microsoft.com/office/drawing/2014/main" id="{DCCCA9F6-1044-45D3-AEDB-06AACC4458D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="" xmlns:a16="http://schemas.microsoft.com/office/drawing/2014/main" id="{793139F7-FB5D-4B42-B02C-92E15CEE83E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16="http://schemas.microsoft.com/office/drawing/2014/main" id="{0183E32D-BE98-42EB-B89F-309CE701D28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16="http://schemas.microsoft.com/office/drawing/2014/main" id="{682104D1-8C0F-4C61-B42F-C622A525E67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52DB7618-FBE9-489C-8869-4120C0CF8E8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16="http://schemas.microsoft.com/office/drawing/2014/main" id="{D2DA0599-081C-43C9-9292-92802885131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AFD4F730-1F0C-412C-9A47-20FC844B17A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16="http://schemas.microsoft.com/office/drawing/2014/main" id="{2234F09F-F0BE-46FE-B19A-A0BCF3CD119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16="http://schemas.microsoft.com/office/drawing/2014/main" id="{09EB9EC6-33FA-42B6-8A25-22A01D87F6E3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="" xmlns:a16="http://schemas.microsoft.com/office/drawing/2014/main" id="{B8B50E69-8C6D-41C4-8820-D664A362940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="" xmlns:a16="http://schemas.microsoft.com/office/drawing/2014/main" id="{EAE54621-35CC-4CBC-BB9A-3C759FD21A1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4EEF24CF-908F-460B-BB23-173A8A4F1D5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="" xmlns:a16="http://schemas.microsoft.com/office/drawing/2014/main" id="{55243F9B-BCBA-45A7-AC22-2CED3B128F9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AEEB89C7-C559-4643-BBB7-0EB95408BFB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="" xmlns:a16="http://schemas.microsoft.com/office/drawing/2014/main" id="{8867DA59-02C5-422F-AE21-73FBB8C038D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BD42DBB0-103B-4890-8B62-7ADB518A694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7EB2D182-C462-4CA1-A876-19FAB6FD309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="" xmlns:a16="http://schemas.microsoft.com/office/drawing/2014/main" id="{AED08F9F-3154-4D5A-BC14-E3C083014A29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="" xmlns:a16="http://schemas.microsoft.com/office/drawing/2014/main" id="{0E8C58A0-F8E4-41B3-96DE-A7EC5E4C39A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="" xmlns:a16="http://schemas.microsoft.com/office/drawing/2014/main" id="{81020FDC-128C-40F2-979B-5560D4B168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="" xmlns:a16="http://schemas.microsoft.com/office/drawing/2014/main" id="{0FFA7E0E-5C2B-49F4-93FE-2570DE8FA6A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="" xmlns:a16="http://schemas.microsoft.com/office/drawing/2014/main" id="{B75E35A9-2A29-478A-8331-E30BE08EB42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071F1567-E3FB-4BC9-9FF5-6B7CAC46726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599C8452-EB17-4A69-8487-53FFD429413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="" xmlns:a16="http://schemas.microsoft.com/office/drawing/2014/main" id="{9B5D78A3-85ED-4B0E-A082-DAE4D7BD44B2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="" xmlns:a16="http://schemas.microsoft.com/office/drawing/2014/main" id="{81FF2D9E-98A3-4554-9E56-202FF6540E9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="" xmlns:a16="http://schemas.microsoft.com/office/drawing/2014/main" id="{0DF8D889-CC21-4E34-BA4E-B07999F1C51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="" xmlns:a16="http://schemas.microsoft.com/office/drawing/2014/main" id="{21477AE3-11A9-446F-9AA6-3510DE1B500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="" xmlns:a16="http://schemas.microsoft.com/office/drawing/2014/main" id="{C2B1E115-A360-4FA8-8FA3-93671A48DA2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51BD5528-05A2-4B4B-A844-6BBA5845631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E41C1BB3-F580-45E0-A035-111BA90492E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8B618284-7CDE-416F-9A65-DDDEEEE084D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="" xmlns:a16="http://schemas.microsoft.com/office/drawing/2014/main" id="{F1063C94-A9D6-4E71-961C-7C15F01BC60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="" xmlns:a16="http://schemas.microsoft.com/office/drawing/2014/main" id="{65FEB66A-5882-4DB5-A7B5-6E19D200A27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="" xmlns:a16="http://schemas.microsoft.com/office/drawing/2014/main" id="{FFC8DD69-D9DC-4385-BEEF-D612BC92282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="" xmlns:a16="http://schemas.microsoft.com/office/drawing/2014/main" id="{F7B05288-ED48-41AC-BBBC-CD3DBF392C3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="" xmlns:a16="http://schemas.microsoft.com/office/drawing/2014/main" id="{AF002CD5-D9DD-4BF7-A7BF-401F9740E68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="" xmlns:a16="http://schemas.microsoft.com/office/drawing/2014/main" id="{A333F9C4-7499-4A36-9A07-DFA8D0CF633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="" xmlns:a16="http://schemas.microsoft.com/office/drawing/2014/main" id="{8D163568-802B-491D-8B03-5B2EEA98343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="" xmlns:a16="http://schemas.microsoft.com/office/drawing/2014/main" id="{2D683175-0779-4214-B919-238C5146B5E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="" xmlns:a16="http://schemas.microsoft.com/office/drawing/2014/main" id="{002935DC-A966-4E9C-8141-C28DCE48BA1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="" xmlns:a16="http://schemas.microsoft.com/office/drawing/2014/main" id="{70CFE7E6-9F09-48A7-9044-5C5E75E6A50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="" xmlns:a16="http://schemas.microsoft.com/office/drawing/2014/main" id="{3A941E7D-B37B-4FC2-8534-DE7968CDEE5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="" xmlns:a16="http://schemas.microsoft.com/office/drawing/2014/main" id="{E7E8C706-5A6F-4039-83EA-E40482297AE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="" xmlns:a16="http://schemas.microsoft.com/office/drawing/2014/main" id="{7911112F-5EF2-4469-A866-934FFB03D87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="" xmlns:a16="http://schemas.microsoft.com/office/drawing/2014/main" id="{649A9DA3-6D5B-45CE-A0BC-D8507A8D5A7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="" xmlns:a16="http://schemas.microsoft.com/office/drawing/2014/main" id="{E8D11593-39D3-4267-95DC-935A4A7E593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="" xmlns:a16="http://schemas.microsoft.com/office/drawing/2014/main" id="{01CD397E-92C4-4A7E-AF53-993EFFDFDE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33ECC8A7-C873-458C-AA64-107BD8A218D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F8A7887F-9CFF-4A79-8814-38F5AD7BC17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8B281AFC-34EA-4C1E-9D63-6A5502155BD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BF04AE38-C8CB-4B91-A623-A2DE5FBD75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="" xmlns:a16="http://schemas.microsoft.com/office/drawing/2014/main" id="{53DE747C-CE39-4980-9936-64E86C8EBF3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09A366D7-6CD6-4FD2-B324-FF6D1EC02B4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FB754284-2533-4AF8-819D-45CF040BD5E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="" xmlns:a16="http://schemas.microsoft.com/office/drawing/2014/main" id="{507CA474-FADF-45B6-A0C1-9C7574494C1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A0F46865-7A67-48F6-AB22-F56AE5FBAC5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16="http://schemas.microsoft.com/office/drawing/2014/main" id="{F33EA49D-2939-4032-B3A1-15B457FF909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="" xmlns:a16="http://schemas.microsoft.com/office/drawing/2014/main" id="{3D2120BF-7D71-4DFE-A0A3-E50B00C7334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="" xmlns:a16="http://schemas.microsoft.com/office/drawing/2014/main" id="{15B99B9C-4F8B-4F6B-B091-EC4A6DB9313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="" xmlns:a16="http://schemas.microsoft.com/office/drawing/2014/main" id="{CA66ACF8-7A27-4973-B77E-AAF69AF4D58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="" xmlns:a16="http://schemas.microsoft.com/office/drawing/2014/main" id="{6645D6D6-C2E7-4956-8456-670F26DC3D6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="" xmlns:a16="http://schemas.microsoft.com/office/drawing/2014/main" id="{CD70BEA1-051A-4ECD-96A5-BB8981151FA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="" xmlns:a16="http://schemas.microsoft.com/office/drawing/2014/main" id="{C071B698-5870-4997-B879-4E330FF4C95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1" name="Oval 280">
            <a:extLst>
              <a:ext uri="{FF2B5EF4-FFF2-40B4-BE49-F238E27FC236}">
                <a16:creationId xmlns="" xmlns:a16="http://schemas.microsoft.com/office/drawing/2014/main" id="{B5918F2D-58A7-4991-A920-D0528FFA3474}"/>
              </a:ext>
            </a:extLst>
          </p:cNvPr>
          <p:cNvSpPr/>
          <p:nvPr/>
        </p:nvSpPr>
        <p:spPr>
          <a:xfrm>
            <a:off x="5390685" y="1820201"/>
            <a:ext cx="1188000" cy="118800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2" name="Oval 281">
            <a:extLst>
              <a:ext uri="{FF2B5EF4-FFF2-40B4-BE49-F238E27FC236}">
                <a16:creationId xmlns="" xmlns:a16="http://schemas.microsoft.com/office/drawing/2014/main" id="{C9DE9F2F-6FA4-4CFB-B846-5FD2F8B22ABC}"/>
              </a:ext>
            </a:extLst>
          </p:cNvPr>
          <p:cNvSpPr/>
          <p:nvPr/>
        </p:nvSpPr>
        <p:spPr>
          <a:xfrm>
            <a:off x="10246451" y="1745711"/>
            <a:ext cx="1188000" cy="118800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Oval 282">
            <a:extLst>
              <a:ext uri="{FF2B5EF4-FFF2-40B4-BE49-F238E27FC236}">
                <a16:creationId xmlns="" xmlns:a16="http://schemas.microsoft.com/office/drawing/2014/main" id="{0F0C2D42-8DCF-42BB-801D-EF8B34050001}"/>
              </a:ext>
            </a:extLst>
          </p:cNvPr>
          <p:cNvSpPr/>
          <p:nvPr/>
        </p:nvSpPr>
        <p:spPr>
          <a:xfrm>
            <a:off x="5933390" y="4861678"/>
            <a:ext cx="1188000" cy="11880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Oval 283">
            <a:extLst>
              <a:ext uri="{FF2B5EF4-FFF2-40B4-BE49-F238E27FC236}">
                <a16:creationId xmlns="" xmlns:a16="http://schemas.microsoft.com/office/drawing/2014/main" id="{7DAE6076-D49D-417F-BB6E-764543A846B7}"/>
              </a:ext>
            </a:extLst>
          </p:cNvPr>
          <p:cNvSpPr/>
          <p:nvPr/>
        </p:nvSpPr>
        <p:spPr>
          <a:xfrm>
            <a:off x="8972331" y="4872784"/>
            <a:ext cx="1188000" cy="1188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TextBox 284">
            <a:extLst>
              <a:ext uri="{FF2B5EF4-FFF2-40B4-BE49-F238E27FC236}">
                <a16:creationId xmlns="" xmlns:a16="http://schemas.microsoft.com/office/drawing/2014/main" id="{E2D767A1-0722-4293-A2E7-739500A63F53}"/>
              </a:ext>
            </a:extLst>
          </p:cNvPr>
          <p:cNvSpPr txBox="1"/>
          <p:nvPr/>
        </p:nvSpPr>
        <p:spPr>
          <a:xfrm>
            <a:off x="5462627" y="213720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87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="" xmlns:a16="http://schemas.microsoft.com/office/drawing/2014/main" id="{7B9E9F2D-142B-4DD4-B717-8318DB46CF57}"/>
              </a:ext>
            </a:extLst>
          </p:cNvPr>
          <p:cNvSpPr txBox="1"/>
          <p:nvPr/>
        </p:nvSpPr>
        <p:spPr>
          <a:xfrm>
            <a:off x="10318393" y="206271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="" xmlns:a16="http://schemas.microsoft.com/office/drawing/2014/main" id="{D6920C81-5D9F-41EE-8AAF-0ECD88F06E8C}"/>
              </a:ext>
            </a:extLst>
          </p:cNvPr>
          <p:cNvSpPr txBox="1"/>
          <p:nvPr/>
        </p:nvSpPr>
        <p:spPr>
          <a:xfrm>
            <a:off x="6005332" y="5178679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="" xmlns:a16="http://schemas.microsoft.com/office/drawing/2014/main" id="{347DA6D2-1D72-4943-B783-0C288BDD9691}"/>
              </a:ext>
            </a:extLst>
          </p:cNvPr>
          <p:cNvSpPr txBox="1"/>
          <p:nvPr/>
        </p:nvSpPr>
        <p:spPr>
          <a:xfrm>
            <a:off x="9044273" y="5189785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62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9" name="Group 288">
            <a:extLst>
              <a:ext uri="{FF2B5EF4-FFF2-40B4-BE49-F238E27FC236}">
                <a16:creationId xmlns="" xmlns:a16="http://schemas.microsoft.com/office/drawing/2014/main" id="{A0D86A3C-5F52-4744-806C-7E3FFCE95085}"/>
              </a:ext>
            </a:extLst>
          </p:cNvPr>
          <p:cNvGrpSpPr/>
          <p:nvPr/>
        </p:nvGrpSpPr>
        <p:grpSpPr>
          <a:xfrm>
            <a:off x="1337405" y="3349858"/>
            <a:ext cx="3719247" cy="1295688"/>
            <a:chOff x="1017955" y="3593844"/>
            <a:chExt cx="2305124" cy="1295688"/>
          </a:xfrm>
        </p:grpSpPr>
        <p:sp>
          <p:nvSpPr>
            <p:cNvPr id="290" name="TextBox 289">
              <a:extLst>
                <a:ext uri="{FF2B5EF4-FFF2-40B4-BE49-F238E27FC236}">
                  <a16:creationId xmlns="" xmlns:a16="http://schemas.microsoft.com/office/drawing/2014/main" id="{4A22E2EA-C84D-445C-A08D-D06FEB3B9C9E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="" xmlns:a16="http://schemas.microsoft.com/office/drawing/2014/main" id="{6B7847D0-4F3E-40D1-9070-3AC126B5781F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2" name="TextBox 291">
                <a:extLst>
                  <a:ext uri="{FF2B5EF4-FFF2-40B4-BE49-F238E27FC236}">
                    <a16:creationId xmlns="" xmlns:a16="http://schemas.microsoft.com/office/drawing/2014/main" id="{8059154A-1672-466A-9E55-21F4CFD08B5D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="" xmlns:a16="http://schemas.microsoft.com/office/drawing/2014/main" id="{D2F35FA9-03DF-4085-A075-64661C03F0BC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4" name="Group 293">
            <a:extLst>
              <a:ext uri="{FF2B5EF4-FFF2-40B4-BE49-F238E27FC236}">
                <a16:creationId xmlns="" xmlns:a16="http://schemas.microsoft.com/office/drawing/2014/main" id="{8C1F5186-FBA9-4DCB-A10E-09D2D97FF49F}"/>
              </a:ext>
            </a:extLst>
          </p:cNvPr>
          <p:cNvGrpSpPr/>
          <p:nvPr/>
        </p:nvGrpSpPr>
        <p:grpSpPr>
          <a:xfrm>
            <a:off x="1341286" y="4812662"/>
            <a:ext cx="3719247" cy="1295688"/>
            <a:chOff x="1017955" y="3593844"/>
            <a:chExt cx="2305124" cy="1295688"/>
          </a:xfrm>
        </p:grpSpPr>
        <p:sp>
          <p:nvSpPr>
            <p:cNvPr id="295" name="TextBox 294">
              <a:extLst>
                <a:ext uri="{FF2B5EF4-FFF2-40B4-BE49-F238E27FC236}">
                  <a16:creationId xmlns="" xmlns:a16="http://schemas.microsoft.com/office/drawing/2014/main" id="{6D6C040F-8264-4272-B3FF-C385CDE3AD3A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="" xmlns:a16="http://schemas.microsoft.com/office/drawing/2014/main" id="{06E10BEB-3670-4EC1-AE46-768202A5D9BD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7" name="TextBox 296">
                <a:extLst>
                  <a:ext uri="{FF2B5EF4-FFF2-40B4-BE49-F238E27FC236}">
                    <a16:creationId xmlns="" xmlns:a16="http://schemas.microsoft.com/office/drawing/2014/main" id="{2F579337-757B-42FA-812C-83FD752B0187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="" xmlns:a16="http://schemas.microsoft.com/office/drawing/2014/main" id="{A68E9B17-B9FB-45BE-8041-5D080F9A62BD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99" name="Rectangle 130">
            <a:extLst>
              <a:ext uri="{FF2B5EF4-FFF2-40B4-BE49-F238E27FC236}">
                <a16:creationId xmlns="" xmlns:a16="http://schemas.microsoft.com/office/drawing/2014/main" id="{0305422E-B102-4E0B-8EEA-ED0B81ED95D4}"/>
              </a:ext>
            </a:extLst>
          </p:cNvPr>
          <p:cNvSpPr/>
          <p:nvPr/>
        </p:nvSpPr>
        <p:spPr>
          <a:xfrm>
            <a:off x="851304" y="4940256"/>
            <a:ext cx="408367" cy="41022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0" name="Rectangle 9">
            <a:extLst>
              <a:ext uri="{FF2B5EF4-FFF2-40B4-BE49-F238E27FC236}">
                <a16:creationId xmlns="" xmlns:a16="http://schemas.microsoft.com/office/drawing/2014/main" id="{BF3C2179-E83A-462C-B59D-C9484443217A}"/>
              </a:ext>
            </a:extLst>
          </p:cNvPr>
          <p:cNvSpPr/>
          <p:nvPr/>
        </p:nvSpPr>
        <p:spPr>
          <a:xfrm>
            <a:off x="798498" y="3473372"/>
            <a:ext cx="431329" cy="43062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15" name="Straight Arrow Connector 414">
            <a:extLst>
              <a:ext uri="{FF2B5EF4-FFF2-40B4-BE49-F238E27FC236}">
                <a16:creationId xmlns="" xmlns:a16="http://schemas.microsoft.com/office/drawing/2014/main" id="{DAC26F72-022F-4A3F-BD17-5DF38831ED7A}"/>
              </a:ext>
            </a:extLst>
          </p:cNvPr>
          <p:cNvCxnSpPr>
            <a:cxnSpLocks/>
            <a:stCxn id="281" idx="5"/>
          </p:cNvCxnSpPr>
          <p:nvPr/>
        </p:nvCxnSpPr>
        <p:spPr>
          <a:xfrm>
            <a:off x="6404706" y="2834222"/>
            <a:ext cx="445220" cy="1023974"/>
          </a:xfrm>
          <a:prstGeom prst="straightConnector1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="" xmlns:a16="http://schemas.microsoft.com/office/drawing/2014/main" id="{50A95524-2B1E-40BB-BD1C-330CCF08ACCF}"/>
              </a:ext>
            </a:extLst>
          </p:cNvPr>
          <p:cNvCxnSpPr>
            <a:cxnSpLocks/>
            <a:stCxn id="282" idx="3"/>
          </p:cNvCxnSpPr>
          <p:nvPr/>
        </p:nvCxnSpPr>
        <p:spPr>
          <a:xfrm flipH="1">
            <a:off x="9660784" y="2759732"/>
            <a:ext cx="759646" cy="955442"/>
          </a:xfrm>
          <a:prstGeom prst="straightConnector1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>
            <a:extLst>
              <a:ext uri="{FF2B5EF4-FFF2-40B4-BE49-F238E27FC236}">
                <a16:creationId xmlns="" xmlns:a16="http://schemas.microsoft.com/office/drawing/2014/main" id="{503C9671-1010-4687-B1E7-D2239DD36345}"/>
              </a:ext>
            </a:extLst>
          </p:cNvPr>
          <p:cNvCxnSpPr>
            <a:cxnSpLocks/>
            <a:stCxn id="284" idx="1"/>
          </p:cNvCxnSpPr>
          <p:nvPr/>
        </p:nvCxnSpPr>
        <p:spPr>
          <a:xfrm flipH="1" flipV="1">
            <a:off x="8754494" y="4488165"/>
            <a:ext cx="391816" cy="558598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="" xmlns:a16="http://schemas.microsoft.com/office/drawing/2014/main" id="{1C707E1C-BAEF-498E-8F78-3EDC7C583462}"/>
              </a:ext>
            </a:extLst>
          </p:cNvPr>
          <p:cNvCxnSpPr>
            <a:cxnSpLocks/>
            <a:stCxn id="283" idx="7"/>
          </p:cNvCxnSpPr>
          <p:nvPr/>
        </p:nvCxnSpPr>
        <p:spPr>
          <a:xfrm flipV="1">
            <a:off x="6947411" y="4780025"/>
            <a:ext cx="682514" cy="255632"/>
          </a:xfrm>
          <a:prstGeom prst="straightConnector1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upo 141"/>
          <p:cNvGrpSpPr/>
          <p:nvPr/>
        </p:nvGrpSpPr>
        <p:grpSpPr>
          <a:xfrm>
            <a:off x="11155062" y="132071"/>
            <a:ext cx="847471" cy="648301"/>
            <a:chOff x="460376" y="1835151"/>
            <a:chExt cx="4370388" cy="3343275"/>
          </a:xfrm>
          <a:solidFill>
            <a:schemeClr val="accent1">
              <a:lumMod val="75000"/>
            </a:schemeClr>
          </a:solidFill>
        </p:grpSpPr>
        <p:sp>
          <p:nvSpPr>
            <p:cNvPr id="143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68" y="1263589"/>
            <a:ext cx="1636392" cy="22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1CBF8F3-A05D-40A9-B0DB-BCA4FC71BB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18B800-A674-4DEB-9A45-30AB0E78204E}"/>
              </a:ext>
            </a:extLst>
          </p:cNvPr>
          <p:cNvSpPr/>
          <p:nvPr/>
        </p:nvSpPr>
        <p:spPr>
          <a:xfrm>
            <a:off x="0" y="2166997"/>
            <a:ext cx="12192000" cy="895351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3EE4A06-CA2A-4061-B915-9CB246D05589}"/>
              </a:ext>
            </a:extLst>
          </p:cNvPr>
          <p:cNvGrpSpPr/>
          <p:nvPr/>
        </p:nvGrpSpPr>
        <p:grpSpPr>
          <a:xfrm>
            <a:off x="4074005" y="4349542"/>
            <a:ext cx="7624913" cy="1038550"/>
            <a:chOff x="3501215" y="1904844"/>
            <a:chExt cx="4031191" cy="103855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101C544-791F-4251-8F52-93352DCBBB8F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34D867-3CB9-4A85-B834-14BEBDEF0ECE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318AA08-C9BE-443B-91D2-889B75B23DC2}"/>
              </a:ext>
            </a:extLst>
          </p:cNvPr>
          <p:cNvSpPr txBox="1"/>
          <p:nvPr/>
        </p:nvSpPr>
        <p:spPr>
          <a:xfrm>
            <a:off x="585182" y="5384361"/>
            <a:ext cx="22911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2D14F71-7EB6-45C7-8AF0-CBE26AFEFFD9}"/>
              </a:ext>
            </a:extLst>
          </p:cNvPr>
          <p:cNvSpPr txBox="1"/>
          <p:nvPr/>
        </p:nvSpPr>
        <p:spPr>
          <a:xfrm>
            <a:off x="40740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4EC7138-DEE8-4A69-9D35-30B4B10BA6C8}"/>
              </a:ext>
            </a:extLst>
          </p:cNvPr>
          <p:cNvSpPr txBox="1"/>
          <p:nvPr/>
        </p:nvSpPr>
        <p:spPr>
          <a:xfrm>
            <a:off x="66838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6E90F80-5287-4E38-9160-FB2829721B24}"/>
              </a:ext>
            </a:extLst>
          </p:cNvPr>
          <p:cNvSpPr txBox="1"/>
          <p:nvPr/>
        </p:nvSpPr>
        <p:spPr>
          <a:xfrm>
            <a:off x="92937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16" y="3082527"/>
            <a:ext cx="1985694" cy="22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5F4D9C9-CBF5-4570-9F65-F13FCD2DDCD7}"/>
              </a:ext>
            </a:extLst>
          </p:cNvPr>
          <p:cNvSpPr/>
          <p:nvPr/>
        </p:nvSpPr>
        <p:spPr>
          <a:xfrm>
            <a:off x="4262386" y="2705100"/>
            <a:ext cx="1295270" cy="1295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50F7546-A866-454E-90FD-98F125C3FEBA}"/>
              </a:ext>
            </a:extLst>
          </p:cNvPr>
          <p:cNvSpPr/>
          <p:nvPr/>
        </p:nvSpPr>
        <p:spPr>
          <a:xfrm>
            <a:off x="4319222" y="2761936"/>
            <a:ext cx="1181599" cy="1181599"/>
          </a:xfrm>
          <a:prstGeom prst="ellipse">
            <a:avLst/>
          </a:prstGeom>
          <a:noFill/>
          <a:ln w="15875" cap="flat">
            <a:solidFill>
              <a:schemeClr val="accent1">
                <a:lumMod val="9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B2BBEBD-D852-413C-A903-56B8F6ABC754}"/>
              </a:ext>
            </a:extLst>
          </p:cNvPr>
          <p:cNvGrpSpPr/>
          <p:nvPr/>
        </p:nvGrpSpPr>
        <p:grpSpPr>
          <a:xfrm>
            <a:off x="7414848" y="595011"/>
            <a:ext cx="4777152" cy="1142740"/>
            <a:chOff x="4970012" y="2643325"/>
            <a:chExt cx="4777152" cy="1142740"/>
          </a:xfrm>
          <a:solidFill>
            <a:schemeClr val="accent3"/>
          </a:solidFill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970012" y="2643325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970012" y="3406409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12" y="3472542"/>
            <a:ext cx="12245800" cy="34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494ED0-A5D7-4ADB-96B5-C78611EFA46A}"/>
              </a:ext>
            </a:extLst>
          </p:cNvPr>
          <p:cNvSpPr txBox="1"/>
          <p:nvPr/>
        </p:nvSpPr>
        <p:spPr>
          <a:xfrm>
            <a:off x="2190814" y="187000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55BF958-E4A7-4523-8762-DF5586F39E62}"/>
              </a:ext>
            </a:extLst>
          </p:cNvPr>
          <p:cNvGrpSpPr/>
          <p:nvPr/>
        </p:nvGrpSpPr>
        <p:grpSpPr>
          <a:xfrm>
            <a:off x="2190814" y="2289370"/>
            <a:ext cx="3428602" cy="760839"/>
            <a:chOff x="6565695" y="2005884"/>
            <a:chExt cx="2055606" cy="76083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D033C87-1B55-4E40-920F-63F9C96B0E7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191ECFA-4A18-457B-8524-D7709BB716D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83A1EA-340D-4C1E-8292-4E5DAD3F0D4C}"/>
              </a:ext>
            </a:extLst>
          </p:cNvPr>
          <p:cNvSpPr txBox="1"/>
          <p:nvPr/>
        </p:nvSpPr>
        <p:spPr>
          <a:xfrm>
            <a:off x="2190814" y="337655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D875541-4335-412E-8A54-13684ED0FE6B}"/>
              </a:ext>
            </a:extLst>
          </p:cNvPr>
          <p:cNvGrpSpPr/>
          <p:nvPr/>
        </p:nvGrpSpPr>
        <p:grpSpPr>
          <a:xfrm>
            <a:off x="2190814" y="3795924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2EB02B9-3644-4BAF-B8CB-126557B3304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BD7909E-5756-4D2F-A7D5-FA329B155CC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7F9B4E-86E4-4C93-86F0-FC062EDEDD47}"/>
              </a:ext>
            </a:extLst>
          </p:cNvPr>
          <p:cNvSpPr txBox="1"/>
          <p:nvPr/>
        </p:nvSpPr>
        <p:spPr>
          <a:xfrm>
            <a:off x="2190814" y="488311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E3035D7-908A-4448-A7EC-D13C42BD5BF2}"/>
              </a:ext>
            </a:extLst>
          </p:cNvPr>
          <p:cNvGrpSpPr/>
          <p:nvPr/>
        </p:nvGrpSpPr>
        <p:grpSpPr>
          <a:xfrm>
            <a:off x="2190814" y="5302477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A00AF6D-6479-4DFE-8EFB-E9EAB58A536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043CE92-89C6-4391-BEEE-705B55EA005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081674-2641-4E28-A354-5407EB3BC03E}"/>
              </a:ext>
            </a:extLst>
          </p:cNvPr>
          <p:cNvSpPr txBox="1"/>
          <p:nvPr/>
        </p:nvSpPr>
        <p:spPr>
          <a:xfrm>
            <a:off x="6430925" y="2679770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0C3431-3E23-463A-826D-C2DD92E0E2E0}"/>
              </a:ext>
            </a:extLst>
          </p:cNvPr>
          <p:cNvSpPr txBox="1"/>
          <p:nvPr/>
        </p:nvSpPr>
        <p:spPr>
          <a:xfrm>
            <a:off x="6358914" y="4095098"/>
            <a:ext cx="5163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34" y="2318869"/>
            <a:ext cx="517500" cy="495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39" y="3838223"/>
            <a:ext cx="517500" cy="495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39" y="5155919"/>
            <a:ext cx="517500" cy="4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125716-4914-4DA9-9188-7583D7ABCF72}"/>
              </a:ext>
            </a:extLst>
          </p:cNvPr>
          <p:cNvSpPr txBox="1"/>
          <p:nvPr/>
        </p:nvSpPr>
        <p:spPr>
          <a:xfrm>
            <a:off x="694592" y="457475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bg2">
                    <a:lumMod val="50000"/>
                  </a:schemeClr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en-US" altLang="ko-KR" sz="3600" dirty="0">
                <a:solidFill>
                  <a:schemeClr val="bg2">
                    <a:lumMod val="50000"/>
                  </a:schemeClr>
                </a:solidFill>
              </a:rPr>
              <a:t> Professional </a:t>
            </a:r>
          </a:p>
          <a:p>
            <a:r>
              <a:rPr lang="en-US" altLang="ko-KR" sz="3600" dirty="0">
                <a:solidFill>
                  <a:schemeClr val="bg2">
                    <a:lumMod val="50000"/>
                  </a:schemeClr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94B2A9-7C57-46B5-8C73-D7C7E1B30795}"/>
              </a:ext>
            </a:extLst>
          </p:cNvPr>
          <p:cNvSpPr txBox="1"/>
          <p:nvPr/>
        </p:nvSpPr>
        <p:spPr>
          <a:xfrm>
            <a:off x="694592" y="2319818"/>
            <a:ext cx="305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6495DE-9E00-4472-9479-384AB9308161}"/>
              </a:ext>
            </a:extLst>
          </p:cNvPr>
          <p:cNvSpPr txBox="1"/>
          <p:nvPr/>
        </p:nvSpPr>
        <p:spPr>
          <a:xfrm>
            <a:off x="694592" y="3073111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6433634"/>
            <a:ext cx="12192000" cy="412098"/>
          </a:xfrm>
          <a:prstGeom prst="rect">
            <a:avLst/>
          </a:prstGeom>
          <a:solidFill>
            <a:srgbClr val="5C97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545" y="2038918"/>
            <a:ext cx="5955455" cy="439471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D83865-16D7-4B46-952D-03126DCD18C5}"/>
              </a:ext>
            </a:extLst>
          </p:cNvPr>
          <p:cNvSpPr/>
          <p:nvPr userDrawn="1"/>
        </p:nvSpPr>
        <p:spPr>
          <a:xfrm>
            <a:off x="0" y="3644702"/>
            <a:ext cx="7772400" cy="1652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2F96561-0AC6-48AC-B466-BA5F28130942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E02A700-C3F2-4D1A-84EF-A5113A71B084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F94AD92-5B1A-443C-B8B2-1F2E860AF908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705249E-5D88-46BF-B4B1-EAE242AB9994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27A3FA1-4280-45E5-87B5-07EBA06D3C3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FB7C7CC-2C0A-4B30-8BE3-328B503A7A41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7C1743F-F9C3-4313-9C3B-CECB49FA6E11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2D033D5-C37B-4FAB-B56C-286D05D14157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B61196E-8376-4197-94A0-695B8C9C7B18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4E5F99F-8F24-41E9-A88F-1DAE6C1E9CA4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9039D4-5048-4CD0-A84F-AA18B4D2923C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2">
                    <a:lumMod val="50000"/>
                  </a:schemeClr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2">
                    <a:lumMod val="50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80F88F06-0A5B-42C7-8200-234DE9DCB8D7}"/>
              </a:ext>
            </a:extLst>
          </p:cNvPr>
          <p:cNvSpPr/>
          <p:nvPr/>
        </p:nvSpPr>
        <p:spPr>
          <a:xfrm>
            <a:off x="7599765" y="2190751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214" y="285813"/>
            <a:ext cx="1023091" cy="7226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942" y="2917726"/>
            <a:ext cx="1873487" cy="345874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575" y="4013872"/>
            <a:ext cx="618750" cy="7875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575" y="4082624"/>
            <a:ext cx="641250" cy="7875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3252" y="4002622"/>
            <a:ext cx="57375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b="9109"/>
          <a:stretch/>
        </p:blipFill>
        <p:spPr>
          <a:xfrm>
            <a:off x="0" y="-13855"/>
            <a:ext cx="12192000" cy="687185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1781" y="333375"/>
            <a:ext cx="5389418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 Style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0FC1C71F-B3E0-4A31-96FD-5FFEED187BFD}"/>
              </a:ext>
            </a:extLst>
          </p:cNvPr>
          <p:cNvGrpSpPr/>
          <p:nvPr/>
        </p:nvGrpSpPr>
        <p:grpSpPr>
          <a:xfrm>
            <a:off x="7488539" y="1936556"/>
            <a:ext cx="4103390" cy="1333998"/>
            <a:chOff x="994277" y="3861048"/>
            <a:chExt cx="2664296" cy="133399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612B48A-56FD-46E0-A1C0-ED8D0206EDAE}"/>
                </a:ext>
              </a:extLst>
            </p:cNvPr>
            <p:cNvSpPr txBox="1"/>
            <p:nvPr/>
          </p:nvSpPr>
          <p:spPr>
            <a:xfrm>
              <a:off x="994277" y="3861048"/>
              <a:ext cx="265657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91345FE-BFFC-4D93-B98B-A1C1F2311794}"/>
                </a:ext>
              </a:extLst>
            </p:cNvPr>
            <p:cNvSpPr txBox="1"/>
            <p:nvPr/>
          </p:nvSpPr>
          <p:spPr>
            <a:xfrm>
              <a:off x="994277" y="4179383"/>
              <a:ext cx="2664296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Oval 9">
            <a:extLst>
              <a:ext uri="{FF2B5EF4-FFF2-40B4-BE49-F238E27FC236}">
                <a16:creationId xmlns="" xmlns:a16="http://schemas.microsoft.com/office/drawing/2014/main" id="{6DF69706-0B8B-4DD4-89AC-DB53E1816102}"/>
              </a:ext>
            </a:extLst>
          </p:cNvPr>
          <p:cNvSpPr/>
          <p:nvPr/>
        </p:nvSpPr>
        <p:spPr>
          <a:xfrm>
            <a:off x="7488538" y="35441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C698CC-283D-4339-AF19-2EF36E2B1F23}"/>
              </a:ext>
            </a:extLst>
          </p:cNvPr>
          <p:cNvSpPr txBox="1"/>
          <p:nvPr/>
        </p:nvSpPr>
        <p:spPr>
          <a:xfrm>
            <a:off x="8055723" y="34641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12">
            <a:extLst>
              <a:ext uri="{FF2B5EF4-FFF2-40B4-BE49-F238E27FC236}">
                <a16:creationId xmlns="" xmlns:a16="http://schemas.microsoft.com/office/drawing/2014/main" id="{375E2580-9F8D-4299-9A75-1315F6F22835}"/>
              </a:ext>
            </a:extLst>
          </p:cNvPr>
          <p:cNvSpPr/>
          <p:nvPr/>
        </p:nvSpPr>
        <p:spPr>
          <a:xfrm>
            <a:off x="7488538" y="41874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1558A2-1698-47DD-9BD3-85201E8A21E9}"/>
              </a:ext>
            </a:extLst>
          </p:cNvPr>
          <p:cNvSpPr txBox="1"/>
          <p:nvPr/>
        </p:nvSpPr>
        <p:spPr>
          <a:xfrm>
            <a:off x="8055723" y="41074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="" xmlns:a16="http://schemas.microsoft.com/office/drawing/2014/main" id="{1A6B10DC-FC47-4489-9E68-6C1A62451DF3}"/>
              </a:ext>
            </a:extLst>
          </p:cNvPr>
          <p:cNvSpPr/>
          <p:nvPr/>
        </p:nvSpPr>
        <p:spPr>
          <a:xfrm>
            <a:off x="7488538" y="48307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82D568-F102-473C-8FAE-B1363707715D}"/>
              </a:ext>
            </a:extLst>
          </p:cNvPr>
          <p:cNvSpPr txBox="1"/>
          <p:nvPr/>
        </p:nvSpPr>
        <p:spPr>
          <a:xfrm>
            <a:off x="8055723" y="47507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="" xmlns:a16="http://schemas.microsoft.com/office/drawing/2014/main" id="{7B7697A4-E040-4C51-8A9E-BCCB8354ED6A}"/>
              </a:ext>
            </a:extLst>
          </p:cNvPr>
          <p:cNvSpPr/>
          <p:nvPr/>
        </p:nvSpPr>
        <p:spPr>
          <a:xfrm>
            <a:off x="7488538" y="5474026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DA581B5-FA47-4968-84DC-1FE30FB56910}"/>
              </a:ext>
            </a:extLst>
          </p:cNvPr>
          <p:cNvSpPr txBox="1"/>
          <p:nvPr/>
        </p:nvSpPr>
        <p:spPr>
          <a:xfrm>
            <a:off x="8055723" y="53940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30">
            <a:extLst>
              <a:ext uri="{FF2B5EF4-FFF2-40B4-BE49-F238E27FC236}">
                <a16:creationId xmlns="" xmlns:a16="http://schemas.microsoft.com/office/drawing/2014/main" id="{9B5F8AE8-5AF9-45FE-AA97-A8C30D0A505E}"/>
              </a:ext>
            </a:extLst>
          </p:cNvPr>
          <p:cNvSpPr/>
          <p:nvPr/>
        </p:nvSpPr>
        <p:spPr>
          <a:xfrm>
            <a:off x="7610878" y="4954479"/>
            <a:ext cx="243255" cy="2443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5FD9789B-19D2-48EB-AF6E-DDB5A0B34B56}"/>
              </a:ext>
            </a:extLst>
          </p:cNvPr>
          <p:cNvSpPr/>
          <p:nvPr/>
        </p:nvSpPr>
        <p:spPr>
          <a:xfrm>
            <a:off x="7609527" y="4301602"/>
            <a:ext cx="256932" cy="2565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Freeform 18">
            <a:extLst>
              <a:ext uri="{FF2B5EF4-FFF2-40B4-BE49-F238E27FC236}">
                <a16:creationId xmlns="" xmlns:a16="http://schemas.microsoft.com/office/drawing/2014/main" id="{5993EE95-3135-4A53-A936-43E747314A73}"/>
              </a:ext>
            </a:extLst>
          </p:cNvPr>
          <p:cNvSpPr/>
          <p:nvPr/>
        </p:nvSpPr>
        <p:spPr>
          <a:xfrm>
            <a:off x="7590245" y="5583888"/>
            <a:ext cx="295396" cy="23840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="" xmlns:a16="http://schemas.microsoft.com/office/drawing/2014/main" id="{258699D7-C996-497A-B08E-DC1E5E87EFAB}"/>
              </a:ext>
            </a:extLst>
          </p:cNvPr>
          <p:cNvSpPr>
            <a:spLocks noChangeAspect="1"/>
          </p:cNvSpPr>
          <p:nvPr/>
        </p:nvSpPr>
        <p:spPr>
          <a:xfrm>
            <a:off x="7605965" y="3683276"/>
            <a:ext cx="273669" cy="2163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0CD0CAC-0F4A-4DB4-9EA6-04271D04AE21}"/>
              </a:ext>
            </a:extLst>
          </p:cNvPr>
          <p:cNvSpPr txBox="1"/>
          <p:nvPr/>
        </p:nvSpPr>
        <p:spPr>
          <a:xfrm>
            <a:off x="908704" y="2466043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6D510B2-B75D-4410-919A-CA8C249A960E}"/>
              </a:ext>
            </a:extLst>
          </p:cNvPr>
          <p:cNvSpPr txBox="1"/>
          <p:nvPr/>
        </p:nvSpPr>
        <p:spPr>
          <a:xfrm>
            <a:off x="908703" y="2748778"/>
            <a:ext cx="49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9F80507-3129-46BE-94E1-A5249907319C}"/>
              </a:ext>
            </a:extLst>
          </p:cNvPr>
          <p:cNvSpPr txBox="1"/>
          <p:nvPr/>
        </p:nvSpPr>
        <p:spPr>
          <a:xfrm>
            <a:off x="936443" y="3828782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6B8DA22-D963-4DF0-BD5C-166E60817256}"/>
              </a:ext>
            </a:extLst>
          </p:cNvPr>
          <p:cNvSpPr txBox="1"/>
          <p:nvPr/>
        </p:nvSpPr>
        <p:spPr>
          <a:xfrm>
            <a:off x="936443" y="4145329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654" y="202372"/>
            <a:ext cx="1023091" cy="7226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334" y="1563806"/>
            <a:ext cx="4949392" cy="45299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9963FF5-C00C-4AE5-955F-DF27EF1FCC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D3F48858-7806-4ED1-8E5A-8065FD95E045}"/>
              </a:ext>
            </a:extLst>
          </p:cNvPr>
          <p:cNvGrpSpPr/>
          <p:nvPr/>
        </p:nvGrpSpPr>
        <p:grpSpPr>
          <a:xfrm>
            <a:off x="6420492" y="922687"/>
            <a:ext cx="5240087" cy="5012627"/>
            <a:chOff x="6363342" y="1135889"/>
            <a:chExt cx="5240087" cy="5012627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D703FFC-32A9-4C65-B3D6-323918FF528E}"/>
                </a:ext>
              </a:extLst>
            </p:cNvPr>
            <p:cNvGrpSpPr/>
            <p:nvPr/>
          </p:nvGrpSpPr>
          <p:grpSpPr>
            <a:xfrm>
              <a:off x="6363342" y="1135889"/>
              <a:ext cx="5240087" cy="923330"/>
              <a:chOff x="6410234" y="1234902"/>
              <a:chExt cx="5240087" cy="92333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B829C279-74AA-45BA-89F7-E503F567841B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18093C17-0DA4-425A-9DF3-820BCA259A1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9B94E78F-28CA-454A-8FFB-1521DEE48D70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1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4A5C3A66-3CFE-418D-887C-6495004C782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5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4D737D86-247B-41D9-9FB1-A608CCDB2DDD}"/>
                </a:ext>
              </a:extLst>
            </p:cNvPr>
            <p:cNvGrpSpPr/>
            <p:nvPr/>
          </p:nvGrpSpPr>
          <p:grpSpPr>
            <a:xfrm>
              <a:off x="6363342" y="2498988"/>
              <a:ext cx="5240087" cy="923330"/>
              <a:chOff x="6410234" y="1234902"/>
              <a:chExt cx="5240087" cy="92333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="" xmlns:a16="http://schemas.microsoft.com/office/drawing/2014/main" id="{19437D7B-F1DF-4ED5-9CE2-2FD2BAFB1C3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="" xmlns:a16="http://schemas.microsoft.com/office/drawing/2014/main" id="{5FB92DD7-BBBC-4AE9-BCFF-744961F42E7F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B0CD3CD3-1445-40B5-9E9E-E0E5A170573E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2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35A4E22B-E7C4-4AA0-AF5A-17E59AE3C87C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  <a:endParaRPr lang="ko-KR" altLang="en-US" sz="5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A66CD28B-D8DB-4F6A-B6E2-C4C7BB2C1490}"/>
                </a:ext>
              </a:extLst>
            </p:cNvPr>
            <p:cNvGrpSpPr/>
            <p:nvPr/>
          </p:nvGrpSpPr>
          <p:grpSpPr>
            <a:xfrm>
              <a:off x="6363342" y="3862087"/>
              <a:ext cx="5240087" cy="923330"/>
              <a:chOff x="6410234" y="1234902"/>
              <a:chExt cx="5240087" cy="92333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="" xmlns:a16="http://schemas.microsoft.com/office/drawing/2014/main" id="{D5A7F91B-8564-4E0C-B51C-39B42159B0D3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31251E57-2010-4E82-9F94-95ADC63AD6BC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="" xmlns:a16="http://schemas.microsoft.com/office/drawing/2014/main" id="{4B6C2782-1B07-4C38-8044-463C371A20C4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3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3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8E03F6B2-C538-424F-A4E9-060F07FCB2EE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  <a:endParaRPr lang="ko-KR" altLang="en-US" sz="5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E15CF57B-AEF5-4415-9150-AC0FDD95A927}"/>
                </a:ext>
              </a:extLst>
            </p:cNvPr>
            <p:cNvGrpSpPr/>
            <p:nvPr/>
          </p:nvGrpSpPr>
          <p:grpSpPr>
            <a:xfrm>
              <a:off x="6363342" y="5225186"/>
              <a:ext cx="5240087" cy="923330"/>
              <a:chOff x="6410234" y="1234902"/>
              <a:chExt cx="5240087" cy="92333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CACA8431-6A76-455A-99D6-503ABB51262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193E60C9-E038-44AB-81FC-0907D3C11D3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="" xmlns:a16="http://schemas.microsoft.com/office/drawing/2014/main" id="{7D478FE5-8A14-40C7-A177-1AF6017B90B6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4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4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77F1971-8150-4A98-AAAC-D64E256095E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4"/>
                    </a:solidFill>
                    <a:cs typeface="Arial" pitchFamily="34" charset="0"/>
                  </a:rPr>
                  <a:t>04</a:t>
                </a:r>
                <a:endParaRPr lang="ko-KR" altLang="en-US" sz="5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3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-2686996" y="37553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sp>
        <p:nvSpPr>
          <p:cNvPr id="34" name="Rectángulo 33"/>
          <p:cNvSpPr/>
          <p:nvPr/>
        </p:nvSpPr>
        <p:spPr>
          <a:xfrm>
            <a:off x="0" y="6451375"/>
            <a:ext cx="12192000" cy="4120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="" xmlns:a16="http://schemas.microsoft.com/office/drawing/2014/main" id="{4C571DED-DE3B-46B7-AF08-ACE255298DD7}"/>
              </a:ext>
            </a:extLst>
          </p:cNvPr>
          <p:cNvSpPr/>
          <p:nvPr/>
        </p:nvSpPr>
        <p:spPr>
          <a:xfrm>
            <a:off x="7276329" y="1977373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9814E5-B1D4-423B-834D-83B5554EF9AC}"/>
              </a:ext>
            </a:extLst>
          </p:cNvPr>
          <p:cNvSpPr txBox="1"/>
          <p:nvPr/>
        </p:nvSpPr>
        <p:spPr>
          <a:xfrm>
            <a:off x="8137173" y="2000063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="" xmlns:a16="http://schemas.microsoft.com/office/drawing/2014/main" id="{63E7517A-5419-4498-A083-0C05BAA4430E}"/>
              </a:ext>
            </a:extLst>
          </p:cNvPr>
          <p:cNvSpPr/>
          <p:nvPr/>
        </p:nvSpPr>
        <p:spPr>
          <a:xfrm>
            <a:off x="7276329" y="3072554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64E9FF-A629-4BC5-8BDB-201D5622D10C}"/>
              </a:ext>
            </a:extLst>
          </p:cNvPr>
          <p:cNvSpPr txBox="1"/>
          <p:nvPr/>
        </p:nvSpPr>
        <p:spPr>
          <a:xfrm>
            <a:off x="8137173" y="30952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11">
            <a:extLst>
              <a:ext uri="{FF2B5EF4-FFF2-40B4-BE49-F238E27FC236}">
                <a16:creationId xmlns="" xmlns:a16="http://schemas.microsoft.com/office/drawing/2014/main" id="{F73A3B91-64B2-4276-902D-B39E647A1094}"/>
              </a:ext>
            </a:extLst>
          </p:cNvPr>
          <p:cNvSpPr/>
          <p:nvPr/>
        </p:nvSpPr>
        <p:spPr>
          <a:xfrm>
            <a:off x="7276329" y="4167735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F84201-A7C3-4170-9780-E9BFF55F7194}"/>
              </a:ext>
            </a:extLst>
          </p:cNvPr>
          <p:cNvSpPr txBox="1"/>
          <p:nvPr/>
        </p:nvSpPr>
        <p:spPr>
          <a:xfrm>
            <a:off x="8137173" y="41904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="" xmlns:a16="http://schemas.microsoft.com/office/drawing/2014/main" id="{5516A115-8FD4-4BFB-90E6-741F7BFC86AD}"/>
              </a:ext>
            </a:extLst>
          </p:cNvPr>
          <p:cNvCxnSpPr>
            <a:cxnSpLocks/>
            <a:stCxn id="7" idx="2"/>
            <a:endCxn id="14" idx="3"/>
          </p:cNvCxnSpPr>
          <p:nvPr/>
        </p:nvCxnSpPr>
        <p:spPr>
          <a:xfrm flipH="1" flipV="1">
            <a:off x="5854391" y="4515287"/>
            <a:ext cx="1421938" cy="471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="" xmlns:a16="http://schemas.microsoft.com/office/drawing/2014/main" id="{E48CB478-A88D-492F-AF6E-FC3B7B9D653E}"/>
              </a:ext>
            </a:extLst>
          </p:cNvPr>
          <p:cNvCxnSpPr>
            <a:cxnSpLocks/>
            <a:stCxn id="5" idx="2"/>
            <a:endCxn id="13" idx="3"/>
          </p:cNvCxnSpPr>
          <p:nvPr/>
        </p:nvCxnSpPr>
        <p:spPr>
          <a:xfrm flipH="1">
            <a:off x="5854391" y="3424821"/>
            <a:ext cx="1421938" cy="9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="" xmlns:a16="http://schemas.microsoft.com/office/drawing/2014/main" id="{9EE2ECE0-CF8F-4AAE-944C-787FCCECC91F}"/>
              </a:ext>
            </a:extLst>
          </p:cNvPr>
          <p:cNvCxnSpPr>
            <a:cxnSpLocks/>
            <a:stCxn id="3" idx="2"/>
            <a:endCxn id="12" idx="3"/>
          </p:cNvCxnSpPr>
          <p:nvPr/>
        </p:nvCxnSpPr>
        <p:spPr>
          <a:xfrm flipH="1">
            <a:off x="5854391" y="2329640"/>
            <a:ext cx="1421938" cy="65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ABF554-785A-457E-A717-DBAF4F0179A1}"/>
              </a:ext>
            </a:extLst>
          </p:cNvPr>
          <p:cNvSpPr txBox="1"/>
          <p:nvPr/>
        </p:nvSpPr>
        <p:spPr>
          <a:xfrm>
            <a:off x="4278860" y="2182348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729D32-45F5-45F4-B7A3-9A33CEF9B0D4}"/>
              </a:ext>
            </a:extLst>
          </p:cNvPr>
          <p:cNvSpPr txBox="1"/>
          <p:nvPr/>
        </p:nvSpPr>
        <p:spPr>
          <a:xfrm>
            <a:off x="4278860" y="3271873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92DEF8-5D60-40DF-A303-A71051C510E0}"/>
              </a:ext>
            </a:extLst>
          </p:cNvPr>
          <p:cNvSpPr txBox="1"/>
          <p:nvPr/>
        </p:nvSpPr>
        <p:spPr>
          <a:xfrm>
            <a:off x="4278860" y="4361398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="" xmlns:a16="http://schemas.microsoft.com/office/drawing/2014/main" id="{AA255AC4-4714-4F5C-9AAE-DB4C7DFE5B3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889969" y="2608910"/>
            <a:ext cx="1388891" cy="190637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="" xmlns:a16="http://schemas.microsoft.com/office/drawing/2014/main" id="{1153D534-969B-4645-BE6A-2ED9C369935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889969" y="2608910"/>
            <a:ext cx="1388891" cy="81685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>
            <a:extLst>
              <a:ext uri="{FF2B5EF4-FFF2-40B4-BE49-F238E27FC236}">
                <a16:creationId xmlns="" xmlns:a16="http://schemas.microsoft.com/office/drawing/2014/main" id="{1975C5DD-591C-4FD0-AA86-3C8671952C0F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889969" y="2336237"/>
            <a:ext cx="1388891" cy="27267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="" xmlns:a16="http://schemas.microsoft.com/office/drawing/2014/main" id="{8365B7B3-46E6-4F59-8C57-CA06CC37F721}"/>
              </a:ext>
            </a:extLst>
          </p:cNvPr>
          <p:cNvSpPr/>
          <p:nvPr/>
        </p:nvSpPr>
        <p:spPr>
          <a:xfrm>
            <a:off x="7276329" y="5262917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017858E-88CB-45D5-A4BC-BF2689FB74AE}"/>
              </a:ext>
            </a:extLst>
          </p:cNvPr>
          <p:cNvSpPr txBox="1"/>
          <p:nvPr/>
        </p:nvSpPr>
        <p:spPr>
          <a:xfrm>
            <a:off x="8137173" y="528560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="" xmlns:a16="http://schemas.microsoft.com/office/drawing/2014/main" id="{601D454F-C4D1-47DF-8909-0FB690D26693}"/>
              </a:ext>
            </a:extLst>
          </p:cNvPr>
          <p:cNvCxnSpPr>
            <a:cxnSpLocks/>
            <a:stCxn id="18" idx="2"/>
            <a:endCxn id="21" idx="3"/>
          </p:cNvCxnSpPr>
          <p:nvPr/>
        </p:nvCxnSpPr>
        <p:spPr>
          <a:xfrm flipH="1" flipV="1">
            <a:off x="5854391" y="5604813"/>
            <a:ext cx="1421938" cy="103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8948062-C4FC-4C29-BFD2-FA3B8C918F15}"/>
              </a:ext>
            </a:extLst>
          </p:cNvPr>
          <p:cNvSpPr txBox="1"/>
          <p:nvPr/>
        </p:nvSpPr>
        <p:spPr>
          <a:xfrm>
            <a:off x="4278860" y="5450924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2" name="Straight Connector 24">
            <a:extLst>
              <a:ext uri="{FF2B5EF4-FFF2-40B4-BE49-F238E27FC236}">
                <a16:creationId xmlns="" xmlns:a16="http://schemas.microsoft.com/office/drawing/2014/main" id="{7CFDFA3C-F676-4E67-AD87-354DF18645F1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889969" y="2608910"/>
            <a:ext cx="1388891" cy="299590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51">
            <a:extLst>
              <a:ext uri="{FF2B5EF4-FFF2-40B4-BE49-F238E27FC236}">
                <a16:creationId xmlns="" xmlns:a16="http://schemas.microsoft.com/office/drawing/2014/main" id="{C54B95F6-2DE6-40C4-8E12-5E5EE92F64D0}"/>
              </a:ext>
            </a:extLst>
          </p:cNvPr>
          <p:cNvSpPr/>
          <p:nvPr/>
        </p:nvSpPr>
        <p:spPr>
          <a:xfrm>
            <a:off x="7496397" y="4415227"/>
            <a:ext cx="272902" cy="2001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="" xmlns:a16="http://schemas.microsoft.com/office/drawing/2014/main" id="{7ECB885E-1B62-4DC9-B941-6254AA8FB753}"/>
              </a:ext>
            </a:extLst>
          </p:cNvPr>
          <p:cNvSpPr/>
          <p:nvPr/>
        </p:nvSpPr>
        <p:spPr>
          <a:xfrm rot="2700000">
            <a:off x="7533787" y="5409484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="" xmlns:a16="http://schemas.microsoft.com/office/drawing/2014/main" id="{C57DB63F-9DB2-4BD0-992D-97B5FBCB2ECB}"/>
              </a:ext>
            </a:extLst>
          </p:cNvPr>
          <p:cNvSpPr/>
          <p:nvPr/>
        </p:nvSpPr>
        <p:spPr>
          <a:xfrm flipH="1">
            <a:off x="7474723" y="3292438"/>
            <a:ext cx="320952" cy="2647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="" xmlns:a16="http://schemas.microsoft.com/office/drawing/2014/main" id="{9E320763-6B22-4046-8F3F-2018AA254E10}"/>
              </a:ext>
            </a:extLst>
          </p:cNvPr>
          <p:cNvSpPr>
            <a:spLocks noChangeAspect="1"/>
          </p:cNvSpPr>
          <p:nvPr/>
        </p:nvSpPr>
        <p:spPr>
          <a:xfrm>
            <a:off x="7490164" y="2162519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Graphic 78">
            <a:extLst>
              <a:ext uri="{FF2B5EF4-FFF2-40B4-BE49-F238E27FC236}">
                <a16:creationId xmlns="" xmlns:a16="http://schemas.microsoft.com/office/drawing/2014/main" id="{A0936BE8-8F2A-4D92-B7F6-619AB332AECA}"/>
              </a:ext>
            </a:extLst>
          </p:cNvPr>
          <p:cNvSpPr/>
          <p:nvPr/>
        </p:nvSpPr>
        <p:spPr>
          <a:xfrm flipH="1">
            <a:off x="720504" y="1488488"/>
            <a:ext cx="2412046" cy="4443450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rgbClr val="5C9752"/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DB0A311-EFE7-4337-A416-CB33573DB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66676"/>
              </p:ext>
            </p:extLst>
          </p:nvPr>
        </p:nvGraphicFramePr>
        <p:xfrm>
          <a:off x="906509" y="1811390"/>
          <a:ext cx="10363199" cy="421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7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1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57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5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91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861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32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54157" y="180954"/>
            <a:ext cx="11711940" cy="6446520"/>
          </a:xfrm>
          <a:prstGeom prst="rect">
            <a:avLst/>
          </a:prstGeom>
          <a:noFill/>
          <a:ln w="57150">
            <a:solidFill>
              <a:srgbClr val="5C9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-25276" y="6445902"/>
            <a:ext cx="12192000" cy="4120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521" y="5245349"/>
            <a:ext cx="12678751" cy="163125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0D5A5A4-F036-480B-9A35-1DA7680CFFC7}"/>
              </a:ext>
            </a:extLst>
          </p:cNvPr>
          <p:cNvSpPr/>
          <p:nvPr/>
        </p:nvSpPr>
        <p:spPr>
          <a:xfrm rot="10800000">
            <a:off x="9657213" y="2830417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그룹 26">
            <a:extLst>
              <a:ext uri="{FF2B5EF4-FFF2-40B4-BE49-F238E27FC236}">
                <a16:creationId xmlns="" xmlns:a16="http://schemas.microsoft.com/office/drawing/2014/main" id="{7AF4467B-304C-49EC-871B-D388B11857CC}"/>
              </a:ext>
            </a:extLst>
          </p:cNvPr>
          <p:cNvGrpSpPr/>
          <p:nvPr/>
        </p:nvGrpSpPr>
        <p:grpSpPr>
          <a:xfrm>
            <a:off x="1463762" y="4351335"/>
            <a:ext cx="2072832" cy="938257"/>
            <a:chOff x="6816080" y="2294563"/>
            <a:chExt cx="4627500" cy="938257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26">
            <a:extLst>
              <a:ext uri="{FF2B5EF4-FFF2-40B4-BE49-F238E27FC236}">
                <a16:creationId xmlns="" xmlns:a16="http://schemas.microsoft.com/office/drawing/2014/main" id="{8400C2F9-0CEE-403B-92F3-9AFC34FB15B3}"/>
              </a:ext>
            </a:extLst>
          </p:cNvPr>
          <p:cNvGrpSpPr/>
          <p:nvPr/>
        </p:nvGrpSpPr>
        <p:grpSpPr>
          <a:xfrm>
            <a:off x="4615222" y="4540918"/>
            <a:ext cx="2963264" cy="753591"/>
            <a:chOff x="6816080" y="2294563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7912DBE-AC4F-4885-8E4A-21DD91FE765C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63289CD-04A5-4A72-B2FA-57D3DE0CF7C8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6">
            <a:extLst>
              <a:ext uri="{FF2B5EF4-FFF2-40B4-BE49-F238E27FC236}">
                <a16:creationId xmlns="" xmlns:a16="http://schemas.microsoft.com/office/drawing/2014/main" id="{73056E77-E57E-4E6E-AFBF-389CDEAF2AFC}"/>
              </a:ext>
            </a:extLst>
          </p:cNvPr>
          <p:cNvGrpSpPr/>
          <p:nvPr/>
        </p:nvGrpSpPr>
        <p:grpSpPr>
          <a:xfrm>
            <a:off x="8657114" y="4351335"/>
            <a:ext cx="2072832" cy="938257"/>
            <a:chOff x="6816080" y="2294563"/>
            <a:chExt cx="4627500" cy="938257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49E7186-5A4E-4208-9459-761A6510F919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B075-B286-4905-97E9-C13B4CA65A5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C23C737-22B4-4180-BABF-BE2E51DB71F9}"/>
              </a:ext>
            </a:extLst>
          </p:cNvPr>
          <p:cNvSpPr txBox="1"/>
          <p:nvPr/>
        </p:nvSpPr>
        <p:spPr>
          <a:xfrm>
            <a:off x="249952" y="33590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5C9752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5C975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2F0BA03-F97B-4314-B6F4-E513127699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65" y="2127757"/>
            <a:ext cx="1963858" cy="1963858"/>
          </a:xfrm>
          <a:ln>
            <a:solidFill>
              <a:srgbClr val="92D050"/>
            </a:solidFill>
          </a:ln>
        </p:spPr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0652D57-FD3E-40B9-9040-C4EB20C883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8795" y="2387477"/>
            <a:ext cx="1963858" cy="1963858"/>
          </a:xfrm>
          <a:ln>
            <a:solidFill>
              <a:srgbClr val="5C9752"/>
            </a:solidFill>
          </a:ln>
        </p:spPr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A262950-D0E1-42BC-A797-BAABD6C099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94017" y="2127757"/>
            <a:ext cx="1963858" cy="1963858"/>
          </a:xfrm>
          <a:ln>
            <a:solidFill>
              <a:srgbClr val="92D050"/>
            </a:solidFill>
          </a:ln>
        </p:spPr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26">
            <a:extLst>
              <a:ext uri="{FF2B5EF4-FFF2-40B4-BE49-F238E27FC236}">
                <a16:creationId xmlns="" xmlns:a16="http://schemas.microsoft.com/office/drawing/2014/main" id="{7AF4467B-304C-49EC-871B-D388B11857CC}"/>
              </a:ext>
            </a:extLst>
          </p:cNvPr>
          <p:cNvGrpSpPr/>
          <p:nvPr/>
        </p:nvGrpSpPr>
        <p:grpSpPr>
          <a:xfrm>
            <a:off x="726643" y="3674929"/>
            <a:ext cx="2072832" cy="938257"/>
            <a:chOff x="6816080" y="2294563"/>
            <a:chExt cx="4627500" cy="938257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26">
            <a:extLst>
              <a:ext uri="{FF2B5EF4-FFF2-40B4-BE49-F238E27FC236}">
                <a16:creationId xmlns="" xmlns:a16="http://schemas.microsoft.com/office/drawing/2014/main" id="{8400C2F9-0CEE-403B-92F3-9AFC34FB15B3}"/>
              </a:ext>
            </a:extLst>
          </p:cNvPr>
          <p:cNvGrpSpPr/>
          <p:nvPr/>
        </p:nvGrpSpPr>
        <p:grpSpPr>
          <a:xfrm>
            <a:off x="4727189" y="5242851"/>
            <a:ext cx="2963264" cy="753591"/>
            <a:chOff x="6816080" y="2294563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7912DBE-AC4F-4885-8E4A-21DD91FE765C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63289CD-04A5-4A72-B2FA-57D3DE0CF7C8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6">
            <a:extLst>
              <a:ext uri="{FF2B5EF4-FFF2-40B4-BE49-F238E27FC236}">
                <a16:creationId xmlns="" xmlns:a16="http://schemas.microsoft.com/office/drawing/2014/main" id="{73056E77-E57E-4E6E-AFBF-389CDEAF2AFC}"/>
              </a:ext>
            </a:extLst>
          </p:cNvPr>
          <p:cNvGrpSpPr/>
          <p:nvPr/>
        </p:nvGrpSpPr>
        <p:grpSpPr>
          <a:xfrm>
            <a:off x="9404273" y="3964041"/>
            <a:ext cx="2072832" cy="938257"/>
            <a:chOff x="6816080" y="2294563"/>
            <a:chExt cx="4627500" cy="938257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49E7186-5A4E-4208-9459-761A6510F919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B075-B286-4905-97E9-C13B4CA65A5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C23C737-22B4-4180-BABF-BE2E51DB71F9}"/>
              </a:ext>
            </a:extLst>
          </p:cNvPr>
          <p:cNvSpPr txBox="1"/>
          <p:nvPr/>
        </p:nvSpPr>
        <p:spPr>
          <a:xfrm>
            <a:off x="3436498" y="42358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5C9752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5C975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75" y="2389087"/>
            <a:ext cx="6622777" cy="26604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09" y="2093044"/>
            <a:ext cx="1237500" cy="127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167" y="2389087"/>
            <a:ext cx="1777500" cy="14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5F64A327-3DCA-434C-B88A-792CACE97349}"/>
              </a:ext>
            </a:extLst>
          </p:cNvPr>
          <p:cNvSpPr/>
          <p:nvPr/>
        </p:nvSpPr>
        <p:spPr>
          <a:xfrm>
            <a:off x="6030536" y="79600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6DDB6C0-B422-4631-AD9F-F3E4F35DEAEA}"/>
              </a:ext>
            </a:extLst>
          </p:cNvPr>
          <p:cNvSpPr/>
          <p:nvPr/>
        </p:nvSpPr>
        <p:spPr>
          <a:xfrm>
            <a:off x="6030536" y="2231970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E7CE6E3-3A7F-4D25-A78F-419C6DD51E5F}"/>
              </a:ext>
            </a:extLst>
          </p:cNvPr>
          <p:cNvSpPr/>
          <p:nvPr/>
        </p:nvSpPr>
        <p:spPr>
          <a:xfrm>
            <a:off x="6030536" y="3667933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DFCDD07A-2B4F-403E-B5B3-61076DEFDDB6}"/>
              </a:ext>
            </a:extLst>
          </p:cNvPr>
          <p:cNvSpPr/>
          <p:nvPr/>
        </p:nvSpPr>
        <p:spPr>
          <a:xfrm>
            <a:off x="6030536" y="510389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28E7721-BDDB-46D7-AA1A-5BB14C02C53A}"/>
              </a:ext>
            </a:extLst>
          </p:cNvPr>
          <p:cNvGrpSpPr/>
          <p:nvPr/>
        </p:nvGrpSpPr>
        <p:grpSpPr>
          <a:xfrm>
            <a:off x="7124270" y="872592"/>
            <a:ext cx="4428788" cy="800219"/>
            <a:chOff x="6557475" y="1411926"/>
            <a:chExt cx="4507692" cy="80021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5677FE-472F-4A36-9185-8B511810F9A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394CF44-32FD-4475-AB6A-2CABCD1B2040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2D9816-6FAC-48FF-989D-0AB99C1B9D36}"/>
              </a:ext>
            </a:extLst>
          </p:cNvPr>
          <p:cNvSpPr txBox="1"/>
          <p:nvPr/>
        </p:nvSpPr>
        <p:spPr>
          <a:xfrm>
            <a:off x="6043724" y="89033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52AB33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A509DD4-25AC-4884-8DD8-E94E82C42C34}"/>
              </a:ext>
            </a:extLst>
          </p:cNvPr>
          <p:cNvGrpSpPr/>
          <p:nvPr/>
        </p:nvGrpSpPr>
        <p:grpSpPr>
          <a:xfrm>
            <a:off x="7124270" y="2309340"/>
            <a:ext cx="4428788" cy="800219"/>
            <a:chOff x="6557475" y="1411926"/>
            <a:chExt cx="4507692" cy="80021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D1D4695-534F-4AA5-8CA2-F49C59EBCF09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21E465-EBCE-44C7-A461-8884575A2C05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CBBAF38-A046-44E2-BCAF-B6642CB6D3A9}"/>
              </a:ext>
            </a:extLst>
          </p:cNvPr>
          <p:cNvSpPr txBox="1"/>
          <p:nvPr/>
        </p:nvSpPr>
        <p:spPr>
          <a:xfrm>
            <a:off x="6043724" y="2326298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52AB33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F318A42-2ABA-4BE9-A207-7DD517D17351}"/>
              </a:ext>
            </a:extLst>
          </p:cNvPr>
          <p:cNvGrpSpPr/>
          <p:nvPr/>
        </p:nvGrpSpPr>
        <p:grpSpPr>
          <a:xfrm>
            <a:off x="7124270" y="3746088"/>
            <a:ext cx="4428788" cy="800219"/>
            <a:chOff x="6557475" y="1411926"/>
            <a:chExt cx="4507692" cy="80021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9C9E48D-0E26-404D-BAF0-BCC8224F37AE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91B12FA-16D2-427A-AC1E-7CD49A52D0EA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7EE194F-E1F1-4E6F-9B6B-C0FA013C93A8}"/>
              </a:ext>
            </a:extLst>
          </p:cNvPr>
          <p:cNvSpPr txBox="1"/>
          <p:nvPr/>
        </p:nvSpPr>
        <p:spPr>
          <a:xfrm>
            <a:off x="6043724" y="3762261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52AB3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926302B-EF82-4493-AA52-2FC0B8554F42}"/>
              </a:ext>
            </a:extLst>
          </p:cNvPr>
          <p:cNvGrpSpPr/>
          <p:nvPr/>
        </p:nvGrpSpPr>
        <p:grpSpPr>
          <a:xfrm>
            <a:off x="7124270" y="5182835"/>
            <a:ext cx="4428788" cy="800219"/>
            <a:chOff x="6557475" y="1411926"/>
            <a:chExt cx="4507692" cy="80021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F2F863E-0997-473B-B8F9-8AC6B7FD99C1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2E492E8-841B-4715-9250-E40BA22F15A3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372A78B-279E-4D57-ACC1-186AB3B9043B}"/>
              </a:ext>
            </a:extLst>
          </p:cNvPr>
          <p:cNvSpPr txBox="1"/>
          <p:nvPr/>
        </p:nvSpPr>
        <p:spPr>
          <a:xfrm>
            <a:off x="6043724" y="519822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52AB33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34C86B3-173C-4D0E-AF1E-C44E47E4C75F}"/>
              </a:ext>
            </a:extLst>
          </p:cNvPr>
          <p:cNvSpPr txBox="1"/>
          <p:nvPr/>
        </p:nvSpPr>
        <p:spPr>
          <a:xfrm>
            <a:off x="480394" y="229769"/>
            <a:ext cx="370449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Agenda</a:t>
            </a:r>
          </a:p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Style</a:t>
            </a:r>
            <a:endParaRPr lang="ko-KR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835" y="192998"/>
            <a:ext cx="1023091" cy="722660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0" y="6306220"/>
            <a:ext cx="12192000" cy="556807"/>
          </a:xfrm>
          <a:prstGeom prst="rect">
            <a:avLst/>
          </a:prstGeom>
          <a:solidFill>
            <a:srgbClr val="52A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3106"/>
            <a:ext cx="6043724" cy="14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65"/>
          <p:cNvSpPr/>
          <p:nvPr/>
        </p:nvSpPr>
        <p:spPr>
          <a:xfrm>
            <a:off x="166255" y="149628"/>
            <a:ext cx="11887200" cy="653380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F3A36E1-1F9B-46D9-A841-74DA2A9BBC17}"/>
              </a:ext>
            </a:extLst>
          </p:cNvPr>
          <p:cNvSpPr txBox="1"/>
          <p:nvPr/>
        </p:nvSpPr>
        <p:spPr>
          <a:xfrm>
            <a:off x="8502460" y="366972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952E48C-0302-4132-9015-7AC4ADDA9898}"/>
              </a:ext>
            </a:extLst>
          </p:cNvPr>
          <p:cNvSpPr txBox="1"/>
          <p:nvPr/>
        </p:nvSpPr>
        <p:spPr>
          <a:xfrm>
            <a:off x="8502460" y="39908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489AB36-C515-4708-8A1C-BC5FEE30448C}"/>
              </a:ext>
            </a:extLst>
          </p:cNvPr>
          <p:cNvSpPr txBox="1"/>
          <p:nvPr/>
        </p:nvSpPr>
        <p:spPr>
          <a:xfrm>
            <a:off x="8502460" y="495436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D40EC29-EF27-4507-B940-68713F06C160}"/>
              </a:ext>
            </a:extLst>
          </p:cNvPr>
          <p:cNvSpPr txBox="1"/>
          <p:nvPr/>
        </p:nvSpPr>
        <p:spPr>
          <a:xfrm>
            <a:off x="8502460" y="463320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1CD6770-DAD8-41D7-A822-787EE4C17D2F}"/>
              </a:ext>
            </a:extLst>
          </p:cNvPr>
          <p:cNvSpPr txBox="1"/>
          <p:nvPr/>
        </p:nvSpPr>
        <p:spPr>
          <a:xfrm>
            <a:off x="8502460" y="431204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C43CA87-353C-491B-8E6F-0920466FFDA4}"/>
              </a:ext>
            </a:extLst>
          </p:cNvPr>
          <p:cNvSpPr txBox="1"/>
          <p:nvPr/>
        </p:nvSpPr>
        <p:spPr>
          <a:xfrm>
            <a:off x="8502460" y="527552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03888D0-EEF7-4F41-8713-4AAE3A062201}"/>
              </a:ext>
            </a:extLst>
          </p:cNvPr>
          <p:cNvSpPr txBox="1"/>
          <p:nvPr/>
        </p:nvSpPr>
        <p:spPr>
          <a:xfrm>
            <a:off x="8502460" y="591784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6CAD2E1-EA65-443A-B828-50184500F41D}"/>
              </a:ext>
            </a:extLst>
          </p:cNvPr>
          <p:cNvSpPr txBox="1"/>
          <p:nvPr/>
        </p:nvSpPr>
        <p:spPr>
          <a:xfrm>
            <a:off x="8502460" y="55966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3F26BDA-2E32-4E21-B3C6-283197D503C2}"/>
              </a:ext>
            </a:extLst>
          </p:cNvPr>
          <p:cNvSpPr/>
          <p:nvPr/>
        </p:nvSpPr>
        <p:spPr>
          <a:xfrm>
            <a:off x="8502460" y="2990508"/>
            <a:ext cx="246157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Things To Consider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486CEEA-B77C-4B45-BF08-A46C9C03E71E}"/>
              </a:ext>
            </a:extLst>
          </p:cNvPr>
          <p:cNvSpPr txBox="1"/>
          <p:nvPr/>
        </p:nvSpPr>
        <p:spPr>
          <a:xfrm>
            <a:off x="707247" y="1803172"/>
            <a:ext cx="309721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cs typeface="Arial" pitchFamily="34" charset="0"/>
              </a:rPr>
              <a:t>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65A3064-993D-4284-A95B-AD6190A74AC5}"/>
              </a:ext>
            </a:extLst>
          </p:cNvPr>
          <p:cNvSpPr txBox="1"/>
          <p:nvPr/>
        </p:nvSpPr>
        <p:spPr>
          <a:xfrm>
            <a:off x="707247" y="3702171"/>
            <a:ext cx="3483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95DC05D-5992-4B01-9A49-4678DE2D1DCA}"/>
              </a:ext>
            </a:extLst>
          </p:cNvPr>
          <p:cNvSpPr txBox="1"/>
          <p:nvPr/>
        </p:nvSpPr>
        <p:spPr>
          <a:xfrm>
            <a:off x="5586046" y="1681500"/>
            <a:ext cx="58820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1B6888-93B2-4E1A-B977-F4D2459B14E3}"/>
              </a:ext>
            </a:extLst>
          </p:cNvPr>
          <p:cNvSpPr txBox="1"/>
          <p:nvPr/>
        </p:nvSpPr>
        <p:spPr>
          <a:xfrm>
            <a:off x="5586047" y="586502"/>
            <a:ext cx="61106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23EF1563-2F04-47D8-B048-07F52E123B1B}"/>
              </a:ext>
            </a:extLst>
          </p:cNvPr>
          <p:cNvGrpSpPr/>
          <p:nvPr/>
        </p:nvGrpSpPr>
        <p:grpSpPr>
          <a:xfrm>
            <a:off x="5616251" y="2512725"/>
            <a:ext cx="6160632" cy="927880"/>
            <a:chOff x="5616251" y="2218423"/>
            <a:chExt cx="6160632" cy="927880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D8938DF-482B-43EB-8E81-0FCE52162E90}"/>
                </a:ext>
              </a:extLst>
            </p:cNvPr>
            <p:cNvSpPr txBox="1"/>
            <p:nvPr/>
          </p:nvSpPr>
          <p:spPr>
            <a:xfrm>
              <a:off x="5616251" y="22668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32%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D55217C-7966-4646-8BC0-A8C4D3D2E6CE}"/>
                </a:ext>
              </a:extLst>
            </p:cNvPr>
            <p:cNvGrpSpPr/>
            <p:nvPr/>
          </p:nvGrpSpPr>
          <p:grpSpPr>
            <a:xfrm>
              <a:off x="7391426" y="2218423"/>
              <a:ext cx="1377983" cy="927880"/>
              <a:chOff x="323529" y="1876742"/>
              <a:chExt cx="2664296" cy="927880"/>
            </a:xfrm>
          </p:grpSpPr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89F71292-C876-4B13-BF82-21447A4FAB73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4A582D3-C67D-4637-B0C5-F90FB0123120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A8C7D05-30C0-4DB8-A35A-48FD4CE6F3BE}"/>
                </a:ext>
              </a:extLst>
            </p:cNvPr>
            <p:cNvSpPr txBox="1"/>
            <p:nvPr/>
          </p:nvSpPr>
          <p:spPr>
            <a:xfrm>
              <a:off x="8968571" y="22668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E698C1BF-EB30-4A23-919C-E5C1B82AC553}"/>
              </a:ext>
            </a:extLst>
          </p:cNvPr>
          <p:cNvGrpSpPr/>
          <p:nvPr/>
        </p:nvGrpSpPr>
        <p:grpSpPr>
          <a:xfrm flipH="1">
            <a:off x="5616251" y="3989967"/>
            <a:ext cx="6160632" cy="927880"/>
            <a:chOff x="5768651" y="2370823"/>
            <a:chExt cx="6160632" cy="927880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A194E98-0153-434A-BB6B-66B76C3502D7}"/>
                </a:ext>
              </a:extLst>
            </p:cNvPr>
            <p:cNvSpPr txBox="1"/>
            <p:nvPr/>
          </p:nvSpPr>
          <p:spPr>
            <a:xfrm>
              <a:off x="5768651" y="24192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FD284A2A-51A9-463F-8E50-7B8504C0F55C}"/>
                </a:ext>
              </a:extLst>
            </p:cNvPr>
            <p:cNvGrpSpPr/>
            <p:nvPr/>
          </p:nvGrpSpPr>
          <p:grpSpPr>
            <a:xfrm>
              <a:off x="7543826" y="2370823"/>
              <a:ext cx="1377983" cy="927880"/>
              <a:chOff x="323529" y="1876742"/>
              <a:chExt cx="2664296" cy="927880"/>
            </a:xfrm>
          </p:grpSpPr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90B87F5F-CEE8-4AA3-A3C9-EF4DFDB553D8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F23C035-FA72-4883-9C3D-27DBB90F4949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609EEB2-77A2-4741-BC57-BA1D3FEC6A6B}"/>
                </a:ext>
              </a:extLst>
            </p:cNvPr>
            <p:cNvSpPr txBox="1"/>
            <p:nvPr/>
          </p:nvSpPr>
          <p:spPr>
            <a:xfrm>
              <a:off x="9120971" y="24192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sp>
        <p:nvSpPr>
          <p:cNvPr id="50" name="Text Placeholder 13">
            <a:extLst>
              <a:ext uri="{FF2B5EF4-FFF2-40B4-BE49-F238E27FC236}">
                <a16:creationId xmlns="" xmlns:a16="http://schemas.microsoft.com/office/drawing/2014/main" id="{15429DA9-B110-4734-B100-43884F16EA12}"/>
              </a:ext>
            </a:extLst>
          </p:cNvPr>
          <p:cNvSpPr txBox="1">
            <a:spLocks/>
          </p:cNvSpPr>
          <p:nvPr/>
        </p:nvSpPr>
        <p:spPr>
          <a:xfrm>
            <a:off x="5727246" y="5532678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3" y="263669"/>
            <a:ext cx="4190365" cy="51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Right Arrow 9">
            <a:extLst>
              <a:ext uri="{FF2B5EF4-FFF2-40B4-BE49-F238E27FC236}">
                <a16:creationId xmlns="" xmlns:a16="http://schemas.microsoft.com/office/drawing/2014/main" id="{EE28D749-17E9-4149-A79E-8FE2C1A03053}"/>
              </a:ext>
            </a:extLst>
          </p:cNvPr>
          <p:cNvSpPr/>
          <p:nvPr/>
        </p:nvSpPr>
        <p:spPr>
          <a:xfrm>
            <a:off x="2552154" y="3750513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A2DDA31-9E03-421F-82EC-DFC7A7431696}"/>
              </a:ext>
            </a:extLst>
          </p:cNvPr>
          <p:cNvGrpSpPr/>
          <p:nvPr/>
        </p:nvGrpSpPr>
        <p:grpSpPr>
          <a:xfrm>
            <a:off x="662848" y="4973275"/>
            <a:ext cx="1765489" cy="1039182"/>
            <a:chOff x="5921827" y="2468986"/>
            <a:chExt cx="1765489" cy="103918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9443DD0-600A-4D63-BD8A-3A8862D831A1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</a:t>
              </a: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designed.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E915E44-1607-4BE3-94F5-6C3FCB85E90C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1A49F06-E15C-49D2-82FE-15877655BF09}"/>
              </a:ext>
            </a:extLst>
          </p:cNvPr>
          <p:cNvGrpSpPr/>
          <p:nvPr/>
        </p:nvGrpSpPr>
        <p:grpSpPr>
          <a:xfrm>
            <a:off x="7049472" y="2028256"/>
            <a:ext cx="2665472" cy="700628"/>
            <a:chOff x="5921826" y="2468986"/>
            <a:chExt cx="2665472" cy="7006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BC181CF-5577-43C3-AD71-6151D80BCB68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105A4B7-9350-46D8-924C-014BB060633E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A5025F5-DEE9-4C39-B06E-3F8CD56D5A3A}"/>
              </a:ext>
            </a:extLst>
          </p:cNvPr>
          <p:cNvSpPr/>
          <p:nvPr/>
        </p:nvSpPr>
        <p:spPr>
          <a:xfrm>
            <a:off x="6515494" y="2111538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49E8A68-2B7A-4863-B370-95C466FA74D6}"/>
              </a:ext>
            </a:extLst>
          </p:cNvPr>
          <p:cNvSpPr/>
          <p:nvPr/>
        </p:nvSpPr>
        <p:spPr>
          <a:xfrm>
            <a:off x="6515494" y="5209804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0899720-FE58-48E0-9432-ED5468E146CD}"/>
              </a:ext>
            </a:extLst>
          </p:cNvPr>
          <p:cNvSpPr/>
          <p:nvPr/>
        </p:nvSpPr>
        <p:spPr>
          <a:xfrm>
            <a:off x="8324174" y="3649376"/>
            <a:ext cx="534062" cy="534062"/>
          </a:xfrm>
          <a:prstGeom prst="ellipse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B5807D1-F15F-4DA9-8521-0D37CCAA17B4}"/>
              </a:ext>
            </a:extLst>
          </p:cNvPr>
          <p:cNvSpPr/>
          <p:nvPr/>
        </p:nvSpPr>
        <p:spPr>
          <a:xfrm>
            <a:off x="3934488" y="2538708"/>
            <a:ext cx="534062" cy="534062"/>
          </a:xfrm>
          <a:prstGeom prst="ellipse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76C1948-7F78-4BEB-914E-18B028CD0D51}"/>
              </a:ext>
            </a:extLst>
          </p:cNvPr>
          <p:cNvSpPr/>
          <p:nvPr/>
        </p:nvSpPr>
        <p:spPr>
          <a:xfrm>
            <a:off x="3934488" y="4779916"/>
            <a:ext cx="534062" cy="534062"/>
          </a:xfrm>
          <a:prstGeom prst="ellipse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B3F039E-0937-4417-9378-7E39E5D09578}"/>
              </a:ext>
            </a:extLst>
          </p:cNvPr>
          <p:cNvGrpSpPr/>
          <p:nvPr/>
        </p:nvGrpSpPr>
        <p:grpSpPr>
          <a:xfrm>
            <a:off x="7049472" y="5126522"/>
            <a:ext cx="2665472" cy="700628"/>
            <a:chOff x="5921826" y="2468986"/>
            <a:chExt cx="2665472" cy="70062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7DC6400-DE81-421D-9AA6-47ADE5D872D0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86407B3-8CC3-4081-A508-0A98DD46EE9F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FE45D06-EBD8-4387-A86D-D04A4BD148B4}"/>
              </a:ext>
            </a:extLst>
          </p:cNvPr>
          <p:cNvGrpSpPr/>
          <p:nvPr/>
        </p:nvGrpSpPr>
        <p:grpSpPr>
          <a:xfrm>
            <a:off x="8817833" y="3396818"/>
            <a:ext cx="2660939" cy="1039183"/>
            <a:chOff x="5921826" y="2468986"/>
            <a:chExt cx="1468390" cy="1039183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D1F35AC-6E2F-4F0C-B5DF-6F86887729B1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FBEDD48-0376-41C1-A571-86643680AB10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B514F24-53E5-48E7-99B6-F01EB130505D}"/>
              </a:ext>
            </a:extLst>
          </p:cNvPr>
          <p:cNvGrpSpPr/>
          <p:nvPr/>
        </p:nvGrpSpPr>
        <p:grpSpPr>
          <a:xfrm>
            <a:off x="3000810" y="1705714"/>
            <a:ext cx="2732521" cy="700628"/>
            <a:chOff x="5921826" y="2468986"/>
            <a:chExt cx="2665472" cy="700628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F1FC935-3D78-4D3E-B517-C870EABF8EA1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2490A03-0449-4925-9EBA-CCCB3C16F283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48AA13C-47E4-4FF1-9C0D-AC4BF930DE43}"/>
              </a:ext>
            </a:extLst>
          </p:cNvPr>
          <p:cNvGrpSpPr/>
          <p:nvPr/>
        </p:nvGrpSpPr>
        <p:grpSpPr>
          <a:xfrm>
            <a:off x="3000810" y="5421555"/>
            <a:ext cx="2732521" cy="700628"/>
            <a:chOff x="5921826" y="2468986"/>
            <a:chExt cx="2665472" cy="700628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09D222E-3F81-42B3-9181-37031D7EB471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CB764E4-46DB-4F82-B9F8-21DD2B84E37A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10">
            <a:extLst>
              <a:ext uri="{FF2B5EF4-FFF2-40B4-BE49-F238E27FC236}">
                <a16:creationId xmlns="" xmlns:a16="http://schemas.microsoft.com/office/drawing/2014/main" id="{C07F88C7-9706-468E-B0CE-BA2966021482}"/>
              </a:ext>
            </a:extLst>
          </p:cNvPr>
          <p:cNvGrpSpPr/>
          <p:nvPr/>
        </p:nvGrpSpPr>
        <p:grpSpPr>
          <a:xfrm>
            <a:off x="2552154" y="2847874"/>
            <a:ext cx="4420334" cy="917702"/>
            <a:chOff x="3471053" y="2825104"/>
            <a:chExt cx="4420334" cy="917702"/>
          </a:xfrm>
        </p:grpSpPr>
        <p:sp>
          <p:nvSpPr>
            <p:cNvPr id="36" name="화살표: 굽음 3">
              <a:extLst>
                <a:ext uri="{FF2B5EF4-FFF2-40B4-BE49-F238E27FC236}">
                  <a16:creationId xmlns="" xmlns:a16="http://schemas.microsoft.com/office/drawing/2014/main" id="{E860C628-F03A-437B-94F6-25642439B6B1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="" xmlns:a16="http://schemas.microsoft.com/office/drawing/2014/main" id="{FEDF3899-5359-4405-8E59-FB64F1045CFE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="" xmlns:a16="http://schemas.microsoft.com/office/drawing/2014/main" id="{7A24E7E9-F74E-4FBB-AF1A-821AAB03EF9B}"/>
              </a:ext>
            </a:extLst>
          </p:cNvPr>
          <p:cNvGrpSpPr/>
          <p:nvPr/>
        </p:nvGrpSpPr>
        <p:grpSpPr>
          <a:xfrm>
            <a:off x="2552154" y="2609693"/>
            <a:ext cx="2917409" cy="886968"/>
            <a:chOff x="2426025" y="2609693"/>
            <a:chExt cx="2917409" cy="886968"/>
          </a:xfrm>
          <a:solidFill>
            <a:srgbClr val="5C9752"/>
          </a:solidFill>
        </p:grpSpPr>
        <p:sp>
          <p:nvSpPr>
            <p:cNvPr id="39" name="화살표: U자형 11">
              <a:extLst>
                <a:ext uri="{FF2B5EF4-FFF2-40B4-BE49-F238E27FC236}">
                  <a16:creationId xmlns="" xmlns:a16="http://schemas.microsoft.com/office/drawing/2014/main" id="{29372676-48D0-47F6-B7CF-069EEEA84D91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57">
              <a:extLst>
                <a:ext uri="{FF2B5EF4-FFF2-40B4-BE49-F238E27FC236}">
                  <a16:creationId xmlns="" xmlns:a16="http://schemas.microsoft.com/office/drawing/2014/main" id="{01554911-26DA-44B6-9DCD-0C33DCDF6031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그룹 58">
            <a:extLst>
              <a:ext uri="{FF2B5EF4-FFF2-40B4-BE49-F238E27FC236}">
                <a16:creationId xmlns="" xmlns:a16="http://schemas.microsoft.com/office/drawing/2014/main" id="{D53331EA-855A-419E-9DA3-6EBCFEF08038}"/>
              </a:ext>
            </a:extLst>
          </p:cNvPr>
          <p:cNvGrpSpPr/>
          <p:nvPr/>
        </p:nvGrpSpPr>
        <p:grpSpPr>
          <a:xfrm flipV="1">
            <a:off x="2560372" y="4103428"/>
            <a:ext cx="4411190" cy="917702"/>
            <a:chOff x="3471053" y="2825104"/>
            <a:chExt cx="4411190" cy="917702"/>
          </a:xfrm>
        </p:grpSpPr>
        <p:sp>
          <p:nvSpPr>
            <p:cNvPr id="42" name="화살표: 굽음 60">
              <a:extLst>
                <a:ext uri="{FF2B5EF4-FFF2-40B4-BE49-F238E27FC236}">
                  <a16:creationId xmlns="" xmlns:a16="http://schemas.microsoft.com/office/drawing/2014/main" id="{61EA08BB-905E-49F8-B30D-47B42BDFCE21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직사각형 62">
              <a:extLst>
                <a:ext uri="{FF2B5EF4-FFF2-40B4-BE49-F238E27FC236}">
                  <a16:creationId xmlns="" xmlns:a16="http://schemas.microsoft.com/office/drawing/2014/main" id="{E5BAEC51-1436-4ADE-B8DB-C2183AF99027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그룹 63">
            <a:extLst>
              <a:ext uri="{FF2B5EF4-FFF2-40B4-BE49-F238E27FC236}">
                <a16:creationId xmlns="" xmlns:a16="http://schemas.microsoft.com/office/drawing/2014/main" id="{1091F8B3-6B52-4B7B-A7B9-E1BF82013166}"/>
              </a:ext>
            </a:extLst>
          </p:cNvPr>
          <p:cNvGrpSpPr/>
          <p:nvPr/>
        </p:nvGrpSpPr>
        <p:grpSpPr>
          <a:xfrm flipV="1">
            <a:off x="2552154" y="4394183"/>
            <a:ext cx="2917409" cy="886968"/>
            <a:chOff x="2426025" y="2609693"/>
            <a:chExt cx="2917409" cy="886968"/>
          </a:xfrm>
          <a:solidFill>
            <a:srgbClr val="5C9752"/>
          </a:solidFill>
        </p:grpSpPr>
        <p:sp>
          <p:nvSpPr>
            <p:cNvPr id="45" name="화살표: U자형 64">
              <a:extLst>
                <a:ext uri="{FF2B5EF4-FFF2-40B4-BE49-F238E27FC236}">
                  <a16:creationId xmlns="" xmlns:a16="http://schemas.microsoft.com/office/drawing/2014/main" id="{0A34D8CD-0596-479D-9128-43D8FFC1FA00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직사각형 65">
              <a:extLst>
                <a:ext uri="{FF2B5EF4-FFF2-40B4-BE49-F238E27FC236}">
                  <a16:creationId xmlns="" xmlns:a16="http://schemas.microsoft.com/office/drawing/2014/main" id="{5F00D24B-0A90-45E8-8A50-7CC0762480F5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7" name="Rectangle 36">
            <a:extLst>
              <a:ext uri="{FF2B5EF4-FFF2-40B4-BE49-F238E27FC236}">
                <a16:creationId xmlns="" xmlns:a16="http://schemas.microsoft.com/office/drawing/2014/main" id="{1322C215-BAC9-42E0-84C4-27E0AEA0788F}"/>
              </a:ext>
            </a:extLst>
          </p:cNvPr>
          <p:cNvSpPr/>
          <p:nvPr/>
        </p:nvSpPr>
        <p:spPr>
          <a:xfrm>
            <a:off x="6629495" y="2250703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Rectangle 16">
            <a:extLst>
              <a:ext uri="{FF2B5EF4-FFF2-40B4-BE49-F238E27FC236}">
                <a16:creationId xmlns="" xmlns:a16="http://schemas.microsoft.com/office/drawing/2014/main" id="{BA341842-0051-400A-93D4-095A4587F837}"/>
              </a:ext>
            </a:extLst>
          </p:cNvPr>
          <p:cNvSpPr/>
          <p:nvPr/>
        </p:nvSpPr>
        <p:spPr>
          <a:xfrm>
            <a:off x="4020948" y="2691660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="" xmlns:a16="http://schemas.microsoft.com/office/drawing/2014/main" id="{6A7836C1-C6A8-4FFA-9A59-D37C082D8676}"/>
              </a:ext>
            </a:extLst>
          </p:cNvPr>
          <p:cNvSpPr>
            <a:spLocks noChangeAspect="1"/>
          </p:cNvSpPr>
          <p:nvPr/>
        </p:nvSpPr>
        <p:spPr>
          <a:xfrm>
            <a:off x="8443190" y="3757958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7">
            <a:extLst>
              <a:ext uri="{FF2B5EF4-FFF2-40B4-BE49-F238E27FC236}">
                <a16:creationId xmlns="" xmlns:a16="http://schemas.microsoft.com/office/drawing/2014/main" id="{D791BC10-4FC5-4504-A8BE-FC6C99658AE2}"/>
              </a:ext>
            </a:extLst>
          </p:cNvPr>
          <p:cNvSpPr/>
          <p:nvPr/>
        </p:nvSpPr>
        <p:spPr>
          <a:xfrm>
            <a:off x="4054158" y="4937173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7">
            <a:extLst>
              <a:ext uri="{FF2B5EF4-FFF2-40B4-BE49-F238E27FC236}">
                <a16:creationId xmlns="" xmlns:a16="http://schemas.microsoft.com/office/drawing/2014/main" id="{CAC01056-A41F-4F15-ADD0-511358B94863}"/>
              </a:ext>
            </a:extLst>
          </p:cNvPr>
          <p:cNvSpPr/>
          <p:nvPr/>
        </p:nvSpPr>
        <p:spPr>
          <a:xfrm>
            <a:off x="6664079" y="5320312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8" y="3156480"/>
            <a:ext cx="1721250" cy="16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D9C570-A049-4980-AC42-C95C42B18398}"/>
              </a:ext>
            </a:extLst>
          </p:cNvPr>
          <p:cNvSpPr txBox="1"/>
          <p:nvPr/>
        </p:nvSpPr>
        <p:spPr>
          <a:xfrm>
            <a:off x="6553200" y="2397128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rgbClr val="5C975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rgbClr val="5C9752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rgbClr val="5C975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6FE1A9-903B-4BD2-A400-CDA19D4F6CE6}"/>
              </a:ext>
            </a:extLst>
          </p:cNvPr>
          <p:cNvSpPr txBox="1"/>
          <p:nvPr/>
        </p:nvSpPr>
        <p:spPr>
          <a:xfrm>
            <a:off x="6553200" y="3224052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1433AEA-C74F-4D49-9FD4-0ADC982D5447}"/>
              </a:ext>
            </a:extLst>
          </p:cNvPr>
          <p:cNvSpPr/>
          <p:nvPr/>
        </p:nvSpPr>
        <p:spPr>
          <a:xfrm>
            <a:off x="8147873" y="4981271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794FF1-A122-4595-BE0E-17011A1DDDDF}"/>
              </a:ext>
            </a:extLst>
          </p:cNvPr>
          <p:cNvSpPr/>
          <p:nvPr/>
        </p:nvSpPr>
        <p:spPr>
          <a:xfrm>
            <a:off x="9762800" y="4969982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D178AE-A2C9-48D6-A552-30046D4C7517}"/>
              </a:ext>
            </a:extLst>
          </p:cNvPr>
          <p:cNvSpPr txBox="1"/>
          <p:nvPr/>
        </p:nvSpPr>
        <p:spPr>
          <a:xfrm>
            <a:off x="6790305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9ACD86-6801-4A23-867D-75659BB7787E}"/>
              </a:ext>
            </a:extLst>
          </p:cNvPr>
          <p:cNvSpPr txBox="1"/>
          <p:nvPr/>
        </p:nvSpPr>
        <p:spPr>
          <a:xfrm>
            <a:off x="8405232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F4FD866-CBFA-4FED-B02C-BFFD3F482251}"/>
              </a:ext>
            </a:extLst>
          </p:cNvPr>
          <p:cNvSpPr txBox="1"/>
          <p:nvPr/>
        </p:nvSpPr>
        <p:spPr>
          <a:xfrm>
            <a:off x="10020159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511351A-5C5A-4EEF-85C7-5B814616898B}"/>
              </a:ext>
            </a:extLst>
          </p:cNvPr>
          <p:cNvSpPr txBox="1"/>
          <p:nvPr/>
        </p:nvSpPr>
        <p:spPr>
          <a:xfrm>
            <a:off x="6542320" y="942977"/>
            <a:ext cx="50292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Global Food Disadvantages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0" y="6449562"/>
            <a:ext cx="12192000" cy="4120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8" y="842212"/>
            <a:ext cx="5818152" cy="56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C99E227-0A3C-4809-A279-4B4D551FEB38}"/>
              </a:ext>
            </a:extLst>
          </p:cNvPr>
          <p:cNvGrpSpPr/>
          <p:nvPr/>
        </p:nvGrpSpPr>
        <p:grpSpPr>
          <a:xfrm>
            <a:off x="8016476" y="3090654"/>
            <a:ext cx="3632184" cy="738664"/>
            <a:chOff x="3017858" y="4283314"/>
            <a:chExt cx="2572466" cy="73866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34BD77D-5405-497D-A91C-618533869DB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6DAC41A-7E19-4900-9327-7189AB496DE7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0BE94EE-313D-4E05-86FD-43E5225E6068}"/>
              </a:ext>
            </a:extLst>
          </p:cNvPr>
          <p:cNvGrpSpPr/>
          <p:nvPr/>
        </p:nvGrpSpPr>
        <p:grpSpPr>
          <a:xfrm>
            <a:off x="8016476" y="1944297"/>
            <a:ext cx="3632184" cy="738664"/>
            <a:chOff x="3017858" y="4283314"/>
            <a:chExt cx="2572466" cy="738664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8E6C8E9-BAE3-46FC-8BEE-21CA32BAB5C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B4E3677-355F-4F5A-84B9-211B1E178F74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DAB64B2-C4B6-4DB1-90A0-D9BC330A98DF}"/>
              </a:ext>
            </a:extLst>
          </p:cNvPr>
          <p:cNvGrpSpPr/>
          <p:nvPr/>
        </p:nvGrpSpPr>
        <p:grpSpPr>
          <a:xfrm>
            <a:off x="8016476" y="4237011"/>
            <a:ext cx="3632184" cy="738664"/>
            <a:chOff x="3017858" y="4283314"/>
            <a:chExt cx="2572466" cy="73866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6DF7022-3E5F-4596-926E-E322084F7B40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BE45DC6-9CA9-4F99-B955-91383E808B2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742DD0D-881F-4B33-B6B2-B1B48F3579CF}"/>
              </a:ext>
            </a:extLst>
          </p:cNvPr>
          <p:cNvGrpSpPr/>
          <p:nvPr/>
        </p:nvGrpSpPr>
        <p:grpSpPr>
          <a:xfrm>
            <a:off x="8016476" y="5383367"/>
            <a:ext cx="3632184" cy="738664"/>
            <a:chOff x="3017858" y="4283314"/>
            <a:chExt cx="2572466" cy="73866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C327755-7D31-40DC-976E-D2CDA187CF9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B26175A-D6B9-46F7-8ACF-9B6DCE1FFFF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ound Same Side Corner Rectangle 11">
            <a:extLst>
              <a:ext uri="{FF2B5EF4-FFF2-40B4-BE49-F238E27FC236}">
                <a16:creationId xmlns="" xmlns:a16="http://schemas.microsoft.com/office/drawing/2014/main" id="{04E98D6D-3742-4969-9E32-23777C56D976}"/>
              </a:ext>
            </a:extLst>
          </p:cNvPr>
          <p:cNvSpPr>
            <a:spLocks noChangeAspect="1"/>
          </p:cNvSpPr>
          <p:nvPr/>
        </p:nvSpPr>
        <p:spPr>
          <a:xfrm rot="9900000">
            <a:off x="7460978" y="3265470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="" xmlns:a16="http://schemas.microsoft.com/office/drawing/2014/main" id="{4A1A9DD4-70DC-4C59-A801-8CAFE2E3ABF6}"/>
              </a:ext>
            </a:extLst>
          </p:cNvPr>
          <p:cNvSpPr/>
          <p:nvPr/>
        </p:nvSpPr>
        <p:spPr>
          <a:xfrm>
            <a:off x="7489669" y="2159741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="" xmlns:a16="http://schemas.microsoft.com/office/drawing/2014/main" id="{CD1528F5-3D57-4B7E-A8EE-AF3F312DA211}"/>
              </a:ext>
            </a:extLst>
          </p:cNvPr>
          <p:cNvSpPr/>
          <p:nvPr/>
        </p:nvSpPr>
        <p:spPr>
          <a:xfrm>
            <a:off x="7462067" y="4456538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09E9614D-DFAA-4F46-A5E5-98CDA192BF2B}"/>
              </a:ext>
            </a:extLst>
          </p:cNvPr>
          <p:cNvSpPr>
            <a:spLocks noChangeAspect="1"/>
          </p:cNvSpPr>
          <p:nvPr/>
        </p:nvSpPr>
        <p:spPr>
          <a:xfrm>
            <a:off x="7469132" y="5529978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Rectángulo 110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rgbClr val="5C97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86" y="2753509"/>
            <a:ext cx="5689295" cy="356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966934-58EF-4D27-BFB2-5487E8DD5C85}"/>
              </a:ext>
            </a:extLst>
          </p:cNvPr>
          <p:cNvCxnSpPr/>
          <p:nvPr/>
        </p:nvCxnSpPr>
        <p:spPr>
          <a:xfrm>
            <a:off x="4327140" y="3228303"/>
            <a:ext cx="1052448" cy="47005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3077F72-18F0-44EC-A838-150EBAF221E7}"/>
              </a:ext>
            </a:extLst>
          </p:cNvPr>
          <p:cNvCxnSpPr/>
          <p:nvPr/>
        </p:nvCxnSpPr>
        <p:spPr>
          <a:xfrm flipH="1">
            <a:off x="6092239" y="2510230"/>
            <a:ext cx="1" cy="68407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869369F-2E74-4E09-9393-CF16713FF8D3}"/>
              </a:ext>
            </a:extLst>
          </p:cNvPr>
          <p:cNvCxnSpPr/>
          <p:nvPr/>
        </p:nvCxnSpPr>
        <p:spPr>
          <a:xfrm flipH="1">
            <a:off x="6747741" y="3228303"/>
            <a:ext cx="1117121" cy="47005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A244A32-8593-4877-B1D6-9A1553CF3346}"/>
              </a:ext>
            </a:extLst>
          </p:cNvPr>
          <p:cNvCxnSpPr/>
          <p:nvPr/>
        </p:nvCxnSpPr>
        <p:spPr>
          <a:xfrm flipH="1" flipV="1">
            <a:off x="6747741" y="4260616"/>
            <a:ext cx="1117121" cy="40985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E7FD1A0-4D92-4F80-9FE9-D7DEE53ADADC}"/>
              </a:ext>
            </a:extLst>
          </p:cNvPr>
          <p:cNvCxnSpPr/>
          <p:nvPr/>
        </p:nvCxnSpPr>
        <p:spPr>
          <a:xfrm flipV="1">
            <a:off x="6092240" y="4670470"/>
            <a:ext cx="0" cy="93610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705C992-BE52-4ACB-BCF7-868A353D5AED}"/>
              </a:ext>
            </a:extLst>
          </p:cNvPr>
          <p:cNvCxnSpPr/>
          <p:nvPr/>
        </p:nvCxnSpPr>
        <p:spPr>
          <a:xfrm flipV="1">
            <a:off x="4327140" y="4295386"/>
            <a:ext cx="1103893" cy="37508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B63BC3D-26BE-4D5E-B738-F54719EA5507}"/>
              </a:ext>
            </a:extLst>
          </p:cNvPr>
          <p:cNvSpPr/>
          <p:nvPr/>
        </p:nvSpPr>
        <p:spPr>
          <a:xfrm>
            <a:off x="3859088" y="2690250"/>
            <a:ext cx="936104" cy="9361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5721F03-2993-4693-BD37-F217AC7BE720}"/>
              </a:ext>
            </a:extLst>
          </p:cNvPr>
          <p:cNvSpPr/>
          <p:nvPr/>
        </p:nvSpPr>
        <p:spPr>
          <a:xfrm>
            <a:off x="7396810" y="2724247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52CA4C9-5225-4A5F-AE7F-0670CBFF8709}"/>
              </a:ext>
            </a:extLst>
          </p:cNvPr>
          <p:cNvSpPr/>
          <p:nvPr/>
        </p:nvSpPr>
        <p:spPr>
          <a:xfrm>
            <a:off x="5617688" y="1754146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C735586-F91A-40D1-8BE4-D9DCBFCF6B2E}"/>
              </a:ext>
            </a:extLst>
          </p:cNvPr>
          <p:cNvSpPr/>
          <p:nvPr/>
        </p:nvSpPr>
        <p:spPr>
          <a:xfrm>
            <a:off x="3859088" y="4202418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43B7E95-0E2F-49E7-B1EA-ABB636FE1E83}"/>
              </a:ext>
            </a:extLst>
          </p:cNvPr>
          <p:cNvSpPr/>
          <p:nvPr/>
        </p:nvSpPr>
        <p:spPr>
          <a:xfrm>
            <a:off x="7396810" y="4198352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C130ACA-53C2-41CE-8623-FD6425145062}"/>
              </a:ext>
            </a:extLst>
          </p:cNvPr>
          <p:cNvSpPr/>
          <p:nvPr/>
        </p:nvSpPr>
        <p:spPr>
          <a:xfrm>
            <a:off x="5617397" y="5138522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A6B4617-742D-4D19-8C7A-67ABC086A769}"/>
              </a:ext>
            </a:extLst>
          </p:cNvPr>
          <p:cNvGrpSpPr/>
          <p:nvPr/>
        </p:nvGrpSpPr>
        <p:grpSpPr>
          <a:xfrm>
            <a:off x="6883740" y="1849251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6F4BD4E-1C84-4186-9B55-5CB7004F82F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FCB5C7F-F382-4126-A87B-AE18E175130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7BE8736-C85C-4DD1-9FF0-F18D427E1CF0}"/>
              </a:ext>
            </a:extLst>
          </p:cNvPr>
          <p:cNvGrpSpPr/>
          <p:nvPr/>
        </p:nvGrpSpPr>
        <p:grpSpPr>
          <a:xfrm>
            <a:off x="2693212" y="5234692"/>
            <a:ext cx="2693262" cy="574481"/>
            <a:chOff x="5210294" y="837292"/>
            <a:chExt cx="1750034" cy="413936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97D2BE3-37CE-462F-9CFC-F639D9008371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1842959-8149-4EF9-BE55-387304193FB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114D604-4168-40F7-8D14-05B9CD77DFA0}"/>
              </a:ext>
            </a:extLst>
          </p:cNvPr>
          <p:cNvGrpSpPr/>
          <p:nvPr/>
        </p:nvGrpSpPr>
        <p:grpSpPr>
          <a:xfrm>
            <a:off x="8621306" y="4333218"/>
            <a:ext cx="2703186" cy="574481"/>
            <a:chOff x="5210294" y="837292"/>
            <a:chExt cx="1750034" cy="413936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48FA28E-BEA9-4592-A690-F1DDFF7A7B2B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C62B9A3-0BDD-4337-B373-1F1B12B6D1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D380630-6F8B-451F-B0CE-820BC993A73F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8AD4F46-33F0-406F-8BEE-586C0F2F62BC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E0FE807-725A-4EEA-952A-12D3CA0677E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4A3FCBD4-0FA9-4062-9243-0ACAAA10E60F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1156BFA-EF6D-4AAA-813F-228F181518C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7B49BDE-C7F2-4C2A-B8F3-A598063589D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DE537-7A6D-460C-9919-11F97634CB25}"/>
              </a:ext>
            </a:extLst>
          </p:cNvPr>
          <p:cNvGrpSpPr/>
          <p:nvPr/>
        </p:nvGrpSpPr>
        <p:grpSpPr>
          <a:xfrm>
            <a:off x="8621306" y="2804006"/>
            <a:ext cx="2703186" cy="574481"/>
            <a:chOff x="5210294" y="837292"/>
            <a:chExt cx="1750034" cy="41393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8253438-730B-4E33-96C5-A3D2BE97D349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99EF387-2742-4640-975E-5F36047879A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43058BE-F3BC-499D-865B-A702A1B37847}"/>
              </a:ext>
            </a:extLst>
          </p:cNvPr>
          <p:cNvSpPr txBox="1"/>
          <p:nvPr/>
        </p:nvSpPr>
        <p:spPr>
          <a:xfrm>
            <a:off x="5501992" y="3968000"/>
            <a:ext cx="11577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</a:t>
            </a:r>
          </a:p>
        </p:txBody>
      </p:sp>
      <p:sp>
        <p:nvSpPr>
          <p:cNvPr id="36" name="Isosceles Triangle 51">
            <a:extLst>
              <a:ext uri="{FF2B5EF4-FFF2-40B4-BE49-F238E27FC236}">
                <a16:creationId xmlns="" xmlns:a16="http://schemas.microsoft.com/office/drawing/2014/main" id="{20C347B3-5B15-4E86-A3F5-C00C97D2FAA5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="" xmlns:a16="http://schemas.microsoft.com/office/drawing/2014/main" id="{4F10294F-1840-47BF-A0BB-F46D95E8C964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F3B8E02F-8C7C-48FB-9CF9-251DB181531E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ADF4216E-E70E-4C6D-89F0-99016B20517F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="" xmlns:a16="http://schemas.microsoft.com/office/drawing/2014/main" id="{2AD0E846-85AB-4F70-B4CC-F2141CE07679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="" xmlns:a16="http://schemas.microsoft.com/office/drawing/2014/main" id="{3CB39694-3415-42D8-B61C-C63B8F014326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rgbClr val="5C97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547" y="3089932"/>
            <a:ext cx="508185" cy="14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5171873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36907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234995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728374" y="531681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E39EC58-F67D-468A-A3B6-01A6229AC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10">
            <a:extLst>
              <a:ext uri="{FF2B5EF4-FFF2-40B4-BE49-F238E27FC236}">
                <a16:creationId xmlns="" xmlns:a16="http://schemas.microsoft.com/office/drawing/2014/main" id="{73D66069-2E34-4C6D-8B91-FC0E08A12502}"/>
              </a:ext>
            </a:extLst>
          </p:cNvPr>
          <p:cNvSpPr/>
          <p:nvPr/>
        </p:nvSpPr>
        <p:spPr>
          <a:xfrm>
            <a:off x="4068367" y="241088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2">
            <a:extLst>
              <a:ext uri="{FF2B5EF4-FFF2-40B4-BE49-F238E27FC236}">
                <a16:creationId xmlns="" xmlns:a16="http://schemas.microsoft.com/office/drawing/2014/main" id="{8B024813-B56A-44BC-B26F-62F5FCD5BF48}"/>
              </a:ext>
            </a:extLst>
          </p:cNvPr>
          <p:cNvSpPr/>
          <p:nvPr/>
        </p:nvSpPr>
        <p:spPr>
          <a:xfrm>
            <a:off x="4068367" y="359702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14">
            <a:extLst>
              <a:ext uri="{FF2B5EF4-FFF2-40B4-BE49-F238E27FC236}">
                <a16:creationId xmlns="" xmlns:a16="http://schemas.microsoft.com/office/drawing/2014/main" id="{6C1B0BE6-320D-4A0C-96C9-8AFB4B487743}"/>
              </a:ext>
            </a:extLst>
          </p:cNvPr>
          <p:cNvSpPr/>
          <p:nvPr/>
        </p:nvSpPr>
        <p:spPr>
          <a:xfrm>
            <a:off x="4068367" y="478316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 Placeholder 27">
            <a:extLst>
              <a:ext uri="{FF2B5EF4-FFF2-40B4-BE49-F238E27FC236}">
                <a16:creationId xmlns="" xmlns:a16="http://schemas.microsoft.com/office/drawing/2014/main" id="{E4A4FCA3-E06D-499F-B0FD-D943BE42405C}"/>
              </a:ext>
            </a:extLst>
          </p:cNvPr>
          <p:cNvSpPr txBox="1">
            <a:spLocks/>
          </p:cNvSpPr>
          <p:nvPr/>
        </p:nvSpPr>
        <p:spPr>
          <a:xfrm>
            <a:off x="4897145" y="242966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0" name="Text Placeholder 28">
            <a:extLst>
              <a:ext uri="{FF2B5EF4-FFF2-40B4-BE49-F238E27FC236}">
                <a16:creationId xmlns="" xmlns:a16="http://schemas.microsoft.com/office/drawing/2014/main" id="{E16049D7-5AF3-434C-B044-FB545937694C}"/>
              </a:ext>
            </a:extLst>
          </p:cNvPr>
          <p:cNvSpPr txBox="1">
            <a:spLocks/>
          </p:cNvSpPr>
          <p:nvPr/>
        </p:nvSpPr>
        <p:spPr>
          <a:xfrm>
            <a:off x="4897145" y="361580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11" name="Text Placeholder 29">
            <a:extLst>
              <a:ext uri="{FF2B5EF4-FFF2-40B4-BE49-F238E27FC236}">
                <a16:creationId xmlns="" xmlns:a16="http://schemas.microsoft.com/office/drawing/2014/main" id="{DED2EEA2-4A0D-4DBC-993C-4217A1315B86}"/>
              </a:ext>
            </a:extLst>
          </p:cNvPr>
          <p:cNvSpPr txBox="1">
            <a:spLocks/>
          </p:cNvSpPr>
          <p:nvPr/>
        </p:nvSpPr>
        <p:spPr>
          <a:xfrm>
            <a:off x="4897145" y="480194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2" name="직사각형 23">
            <a:extLst>
              <a:ext uri="{FF2B5EF4-FFF2-40B4-BE49-F238E27FC236}">
                <a16:creationId xmlns="" xmlns:a16="http://schemas.microsoft.com/office/drawing/2014/main" id="{79939855-3FFD-4DBB-AC49-97DBA1E90D36}"/>
              </a:ext>
            </a:extLst>
          </p:cNvPr>
          <p:cNvSpPr/>
          <p:nvPr/>
        </p:nvSpPr>
        <p:spPr>
          <a:xfrm>
            <a:off x="694921" y="2264803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3" name="직사각형 24">
            <a:extLst>
              <a:ext uri="{FF2B5EF4-FFF2-40B4-BE49-F238E27FC236}">
                <a16:creationId xmlns="" xmlns:a16="http://schemas.microsoft.com/office/drawing/2014/main" id="{9F780EBC-18D4-4BE0-AFC9-F753A8702313}"/>
              </a:ext>
            </a:extLst>
          </p:cNvPr>
          <p:cNvSpPr/>
          <p:nvPr/>
        </p:nvSpPr>
        <p:spPr>
          <a:xfrm>
            <a:off x="694923" y="3645327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65" y="2637331"/>
            <a:ext cx="544690" cy="35040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425" y="3851328"/>
            <a:ext cx="544690" cy="35040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339" y="5049252"/>
            <a:ext cx="544690" cy="3504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71" y="931597"/>
            <a:ext cx="3390655" cy="583946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ECAE4D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E16FAD5-0EC1-4E1E-858E-A879BA9ADB25}"/>
              </a:ext>
            </a:extLst>
          </p:cNvPr>
          <p:cNvGrpSpPr/>
          <p:nvPr/>
        </p:nvGrpSpPr>
        <p:grpSpPr>
          <a:xfrm>
            <a:off x="2387286" y="1385498"/>
            <a:ext cx="7434240" cy="2060550"/>
            <a:chOff x="854494" y="1751044"/>
            <a:chExt cx="7434240" cy="2060550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E5794C74-EBA3-4456-A2E1-B3B94D2A9413}"/>
                </a:ext>
              </a:extLst>
            </p:cNvPr>
            <p:cNvSpPr/>
            <p:nvPr/>
          </p:nvSpPr>
          <p:spPr>
            <a:xfrm>
              <a:off x="854494" y="1751044"/>
              <a:ext cx="2060550" cy="2060550"/>
            </a:xfrm>
            <a:prstGeom prst="ellipse">
              <a:avLst/>
            </a:prstGeom>
            <a:solidFill>
              <a:srgbClr val="5C9752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00686531-77E2-4182-87EC-5FF085F5ED07}"/>
                </a:ext>
              </a:extLst>
            </p:cNvPr>
            <p:cNvSpPr/>
            <p:nvPr/>
          </p:nvSpPr>
          <p:spPr>
            <a:xfrm>
              <a:off x="2645724" y="1751044"/>
              <a:ext cx="2060550" cy="2060550"/>
            </a:xfrm>
            <a:prstGeom prst="ellipse">
              <a:avLst/>
            </a:prstGeom>
            <a:solidFill>
              <a:srgbClr val="ECAE4D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1C35FFD-FDAE-4634-B297-B33D5663D8C6}"/>
                </a:ext>
              </a:extLst>
            </p:cNvPr>
            <p:cNvSpPr/>
            <p:nvPr/>
          </p:nvSpPr>
          <p:spPr>
            <a:xfrm>
              <a:off x="4436954" y="1751044"/>
              <a:ext cx="2060550" cy="2060550"/>
            </a:xfrm>
            <a:prstGeom prst="ellipse">
              <a:avLst/>
            </a:prstGeom>
            <a:solidFill>
              <a:srgbClr val="5C9752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7FB9FF1-F0EE-4624-AAA7-2D838441304F}"/>
                </a:ext>
              </a:extLst>
            </p:cNvPr>
            <p:cNvSpPr/>
            <p:nvPr/>
          </p:nvSpPr>
          <p:spPr>
            <a:xfrm>
              <a:off x="6228184" y="1751044"/>
              <a:ext cx="2060550" cy="2060550"/>
            </a:xfrm>
            <a:prstGeom prst="ellipse">
              <a:avLst/>
            </a:prstGeom>
            <a:solidFill>
              <a:srgbClr val="ECAE4D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8FC878B5-C4E0-423C-B930-726C3E9B5260}"/>
              </a:ext>
            </a:extLst>
          </p:cNvPr>
          <p:cNvGrpSpPr/>
          <p:nvPr/>
        </p:nvGrpSpPr>
        <p:grpSpPr>
          <a:xfrm>
            <a:off x="2006557" y="3662372"/>
            <a:ext cx="4071056" cy="901282"/>
            <a:chOff x="3189316" y="4309327"/>
            <a:chExt cx="2736304" cy="901282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10BC5F1-CAD4-4121-87E5-10EB8BACF8E1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D3D50D4-49EA-4105-88D6-87F03C480AC4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FF325F-CFCA-46F8-A0A4-F4F89E72EC66}"/>
              </a:ext>
            </a:extLst>
          </p:cNvPr>
          <p:cNvSpPr txBox="1"/>
          <p:nvPr/>
        </p:nvSpPr>
        <p:spPr>
          <a:xfrm>
            <a:off x="966464" y="366237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ECAE4D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rgbClr val="ECAE4D"/>
              </a:solidFill>
              <a:cs typeface="Arial" pitchFamily="34" charset="0"/>
            </a:endParaRPr>
          </a:p>
        </p:txBody>
      </p:sp>
      <p:grpSp>
        <p:nvGrpSpPr>
          <p:cNvPr id="12" name="그룹 8">
            <a:extLst>
              <a:ext uri="{FF2B5EF4-FFF2-40B4-BE49-F238E27FC236}">
                <a16:creationId xmlns="" xmlns:a16="http://schemas.microsoft.com/office/drawing/2014/main" id="{231E2634-CDBB-48EF-A5FD-8848EADA7C5F}"/>
              </a:ext>
            </a:extLst>
          </p:cNvPr>
          <p:cNvGrpSpPr/>
          <p:nvPr/>
        </p:nvGrpSpPr>
        <p:grpSpPr>
          <a:xfrm>
            <a:off x="2006557" y="4675553"/>
            <a:ext cx="4071056" cy="901282"/>
            <a:chOff x="3189316" y="5173423"/>
            <a:chExt cx="2736304" cy="90128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F277AA9-ADD4-4AFE-83AB-32B9C6D5B308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84F2CB7-7874-4D41-996B-551481966E3D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1407BAB-8EBC-4E03-9015-AE31A007F227}"/>
              </a:ext>
            </a:extLst>
          </p:cNvPr>
          <p:cNvSpPr txBox="1"/>
          <p:nvPr/>
        </p:nvSpPr>
        <p:spPr>
          <a:xfrm>
            <a:off x="966464" y="467555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ECAE4D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rgbClr val="ECAE4D"/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="" xmlns:a16="http://schemas.microsoft.com/office/drawing/2014/main" id="{572C2890-8DF7-4121-BA1C-04676352F704}"/>
              </a:ext>
            </a:extLst>
          </p:cNvPr>
          <p:cNvGrpSpPr/>
          <p:nvPr/>
        </p:nvGrpSpPr>
        <p:grpSpPr>
          <a:xfrm>
            <a:off x="7219796" y="3662372"/>
            <a:ext cx="4071056" cy="901282"/>
            <a:chOff x="7040896" y="4309327"/>
            <a:chExt cx="2736304" cy="90128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3C07B45-6083-456A-BE1A-0F334D576CF4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ECFFF21-62AD-4840-BE91-2812541DD0A4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14C9A8-6AA8-4E89-9171-32E9E51D09F7}"/>
              </a:ext>
            </a:extLst>
          </p:cNvPr>
          <p:cNvSpPr txBox="1"/>
          <p:nvPr/>
        </p:nvSpPr>
        <p:spPr>
          <a:xfrm>
            <a:off x="6179703" y="366237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ECAE4D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rgbClr val="ECAE4D"/>
              </a:solidFill>
              <a:cs typeface="Arial" pitchFamily="34" charset="0"/>
            </a:endParaRPr>
          </a:p>
        </p:txBody>
      </p:sp>
      <p:grpSp>
        <p:nvGrpSpPr>
          <p:cNvPr id="20" name="그룹 4">
            <a:extLst>
              <a:ext uri="{FF2B5EF4-FFF2-40B4-BE49-F238E27FC236}">
                <a16:creationId xmlns="" xmlns:a16="http://schemas.microsoft.com/office/drawing/2014/main" id="{C4910A84-42E8-4BB5-8833-822D8597A080}"/>
              </a:ext>
            </a:extLst>
          </p:cNvPr>
          <p:cNvGrpSpPr/>
          <p:nvPr/>
        </p:nvGrpSpPr>
        <p:grpSpPr>
          <a:xfrm>
            <a:off x="7219796" y="4675553"/>
            <a:ext cx="4071056" cy="901282"/>
            <a:chOff x="7040896" y="5173423"/>
            <a:chExt cx="2736304" cy="901282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E18552E-A769-4024-8847-2A6DEC10FB76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FCD0CDA-1637-4A01-BD7C-4FFA6F9076F9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D1A301F-A6A8-40AD-A075-A5232AC35A3F}"/>
              </a:ext>
            </a:extLst>
          </p:cNvPr>
          <p:cNvSpPr txBox="1"/>
          <p:nvPr/>
        </p:nvSpPr>
        <p:spPr>
          <a:xfrm>
            <a:off x="6179703" y="467555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ECAE4D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rgbClr val="ECAE4D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2EB6409-AA23-465E-83F0-DFFC0121318A}"/>
              </a:ext>
            </a:extLst>
          </p:cNvPr>
          <p:cNvSpPr txBox="1"/>
          <p:nvPr/>
        </p:nvSpPr>
        <p:spPr>
          <a:xfrm>
            <a:off x="2584559" y="2530935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2D59AE4-F7F2-4AFD-B6DA-EF749F087CCE}"/>
              </a:ext>
            </a:extLst>
          </p:cNvPr>
          <p:cNvSpPr txBox="1"/>
          <p:nvPr/>
        </p:nvSpPr>
        <p:spPr>
          <a:xfrm>
            <a:off x="4419382" y="2539654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5347739-9013-44D5-B0AB-71DE4EC1FA41}"/>
              </a:ext>
            </a:extLst>
          </p:cNvPr>
          <p:cNvSpPr txBox="1"/>
          <p:nvPr/>
        </p:nvSpPr>
        <p:spPr>
          <a:xfrm>
            <a:off x="6210661" y="2548373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58CDA10-FB45-4D76-B858-43FDB3C75AB4}"/>
              </a:ext>
            </a:extLst>
          </p:cNvPr>
          <p:cNvSpPr txBox="1"/>
          <p:nvPr/>
        </p:nvSpPr>
        <p:spPr>
          <a:xfrm>
            <a:off x="8001940" y="2557092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2944539" y="1782210"/>
            <a:ext cx="946045" cy="723709"/>
            <a:chOff x="460376" y="1835151"/>
            <a:chExt cx="4370388" cy="3343275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735768" y="1792541"/>
            <a:ext cx="946045" cy="723709"/>
            <a:chOff x="460376" y="1835151"/>
            <a:chExt cx="4370388" cy="3343275"/>
          </a:xfrm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520423" y="1792541"/>
            <a:ext cx="946045" cy="723709"/>
            <a:chOff x="460376" y="1835151"/>
            <a:chExt cx="4370388" cy="3343275"/>
          </a:xfrm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8309279" y="1804408"/>
            <a:ext cx="946045" cy="723709"/>
            <a:chOff x="460376" y="1835151"/>
            <a:chExt cx="4370388" cy="3343275"/>
          </a:xfrm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310" y="6044664"/>
            <a:ext cx="12678751" cy="7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5014" b="364"/>
          <a:stretch/>
        </p:blipFill>
        <p:spPr>
          <a:xfrm>
            <a:off x="0" y="0"/>
            <a:ext cx="12192000" cy="68737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757BCF-F07E-4AC1-B676-CFF313301959}"/>
              </a:ext>
            </a:extLst>
          </p:cNvPr>
          <p:cNvSpPr/>
          <p:nvPr/>
        </p:nvSpPr>
        <p:spPr>
          <a:xfrm>
            <a:off x="0" y="0"/>
            <a:ext cx="12192000" cy="1705708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7E9B4D7-F7FD-4FCF-BDE8-57737F50E084}"/>
              </a:ext>
            </a:extLst>
          </p:cNvPr>
          <p:cNvSpPr/>
          <p:nvPr/>
        </p:nvSpPr>
        <p:spPr>
          <a:xfrm>
            <a:off x="4378" y="5168040"/>
            <a:ext cx="12192000" cy="1705708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9275A34-2ED1-432B-8487-C52CCE0227E7}"/>
              </a:ext>
            </a:extLst>
          </p:cNvPr>
          <p:cNvGrpSpPr/>
          <p:nvPr/>
        </p:nvGrpSpPr>
        <p:grpSpPr>
          <a:xfrm rot="20630693">
            <a:off x="9597211" y="3951186"/>
            <a:ext cx="1985613" cy="1997765"/>
            <a:chOff x="9632380" y="4153409"/>
            <a:chExt cx="1985613" cy="1997765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1B0E055D-79D0-4E31-8752-BD74EC632BE6}"/>
                </a:ext>
              </a:extLst>
            </p:cNvPr>
            <p:cNvGrpSpPr/>
            <p:nvPr/>
          </p:nvGrpSpPr>
          <p:grpSpPr>
            <a:xfrm>
              <a:off x="9632380" y="4153409"/>
              <a:ext cx="1985613" cy="1997765"/>
              <a:chOff x="7561093" y="1122933"/>
              <a:chExt cx="3309542" cy="3329797"/>
            </a:xfrm>
          </p:grpSpPr>
          <p:sp>
            <p:nvSpPr>
              <p:cNvPr id="5" name="Graphic 28">
                <a:extLst>
                  <a:ext uri="{FF2B5EF4-FFF2-40B4-BE49-F238E27FC236}">
                    <a16:creationId xmlns="" xmlns:a16="http://schemas.microsoft.com/office/drawing/2014/main" id="{A881ABA1-7F7E-4C24-9E0D-61B1140240EE}"/>
                  </a:ext>
                </a:extLst>
              </p:cNvPr>
              <p:cNvSpPr/>
              <p:nvPr/>
            </p:nvSpPr>
            <p:spPr>
              <a:xfrm>
                <a:off x="7561093" y="1122933"/>
                <a:ext cx="3309542" cy="3329797"/>
              </a:xfrm>
              <a:custGeom>
                <a:avLst/>
                <a:gdLst>
                  <a:gd name="connsiteX0" fmla="*/ 2786240 w 6808002"/>
                  <a:gd name="connsiteY0" fmla="*/ 129180 h 6849667"/>
                  <a:gd name="connsiteX1" fmla="*/ 2727076 w 6808002"/>
                  <a:gd name="connsiteY1" fmla="*/ 253341 h 6849667"/>
                  <a:gd name="connsiteX2" fmla="*/ 2406258 w 6808002"/>
                  <a:gd name="connsiteY2" fmla="*/ 337503 h 6849667"/>
                  <a:gd name="connsiteX3" fmla="*/ 2293763 w 6808002"/>
                  <a:gd name="connsiteY3" fmla="*/ 258340 h 6849667"/>
                  <a:gd name="connsiteX4" fmla="*/ 1953780 w 6808002"/>
                  <a:gd name="connsiteY4" fmla="*/ 397500 h 6849667"/>
                  <a:gd name="connsiteX5" fmla="*/ 1928781 w 6808002"/>
                  <a:gd name="connsiteY5" fmla="*/ 531660 h 6849667"/>
                  <a:gd name="connsiteX6" fmla="*/ 1642962 w 6808002"/>
                  <a:gd name="connsiteY6" fmla="*/ 699986 h 6849667"/>
                  <a:gd name="connsiteX7" fmla="*/ 1514635 w 6808002"/>
                  <a:gd name="connsiteY7" fmla="*/ 649988 h 6849667"/>
                  <a:gd name="connsiteX8" fmla="*/ 1223815 w 6808002"/>
                  <a:gd name="connsiteY8" fmla="*/ 873310 h 6849667"/>
                  <a:gd name="connsiteX9" fmla="*/ 1238815 w 6808002"/>
                  <a:gd name="connsiteY9" fmla="*/ 1012470 h 6849667"/>
                  <a:gd name="connsiteX10" fmla="*/ 1002160 w 6808002"/>
                  <a:gd name="connsiteY10" fmla="*/ 1250792 h 6849667"/>
                  <a:gd name="connsiteX11" fmla="*/ 868833 w 6808002"/>
                  <a:gd name="connsiteY11" fmla="*/ 1240793 h 6849667"/>
                  <a:gd name="connsiteX12" fmla="*/ 645510 w 6808002"/>
                  <a:gd name="connsiteY12" fmla="*/ 1532445 h 6849667"/>
                  <a:gd name="connsiteX13" fmla="*/ 694675 w 6808002"/>
                  <a:gd name="connsiteY13" fmla="*/ 1661605 h 6849667"/>
                  <a:gd name="connsiteX14" fmla="*/ 527183 w 6808002"/>
                  <a:gd name="connsiteY14" fmla="*/ 1949091 h 6849667"/>
                  <a:gd name="connsiteX15" fmla="*/ 393856 w 6808002"/>
                  <a:gd name="connsiteY15" fmla="*/ 1974090 h 6849667"/>
                  <a:gd name="connsiteX16" fmla="*/ 255529 w 6808002"/>
                  <a:gd name="connsiteY16" fmla="*/ 2316574 h 6849667"/>
                  <a:gd name="connsiteX17" fmla="*/ 334692 w 6808002"/>
                  <a:gd name="connsiteY17" fmla="*/ 2430735 h 6849667"/>
                  <a:gd name="connsiteX18" fmla="*/ 250530 w 6808002"/>
                  <a:gd name="connsiteY18" fmla="*/ 2753219 h 6849667"/>
                  <a:gd name="connsiteX19" fmla="*/ 127202 w 6808002"/>
                  <a:gd name="connsiteY19" fmla="*/ 2812383 h 6849667"/>
                  <a:gd name="connsiteX20" fmla="*/ 78038 w 6808002"/>
                  <a:gd name="connsiteY20" fmla="*/ 3179032 h 6849667"/>
                  <a:gd name="connsiteX21" fmla="*/ 181366 w 6808002"/>
                  <a:gd name="connsiteY21" fmla="*/ 3268194 h 6849667"/>
                  <a:gd name="connsiteX22" fmla="*/ 181366 w 6808002"/>
                  <a:gd name="connsiteY22" fmla="*/ 3600678 h 6849667"/>
                  <a:gd name="connsiteX23" fmla="*/ 78871 w 6808002"/>
                  <a:gd name="connsiteY23" fmla="*/ 3690674 h 6849667"/>
                  <a:gd name="connsiteX24" fmla="*/ 128035 w 6808002"/>
                  <a:gd name="connsiteY24" fmla="*/ 4057322 h 6849667"/>
                  <a:gd name="connsiteX25" fmla="*/ 251363 w 6808002"/>
                  <a:gd name="connsiteY25" fmla="*/ 4116486 h 6849667"/>
                  <a:gd name="connsiteX26" fmla="*/ 335525 w 6808002"/>
                  <a:gd name="connsiteY26" fmla="*/ 4438971 h 6849667"/>
                  <a:gd name="connsiteX27" fmla="*/ 256363 w 6808002"/>
                  <a:gd name="connsiteY27" fmla="*/ 4553132 h 6849667"/>
                  <a:gd name="connsiteX28" fmla="*/ 394689 w 6808002"/>
                  <a:gd name="connsiteY28" fmla="*/ 4895615 h 6849667"/>
                  <a:gd name="connsiteX29" fmla="*/ 528016 w 6808002"/>
                  <a:gd name="connsiteY29" fmla="*/ 4920614 h 6849667"/>
                  <a:gd name="connsiteX30" fmla="*/ 695508 w 6808002"/>
                  <a:gd name="connsiteY30" fmla="*/ 5208100 h 6849667"/>
                  <a:gd name="connsiteX31" fmla="*/ 646344 w 6808002"/>
                  <a:gd name="connsiteY31" fmla="*/ 5337260 h 6849667"/>
                  <a:gd name="connsiteX32" fmla="*/ 867999 w 6808002"/>
                  <a:gd name="connsiteY32" fmla="*/ 5629746 h 6849667"/>
                  <a:gd name="connsiteX33" fmla="*/ 1006326 w 6808002"/>
                  <a:gd name="connsiteY33" fmla="*/ 5614747 h 6849667"/>
                  <a:gd name="connsiteX34" fmla="*/ 1242981 w 6808002"/>
                  <a:gd name="connsiteY34" fmla="*/ 5853069 h 6849667"/>
                  <a:gd name="connsiteX35" fmla="*/ 1227982 w 6808002"/>
                  <a:gd name="connsiteY35" fmla="*/ 5992228 h 6849667"/>
                  <a:gd name="connsiteX36" fmla="*/ 1518801 w 6808002"/>
                  <a:gd name="connsiteY36" fmla="*/ 6215551 h 6849667"/>
                  <a:gd name="connsiteX37" fmla="*/ 1647128 w 6808002"/>
                  <a:gd name="connsiteY37" fmla="*/ 6165554 h 6849667"/>
                  <a:gd name="connsiteX38" fmla="*/ 1932948 w 6808002"/>
                  <a:gd name="connsiteY38" fmla="*/ 6333878 h 6849667"/>
                  <a:gd name="connsiteX39" fmla="*/ 1957946 w 6808002"/>
                  <a:gd name="connsiteY39" fmla="*/ 6468039 h 6849667"/>
                  <a:gd name="connsiteX40" fmla="*/ 2297930 w 6808002"/>
                  <a:gd name="connsiteY40" fmla="*/ 6607199 h 6849667"/>
                  <a:gd name="connsiteX41" fmla="*/ 2411258 w 6808002"/>
                  <a:gd name="connsiteY41" fmla="*/ 6528036 h 6849667"/>
                  <a:gd name="connsiteX42" fmla="*/ 2732075 w 6808002"/>
                  <a:gd name="connsiteY42" fmla="*/ 6612198 h 6849667"/>
                  <a:gd name="connsiteX43" fmla="*/ 2791239 w 6808002"/>
                  <a:gd name="connsiteY43" fmla="*/ 6736359 h 6849667"/>
                  <a:gd name="connsiteX44" fmla="*/ 2929566 w 6808002"/>
                  <a:gd name="connsiteY44" fmla="*/ 6855520 h 6849667"/>
                  <a:gd name="connsiteX45" fmla="*/ 3049560 w 6808002"/>
                  <a:gd name="connsiteY45" fmla="*/ 6855520 h 6849667"/>
                  <a:gd name="connsiteX46" fmla="*/ 3157055 w 6808002"/>
                  <a:gd name="connsiteY46" fmla="*/ 6786357 h 6849667"/>
                  <a:gd name="connsiteX47" fmla="*/ 3246217 w 6808002"/>
                  <a:gd name="connsiteY47" fmla="*/ 6682195 h 6849667"/>
                  <a:gd name="connsiteX48" fmla="*/ 3577034 w 6808002"/>
                  <a:gd name="connsiteY48" fmla="*/ 6682195 h 6849667"/>
                  <a:gd name="connsiteX49" fmla="*/ 3666197 w 6808002"/>
                  <a:gd name="connsiteY49" fmla="*/ 6786357 h 6849667"/>
                  <a:gd name="connsiteX50" fmla="*/ 3769525 w 6808002"/>
                  <a:gd name="connsiteY50" fmla="*/ 6855520 h 6849667"/>
                  <a:gd name="connsiteX51" fmla="*/ 3897019 w 6808002"/>
                  <a:gd name="connsiteY51" fmla="*/ 6855520 h 6849667"/>
                  <a:gd name="connsiteX52" fmla="*/ 4031179 w 6808002"/>
                  <a:gd name="connsiteY52" fmla="*/ 6736359 h 6849667"/>
                  <a:gd name="connsiteX53" fmla="*/ 4090343 w 6808002"/>
                  <a:gd name="connsiteY53" fmla="*/ 6612198 h 6849667"/>
                  <a:gd name="connsiteX54" fmla="*/ 4411161 w 6808002"/>
                  <a:gd name="connsiteY54" fmla="*/ 6528036 h 6849667"/>
                  <a:gd name="connsiteX55" fmla="*/ 4524488 w 6808002"/>
                  <a:gd name="connsiteY55" fmla="*/ 6607199 h 6849667"/>
                  <a:gd name="connsiteX56" fmla="*/ 4864472 w 6808002"/>
                  <a:gd name="connsiteY56" fmla="*/ 6468039 h 6849667"/>
                  <a:gd name="connsiteX57" fmla="*/ 4889471 w 6808002"/>
                  <a:gd name="connsiteY57" fmla="*/ 6333878 h 6849667"/>
                  <a:gd name="connsiteX58" fmla="*/ 5175290 w 6808002"/>
                  <a:gd name="connsiteY58" fmla="*/ 6165554 h 6849667"/>
                  <a:gd name="connsiteX59" fmla="*/ 5303617 w 6808002"/>
                  <a:gd name="connsiteY59" fmla="*/ 6215551 h 6849667"/>
                  <a:gd name="connsiteX60" fmla="*/ 5594437 w 6808002"/>
                  <a:gd name="connsiteY60" fmla="*/ 5992228 h 6849667"/>
                  <a:gd name="connsiteX61" fmla="*/ 5579437 w 6808002"/>
                  <a:gd name="connsiteY61" fmla="*/ 5853069 h 6849667"/>
                  <a:gd name="connsiteX62" fmla="*/ 5816092 w 6808002"/>
                  <a:gd name="connsiteY62" fmla="*/ 5614747 h 6849667"/>
                  <a:gd name="connsiteX63" fmla="*/ 5954419 w 6808002"/>
                  <a:gd name="connsiteY63" fmla="*/ 5629746 h 6849667"/>
                  <a:gd name="connsiteX64" fmla="*/ 6176075 w 6808002"/>
                  <a:gd name="connsiteY64" fmla="*/ 5337260 h 6849667"/>
                  <a:gd name="connsiteX65" fmla="*/ 6126910 w 6808002"/>
                  <a:gd name="connsiteY65" fmla="*/ 5208100 h 6849667"/>
                  <a:gd name="connsiteX66" fmla="*/ 6294402 w 6808002"/>
                  <a:gd name="connsiteY66" fmla="*/ 4920614 h 6849667"/>
                  <a:gd name="connsiteX67" fmla="*/ 6427729 w 6808002"/>
                  <a:gd name="connsiteY67" fmla="*/ 4895615 h 6849667"/>
                  <a:gd name="connsiteX68" fmla="*/ 6566056 w 6808002"/>
                  <a:gd name="connsiteY68" fmla="*/ 4553132 h 6849667"/>
                  <a:gd name="connsiteX69" fmla="*/ 6486893 w 6808002"/>
                  <a:gd name="connsiteY69" fmla="*/ 4438971 h 6849667"/>
                  <a:gd name="connsiteX70" fmla="*/ 6571055 w 6808002"/>
                  <a:gd name="connsiteY70" fmla="*/ 4116486 h 6849667"/>
                  <a:gd name="connsiteX71" fmla="*/ 6694383 w 6808002"/>
                  <a:gd name="connsiteY71" fmla="*/ 4057322 h 6849667"/>
                  <a:gd name="connsiteX72" fmla="*/ 6811877 w 6808002"/>
                  <a:gd name="connsiteY72" fmla="*/ 3879831 h 6849667"/>
                  <a:gd name="connsiteX73" fmla="*/ 6811877 w 6808002"/>
                  <a:gd name="connsiteY73" fmla="*/ 3828167 h 6849667"/>
                  <a:gd name="connsiteX74" fmla="*/ 6733547 w 6808002"/>
                  <a:gd name="connsiteY74" fmla="*/ 3679841 h 6849667"/>
                  <a:gd name="connsiteX75" fmla="*/ 6629386 w 6808002"/>
                  <a:gd name="connsiteY75" fmla="*/ 3591512 h 6849667"/>
                  <a:gd name="connsiteX76" fmla="*/ 6629386 w 6808002"/>
                  <a:gd name="connsiteY76" fmla="*/ 3259028 h 6849667"/>
                  <a:gd name="connsiteX77" fmla="*/ 6732714 w 6808002"/>
                  <a:gd name="connsiteY77" fmla="*/ 3169866 h 6849667"/>
                  <a:gd name="connsiteX78" fmla="*/ 6811044 w 6808002"/>
                  <a:gd name="connsiteY78" fmla="*/ 3013207 h 6849667"/>
                  <a:gd name="connsiteX79" fmla="*/ 6811044 w 6808002"/>
                  <a:gd name="connsiteY79" fmla="*/ 2990708 h 6849667"/>
                  <a:gd name="connsiteX80" fmla="*/ 6683550 w 6808002"/>
                  <a:gd name="connsiteY80" fmla="*/ 2803217 h 6849667"/>
                  <a:gd name="connsiteX81" fmla="*/ 6560223 w 6808002"/>
                  <a:gd name="connsiteY81" fmla="*/ 2744053 h 6849667"/>
                  <a:gd name="connsiteX82" fmla="*/ 6476060 w 6808002"/>
                  <a:gd name="connsiteY82" fmla="*/ 2421569 h 6849667"/>
                  <a:gd name="connsiteX83" fmla="*/ 6555223 w 6808002"/>
                  <a:gd name="connsiteY83" fmla="*/ 2307407 h 6849667"/>
                  <a:gd name="connsiteX84" fmla="*/ 6416896 w 6808002"/>
                  <a:gd name="connsiteY84" fmla="*/ 1964924 h 6849667"/>
                  <a:gd name="connsiteX85" fmla="*/ 6283569 w 6808002"/>
                  <a:gd name="connsiteY85" fmla="*/ 1939925 h 6849667"/>
                  <a:gd name="connsiteX86" fmla="*/ 6116078 w 6808002"/>
                  <a:gd name="connsiteY86" fmla="*/ 1652439 h 6849667"/>
                  <a:gd name="connsiteX87" fmla="*/ 6165242 w 6808002"/>
                  <a:gd name="connsiteY87" fmla="*/ 1523279 h 6849667"/>
                  <a:gd name="connsiteX88" fmla="*/ 5943586 w 6808002"/>
                  <a:gd name="connsiteY88" fmla="*/ 1230793 h 6849667"/>
                  <a:gd name="connsiteX89" fmla="*/ 5805260 w 6808002"/>
                  <a:gd name="connsiteY89" fmla="*/ 1245792 h 6849667"/>
                  <a:gd name="connsiteX90" fmla="*/ 5568604 w 6808002"/>
                  <a:gd name="connsiteY90" fmla="*/ 1007471 h 6849667"/>
                  <a:gd name="connsiteX91" fmla="*/ 5583603 w 6808002"/>
                  <a:gd name="connsiteY91" fmla="*/ 868311 h 6849667"/>
                  <a:gd name="connsiteX92" fmla="*/ 5292784 w 6808002"/>
                  <a:gd name="connsiteY92" fmla="*/ 644988 h 6849667"/>
                  <a:gd name="connsiteX93" fmla="*/ 5164457 w 6808002"/>
                  <a:gd name="connsiteY93" fmla="*/ 694986 h 6849667"/>
                  <a:gd name="connsiteX94" fmla="*/ 4878638 w 6808002"/>
                  <a:gd name="connsiteY94" fmla="*/ 526661 h 6849667"/>
                  <a:gd name="connsiteX95" fmla="*/ 4853639 w 6808002"/>
                  <a:gd name="connsiteY95" fmla="*/ 392500 h 6849667"/>
                  <a:gd name="connsiteX96" fmla="*/ 4513656 w 6808002"/>
                  <a:gd name="connsiteY96" fmla="*/ 253341 h 6849667"/>
                  <a:gd name="connsiteX97" fmla="*/ 4399495 w 6808002"/>
                  <a:gd name="connsiteY97" fmla="*/ 332503 h 6849667"/>
                  <a:gd name="connsiteX98" fmla="*/ 4078677 w 6808002"/>
                  <a:gd name="connsiteY98" fmla="*/ 248341 h 6849667"/>
                  <a:gd name="connsiteX99" fmla="*/ 4019513 w 6808002"/>
                  <a:gd name="connsiteY99" fmla="*/ 124180 h 6849667"/>
                  <a:gd name="connsiteX100" fmla="*/ 3857854 w 6808002"/>
                  <a:gd name="connsiteY100" fmla="*/ 20 h 6849667"/>
                  <a:gd name="connsiteX101" fmla="*/ 3784524 w 6808002"/>
                  <a:gd name="connsiteY101" fmla="*/ 20 h 6849667"/>
                  <a:gd name="connsiteX102" fmla="*/ 3654531 w 6808002"/>
                  <a:gd name="connsiteY102" fmla="*/ 74183 h 6849667"/>
                  <a:gd name="connsiteX103" fmla="*/ 3566202 w 6808002"/>
                  <a:gd name="connsiteY103" fmla="*/ 178344 h 6849667"/>
                  <a:gd name="connsiteX104" fmla="*/ 3235384 w 6808002"/>
                  <a:gd name="connsiteY104" fmla="*/ 178344 h 6849667"/>
                  <a:gd name="connsiteX105" fmla="*/ 3151222 w 6808002"/>
                  <a:gd name="connsiteY105" fmla="*/ 79182 h 6849667"/>
                  <a:gd name="connsiteX106" fmla="*/ 2982897 w 6808002"/>
                  <a:gd name="connsiteY106" fmla="*/ 20 h 6849667"/>
                  <a:gd name="connsiteX107" fmla="*/ 2982063 w 6808002"/>
                  <a:gd name="connsiteY107" fmla="*/ 20 h 6849667"/>
                  <a:gd name="connsiteX108" fmla="*/ 2786240 w 6808002"/>
                  <a:gd name="connsiteY108" fmla="*/ 129180 h 684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6808002" h="6849667">
                    <a:moveTo>
                      <a:pt x="2786240" y="129180"/>
                    </a:moveTo>
                    <a:lnTo>
                      <a:pt x="2727076" y="253341"/>
                    </a:lnTo>
                    <a:cubicBezTo>
                      <a:pt x="2672912" y="377501"/>
                      <a:pt x="2514586" y="416666"/>
                      <a:pt x="2406258" y="337503"/>
                    </a:cubicBezTo>
                    <a:lnTo>
                      <a:pt x="2293763" y="258340"/>
                    </a:lnTo>
                    <a:cubicBezTo>
                      <a:pt x="2165436" y="164178"/>
                      <a:pt x="1982945" y="243341"/>
                      <a:pt x="1953780" y="397500"/>
                    </a:cubicBezTo>
                    <a:lnTo>
                      <a:pt x="1928781" y="531660"/>
                    </a:lnTo>
                    <a:cubicBezTo>
                      <a:pt x="1903782" y="665821"/>
                      <a:pt x="1766289" y="744983"/>
                      <a:pt x="1642962" y="699986"/>
                    </a:cubicBezTo>
                    <a:lnTo>
                      <a:pt x="1514635" y="649988"/>
                    </a:lnTo>
                    <a:cubicBezTo>
                      <a:pt x="1366309" y="595824"/>
                      <a:pt x="1208816" y="714151"/>
                      <a:pt x="1223815" y="873310"/>
                    </a:cubicBezTo>
                    <a:lnTo>
                      <a:pt x="1238815" y="1012470"/>
                    </a:lnTo>
                    <a:cubicBezTo>
                      <a:pt x="1253814" y="1146631"/>
                      <a:pt x="1140486" y="1260792"/>
                      <a:pt x="1002160" y="1250792"/>
                    </a:cubicBezTo>
                    <a:lnTo>
                      <a:pt x="868833" y="1240793"/>
                    </a:lnTo>
                    <a:cubicBezTo>
                      <a:pt x="709674" y="1224960"/>
                      <a:pt x="591346" y="1384119"/>
                      <a:pt x="645510" y="1532445"/>
                    </a:cubicBezTo>
                    <a:lnTo>
                      <a:pt x="694675" y="1661605"/>
                    </a:lnTo>
                    <a:cubicBezTo>
                      <a:pt x="743839" y="1790766"/>
                      <a:pt x="660510" y="1929092"/>
                      <a:pt x="527183" y="1949091"/>
                    </a:cubicBezTo>
                    <a:lnTo>
                      <a:pt x="393856" y="1974090"/>
                    </a:lnTo>
                    <a:cubicBezTo>
                      <a:pt x="236364" y="1999089"/>
                      <a:pt x="162200" y="2182414"/>
                      <a:pt x="255529" y="2316574"/>
                    </a:cubicBezTo>
                    <a:lnTo>
                      <a:pt x="334692" y="2430735"/>
                    </a:lnTo>
                    <a:cubicBezTo>
                      <a:pt x="413855" y="2539896"/>
                      <a:pt x="373857" y="2698222"/>
                      <a:pt x="250530" y="2753219"/>
                    </a:cubicBezTo>
                    <a:lnTo>
                      <a:pt x="127202" y="2812383"/>
                    </a:lnTo>
                    <a:cubicBezTo>
                      <a:pt x="-16124" y="2876547"/>
                      <a:pt x="-45289" y="3074870"/>
                      <a:pt x="78038" y="3179032"/>
                    </a:cubicBezTo>
                    <a:lnTo>
                      <a:pt x="181366" y="3268194"/>
                    </a:lnTo>
                    <a:cubicBezTo>
                      <a:pt x="284695" y="3352357"/>
                      <a:pt x="284695" y="3516515"/>
                      <a:pt x="181366" y="3600678"/>
                    </a:cubicBezTo>
                    <a:lnTo>
                      <a:pt x="78871" y="3690674"/>
                    </a:lnTo>
                    <a:cubicBezTo>
                      <a:pt x="-44456" y="3794835"/>
                      <a:pt x="-19457" y="3988159"/>
                      <a:pt x="128035" y="4057322"/>
                    </a:cubicBezTo>
                    <a:lnTo>
                      <a:pt x="251363" y="4116486"/>
                    </a:lnTo>
                    <a:cubicBezTo>
                      <a:pt x="374690" y="4170650"/>
                      <a:pt x="413855" y="4329809"/>
                      <a:pt x="335525" y="4438971"/>
                    </a:cubicBezTo>
                    <a:lnTo>
                      <a:pt x="256363" y="4553132"/>
                    </a:lnTo>
                    <a:cubicBezTo>
                      <a:pt x="163034" y="4682292"/>
                      <a:pt x="241363" y="4865617"/>
                      <a:pt x="394689" y="4895615"/>
                    </a:cubicBezTo>
                    <a:lnTo>
                      <a:pt x="528016" y="4920614"/>
                    </a:lnTo>
                    <a:cubicBezTo>
                      <a:pt x="661343" y="4945613"/>
                      <a:pt x="740506" y="5083939"/>
                      <a:pt x="695508" y="5208100"/>
                    </a:cubicBezTo>
                    <a:lnTo>
                      <a:pt x="646344" y="5337260"/>
                    </a:lnTo>
                    <a:cubicBezTo>
                      <a:pt x="592180" y="5486420"/>
                      <a:pt x="710507" y="5644746"/>
                      <a:pt x="867999" y="5629746"/>
                    </a:cubicBezTo>
                    <a:lnTo>
                      <a:pt x="1006326" y="5614747"/>
                    </a:lnTo>
                    <a:cubicBezTo>
                      <a:pt x="1139653" y="5599748"/>
                      <a:pt x="1252981" y="5713909"/>
                      <a:pt x="1242981" y="5853069"/>
                    </a:cubicBezTo>
                    <a:lnTo>
                      <a:pt x="1227982" y="5992228"/>
                    </a:lnTo>
                    <a:cubicBezTo>
                      <a:pt x="1212983" y="6150554"/>
                      <a:pt x="1371308" y="6269715"/>
                      <a:pt x="1518801" y="6215551"/>
                    </a:cubicBezTo>
                    <a:lnTo>
                      <a:pt x="1647128" y="6165554"/>
                    </a:lnTo>
                    <a:cubicBezTo>
                      <a:pt x="1775455" y="6115556"/>
                      <a:pt x="1913782" y="6200552"/>
                      <a:pt x="1932948" y="6333878"/>
                    </a:cubicBezTo>
                    <a:lnTo>
                      <a:pt x="1957946" y="6468039"/>
                    </a:lnTo>
                    <a:cubicBezTo>
                      <a:pt x="1982945" y="6626364"/>
                      <a:pt x="2165436" y="6701361"/>
                      <a:pt x="2297930" y="6607199"/>
                    </a:cubicBezTo>
                    <a:lnTo>
                      <a:pt x="2411258" y="6528036"/>
                    </a:lnTo>
                    <a:cubicBezTo>
                      <a:pt x="2519586" y="6448873"/>
                      <a:pt x="2677911" y="6488038"/>
                      <a:pt x="2732075" y="6612198"/>
                    </a:cubicBezTo>
                    <a:lnTo>
                      <a:pt x="2791239" y="6736359"/>
                    </a:lnTo>
                    <a:cubicBezTo>
                      <a:pt x="2818738" y="6798023"/>
                      <a:pt x="2871235" y="6838854"/>
                      <a:pt x="2929566" y="6855520"/>
                    </a:cubicBezTo>
                    <a:lnTo>
                      <a:pt x="3049560" y="6855520"/>
                    </a:lnTo>
                    <a:cubicBezTo>
                      <a:pt x="3089558" y="6844687"/>
                      <a:pt x="3127056" y="6822188"/>
                      <a:pt x="3157055" y="6786357"/>
                    </a:cubicBezTo>
                    <a:lnTo>
                      <a:pt x="3246217" y="6682195"/>
                    </a:lnTo>
                    <a:cubicBezTo>
                      <a:pt x="3330380" y="6578034"/>
                      <a:pt x="3492872" y="6578034"/>
                      <a:pt x="3577034" y="6682195"/>
                    </a:cubicBezTo>
                    <a:lnTo>
                      <a:pt x="3666197" y="6786357"/>
                    </a:lnTo>
                    <a:cubicBezTo>
                      <a:pt x="3695362" y="6821355"/>
                      <a:pt x="3731193" y="6843854"/>
                      <a:pt x="3769525" y="6855520"/>
                    </a:cubicBezTo>
                    <a:lnTo>
                      <a:pt x="3897019" y="6855520"/>
                    </a:lnTo>
                    <a:cubicBezTo>
                      <a:pt x="3952849" y="6838021"/>
                      <a:pt x="4002847" y="6798023"/>
                      <a:pt x="4031179" y="6736359"/>
                    </a:cubicBezTo>
                    <a:lnTo>
                      <a:pt x="4090343" y="6612198"/>
                    </a:lnTo>
                    <a:cubicBezTo>
                      <a:pt x="4144507" y="6488038"/>
                      <a:pt x="4302833" y="6448873"/>
                      <a:pt x="4411161" y="6528036"/>
                    </a:cubicBezTo>
                    <a:lnTo>
                      <a:pt x="4524488" y="6607199"/>
                    </a:lnTo>
                    <a:cubicBezTo>
                      <a:pt x="4652816" y="6701361"/>
                      <a:pt x="4835307" y="6622198"/>
                      <a:pt x="4864472" y="6468039"/>
                    </a:cubicBezTo>
                    <a:lnTo>
                      <a:pt x="4889471" y="6333878"/>
                    </a:lnTo>
                    <a:cubicBezTo>
                      <a:pt x="4914469" y="6199718"/>
                      <a:pt x="5051963" y="6120556"/>
                      <a:pt x="5175290" y="6165554"/>
                    </a:cubicBezTo>
                    <a:lnTo>
                      <a:pt x="5303617" y="6215551"/>
                    </a:lnTo>
                    <a:cubicBezTo>
                      <a:pt x="5451943" y="6269715"/>
                      <a:pt x="5609436" y="6151388"/>
                      <a:pt x="5594437" y="5992228"/>
                    </a:cubicBezTo>
                    <a:lnTo>
                      <a:pt x="5579437" y="5853069"/>
                    </a:lnTo>
                    <a:cubicBezTo>
                      <a:pt x="5564438" y="5718908"/>
                      <a:pt x="5677766" y="5604747"/>
                      <a:pt x="5816092" y="5614747"/>
                    </a:cubicBezTo>
                    <a:lnTo>
                      <a:pt x="5954419" y="5629746"/>
                    </a:lnTo>
                    <a:cubicBezTo>
                      <a:pt x="6111911" y="5644746"/>
                      <a:pt x="6230239" y="5485586"/>
                      <a:pt x="6176075" y="5337260"/>
                    </a:cubicBezTo>
                    <a:lnTo>
                      <a:pt x="6126910" y="5208100"/>
                    </a:lnTo>
                    <a:cubicBezTo>
                      <a:pt x="6077746" y="5078940"/>
                      <a:pt x="6161076" y="4940613"/>
                      <a:pt x="6294402" y="4920614"/>
                    </a:cubicBezTo>
                    <a:lnTo>
                      <a:pt x="6427729" y="4895615"/>
                    </a:lnTo>
                    <a:cubicBezTo>
                      <a:pt x="6585221" y="4870616"/>
                      <a:pt x="6659385" y="4687292"/>
                      <a:pt x="6566056" y="4553132"/>
                    </a:cubicBezTo>
                    <a:lnTo>
                      <a:pt x="6486893" y="4438971"/>
                    </a:lnTo>
                    <a:cubicBezTo>
                      <a:pt x="6407730" y="4329809"/>
                      <a:pt x="6447728" y="4171484"/>
                      <a:pt x="6571055" y="4116486"/>
                    </a:cubicBezTo>
                    <a:lnTo>
                      <a:pt x="6694383" y="4057322"/>
                    </a:lnTo>
                    <a:cubicBezTo>
                      <a:pt x="6763546" y="4019824"/>
                      <a:pt x="6804377" y="3952327"/>
                      <a:pt x="6811877" y="3879831"/>
                    </a:cubicBezTo>
                    <a:lnTo>
                      <a:pt x="6811877" y="3828167"/>
                    </a:lnTo>
                    <a:cubicBezTo>
                      <a:pt x="6806044" y="3773169"/>
                      <a:pt x="6780212" y="3719839"/>
                      <a:pt x="6733547" y="3679841"/>
                    </a:cubicBezTo>
                    <a:lnTo>
                      <a:pt x="6629386" y="3591512"/>
                    </a:lnTo>
                    <a:cubicBezTo>
                      <a:pt x="6526058" y="3502349"/>
                      <a:pt x="6526058" y="3343191"/>
                      <a:pt x="6629386" y="3259028"/>
                    </a:cubicBezTo>
                    <a:lnTo>
                      <a:pt x="6732714" y="3169866"/>
                    </a:lnTo>
                    <a:cubicBezTo>
                      <a:pt x="6782712" y="3127368"/>
                      <a:pt x="6807711" y="3070704"/>
                      <a:pt x="6811044" y="3013207"/>
                    </a:cubicBezTo>
                    <a:lnTo>
                      <a:pt x="6811044" y="2990708"/>
                    </a:lnTo>
                    <a:cubicBezTo>
                      <a:pt x="6806878" y="2914045"/>
                      <a:pt x="6763546" y="2840715"/>
                      <a:pt x="6683550" y="2803217"/>
                    </a:cubicBezTo>
                    <a:lnTo>
                      <a:pt x="6560223" y="2744053"/>
                    </a:lnTo>
                    <a:cubicBezTo>
                      <a:pt x="6436895" y="2689889"/>
                      <a:pt x="6397730" y="2530730"/>
                      <a:pt x="6476060" y="2421569"/>
                    </a:cubicBezTo>
                    <a:lnTo>
                      <a:pt x="6555223" y="2307407"/>
                    </a:lnTo>
                    <a:cubicBezTo>
                      <a:pt x="6648552" y="2178247"/>
                      <a:pt x="6570222" y="1994923"/>
                      <a:pt x="6416896" y="1964924"/>
                    </a:cubicBezTo>
                    <a:lnTo>
                      <a:pt x="6283569" y="1939925"/>
                    </a:lnTo>
                    <a:cubicBezTo>
                      <a:pt x="6150242" y="1914927"/>
                      <a:pt x="6071080" y="1776600"/>
                      <a:pt x="6116078" y="1652439"/>
                    </a:cubicBezTo>
                    <a:lnTo>
                      <a:pt x="6165242" y="1523279"/>
                    </a:lnTo>
                    <a:cubicBezTo>
                      <a:pt x="6219406" y="1374119"/>
                      <a:pt x="6101078" y="1215794"/>
                      <a:pt x="5943586" y="1230793"/>
                    </a:cubicBezTo>
                    <a:lnTo>
                      <a:pt x="5805260" y="1245792"/>
                    </a:lnTo>
                    <a:cubicBezTo>
                      <a:pt x="5671933" y="1260792"/>
                      <a:pt x="5558605" y="1146631"/>
                      <a:pt x="5568604" y="1007471"/>
                    </a:cubicBezTo>
                    <a:lnTo>
                      <a:pt x="5583603" y="868311"/>
                    </a:lnTo>
                    <a:cubicBezTo>
                      <a:pt x="5598603" y="709985"/>
                      <a:pt x="5440277" y="590824"/>
                      <a:pt x="5292784" y="644988"/>
                    </a:cubicBezTo>
                    <a:lnTo>
                      <a:pt x="5164457" y="694986"/>
                    </a:lnTo>
                    <a:cubicBezTo>
                      <a:pt x="5036130" y="744983"/>
                      <a:pt x="4897803" y="659987"/>
                      <a:pt x="4878638" y="526661"/>
                    </a:cubicBezTo>
                    <a:lnTo>
                      <a:pt x="4853639" y="392500"/>
                    </a:lnTo>
                    <a:cubicBezTo>
                      <a:pt x="4828640" y="234175"/>
                      <a:pt x="4646149" y="159178"/>
                      <a:pt x="4513656" y="253341"/>
                    </a:cubicBezTo>
                    <a:lnTo>
                      <a:pt x="4399495" y="332503"/>
                    </a:lnTo>
                    <a:cubicBezTo>
                      <a:pt x="4291166" y="411666"/>
                      <a:pt x="4132841" y="372501"/>
                      <a:pt x="4078677" y="248341"/>
                    </a:cubicBezTo>
                    <a:lnTo>
                      <a:pt x="4019513" y="124180"/>
                    </a:lnTo>
                    <a:cubicBezTo>
                      <a:pt x="3988681" y="54184"/>
                      <a:pt x="3926184" y="11686"/>
                      <a:pt x="3857854" y="20"/>
                    </a:cubicBezTo>
                    <a:lnTo>
                      <a:pt x="3784524" y="20"/>
                    </a:lnTo>
                    <a:cubicBezTo>
                      <a:pt x="3736193" y="8352"/>
                      <a:pt x="3690362" y="31685"/>
                      <a:pt x="3654531" y="74183"/>
                    </a:cubicBezTo>
                    <a:lnTo>
                      <a:pt x="3566202" y="178344"/>
                    </a:lnTo>
                    <a:cubicBezTo>
                      <a:pt x="3477039" y="282506"/>
                      <a:pt x="3319547" y="282506"/>
                      <a:pt x="3235384" y="178344"/>
                    </a:cubicBezTo>
                    <a:lnTo>
                      <a:pt x="3151222" y="79182"/>
                    </a:lnTo>
                    <a:cubicBezTo>
                      <a:pt x="3106224" y="25018"/>
                      <a:pt x="3044560" y="-814"/>
                      <a:pt x="2982897" y="20"/>
                    </a:cubicBezTo>
                    <a:lnTo>
                      <a:pt x="2982063" y="20"/>
                    </a:lnTo>
                    <a:cubicBezTo>
                      <a:pt x="2902901" y="853"/>
                      <a:pt x="2825404" y="45017"/>
                      <a:pt x="2786240" y="129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3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3">
                <a:extLst>
                  <a:ext uri="{FF2B5EF4-FFF2-40B4-BE49-F238E27FC236}">
                    <a16:creationId xmlns="" xmlns:a16="http://schemas.microsoft.com/office/drawing/2014/main" id="{25EF99DB-288E-4B65-B0D6-ECAE9A0E9E11}"/>
                  </a:ext>
                </a:extLst>
              </p:cNvPr>
              <p:cNvSpPr/>
              <p:nvPr/>
            </p:nvSpPr>
            <p:spPr>
              <a:xfrm>
                <a:off x="7804960" y="1368293"/>
                <a:ext cx="2821808" cy="2839077"/>
              </a:xfrm>
              <a:custGeom>
                <a:avLst/>
                <a:gdLst>
                  <a:gd name="connsiteX0" fmla="*/ 1768155 w 4319084"/>
                  <a:gd name="connsiteY0" fmla="*/ 81953 h 4345517"/>
                  <a:gd name="connsiteX1" fmla="*/ 1730621 w 4319084"/>
                  <a:gd name="connsiteY1" fmla="*/ 160723 h 4345517"/>
                  <a:gd name="connsiteX2" fmla="*/ 1527090 w 4319084"/>
                  <a:gd name="connsiteY2" fmla="*/ 214116 h 4345517"/>
                  <a:gd name="connsiteX3" fmla="*/ 1455722 w 4319084"/>
                  <a:gd name="connsiteY3" fmla="*/ 163894 h 4345517"/>
                  <a:gd name="connsiteX4" fmla="*/ 1240032 w 4319084"/>
                  <a:gd name="connsiteY4" fmla="*/ 252179 h 4345517"/>
                  <a:gd name="connsiteX5" fmla="*/ 1224173 w 4319084"/>
                  <a:gd name="connsiteY5" fmla="*/ 337292 h 4345517"/>
                  <a:gd name="connsiteX6" fmla="*/ 1042845 w 4319084"/>
                  <a:gd name="connsiteY6" fmla="*/ 444080 h 4345517"/>
                  <a:gd name="connsiteX7" fmla="*/ 961433 w 4319084"/>
                  <a:gd name="connsiteY7" fmla="*/ 412361 h 4345517"/>
                  <a:gd name="connsiteX8" fmla="*/ 776933 w 4319084"/>
                  <a:gd name="connsiteY8" fmla="*/ 554039 h 4345517"/>
                  <a:gd name="connsiteX9" fmla="*/ 786449 w 4319084"/>
                  <a:gd name="connsiteY9" fmla="*/ 642324 h 4345517"/>
                  <a:gd name="connsiteX10" fmla="*/ 636312 w 4319084"/>
                  <a:gd name="connsiteY10" fmla="*/ 793519 h 4345517"/>
                  <a:gd name="connsiteX11" fmla="*/ 551727 w 4319084"/>
                  <a:gd name="connsiteY11" fmla="*/ 787175 h 4345517"/>
                  <a:gd name="connsiteX12" fmla="*/ 410049 w 4319084"/>
                  <a:gd name="connsiteY12" fmla="*/ 972203 h 4345517"/>
                  <a:gd name="connsiteX13" fmla="*/ 441239 w 4319084"/>
                  <a:gd name="connsiteY13" fmla="*/ 1054144 h 4345517"/>
                  <a:gd name="connsiteX14" fmla="*/ 334980 w 4319084"/>
                  <a:gd name="connsiteY14" fmla="*/ 1236529 h 4345517"/>
                  <a:gd name="connsiteX15" fmla="*/ 250396 w 4319084"/>
                  <a:gd name="connsiteY15" fmla="*/ 1252388 h 4345517"/>
                  <a:gd name="connsiteX16" fmla="*/ 162640 w 4319084"/>
                  <a:gd name="connsiteY16" fmla="*/ 1469664 h 4345517"/>
                  <a:gd name="connsiteX17" fmla="*/ 212862 w 4319084"/>
                  <a:gd name="connsiteY17" fmla="*/ 1542090 h 4345517"/>
                  <a:gd name="connsiteX18" fmla="*/ 159468 w 4319084"/>
                  <a:gd name="connsiteY18" fmla="*/ 1746678 h 4345517"/>
                  <a:gd name="connsiteX19" fmla="*/ 81227 w 4319084"/>
                  <a:gd name="connsiteY19" fmla="*/ 1784212 h 4345517"/>
                  <a:gd name="connsiteX20" fmla="*/ 50037 w 4319084"/>
                  <a:gd name="connsiteY20" fmla="*/ 2016819 h 4345517"/>
                  <a:gd name="connsiteX21" fmla="*/ 115590 w 4319084"/>
                  <a:gd name="connsiteY21" fmla="*/ 2073385 h 4345517"/>
                  <a:gd name="connsiteX22" fmla="*/ 115590 w 4319084"/>
                  <a:gd name="connsiteY22" fmla="*/ 2284317 h 4345517"/>
                  <a:gd name="connsiteX23" fmla="*/ 50037 w 4319084"/>
                  <a:gd name="connsiteY23" fmla="*/ 2340882 h 4345517"/>
                  <a:gd name="connsiteX24" fmla="*/ 81227 w 4319084"/>
                  <a:gd name="connsiteY24" fmla="*/ 2573489 h 4345517"/>
                  <a:gd name="connsiteX25" fmla="*/ 159468 w 4319084"/>
                  <a:gd name="connsiteY25" fmla="*/ 2611023 h 4345517"/>
                  <a:gd name="connsiteX26" fmla="*/ 212862 w 4319084"/>
                  <a:gd name="connsiteY26" fmla="*/ 2815612 h 4345517"/>
                  <a:gd name="connsiteX27" fmla="*/ 162640 w 4319084"/>
                  <a:gd name="connsiteY27" fmla="*/ 2888037 h 4345517"/>
                  <a:gd name="connsiteX28" fmla="*/ 250396 w 4319084"/>
                  <a:gd name="connsiteY28" fmla="*/ 3105313 h 4345517"/>
                  <a:gd name="connsiteX29" fmla="*/ 334980 w 4319084"/>
                  <a:gd name="connsiteY29" fmla="*/ 3121173 h 4345517"/>
                  <a:gd name="connsiteX30" fmla="*/ 441239 w 4319084"/>
                  <a:gd name="connsiteY30" fmla="*/ 3303557 h 4345517"/>
                  <a:gd name="connsiteX31" fmla="*/ 410049 w 4319084"/>
                  <a:gd name="connsiteY31" fmla="*/ 3385498 h 4345517"/>
                  <a:gd name="connsiteX32" fmla="*/ 550670 w 4319084"/>
                  <a:gd name="connsiteY32" fmla="*/ 3571055 h 4345517"/>
                  <a:gd name="connsiteX33" fmla="*/ 638426 w 4319084"/>
                  <a:gd name="connsiteY33" fmla="*/ 3561539 h 4345517"/>
                  <a:gd name="connsiteX34" fmla="*/ 788563 w 4319084"/>
                  <a:gd name="connsiteY34" fmla="*/ 3712734 h 4345517"/>
                  <a:gd name="connsiteX35" fmla="*/ 779048 w 4319084"/>
                  <a:gd name="connsiteY35" fmla="*/ 3801019 h 4345517"/>
                  <a:gd name="connsiteX36" fmla="*/ 963547 w 4319084"/>
                  <a:gd name="connsiteY36" fmla="*/ 3942697 h 4345517"/>
                  <a:gd name="connsiteX37" fmla="*/ 1044960 w 4319084"/>
                  <a:gd name="connsiteY37" fmla="*/ 3910978 h 4345517"/>
                  <a:gd name="connsiteX38" fmla="*/ 1226287 w 4319084"/>
                  <a:gd name="connsiteY38" fmla="*/ 4017766 h 4345517"/>
                  <a:gd name="connsiteX39" fmla="*/ 1242147 w 4319084"/>
                  <a:gd name="connsiteY39" fmla="*/ 4102879 h 4345517"/>
                  <a:gd name="connsiteX40" fmla="*/ 1457837 w 4319084"/>
                  <a:gd name="connsiteY40" fmla="*/ 4191163 h 4345517"/>
                  <a:gd name="connsiteX41" fmla="*/ 1529733 w 4319084"/>
                  <a:gd name="connsiteY41" fmla="*/ 4140942 h 4345517"/>
                  <a:gd name="connsiteX42" fmla="*/ 1733264 w 4319084"/>
                  <a:gd name="connsiteY42" fmla="*/ 4194336 h 4345517"/>
                  <a:gd name="connsiteX43" fmla="*/ 1770798 w 4319084"/>
                  <a:gd name="connsiteY43" fmla="*/ 4273105 h 4345517"/>
                  <a:gd name="connsiteX44" fmla="*/ 1858555 w 4319084"/>
                  <a:gd name="connsiteY44" fmla="*/ 4348702 h 4345517"/>
                  <a:gd name="connsiteX45" fmla="*/ 1935209 w 4319084"/>
                  <a:gd name="connsiteY45" fmla="*/ 4348702 h 4345517"/>
                  <a:gd name="connsiteX46" fmla="*/ 2003405 w 4319084"/>
                  <a:gd name="connsiteY46" fmla="*/ 4304824 h 4345517"/>
                  <a:gd name="connsiteX47" fmla="*/ 2059971 w 4319084"/>
                  <a:gd name="connsiteY47" fmla="*/ 4238742 h 4345517"/>
                  <a:gd name="connsiteX48" fmla="*/ 2269846 w 4319084"/>
                  <a:gd name="connsiteY48" fmla="*/ 4238742 h 4345517"/>
                  <a:gd name="connsiteX49" fmla="*/ 2326412 w 4319084"/>
                  <a:gd name="connsiteY49" fmla="*/ 4304824 h 4345517"/>
                  <a:gd name="connsiteX50" fmla="*/ 2391964 w 4319084"/>
                  <a:gd name="connsiteY50" fmla="*/ 4348702 h 4345517"/>
                  <a:gd name="connsiteX51" fmla="*/ 2472848 w 4319084"/>
                  <a:gd name="connsiteY51" fmla="*/ 4348702 h 4345517"/>
                  <a:gd name="connsiteX52" fmla="*/ 2557961 w 4319084"/>
                  <a:gd name="connsiteY52" fmla="*/ 4273105 h 4345517"/>
                  <a:gd name="connsiteX53" fmla="*/ 2595495 w 4319084"/>
                  <a:gd name="connsiteY53" fmla="*/ 4194336 h 4345517"/>
                  <a:gd name="connsiteX54" fmla="*/ 2799026 w 4319084"/>
                  <a:gd name="connsiteY54" fmla="*/ 4140942 h 4345517"/>
                  <a:gd name="connsiteX55" fmla="*/ 2870923 w 4319084"/>
                  <a:gd name="connsiteY55" fmla="*/ 4191163 h 4345517"/>
                  <a:gd name="connsiteX56" fmla="*/ 3086613 w 4319084"/>
                  <a:gd name="connsiteY56" fmla="*/ 4102879 h 4345517"/>
                  <a:gd name="connsiteX57" fmla="*/ 3102472 w 4319084"/>
                  <a:gd name="connsiteY57" fmla="*/ 4017766 h 4345517"/>
                  <a:gd name="connsiteX58" fmla="*/ 3283800 w 4319084"/>
                  <a:gd name="connsiteY58" fmla="*/ 3910978 h 4345517"/>
                  <a:gd name="connsiteX59" fmla="*/ 3365212 w 4319084"/>
                  <a:gd name="connsiteY59" fmla="*/ 3942697 h 4345517"/>
                  <a:gd name="connsiteX60" fmla="*/ 3549712 w 4319084"/>
                  <a:gd name="connsiteY60" fmla="*/ 3801019 h 4345517"/>
                  <a:gd name="connsiteX61" fmla="*/ 3540196 w 4319084"/>
                  <a:gd name="connsiteY61" fmla="*/ 3712734 h 4345517"/>
                  <a:gd name="connsiteX62" fmla="*/ 3690333 w 4319084"/>
                  <a:gd name="connsiteY62" fmla="*/ 3561539 h 4345517"/>
                  <a:gd name="connsiteX63" fmla="*/ 3778089 w 4319084"/>
                  <a:gd name="connsiteY63" fmla="*/ 3571055 h 4345517"/>
                  <a:gd name="connsiteX64" fmla="*/ 3918711 w 4319084"/>
                  <a:gd name="connsiteY64" fmla="*/ 3385498 h 4345517"/>
                  <a:gd name="connsiteX65" fmla="*/ 3887520 w 4319084"/>
                  <a:gd name="connsiteY65" fmla="*/ 3303557 h 4345517"/>
                  <a:gd name="connsiteX66" fmla="*/ 3993779 w 4319084"/>
                  <a:gd name="connsiteY66" fmla="*/ 3121173 h 4345517"/>
                  <a:gd name="connsiteX67" fmla="*/ 4078364 w 4319084"/>
                  <a:gd name="connsiteY67" fmla="*/ 3105313 h 4345517"/>
                  <a:gd name="connsiteX68" fmla="*/ 4166120 w 4319084"/>
                  <a:gd name="connsiteY68" fmla="*/ 2888037 h 4345517"/>
                  <a:gd name="connsiteX69" fmla="*/ 4115898 w 4319084"/>
                  <a:gd name="connsiteY69" fmla="*/ 2815612 h 4345517"/>
                  <a:gd name="connsiteX70" fmla="*/ 4169291 w 4319084"/>
                  <a:gd name="connsiteY70" fmla="*/ 2611023 h 4345517"/>
                  <a:gd name="connsiteX71" fmla="*/ 4247532 w 4319084"/>
                  <a:gd name="connsiteY71" fmla="*/ 2573489 h 4345517"/>
                  <a:gd name="connsiteX72" fmla="*/ 4322072 w 4319084"/>
                  <a:gd name="connsiteY72" fmla="*/ 2460886 h 4345517"/>
                  <a:gd name="connsiteX73" fmla="*/ 4322072 w 4319084"/>
                  <a:gd name="connsiteY73" fmla="*/ 2428110 h 4345517"/>
                  <a:gd name="connsiteX74" fmla="*/ 4272379 w 4319084"/>
                  <a:gd name="connsiteY74" fmla="*/ 2334010 h 4345517"/>
                  <a:gd name="connsiteX75" fmla="*/ 4206297 w 4319084"/>
                  <a:gd name="connsiteY75" fmla="*/ 2278502 h 4345517"/>
                  <a:gd name="connsiteX76" fmla="*/ 4206297 w 4319084"/>
                  <a:gd name="connsiteY76" fmla="*/ 2067569 h 4345517"/>
                  <a:gd name="connsiteX77" fmla="*/ 4271850 w 4319084"/>
                  <a:gd name="connsiteY77" fmla="*/ 2011004 h 4345517"/>
                  <a:gd name="connsiteX78" fmla="*/ 4321543 w 4319084"/>
                  <a:gd name="connsiteY78" fmla="*/ 1911617 h 4345517"/>
                  <a:gd name="connsiteX79" fmla="*/ 4321543 w 4319084"/>
                  <a:gd name="connsiteY79" fmla="*/ 1897344 h 4345517"/>
                  <a:gd name="connsiteX80" fmla="*/ 4240660 w 4319084"/>
                  <a:gd name="connsiteY80" fmla="*/ 1778397 h 4345517"/>
                  <a:gd name="connsiteX81" fmla="*/ 4162419 w 4319084"/>
                  <a:gd name="connsiteY81" fmla="*/ 1740863 h 4345517"/>
                  <a:gd name="connsiteX82" fmla="*/ 4109025 w 4319084"/>
                  <a:gd name="connsiteY82" fmla="*/ 1536274 h 4345517"/>
                  <a:gd name="connsiteX83" fmla="*/ 4159247 w 4319084"/>
                  <a:gd name="connsiteY83" fmla="*/ 1463849 h 4345517"/>
                  <a:gd name="connsiteX84" fmla="*/ 4071491 w 4319084"/>
                  <a:gd name="connsiteY84" fmla="*/ 1246573 h 4345517"/>
                  <a:gd name="connsiteX85" fmla="*/ 3986907 w 4319084"/>
                  <a:gd name="connsiteY85" fmla="*/ 1230714 h 4345517"/>
                  <a:gd name="connsiteX86" fmla="*/ 3880648 w 4319084"/>
                  <a:gd name="connsiteY86" fmla="*/ 1048329 h 4345517"/>
                  <a:gd name="connsiteX87" fmla="*/ 3911838 w 4319084"/>
                  <a:gd name="connsiteY87" fmla="*/ 966388 h 4345517"/>
                  <a:gd name="connsiteX88" fmla="*/ 3771217 w 4319084"/>
                  <a:gd name="connsiteY88" fmla="*/ 780831 h 4345517"/>
                  <a:gd name="connsiteX89" fmla="*/ 3683461 w 4319084"/>
                  <a:gd name="connsiteY89" fmla="*/ 790347 h 4345517"/>
                  <a:gd name="connsiteX90" fmla="*/ 3533323 w 4319084"/>
                  <a:gd name="connsiteY90" fmla="*/ 639152 h 4345517"/>
                  <a:gd name="connsiteX91" fmla="*/ 3542839 w 4319084"/>
                  <a:gd name="connsiteY91" fmla="*/ 550868 h 4345517"/>
                  <a:gd name="connsiteX92" fmla="*/ 3358340 w 4319084"/>
                  <a:gd name="connsiteY92" fmla="*/ 409189 h 4345517"/>
                  <a:gd name="connsiteX93" fmla="*/ 3276927 w 4319084"/>
                  <a:gd name="connsiteY93" fmla="*/ 440908 h 4345517"/>
                  <a:gd name="connsiteX94" fmla="*/ 3095600 w 4319084"/>
                  <a:gd name="connsiteY94" fmla="*/ 334120 h 4345517"/>
                  <a:gd name="connsiteX95" fmla="*/ 3079740 w 4319084"/>
                  <a:gd name="connsiteY95" fmla="*/ 249007 h 4345517"/>
                  <a:gd name="connsiteX96" fmla="*/ 2864050 w 4319084"/>
                  <a:gd name="connsiteY96" fmla="*/ 160723 h 4345517"/>
                  <a:gd name="connsiteX97" fmla="*/ 2791625 w 4319084"/>
                  <a:gd name="connsiteY97" fmla="*/ 210944 h 4345517"/>
                  <a:gd name="connsiteX98" fmla="*/ 2588094 w 4319084"/>
                  <a:gd name="connsiteY98" fmla="*/ 157551 h 4345517"/>
                  <a:gd name="connsiteX99" fmla="*/ 2550560 w 4319084"/>
                  <a:gd name="connsiteY99" fmla="*/ 78781 h 4345517"/>
                  <a:gd name="connsiteX100" fmla="*/ 2448001 w 4319084"/>
                  <a:gd name="connsiteY100" fmla="*/ 12 h 4345517"/>
                  <a:gd name="connsiteX101" fmla="*/ 2401480 w 4319084"/>
                  <a:gd name="connsiteY101" fmla="*/ 12 h 4345517"/>
                  <a:gd name="connsiteX102" fmla="*/ 2319010 w 4319084"/>
                  <a:gd name="connsiteY102" fmla="*/ 47062 h 4345517"/>
                  <a:gd name="connsiteX103" fmla="*/ 2262973 w 4319084"/>
                  <a:gd name="connsiteY103" fmla="*/ 113144 h 4345517"/>
                  <a:gd name="connsiteX104" fmla="*/ 2053098 w 4319084"/>
                  <a:gd name="connsiteY104" fmla="*/ 113144 h 4345517"/>
                  <a:gd name="connsiteX105" fmla="*/ 1999705 w 4319084"/>
                  <a:gd name="connsiteY105" fmla="*/ 50234 h 4345517"/>
                  <a:gd name="connsiteX106" fmla="*/ 1892917 w 4319084"/>
                  <a:gd name="connsiteY106" fmla="*/ 12 h 4345517"/>
                  <a:gd name="connsiteX107" fmla="*/ 1892388 w 4319084"/>
                  <a:gd name="connsiteY107" fmla="*/ 12 h 4345517"/>
                  <a:gd name="connsiteX108" fmla="*/ 1768155 w 4319084"/>
                  <a:gd name="connsiteY108" fmla="*/ 81953 h 43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4319084" h="4345517">
                    <a:moveTo>
                      <a:pt x="1768155" y="81953"/>
                    </a:moveTo>
                    <a:lnTo>
                      <a:pt x="1730621" y="160723"/>
                    </a:lnTo>
                    <a:cubicBezTo>
                      <a:pt x="1696258" y="239492"/>
                      <a:pt x="1595815" y="264338"/>
                      <a:pt x="1527090" y="214116"/>
                    </a:cubicBezTo>
                    <a:lnTo>
                      <a:pt x="1455722" y="163894"/>
                    </a:lnTo>
                    <a:cubicBezTo>
                      <a:pt x="1374310" y="104157"/>
                      <a:pt x="1258535" y="154379"/>
                      <a:pt x="1240032" y="252179"/>
                    </a:cubicBezTo>
                    <a:lnTo>
                      <a:pt x="1224173" y="337292"/>
                    </a:lnTo>
                    <a:cubicBezTo>
                      <a:pt x="1208313" y="422405"/>
                      <a:pt x="1121085" y="472627"/>
                      <a:pt x="1042845" y="444080"/>
                    </a:cubicBezTo>
                    <a:lnTo>
                      <a:pt x="961433" y="412361"/>
                    </a:lnTo>
                    <a:cubicBezTo>
                      <a:pt x="867333" y="377998"/>
                      <a:pt x="767417" y="453067"/>
                      <a:pt x="776933" y="554039"/>
                    </a:cubicBezTo>
                    <a:lnTo>
                      <a:pt x="786449" y="642324"/>
                    </a:lnTo>
                    <a:cubicBezTo>
                      <a:pt x="795965" y="727437"/>
                      <a:pt x="724068" y="799863"/>
                      <a:pt x="636312" y="793519"/>
                    </a:cubicBezTo>
                    <a:lnTo>
                      <a:pt x="551727" y="787175"/>
                    </a:lnTo>
                    <a:cubicBezTo>
                      <a:pt x="450755" y="777130"/>
                      <a:pt x="375686" y="878103"/>
                      <a:pt x="410049" y="972203"/>
                    </a:cubicBezTo>
                    <a:lnTo>
                      <a:pt x="441239" y="1054144"/>
                    </a:lnTo>
                    <a:cubicBezTo>
                      <a:pt x="472430" y="1136085"/>
                      <a:pt x="419565" y="1223841"/>
                      <a:pt x="334980" y="1236529"/>
                    </a:cubicBezTo>
                    <a:lnTo>
                      <a:pt x="250396" y="1252388"/>
                    </a:lnTo>
                    <a:cubicBezTo>
                      <a:pt x="150481" y="1268248"/>
                      <a:pt x="103431" y="1384551"/>
                      <a:pt x="162640" y="1469664"/>
                    </a:cubicBezTo>
                    <a:lnTo>
                      <a:pt x="212862" y="1542090"/>
                    </a:lnTo>
                    <a:cubicBezTo>
                      <a:pt x="263084" y="1611343"/>
                      <a:pt x="237708" y="1711787"/>
                      <a:pt x="159468" y="1746678"/>
                    </a:cubicBezTo>
                    <a:lnTo>
                      <a:pt x="81227" y="1784212"/>
                    </a:lnTo>
                    <a:cubicBezTo>
                      <a:pt x="-9701" y="1824918"/>
                      <a:pt x="-28204" y="1950737"/>
                      <a:pt x="50037" y="2016819"/>
                    </a:cubicBezTo>
                    <a:lnTo>
                      <a:pt x="115590" y="2073385"/>
                    </a:lnTo>
                    <a:cubicBezTo>
                      <a:pt x="181143" y="2126778"/>
                      <a:pt x="181143" y="2230923"/>
                      <a:pt x="115590" y="2284317"/>
                    </a:cubicBezTo>
                    <a:lnTo>
                      <a:pt x="50037" y="2340882"/>
                    </a:lnTo>
                    <a:cubicBezTo>
                      <a:pt x="-28204" y="2406964"/>
                      <a:pt x="-12344" y="2529611"/>
                      <a:pt x="81227" y="2573489"/>
                    </a:cubicBezTo>
                    <a:lnTo>
                      <a:pt x="159468" y="2611023"/>
                    </a:lnTo>
                    <a:cubicBezTo>
                      <a:pt x="237708" y="2645386"/>
                      <a:pt x="262555" y="2746358"/>
                      <a:pt x="212862" y="2815612"/>
                    </a:cubicBezTo>
                    <a:lnTo>
                      <a:pt x="162640" y="2888037"/>
                    </a:lnTo>
                    <a:cubicBezTo>
                      <a:pt x="103431" y="2969978"/>
                      <a:pt x="153124" y="3086281"/>
                      <a:pt x="250396" y="3105313"/>
                    </a:cubicBezTo>
                    <a:lnTo>
                      <a:pt x="334980" y="3121173"/>
                    </a:lnTo>
                    <a:cubicBezTo>
                      <a:pt x="419565" y="3137032"/>
                      <a:pt x="469786" y="3224788"/>
                      <a:pt x="441239" y="3303557"/>
                    </a:cubicBezTo>
                    <a:lnTo>
                      <a:pt x="410049" y="3385498"/>
                    </a:lnTo>
                    <a:cubicBezTo>
                      <a:pt x="375686" y="3480127"/>
                      <a:pt x="450755" y="3580571"/>
                      <a:pt x="550670" y="3571055"/>
                    </a:cubicBezTo>
                    <a:lnTo>
                      <a:pt x="638426" y="3561539"/>
                    </a:lnTo>
                    <a:cubicBezTo>
                      <a:pt x="723011" y="3552024"/>
                      <a:pt x="794907" y="3624449"/>
                      <a:pt x="788563" y="3712734"/>
                    </a:cubicBezTo>
                    <a:lnTo>
                      <a:pt x="779048" y="3801019"/>
                    </a:lnTo>
                    <a:cubicBezTo>
                      <a:pt x="769532" y="3901462"/>
                      <a:pt x="869976" y="3977060"/>
                      <a:pt x="963547" y="3942697"/>
                    </a:cubicBezTo>
                    <a:lnTo>
                      <a:pt x="1044960" y="3910978"/>
                    </a:lnTo>
                    <a:cubicBezTo>
                      <a:pt x="1126372" y="3879259"/>
                      <a:pt x="1214128" y="3933181"/>
                      <a:pt x="1226287" y="4017766"/>
                    </a:cubicBezTo>
                    <a:lnTo>
                      <a:pt x="1242147" y="4102879"/>
                    </a:lnTo>
                    <a:cubicBezTo>
                      <a:pt x="1258006" y="4203323"/>
                      <a:pt x="1373781" y="4250901"/>
                      <a:pt x="1457837" y="4191163"/>
                    </a:cubicBezTo>
                    <a:lnTo>
                      <a:pt x="1529733" y="4140942"/>
                    </a:lnTo>
                    <a:cubicBezTo>
                      <a:pt x="1598458" y="4090720"/>
                      <a:pt x="1698902" y="4115566"/>
                      <a:pt x="1733264" y="4194336"/>
                    </a:cubicBezTo>
                    <a:lnTo>
                      <a:pt x="1770798" y="4273105"/>
                    </a:lnTo>
                    <a:cubicBezTo>
                      <a:pt x="1788244" y="4312225"/>
                      <a:pt x="1821549" y="4338129"/>
                      <a:pt x="1858555" y="4348702"/>
                    </a:cubicBezTo>
                    <a:lnTo>
                      <a:pt x="1935209" y="4348702"/>
                    </a:lnTo>
                    <a:cubicBezTo>
                      <a:pt x="1960584" y="4341829"/>
                      <a:pt x="1984374" y="4327556"/>
                      <a:pt x="2003405" y="4304824"/>
                    </a:cubicBezTo>
                    <a:lnTo>
                      <a:pt x="2059971" y="4238742"/>
                    </a:lnTo>
                    <a:cubicBezTo>
                      <a:pt x="2113365" y="4172661"/>
                      <a:pt x="2216452" y="4172661"/>
                      <a:pt x="2269846" y="4238742"/>
                    </a:cubicBezTo>
                    <a:lnTo>
                      <a:pt x="2326412" y="4304824"/>
                    </a:lnTo>
                    <a:cubicBezTo>
                      <a:pt x="2344914" y="4327027"/>
                      <a:pt x="2367646" y="4341301"/>
                      <a:pt x="2391964" y="4348702"/>
                    </a:cubicBezTo>
                    <a:lnTo>
                      <a:pt x="2472848" y="4348702"/>
                    </a:lnTo>
                    <a:cubicBezTo>
                      <a:pt x="2508268" y="4337600"/>
                      <a:pt x="2539987" y="4312225"/>
                      <a:pt x="2557961" y="4273105"/>
                    </a:cubicBezTo>
                    <a:lnTo>
                      <a:pt x="2595495" y="4194336"/>
                    </a:lnTo>
                    <a:cubicBezTo>
                      <a:pt x="2629858" y="4115566"/>
                      <a:pt x="2730302" y="4090720"/>
                      <a:pt x="2799026" y="4140942"/>
                    </a:cubicBezTo>
                    <a:lnTo>
                      <a:pt x="2870923" y="4191163"/>
                    </a:lnTo>
                    <a:cubicBezTo>
                      <a:pt x="2952335" y="4250901"/>
                      <a:pt x="3068110" y="4200679"/>
                      <a:pt x="3086613" y="4102879"/>
                    </a:cubicBezTo>
                    <a:lnTo>
                      <a:pt x="3102472" y="4017766"/>
                    </a:lnTo>
                    <a:cubicBezTo>
                      <a:pt x="3118332" y="3932653"/>
                      <a:pt x="3205559" y="3882431"/>
                      <a:pt x="3283800" y="3910978"/>
                    </a:cubicBezTo>
                    <a:lnTo>
                      <a:pt x="3365212" y="3942697"/>
                    </a:lnTo>
                    <a:cubicBezTo>
                      <a:pt x="3459312" y="3977060"/>
                      <a:pt x="3559227" y="3901991"/>
                      <a:pt x="3549712" y="3801019"/>
                    </a:cubicBezTo>
                    <a:lnTo>
                      <a:pt x="3540196" y="3712734"/>
                    </a:lnTo>
                    <a:cubicBezTo>
                      <a:pt x="3530680" y="3627621"/>
                      <a:pt x="3602577" y="3555195"/>
                      <a:pt x="3690333" y="3561539"/>
                    </a:cubicBezTo>
                    <a:lnTo>
                      <a:pt x="3778089" y="3571055"/>
                    </a:lnTo>
                    <a:cubicBezTo>
                      <a:pt x="3878004" y="3580571"/>
                      <a:pt x="3953073" y="3479598"/>
                      <a:pt x="3918711" y="3385498"/>
                    </a:cubicBezTo>
                    <a:lnTo>
                      <a:pt x="3887520" y="3303557"/>
                    </a:lnTo>
                    <a:cubicBezTo>
                      <a:pt x="3856330" y="3221616"/>
                      <a:pt x="3909195" y="3133860"/>
                      <a:pt x="3993779" y="3121173"/>
                    </a:cubicBezTo>
                    <a:lnTo>
                      <a:pt x="4078364" y="3105313"/>
                    </a:lnTo>
                    <a:cubicBezTo>
                      <a:pt x="4178279" y="3089453"/>
                      <a:pt x="4225329" y="2973150"/>
                      <a:pt x="4166120" y="2888037"/>
                    </a:cubicBezTo>
                    <a:lnTo>
                      <a:pt x="4115898" y="2815612"/>
                    </a:lnTo>
                    <a:cubicBezTo>
                      <a:pt x="4065676" y="2746358"/>
                      <a:pt x="4091051" y="2645914"/>
                      <a:pt x="4169291" y="2611023"/>
                    </a:cubicBezTo>
                    <a:lnTo>
                      <a:pt x="4247532" y="2573489"/>
                    </a:lnTo>
                    <a:cubicBezTo>
                      <a:pt x="4291410" y="2549700"/>
                      <a:pt x="4317314" y="2506879"/>
                      <a:pt x="4322072" y="2460886"/>
                    </a:cubicBezTo>
                    <a:lnTo>
                      <a:pt x="4322072" y="2428110"/>
                    </a:lnTo>
                    <a:cubicBezTo>
                      <a:pt x="4318371" y="2393219"/>
                      <a:pt x="4301983" y="2359385"/>
                      <a:pt x="4272379" y="2334010"/>
                    </a:cubicBezTo>
                    <a:lnTo>
                      <a:pt x="4206297" y="2278502"/>
                    </a:lnTo>
                    <a:cubicBezTo>
                      <a:pt x="4140744" y="2221936"/>
                      <a:pt x="4140744" y="2120963"/>
                      <a:pt x="4206297" y="2067569"/>
                    </a:cubicBezTo>
                    <a:lnTo>
                      <a:pt x="4271850" y="2011004"/>
                    </a:lnTo>
                    <a:cubicBezTo>
                      <a:pt x="4303569" y="1984042"/>
                      <a:pt x="4319429" y="1948094"/>
                      <a:pt x="4321543" y="1911617"/>
                    </a:cubicBezTo>
                    <a:lnTo>
                      <a:pt x="4321543" y="1897344"/>
                    </a:lnTo>
                    <a:cubicBezTo>
                      <a:pt x="4318900" y="1848708"/>
                      <a:pt x="4291410" y="1802186"/>
                      <a:pt x="4240660" y="1778397"/>
                    </a:cubicBezTo>
                    <a:lnTo>
                      <a:pt x="4162419" y="1740863"/>
                    </a:lnTo>
                    <a:cubicBezTo>
                      <a:pt x="4084179" y="1706500"/>
                      <a:pt x="4059332" y="1605528"/>
                      <a:pt x="4109025" y="1536274"/>
                    </a:cubicBezTo>
                    <a:lnTo>
                      <a:pt x="4159247" y="1463849"/>
                    </a:lnTo>
                    <a:cubicBezTo>
                      <a:pt x="4218456" y="1381908"/>
                      <a:pt x="4168763" y="1265605"/>
                      <a:pt x="4071491" y="1246573"/>
                    </a:cubicBezTo>
                    <a:lnTo>
                      <a:pt x="3986907" y="1230714"/>
                    </a:lnTo>
                    <a:cubicBezTo>
                      <a:pt x="3902322" y="1214854"/>
                      <a:pt x="3852100" y="1127098"/>
                      <a:pt x="3880648" y="1048329"/>
                    </a:cubicBezTo>
                    <a:lnTo>
                      <a:pt x="3911838" y="966388"/>
                    </a:lnTo>
                    <a:cubicBezTo>
                      <a:pt x="3946201" y="871759"/>
                      <a:pt x="3871132" y="771315"/>
                      <a:pt x="3771217" y="780831"/>
                    </a:cubicBezTo>
                    <a:lnTo>
                      <a:pt x="3683461" y="790347"/>
                    </a:lnTo>
                    <a:cubicBezTo>
                      <a:pt x="3598876" y="799863"/>
                      <a:pt x="3526980" y="727437"/>
                      <a:pt x="3533323" y="639152"/>
                    </a:cubicBezTo>
                    <a:lnTo>
                      <a:pt x="3542839" y="550868"/>
                    </a:lnTo>
                    <a:cubicBezTo>
                      <a:pt x="3552355" y="450424"/>
                      <a:pt x="3451911" y="374826"/>
                      <a:pt x="3358340" y="409189"/>
                    </a:cubicBezTo>
                    <a:lnTo>
                      <a:pt x="3276927" y="440908"/>
                    </a:lnTo>
                    <a:cubicBezTo>
                      <a:pt x="3195515" y="472627"/>
                      <a:pt x="3107759" y="418705"/>
                      <a:pt x="3095600" y="334120"/>
                    </a:cubicBezTo>
                    <a:lnTo>
                      <a:pt x="3079740" y="249007"/>
                    </a:lnTo>
                    <a:cubicBezTo>
                      <a:pt x="3063881" y="148564"/>
                      <a:pt x="2948106" y="100985"/>
                      <a:pt x="2864050" y="160723"/>
                    </a:cubicBezTo>
                    <a:lnTo>
                      <a:pt x="2791625" y="210944"/>
                    </a:lnTo>
                    <a:cubicBezTo>
                      <a:pt x="2722900" y="261166"/>
                      <a:pt x="2622456" y="236320"/>
                      <a:pt x="2588094" y="157551"/>
                    </a:cubicBezTo>
                    <a:lnTo>
                      <a:pt x="2550560" y="78781"/>
                    </a:lnTo>
                    <a:cubicBezTo>
                      <a:pt x="2531000" y="34375"/>
                      <a:pt x="2491351" y="7414"/>
                      <a:pt x="2448001" y="12"/>
                    </a:cubicBezTo>
                    <a:lnTo>
                      <a:pt x="2401480" y="12"/>
                    </a:lnTo>
                    <a:cubicBezTo>
                      <a:pt x="2370818" y="5299"/>
                      <a:pt x="2341742" y="20101"/>
                      <a:pt x="2319010" y="47062"/>
                    </a:cubicBezTo>
                    <a:lnTo>
                      <a:pt x="2262973" y="113144"/>
                    </a:lnTo>
                    <a:cubicBezTo>
                      <a:pt x="2206407" y="179225"/>
                      <a:pt x="2106492" y="179225"/>
                      <a:pt x="2053098" y="113144"/>
                    </a:cubicBezTo>
                    <a:lnTo>
                      <a:pt x="1999705" y="50234"/>
                    </a:lnTo>
                    <a:cubicBezTo>
                      <a:pt x="1971157" y="15872"/>
                      <a:pt x="1932037" y="-516"/>
                      <a:pt x="1892917" y="12"/>
                    </a:cubicBezTo>
                    <a:lnTo>
                      <a:pt x="1892388" y="12"/>
                    </a:lnTo>
                    <a:cubicBezTo>
                      <a:pt x="1842166" y="541"/>
                      <a:pt x="1793002" y="28560"/>
                      <a:pt x="1768155" y="81953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1EACAB3B-B20B-4DA7-99CE-4FE8F93FAB4C}"/>
                </a:ext>
              </a:extLst>
            </p:cNvPr>
            <p:cNvGrpSpPr/>
            <p:nvPr/>
          </p:nvGrpSpPr>
          <p:grpSpPr>
            <a:xfrm>
              <a:off x="9924746" y="4649702"/>
              <a:ext cx="1400880" cy="1005178"/>
              <a:chOff x="10545417" y="4196355"/>
              <a:chExt cx="1400880" cy="1005178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124847FC-18B7-4BE2-8636-F391F2CF2B6A}"/>
                  </a:ext>
                </a:extLst>
              </p:cNvPr>
              <p:cNvSpPr txBox="1"/>
              <p:nvPr userDrawn="1"/>
            </p:nvSpPr>
            <p:spPr>
              <a:xfrm>
                <a:off x="10545417" y="4196355"/>
                <a:ext cx="1400880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10%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6A764C5-0623-45F4-B8AE-A10E858A4764}"/>
                  </a:ext>
                </a:extLst>
              </p:cNvPr>
              <p:cNvSpPr txBox="1"/>
              <p:nvPr userDrawn="1"/>
            </p:nvSpPr>
            <p:spPr>
              <a:xfrm>
                <a:off x="10545418" y="4832201"/>
                <a:ext cx="140087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800" b="1" dirty="0">
                    <a:solidFill>
                      <a:schemeClr val="bg1"/>
                    </a:solidFill>
                    <a:cs typeface="Arial" pitchFamily="34" charset="0"/>
                  </a:rPr>
                  <a:t>SALE OFF</a:t>
                </a:r>
                <a:endParaRPr lang="ko-KR" altLang="en-US" sz="1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0AA7CE-96B9-4FAC-96EB-A91DF9DFF52A}"/>
              </a:ext>
            </a:extLst>
          </p:cNvPr>
          <p:cNvSpPr txBox="1"/>
          <p:nvPr/>
        </p:nvSpPr>
        <p:spPr>
          <a:xfrm>
            <a:off x="1987063" y="298856"/>
            <a:ext cx="821787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Professional </a:t>
            </a:r>
            <a:r>
              <a:rPr lang="en-US" altLang="ko-KR" sz="3600" dirty="0" smtClean="0">
                <a:solidFill>
                  <a:schemeClr val="bg1"/>
                </a:solidFill>
              </a:rPr>
              <a:t>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AE028D-57AD-4A3E-B0E3-D1040D7764FE}"/>
              </a:ext>
            </a:extLst>
          </p:cNvPr>
          <p:cNvSpPr txBox="1"/>
          <p:nvPr/>
        </p:nvSpPr>
        <p:spPr>
          <a:xfrm>
            <a:off x="4373329" y="5485247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GRAND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>
                <a:solidFill>
                  <a:schemeClr val="bg1"/>
                </a:solidFill>
              </a:rPr>
              <a:t>OPENING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A03950-CC88-4077-8190-170B7CA0CA38}"/>
              </a:ext>
            </a:extLst>
          </p:cNvPr>
          <p:cNvSpPr txBox="1"/>
          <p:nvPr/>
        </p:nvSpPr>
        <p:spPr>
          <a:xfrm>
            <a:off x="1001905" y="5998581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CA0DC0A-DE24-4B4E-A90E-C6E4CB699F62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B3348D8-0703-43A0-8990-566D55990F2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CD1C5536-E8D3-4C9B-9CBE-4EC388764566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873D03E8-95E5-4485-B850-9ADB93C33550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="" xmlns:a16="http://schemas.microsoft.com/office/drawing/2014/main" id="{5A3D1525-E2E3-4A53-BB39-47850FAD2AE2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="" xmlns:a16="http://schemas.microsoft.com/office/drawing/2014/main" id="{D4B3A63B-3989-415E-A220-6D937ACE5C7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="" xmlns:a16="http://schemas.microsoft.com/office/drawing/2014/main" id="{9CAB811C-904A-4090-995D-7B1B708FB5B9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5C4968-E01A-4BF1-83BB-D7C81C1B564D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75D70ED-1EC8-490D-B761-798BCEE51C56}"/>
              </a:ext>
            </a:extLst>
          </p:cNvPr>
          <p:cNvGrpSpPr/>
          <p:nvPr/>
        </p:nvGrpSpPr>
        <p:grpSpPr>
          <a:xfrm>
            <a:off x="1053023" y="4658143"/>
            <a:ext cx="1449541" cy="1448753"/>
            <a:chOff x="3343992" y="4311889"/>
            <a:chExt cx="1544679" cy="1448753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61AC732-0CF1-41B2-9771-425C49633C15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A1D1A4F-84CC-487C-9F5E-6B358EBAC845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D6FDF5-031A-4166-A22C-DCAD03492051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49923BF-1302-48E1-B972-36CFCF2B0171}"/>
              </a:ext>
            </a:extLst>
          </p:cNvPr>
          <p:cNvGrpSpPr/>
          <p:nvPr/>
        </p:nvGrpSpPr>
        <p:grpSpPr>
          <a:xfrm>
            <a:off x="2782623" y="2216369"/>
            <a:ext cx="1449541" cy="1448753"/>
            <a:chOff x="3343992" y="4311889"/>
            <a:chExt cx="1544679" cy="1448753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EF3140D-9A0F-427C-8EBB-A248D0888D0A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5563CC5-4A5B-43AF-B52C-FA16E704D3C2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0A425CD-39C1-44EB-ACAD-09C2F26065B2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A204AF1-4E67-4D3A-AF50-FCE1495CDD11}"/>
              </a:ext>
            </a:extLst>
          </p:cNvPr>
          <p:cNvGrpSpPr/>
          <p:nvPr/>
        </p:nvGrpSpPr>
        <p:grpSpPr>
          <a:xfrm>
            <a:off x="4512223" y="4658143"/>
            <a:ext cx="1449541" cy="1448753"/>
            <a:chOff x="3343992" y="4311889"/>
            <a:chExt cx="1544679" cy="1448753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F8AD01A-D523-41CA-BE9B-1AEA39ECEB0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9AAB6F5-35B7-44DB-8BB1-E5A270018489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AE2C3E7-3816-4D0A-8805-4D36520757D8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9ADB64B-8868-4B54-9F47-1650378A8CDC}"/>
              </a:ext>
            </a:extLst>
          </p:cNvPr>
          <p:cNvGrpSpPr/>
          <p:nvPr/>
        </p:nvGrpSpPr>
        <p:grpSpPr>
          <a:xfrm>
            <a:off x="7971423" y="4658143"/>
            <a:ext cx="1449541" cy="1448753"/>
            <a:chOff x="3343992" y="4311889"/>
            <a:chExt cx="1544679" cy="1448753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9F8F503-A41A-44E3-9CE5-018F0078E8B3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76A94EA-98F7-4365-9305-BF7B92BFBC6C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1D2A36-A3BF-421E-B499-C4EA007D07FC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D4E7CC5-86DF-40C7-9570-1D6C5523D48E}"/>
              </a:ext>
            </a:extLst>
          </p:cNvPr>
          <p:cNvGrpSpPr/>
          <p:nvPr/>
        </p:nvGrpSpPr>
        <p:grpSpPr>
          <a:xfrm>
            <a:off x="6241823" y="2213586"/>
            <a:ext cx="1449541" cy="1448753"/>
            <a:chOff x="3343992" y="4311889"/>
            <a:chExt cx="1544679" cy="1448753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1026460-F0EF-4263-99B0-33DA2D1BC0C0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9C85441D-68A2-4A92-A5E7-C26290E628CB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0219C80-A1F9-4608-8B84-1D6B7C7E9D87}"/>
              </a:ext>
            </a:extLst>
          </p:cNvPr>
          <p:cNvSpPr txBox="1"/>
          <p:nvPr/>
        </p:nvSpPr>
        <p:spPr>
          <a:xfrm>
            <a:off x="9701024" y="179384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BA1093A-9F8F-4A9E-A376-4F310DAAC0F4}"/>
              </a:ext>
            </a:extLst>
          </p:cNvPr>
          <p:cNvGrpSpPr/>
          <p:nvPr/>
        </p:nvGrpSpPr>
        <p:grpSpPr>
          <a:xfrm>
            <a:off x="9701025" y="2210803"/>
            <a:ext cx="1449541" cy="1448753"/>
            <a:chOff x="3343992" y="4311889"/>
            <a:chExt cx="1544679" cy="144875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43E2498-A784-4AFC-8A23-2C7356439BC6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5E30AAF-B5FC-43BA-AB9A-6259B414B6F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76EBDF15-BB53-427B-A2AF-C473D27C49B5}"/>
              </a:ext>
            </a:extLst>
          </p:cNvPr>
          <p:cNvSpPr/>
          <p:nvPr/>
        </p:nvSpPr>
        <p:spPr>
          <a:xfrm>
            <a:off x="1510675" y="3068781"/>
            <a:ext cx="548371" cy="305504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bg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FC51A579-D07D-40CC-A640-D26429C56DFC}"/>
              </a:ext>
            </a:extLst>
          </p:cNvPr>
          <p:cNvSpPr/>
          <p:nvPr/>
        </p:nvSpPr>
        <p:spPr>
          <a:xfrm>
            <a:off x="3279012" y="4501152"/>
            <a:ext cx="465537" cy="405637"/>
          </a:xfrm>
          <a:custGeom>
            <a:avLst/>
            <a:gdLst>
              <a:gd name="connsiteX0" fmla="*/ 226671 w 778401"/>
              <a:gd name="connsiteY0" fmla="*/ 387981 h 678246"/>
              <a:gd name="connsiteX1" fmla="*/ 157914 w 778401"/>
              <a:gd name="connsiteY1" fmla="*/ 459489 h 678246"/>
              <a:gd name="connsiteX2" fmla="*/ 211544 w 778401"/>
              <a:gd name="connsiteY2" fmla="*/ 540622 h 678246"/>
              <a:gd name="connsiteX3" fmla="*/ 241798 w 778401"/>
              <a:gd name="connsiteY3" fmla="*/ 540622 h 678246"/>
              <a:gd name="connsiteX4" fmla="*/ 295429 w 778401"/>
              <a:gd name="connsiteY4" fmla="*/ 455363 h 678246"/>
              <a:gd name="connsiteX5" fmla="*/ 226671 w 778401"/>
              <a:gd name="connsiteY5" fmla="*/ 387981 h 678246"/>
              <a:gd name="connsiteX6" fmla="*/ 255735 w 778401"/>
              <a:gd name="connsiteY6" fmla="*/ 270716 h 678246"/>
              <a:gd name="connsiteX7" fmla="*/ 358686 w 778401"/>
              <a:gd name="connsiteY7" fmla="*/ 328850 h 678246"/>
              <a:gd name="connsiteX8" fmla="*/ 402690 w 778401"/>
              <a:gd name="connsiteY8" fmla="*/ 502118 h 678246"/>
              <a:gd name="connsiteX9" fmla="*/ 281787 w 778401"/>
              <a:gd name="connsiteY9" fmla="*/ 622087 h 678246"/>
              <a:gd name="connsiteX10" fmla="*/ 43776 w 778401"/>
              <a:gd name="connsiteY10" fmla="*/ 463614 h 678246"/>
              <a:gd name="connsiteX11" fmla="*/ 145316 w 778401"/>
              <a:gd name="connsiteY11" fmla="*/ 295626 h 678246"/>
              <a:gd name="connsiteX12" fmla="*/ 255735 w 778401"/>
              <a:gd name="connsiteY12" fmla="*/ 270716 h 678246"/>
              <a:gd name="connsiteX13" fmla="*/ 259530 w 778401"/>
              <a:gd name="connsiteY13" fmla="*/ 253389 h 678246"/>
              <a:gd name="connsiteX14" fmla="*/ 139067 w 778401"/>
              <a:gd name="connsiteY14" fmla="*/ 279620 h 678246"/>
              <a:gd name="connsiteX15" fmla="*/ 27570 w 778401"/>
              <a:gd name="connsiteY15" fmla="*/ 436276 h 678246"/>
              <a:gd name="connsiteX16" fmla="*/ 151333 w 778401"/>
              <a:gd name="connsiteY16" fmla="*/ 635673 h 678246"/>
              <a:gd name="connsiteX17" fmla="*/ 356231 w 778401"/>
              <a:gd name="connsiteY17" fmla="*/ 593044 h 678246"/>
              <a:gd name="connsiteX18" fmla="*/ 353480 w 778401"/>
              <a:gd name="connsiteY18" fmla="*/ 595794 h 678246"/>
              <a:gd name="connsiteX19" fmla="*/ 373557 w 778401"/>
              <a:gd name="connsiteY19" fmla="*/ 310203 h 678246"/>
              <a:gd name="connsiteX20" fmla="*/ 259530 w 778401"/>
              <a:gd name="connsiteY20" fmla="*/ 253389 h 678246"/>
              <a:gd name="connsiteX21" fmla="*/ 691766 w 778401"/>
              <a:gd name="connsiteY21" fmla="*/ 355 h 678246"/>
              <a:gd name="connsiteX22" fmla="*/ 738522 w 778401"/>
              <a:gd name="connsiteY22" fmla="*/ 23732 h 678246"/>
              <a:gd name="connsiteX23" fmla="*/ 760524 w 778401"/>
              <a:gd name="connsiteY23" fmla="*/ 60861 h 678246"/>
              <a:gd name="connsiteX24" fmla="*/ 778401 w 778401"/>
              <a:gd name="connsiteY24" fmla="*/ 128244 h 678246"/>
              <a:gd name="connsiteX25" fmla="*/ 716519 w 778401"/>
              <a:gd name="connsiteY25" fmla="*/ 141995 h 678246"/>
              <a:gd name="connsiteX26" fmla="*/ 583473 w 778401"/>
              <a:gd name="connsiteY26" fmla="*/ 221668 h 678246"/>
              <a:gd name="connsiteX27" fmla="*/ 551390 w 778401"/>
              <a:gd name="connsiteY27" fmla="*/ 242078 h 678246"/>
              <a:gd name="connsiteX28" fmla="*/ 562138 w 778401"/>
              <a:gd name="connsiteY28" fmla="*/ 273279 h 678246"/>
              <a:gd name="connsiteX29" fmla="*/ 558378 w 778401"/>
              <a:gd name="connsiteY29" fmla="*/ 356518 h 678246"/>
              <a:gd name="connsiteX30" fmla="*/ 314976 w 778401"/>
              <a:gd name="connsiteY30" fmla="*/ 656300 h 678246"/>
              <a:gd name="connsiteX31" fmla="*/ 42696 w 778401"/>
              <a:gd name="connsiteY31" fmla="*/ 583417 h 678246"/>
              <a:gd name="connsiteX32" fmla="*/ 63324 w 778401"/>
              <a:gd name="connsiteY32" fmla="*/ 297387 h 678246"/>
              <a:gd name="connsiteX33" fmla="*/ 390609 w 778401"/>
              <a:gd name="connsiteY33" fmla="*/ 152996 h 678246"/>
              <a:gd name="connsiteX34" fmla="*/ 469616 w 778401"/>
              <a:gd name="connsiteY34" fmla="*/ 165072 h 678246"/>
              <a:gd name="connsiteX35" fmla="*/ 496495 w 778401"/>
              <a:gd name="connsiteY35" fmla="*/ 179560 h 678246"/>
              <a:gd name="connsiteX36" fmla="*/ 496495 w 778401"/>
              <a:gd name="connsiteY36" fmla="*/ 179125 h 678246"/>
              <a:gd name="connsiteX37" fmla="*/ 497021 w 778401"/>
              <a:gd name="connsiteY37" fmla="*/ 179843 h 678246"/>
              <a:gd name="connsiteX38" fmla="*/ 497291 w 778401"/>
              <a:gd name="connsiteY38" fmla="*/ 179989 h 678246"/>
              <a:gd name="connsiteX39" fmla="*/ 566972 w 778401"/>
              <a:gd name="connsiteY39" fmla="*/ 135291 h 678246"/>
              <a:gd name="connsiteX40" fmla="*/ 635385 w 778401"/>
              <a:gd name="connsiteY40" fmla="*/ 86989 h 678246"/>
              <a:gd name="connsiteX41" fmla="*/ 656012 w 778401"/>
              <a:gd name="connsiteY41" fmla="*/ 37484 h 678246"/>
              <a:gd name="connsiteX42" fmla="*/ 691766 w 778401"/>
              <a:gd name="connsiteY42" fmla="*/ 355 h 67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8401" h="678246">
                <a:moveTo>
                  <a:pt x="226671" y="387981"/>
                </a:moveTo>
                <a:cubicBezTo>
                  <a:pt x="184041" y="379731"/>
                  <a:pt x="149663" y="415484"/>
                  <a:pt x="157914" y="459489"/>
                </a:cubicBezTo>
                <a:cubicBezTo>
                  <a:pt x="162039" y="489742"/>
                  <a:pt x="192293" y="514495"/>
                  <a:pt x="211544" y="540622"/>
                </a:cubicBezTo>
                <a:lnTo>
                  <a:pt x="241798" y="540622"/>
                </a:lnTo>
                <a:cubicBezTo>
                  <a:pt x="261050" y="511744"/>
                  <a:pt x="296804" y="482866"/>
                  <a:pt x="295429" y="455363"/>
                </a:cubicBezTo>
                <a:cubicBezTo>
                  <a:pt x="294053" y="430611"/>
                  <a:pt x="254174" y="393482"/>
                  <a:pt x="226671" y="387981"/>
                </a:cubicBezTo>
                <a:close/>
                <a:moveTo>
                  <a:pt x="255735" y="270716"/>
                </a:moveTo>
                <a:cubicBezTo>
                  <a:pt x="292706" y="272923"/>
                  <a:pt x="328433" y="288971"/>
                  <a:pt x="358686" y="328850"/>
                </a:cubicBezTo>
                <a:cubicBezTo>
                  <a:pt x="397190" y="381106"/>
                  <a:pt x="421943" y="437487"/>
                  <a:pt x="402690" y="502118"/>
                </a:cubicBezTo>
                <a:cubicBezTo>
                  <a:pt x="390314" y="552311"/>
                  <a:pt x="339138" y="603910"/>
                  <a:pt x="281787" y="622087"/>
                </a:cubicBezTo>
                <a:cubicBezTo>
                  <a:pt x="177087" y="655271"/>
                  <a:pt x="46526" y="587377"/>
                  <a:pt x="43776" y="463614"/>
                </a:cubicBezTo>
                <a:cubicBezTo>
                  <a:pt x="42401" y="386606"/>
                  <a:pt x="83766" y="330445"/>
                  <a:pt x="145316" y="295626"/>
                </a:cubicBezTo>
                <a:cubicBezTo>
                  <a:pt x="180549" y="280142"/>
                  <a:pt x="218765" y="268509"/>
                  <a:pt x="255735" y="270716"/>
                </a:cubicBezTo>
                <a:close/>
                <a:moveTo>
                  <a:pt x="259530" y="253389"/>
                </a:moveTo>
                <a:cubicBezTo>
                  <a:pt x="223047" y="250522"/>
                  <a:pt x="185492" y="261496"/>
                  <a:pt x="139067" y="279620"/>
                </a:cubicBezTo>
                <a:cubicBezTo>
                  <a:pt x="82355" y="305417"/>
                  <a:pt x="33070" y="360644"/>
                  <a:pt x="27570" y="436276"/>
                </a:cubicBezTo>
                <a:cubicBezTo>
                  <a:pt x="20694" y="524286"/>
                  <a:pt x="70200" y="604044"/>
                  <a:pt x="151333" y="635673"/>
                </a:cubicBezTo>
                <a:cubicBezTo>
                  <a:pt x="226966" y="665926"/>
                  <a:pt x="306725" y="649425"/>
                  <a:pt x="356231" y="593044"/>
                </a:cubicBezTo>
                <a:lnTo>
                  <a:pt x="353480" y="595794"/>
                </a:lnTo>
                <a:cubicBezTo>
                  <a:pt x="451116" y="524286"/>
                  <a:pt x="434121" y="384954"/>
                  <a:pt x="373557" y="310203"/>
                </a:cubicBezTo>
                <a:cubicBezTo>
                  <a:pt x="331423" y="272964"/>
                  <a:pt x="296013" y="256256"/>
                  <a:pt x="259530" y="253389"/>
                </a:cubicBezTo>
                <a:close/>
                <a:moveTo>
                  <a:pt x="691766" y="355"/>
                </a:moveTo>
                <a:cubicBezTo>
                  <a:pt x="705518" y="-2396"/>
                  <a:pt x="726145" y="11356"/>
                  <a:pt x="738522" y="23732"/>
                </a:cubicBezTo>
                <a:cubicBezTo>
                  <a:pt x="749523" y="31983"/>
                  <a:pt x="755024" y="47110"/>
                  <a:pt x="760524" y="60861"/>
                </a:cubicBezTo>
                <a:cubicBezTo>
                  <a:pt x="767400" y="82864"/>
                  <a:pt x="771526" y="106241"/>
                  <a:pt x="778401" y="128244"/>
                </a:cubicBezTo>
                <a:cubicBezTo>
                  <a:pt x="757774" y="132369"/>
                  <a:pt x="735772" y="133744"/>
                  <a:pt x="716519" y="141995"/>
                </a:cubicBezTo>
                <a:cubicBezTo>
                  <a:pt x="690735" y="152309"/>
                  <a:pt x="627049" y="193564"/>
                  <a:pt x="583473" y="221668"/>
                </a:cubicBezTo>
                <a:lnTo>
                  <a:pt x="551390" y="242078"/>
                </a:lnTo>
                <a:lnTo>
                  <a:pt x="562138" y="273279"/>
                </a:lnTo>
                <a:cubicBezTo>
                  <a:pt x="567402" y="298504"/>
                  <a:pt x="566629" y="326609"/>
                  <a:pt x="558378" y="356518"/>
                </a:cubicBezTo>
                <a:cubicBezTo>
                  <a:pt x="522624" y="491282"/>
                  <a:pt x="434614" y="588918"/>
                  <a:pt x="314976" y="656300"/>
                </a:cubicBezTo>
                <a:cubicBezTo>
                  <a:pt x="225591" y="705806"/>
                  <a:pt x="104578" y="667301"/>
                  <a:pt x="42696" y="583417"/>
                </a:cubicBezTo>
                <a:cubicBezTo>
                  <a:pt x="-19186" y="498158"/>
                  <a:pt x="-15061" y="368895"/>
                  <a:pt x="63324" y="297387"/>
                </a:cubicBezTo>
                <a:cubicBezTo>
                  <a:pt x="155459" y="213503"/>
                  <a:pt x="265471" y="161247"/>
                  <a:pt x="390609" y="152996"/>
                </a:cubicBezTo>
                <a:cubicBezTo>
                  <a:pt x="419144" y="151277"/>
                  <a:pt x="445959" y="155661"/>
                  <a:pt x="469616" y="165072"/>
                </a:cubicBezTo>
                <a:lnTo>
                  <a:pt x="496495" y="179560"/>
                </a:lnTo>
                <a:lnTo>
                  <a:pt x="496495" y="179125"/>
                </a:lnTo>
                <a:lnTo>
                  <a:pt x="497021" y="179843"/>
                </a:lnTo>
                <a:lnTo>
                  <a:pt x="497291" y="179989"/>
                </a:lnTo>
                <a:lnTo>
                  <a:pt x="566972" y="135291"/>
                </a:lnTo>
                <a:cubicBezTo>
                  <a:pt x="590349" y="119993"/>
                  <a:pt x="613383" y="104179"/>
                  <a:pt x="635385" y="86989"/>
                </a:cubicBezTo>
                <a:cubicBezTo>
                  <a:pt x="647762" y="77363"/>
                  <a:pt x="646387" y="52610"/>
                  <a:pt x="656012" y="37484"/>
                </a:cubicBezTo>
                <a:cubicBezTo>
                  <a:pt x="665639" y="22357"/>
                  <a:pt x="678015" y="1730"/>
                  <a:pt x="691766" y="355"/>
                </a:cubicBezTo>
                <a:close/>
              </a:path>
            </a:pathLst>
          </a:custGeom>
          <a:solidFill>
            <a:schemeClr val="bg1"/>
          </a:solidFill>
          <a:ln w="208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Rectángulo 116"/>
          <p:cNvSpPr/>
          <p:nvPr/>
        </p:nvSpPr>
        <p:spPr>
          <a:xfrm>
            <a:off x="19307" y="6706208"/>
            <a:ext cx="12192000" cy="174009"/>
          </a:xfrm>
          <a:prstGeom prst="rect">
            <a:avLst/>
          </a:prstGeom>
          <a:solidFill>
            <a:srgbClr val="5C97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88" y="3221519"/>
            <a:ext cx="472500" cy="4612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02" y="4287831"/>
            <a:ext cx="472500" cy="4837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43" y="3191342"/>
            <a:ext cx="472500" cy="4725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326" y="4177712"/>
            <a:ext cx="472500" cy="495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008" y="3142482"/>
            <a:ext cx="506250" cy="49500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3179" y="4142694"/>
            <a:ext cx="483750" cy="4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93B7B3BC-77F8-44D2-92A6-7CF127E3DF1D}"/>
              </a:ext>
            </a:extLst>
          </p:cNvPr>
          <p:cNvSpPr txBox="1">
            <a:spLocks/>
          </p:cNvSpPr>
          <p:nvPr/>
        </p:nvSpPr>
        <p:spPr>
          <a:xfrm>
            <a:off x="800882" y="553257"/>
            <a:ext cx="3756513" cy="17928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Infographic</a:t>
            </a:r>
            <a:endParaRPr lang="en-US" altLang="ko-KR" sz="48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687EAEB-5941-4CE2-920B-18C0094984B0}"/>
              </a:ext>
            </a:extLst>
          </p:cNvPr>
          <p:cNvGrpSpPr/>
          <p:nvPr/>
        </p:nvGrpSpPr>
        <p:grpSpPr>
          <a:xfrm>
            <a:off x="5776546" y="1449702"/>
            <a:ext cx="5474708" cy="4862870"/>
            <a:chOff x="1657924" y="1330362"/>
            <a:chExt cx="2835932" cy="486287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91BD5FC-5E40-4189-BE51-7D87F56E0459}"/>
                </a:ext>
              </a:extLst>
            </p:cNvPr>
            <p:cNvSpPr txBox="1"/>
            <p:nvPr/>
          </p:nvSpPr>
          <p:spPr>
            <a:xfrm>
              <a:off x="1657924" y="1853582"/>
              <a:ext cx="283593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41798DA-9590-404D-AA2C-F38AD5881EF9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320040" y="205741"/>
            <a:ext cx="11567160" cy="6446520"/>
          </a:xfrm>
          <a:prstGeom prst="rect">
            <a:avLst/>
          </a:prstGeom>
          <a:noFill/>
          <a:ln w="57150">
            <a:solidFill>
              <a:srgbClr val="5C9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01" y="2693662"/>
            <a:ext cx="4286785" cy="37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566" y="6012203"/>
            <a:ext cx="12678751" cy="907267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751BDCB9-7F7D-4D4E-8DC3-82225DA6FAFA}"/>
              </a:ext>
            </a:extLst>
          </p:cNvPr>
          <p:cNvSpPr txBox="1">
            <a:spLocks/>
          </p:cNvSpPr>
          <p:nvPr/>
        </p:nvSpPr>
        <p:spPr>
          <a:xfrm>
            <a:off x="523875" y="407385"/>
            <a:ext cx="3756513" cy="17928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Style</a:t>
            </a:r>
            <a:endParaRPr lang="en-US" altLang="ko-KR" sz="48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B48BD7-16B7-46D7-A8DD-DDD424A2F763}"/>
              </a:ext>
            </a:extLst>
          </p:cNvPr>
          <p:cNvSpPr txBox="1"/>
          <p:nvPr/>
        </p:nvSpPr>
        <p:spPr>
          <a:xfrm>
            <a:off x="3845343" y="798966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01</a:t>
            </a:r>
            <a:endParaRPr lang="ko-KR" altLang="en-US" sz="18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F41876-9AB1-4152-A9CC-EF6ED7C78262}"/>
              </a:ext>
            </a:extLst>
          </p:cNvPr>
          <p:cNvSpPr txBox="1"/>
          <p:nvPr/>
        </p:nvSpPr>
        <p:spPr>
          <a:xfrm flipH="1">
            <a:off x="8512679" y="3588293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02</a:t>
            </a:r>
            <a:endParaRPr lang="ko-KR" altLang="en-US" sz="18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4315C5-966E-4CA0-9DCD-0BA77C295E34}"/>
              </a:ext>
            </a:extLst>
          </p:cNvPr>
          <p:cNvSpPr txBox="1"/>
          <p:nvPr/>
        </p:nvSpPr>
        <p:spPr>
          <a:xfrm>
            <a:off x="5329486" y="627835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2AA1A5-18B0-4449-9639-AD13DED2AB94}"/>
              </a:ext>
            </a:extLst>
          </p:cNvPr>
          <p:cNvSpPr txBox="1"/>
          <p:nvPr/>
        </p:nvSpPr>
        <p:spPr>
          <a:xfrm>
            <a:off x="5329486" y="1031507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C759A8-A915-4202-B9C2-FCDF31BA1B0F}"/>
              </a:ext>
            </a:extLst>
          </p:cNvPr>
          <p:cNvSpPr txBox="1"/>
          <p:nvPr/>
        </p:nvSpPr>
        <p:spPr>
          <a:xfrm flipH="1">
            <a:off x="4186487" y="3440416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411E94-92BE-469C-B3C5-A05A01822D54}"/>
              </a:ext>
            </a:extLst>
          </p:cNvPr>
          <p:cNvSpPr txBox="1"/>
          <p:nvPr/>
        </p:nvSpPr>
        <p:spPr>
          <a:xfrm flipH="1">
            <a:off x="4186486" y="3844088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43840" y="217156"/>
            <a:ext cx="11711940" cy="6446520"/>
          </a:xfrm>
          <a:prstGeom prst="rect">
            <a:avLst/>
          </a:prstGeom>
          <a:noFill/>
          <a:ln w="57150">
            <a:solidFill>
              <a:srgbClr val="5C9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643" y="2230127"/>
            <a:ext cx="2075128" cy="36670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64" y="2057044"/>
            <a:ext cx="12192000" cy="4433454"/>
          </a:xfrm>
          <a:prstGeom prst="rect">
            <a:avLst/>
          </a:prstGeom>
          <a:effectLst>
            <a:outerShdw blurRad="50800" dist="1143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F04C35-111F-439B-9CFF-A04A35AD3FA9}"/>
              </a:ext>
            </a:extLst>
          </p:cNvPr>
          <p:cNvGrpSpPr/>
          <p:nvPr/>
        </p:nvGrpSpPr>
        <p:grpSpPr>
          <a:xfrm>
            <a:off x="-422241" y="789711"/>
            <a:ext cx="8611242" cy="1745594"/>
            <a:chOff x="0" y="2671679"/>
            <a:chExt cx="12221494" cy="1142164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2671679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rgbClr val="5C9752"/>
                  </a:solidFill>
                  <a:cs typeface="Arial" pitchFamily="34" charset="0"/>
                </a:rPr>
                <a:t>THANK YOU</a:t>
              </a:r>
              <a:endParaRPr lang="ko-KR" altLang="en-US" sz="6000" b="1" dirty="0">
                <a:solidFill>
                  <a:srgbClr val="5C9752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29642" y="3434187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rgbClr val="5C9752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b="1" dirty="0">
                <a:solidFill>
                  <a:srgbClr val="5C9752"/>
                </a:solidFill>
                <a:cs typeface="Arial" pitchFamily="34" charset="0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0" y="6465068"/>
            <a:ext cx="12192000" cy="4120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04604">
            <a:off x="11054382" y="234235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1290392" y="3337504"/>
            <a:ext cx="96112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https://www.plantillaspower-point.com</a:t>
            </a:r>
            <a:endParaRPr lang="ko-KR" altLang="en-US" sz="3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453493"/>
            <a:ext cx="12192000" cy="4120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55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169" y="1056729"/>
            <a:ext cx="3856431" cy="32646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88" y="5126001"/>
            <a:ext cx="5486982" cy="15919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725" y="2313814"/>
            <a:ext cx="4770001" cy="262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4886678"/>
            <a:ext cx="1676721" cy="1735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731" y="5409325"/>
            <a:ext cx="3868157" cy="10252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78" y="560488"/>
            <a:ext cx="1220486" cy="39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90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248150"/>
            <a:ext cx="5710471" cy="25025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207" y="5086805"/>
            <a:ext cx="5799793" cy="1663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52" y="2105305"/>
            <a:ext cx="3806100" cy="17246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676" y="1646701"/>
            <a:ext cx="3457050" cy="34401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452" y="1906194"/>
            <a:ext cx="4027500" cy="19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7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grpSp>
        <p:nvGrpSpPr>
          <p:cNvPr id="382" name="Grupo 381"/>
          <p:cNvGrpSpPr/>
          <p:nvPr/>
        </p:nvGrpSpPr>
        <p:grpSpPr>
          <a:xfrm>
            <a:off x="577833" y="1313392"/>
            <a:ext cx="3841233" cy="3096683"/>
            <a:chOff x="787400" y="1441450"/>
            <a:chExt cx="4529138" cy="3651251"/>
          </a:xfrm>
        </p:grpSpPr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2722563" y="4359275"/>
              <a:ext cx="711200" cy="714375"/>
            </a:xfrm>
            <a:custGeom>
              <a:avLst/>
              <a:gdLst>
                <a:gd name="T0" fmla="*/ 120 w 189"/>
                <a:gd name="T1" fmla="*/ 135 h 190"/>
                <a:gd name="T2" fmla="*/ 113 w 189"/>
                <a:gd name="T3" fmla="*/ 135 h 190"/>
                <a:gd name="T4" fmla="*/ 112 w 189"/>
                <a:gd name="T5" fmla="*/ 150 h 190"/>
                <a:gd name="T6" fmla="*/ 111 w 189"/>
                <a:gd name="T7" fmla="*/ 186 h 190"/>
                <a:gd name="T8" fmla="*/ 104 w 189"/>
                <a:gd name="T9" fmla="*/ 186 h 190"/>
                <a:gd name="T10" fmla="*/ 101 w 189"/>
                <a:gd name="T11" fmla="*/ 120 h 190"/>
                <a:gd name="T12" fmla="*/ 87 w 189"/>
                <a:gd name="T13" fmla="*/ 130 h 190"/>
                <a:gd name="T14" fmla="*/ 76 w 189"/>
                <a:gd name="T15" fmla="*/ 135 h 190"/>
                <a:gd name="T16" fmla="*/ 53 w 189"/>
                <a:gd name="T17" fmla="*/ 144 h 190"/>
                <a:gd name="T18" fmla="*/ 45 w 189"/>
                <a:gd name="T19" fmla="*/ 130 h 190"/>
                <a:gd name="T20" fmla="*/ 56 w 189"/>
                <a:gd name="T21" fmla="*/ 111 h 190"/>
                <a:gd name="T22" fmla="*/ 68 w 189"/>
                <a:gd name="T23" fmla="*/ 97 h 190"/>
                <a:gd name="T24" fmla="*/ 97 w 189"/>
                <a:gd name="T25" fmla="*/ 107 h 190"/>
                <a:gd name="T26" fmla="*/ 106 w 189"/>
                <a:gd name="T27" fmla="*/ 95 h 190"/>
                <a:gd name="T28" fmla="*/ 58 w 189"/>
                <a:gd name="T29" fmla="*/ 78 h 190"/>
                <a:gd name="T30" fmla="*/ 54 w 189"/>
                <a:gd name="T31" fmla="*/ 84 h 190"/>
                <a:gd name="T32" fmla="*/ 39 w 189"/>
                <a:gd name="T33" fmla="*/ 108 h 190"/>
                <a:gd name="T34" fmla="*/ 42 w 189"/>
                <a:gd name="T35" fmla="*/ 80 h 190"/>
                <a:gd name="T36" fmla="*/ 42 w 189"/>
                <a:gd name="T37" fmla="*/ 80 h 190"/>
                <a:gd name="T38" fmla="*/ 30 w 189"/>
                <a:gd name="T39" fmla="*/ 89 h 190"/>
                <a:gd name="T40" fmla="*/ 0 w 189"/>
                <a:gd name="T41" fmla="*/ 81 h 190"/>
                <a:gd name="T42" fmla="*/ 22 w 189"/>
                <a:gd name="T43" fmla="*/ 64 h 190"/>
                <a:gd name="T44" fmla="*/ 47 w 189"/>
                <a:gd name="T45" fmla="*/ 76 h 190"/>
                <a:gd name="T46" fmla="*/ 54 w 189"/>
                <a:gd name="T47" fmla="*/ 55 h 190"/>
                <a:gd name="T48" fmla="*/ 71 w 189"/>
                <a:gd name="T49" fmla="*/ 76 h 190"/>
                <a:gd name="T50" fmla="*/ 86 w 189"/>
                <a:gd name="T51" fmla="*/ 79 h 190"/>
                <a:gd name="T52" fmla="*/ 105 w 189"/>
                <a:gd name="T53" fmla="*/ 84 h 190"/>
                <a:gd name="T54" fmla="*/ 99 w 189"/>
                <a:gd name="T55" fmla="*/ 40 h 190"/>
                <a:gd name="T56" fmla="*/ 94 w 189"/>
                <a:gd name="T57" fmla="*/ 35 h 190"/>
                <a:gd name="T58" fmla="*/ 92 w 189"/>
                <a:gd name="T59" fmla="*/ 29 h 190"/>
                <a:gd name="T60" fmla="*/ 62 w 189"/>
                <a:gd name="T61" fmla="*/ 32 h 190"/>
                <a:gd name="T62" fmla="*/ 44 w 189"/>
                <a:gd name="T63" fmla="*/ 33 h 190"/>
                <a:gd name="T64" fmla="*/ 60 w 189"/>
                <a:gd name="T65" fmla="*/ 22 h 190"/>
                <a:gd name="T66" fmla="*/ 60 w 189"/>
                <a:gd name="T67" fmla="*/ 21 h 190"/>
                <a:gd name="T68" fmla="*/ 80 w 189"/>
                <a:gd name="T69" fmla="*/ 13 h 190"/>
                <a:gd name="T70" fmla="*/ 87 w 189"/>
                <a:gd name="T71" fmla="*/ 23 h 190"/>
                <a:gd name="T72" fmla="*/ 92 w 189"/>
                <a:gd name="T73" fmla="*/ 22 h 190"/>
                <a:gd name="T74" fmla="*/ 106 w 189"/>
                <a:gd name="T75" fmla="*/ 0 h 190"/>
                <a:gd name="T76" fmla="*/ 109 w 189"/>
                <a:gd name="T77" fmla="*/ 48 h 190"/>
                <a:gd name="T78" fmla="*/ 123 w 189"/>
                <a:gd name="T79" fmla="*/ 49 h 190"/>
                <a:gd name="T80" fmla="*/ 118 w 189"/>
                <a:gd name="T81" fmla="*/ 25 h 190"/>
                <a:gd name="T82" fmla="*/ 138 w 189"/>
                <a:gd name="T83" fmla="*/ 37 h 190"/>
                <a:gd name="T84" fmla="*/ 162 w 189"/>
                <a:gd name="T85" fmla="*/ 32 h 190"/>
                <a:gd name="T86" fmla="*/ 169 w 189"/>
                <a:gd name="T87" fmla="*/ 53 h 190"/>
                <a:gd name="T88" fmla="*/ 155 w 189"/>
                <a:gd name="T89" fmla="*/ 66 h 190"/>
                <a:gd name="T90" fmla="*/ 141 w 189"/>
                <a:gd name="T91" fmla="*/ 76 h 190"/>
                <a:gd name="T92" fmla="*/ 124 w 189"/>
                <a:gd name="T93" fmla="*/ 58 h 190"/>
                <a:gd name="T94" fmla="*/ 122 w 189"/>
                <a:gd name="T95" fmla="*/ 66 h 190"/>
                <a:gd name="T96" fmla="*/ 112 w 189"/>
                <a:gd name="T97" fmla="*/ 73 h 190"/>
                <a:gd name="T98" fmla="*/ 113 w 189"/>
                <a:gd name="T99" fmla="*/ 121 h 190"/>
                <a:gd name="T100" fmla="*/ 124 w 189"/>
                <a:gd name="T101" fmla="*/ 118 h 190"/>
                <a:gd name="T102" fmla="*/ 139 w 189"/>
                <a:gd name="T103" fmla="*/ 96 h 190"/>
                <a:gd name="T104" fmla="*/ 170 w 189"/>
                <a:gd name="T105" fmla="*/ 109 h 190"/>
                <a:gd name="T106" fmla="*/ 189 w 189"/>
                <a:gd name="T107" fmla="*/ 120 h 190"/>
                <a:gd name="T108" fmla="*/ 151 w 189"/>
                <a:gd name="T109" fmla="*/ 126 h 190"/>
                <a:gd name="T110" fmla="*/ 120 w 189"/>
                <a:gd name="T111" fmla="*/ 13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90">
                  <a:moveTo>
                    <a:pt x="120" y="130"/>
                  </a:moveTo>
                  <a:cubicBezTo>
                    <a:pt x="115" y="132"/>
                    <a:pt x="115" y="132"/>
                    <a:pt x="120" y="135"/>
                  </a:cubicBezTo>
                  <a:cubicBezTo>
                    <a:pt x="119" y="138"/>
                    <a:pt x="117" y="139"/>
                    <a:pt x="114" y="138"/>
                  </a:cubicBezTo>
                  <a:cubicBezTo>
                    <a:pt x="112" y="137"/>
                    <a:pt x="113" y="136"/>
                    <a:pt x="113" y="135"/>
                  </a:cubicBezTo>
                  <a:cubicBezTo>
                    <a:pt x="112" y="136"/>
                    <a:pt x="113" y="138"/>
                    <a:pt x="113" y="139"/>
                  </a:cubicBezTo>
                  <a:cubicBezTo>
                    <a:pt x="111" y="143"/>
                    <a:pt x="112" y="147"/>
                    <a:pt x="112" y="150"/>
                  </a:cubicBezTo>
                  <a:cubicBezTo>
                    <a:pt x="112" y="152"/>
                    <a:pt x="112" y="153"/>
                    <a:pt x="112" y="153"/>
                  </a:cubicBezTo>
                  <a:cubicBezTo>
                    <a:pt x="111" y="164"/>
                    <a:pt x="111" y="175"/>
                    <a:pt x="111" y="186"/>
                  </a:cubicBezTo>
                  <a:cubicBezTo>
                    <a:pt x="111" y="189"/>
                    <a:pt x="111" y="190"/>
                    <a:pt x="107" y="190"/>
                  </a:cubicBezTo>
                  <a:cubicBezTo>
                    <a:pt x="104" y="190"/>
                    <a:pt x="104" y="188"/>
                    <a:pt x="104" y="186"/>
                  </a:cubicBezTo>
                  <a:cubicBezTo>
                    <a:pt x="104" y="166"/>
                    <a:pt x="105" y="146"/>
                    <a:pt x="105" y="126"/>
                  </a:cubicBezTo>
                  <a:cubicBezTo>
                    <a:pt x="105" y="122"/>
                    <a:pt x="104" y="121"/>
                    <a:pt x="101" y="120"/>
                  </a:cubicBezTo>
                  <a:cubicBezTo>
                    <a:pt x="98" y="118"/>
                    <a:pt x="96" y="119"/>
                    <a:pt x="96" y="123"/>
                  </a:cubicBezTo>
                  <a:cubicBezTo>
                    <a:pt x="94" y="126"/>
                    <a:pt x="90" y="127"/>
                    <a:pt x="87" y="130"/>
                  </a:cubicBezTo>
                  <a:cubicBezTo>
                    <a:pt x="86" y="130"/>
                    <a:pt x="84" y="130"/>
                    <a:pt x="83" y="130"/>
                  </a:cubicBezTo>
                  <a:cubicBezTo>
                    <a:pt x="79" y="129"/>
                    <a:pt x="77" y="131"/>
                    <a:pt x="76" y="135"/>
                  </a:cubicBezTo>
                  <a:cubicBezTo>
                    <a:pt x="75" y="137"/>
                    <a:pt x="75" y="140"/>
                    <a:pt x="72" y="140"/>
                  </a:cubicBezTo>
                  <a:cubicBezTo>
                    <a:pt x="66" y="145"/>
                    <a:pt x="60" y="145"/>
                    <a:pt x="53" y="144"/>
                  </a:cubicBezTo>
                  <a:cubicBezTo>
                    <a:pt x="49" y="142"/>
                    <a:pt x="44" y="143"/>
                    <a:pt x="39" y="143"/>
                  </a:cubicBezTo>
                  <a:cubicBezTo>
                    <a:pt x="42" y="139"/>
                    <a:pt x="44" y="135"/>
                    <a:pt x="45" y="130"/>
                  </a:cubicBezTo>
                  <a:cubicBezTo>
                    <a:pt x="46" y="124"/>
                    <a:pt x="50" y="119"/>
                    <a:pt x="56" y="116"/>
                  </a:cubicBezTo>
                  <a:cubicBezTo>
                    <a:pt x="59" y="114"/>
                    <a:pt x="58" y="113"/>
                    <a:pt x="56" y="111"/>
                  </a:cubicBezTo>
                  <a:cubicBezTo>
                    <a:pt x="54" y="110"/>
                    <a:pt x="52" y="108"/>
                    <a:pt x="49" y="106"/>
                  </a:cubicBezTo>
                  <a:cubicBezTo>
                    <a:pt x="57" y="105"/>
                    <a:pt x="62" y="100"/>
                    <a:pt x="68" y="97"/>
                  </a:cubicBezTo>
                  <a:cubicBezTo>
                    <a:pt x="74" y="93"/>
                    <a:pt x="80" y="92"/>
                    <a:pt x="86" y="93"/>
                  </a:cubicBezTo>
                  <a:cubicBezTo>
                    <a:pt x="93" y="94"/>
                    <a:pt x="96" y="98"/>
                    <a:pt x="97" y="107"/>
                  </a:cubicBezTo>
                  <a:cubicBezTo>
                    <a:pt x="97" y="114"/>
                    <a:pt x="98" y="116"/>
                    <a:pt x="105" y="118"/>
                  </a:cubicBezTo>
                  <a:cubicBezTo>
                    <a:pt x="106" y="111"/>
                    <a:pt x="106" y="103"/>
                    <a:pt x="106" y="95"/>
                  </a:cubicBezTo>
                  <a:cubicBezTo>
                    <a:pt x="106" y="94"/>
                    <a:pt x="106" y="93"/>
                    <a:pt x="105" y="93"/>
                  </a:cubicBezTo>
                  <a:cubicBezTo>
                    <a:pt x="90" y="85"/>
                    <a:pt x="75" y="78"/>
                    <a:pt x="58" y="78"/>
                  </a:cubicBezTo>
                  <a:cubicBezTo>
                    <a:pt x="56" y="78"/>
                    <a:pt x="54" y="77"/>
                    <a:pt x="53" y="80"/>
                  </a:cubicBezTo>
                  <a:cubicBezTo>
                    <a:pt x="51" y="82"/>
                    <a:pt x="53" y="83"/>
                    <a:pt x="54" y="84"/>
                  </a:cubicBezTo>
                  <a:cubicBezTo>
                    <a:pt x="58" y="90"/>
                    <a:pt x="57" y="97"/>
                    <a:pt x="51" y="100"/>
                  </a:cubicBezTo>
                  <a:cubicBezTo>
                    <a:pt x="47" y="102"/>
                    <a:pt x="43" y="105"/>
                    <a:pt x="39" y="108"/>
                  </a:cubicBezTo>
                  <a:cubicBezTo>
                    <a:pt x="38" y="101"/>
                    <a:pt x="34" y="96"/>
                    <a:pt x="34" y="89"/>
                  </a:cubicBezTo>
                  <a:cubicBezTo>
                    <a:pt x="34" y="83"/>
                    <a:pt x="36" y="81"/>
                    <a:pt x="42" y="80"/>
                  </a:cubicBezTo>
                  <a:cubicBezTo>
                    <a:pt x="43" y="80"/>
                    <a:pt x="45" y="80"/>
                    <a:pt x="47" y="80"/>
                  </a:cubicBezTo>
                  <a:cubicBezTo>
                    <a:pt x="45" y="80"/>
                    <a:pt x="43" y="80"/>
                    <a:pt x="42" y="80"/>
                  </a:cubicBezTo>
                  <a:cubicBezTo>
                    <a:pt x="38" y="80"/>
                    <a:pt x="36" y="81"/>
                    <a:pt x="35" y="85"/>
                  </a:cubicBezTo>
                  <a:cubicBezTo>
                    <a:pt x="34" y="87"/>
                    <a:pt x="32" y="88"/>
                    <a:pt x="30" y="89"/>
                  </a:cubicBezTo>
                  <a:cubicBezTo>
                    <a:pt x="25" y="93"/>
                    <a:pt x="19" y="91"/>
                    <a:pt x="14" y="88"/>
                  </a:cubicBezTo>
                  <a:cubicBezTo>
                    <a:pt x="10" y="85"/>
                    <a:pt x="5" y="83"/>
                    <a:pt x="0" y="81"/>
                  </a:cubicBezTo>
                  <a:cubicBezTo>
                    <a:pt x="5" y="79"/>
                    <a:pt x="7" y="75"/>
                    <a:pt x="10" y="71"/>
                  </a:cubicBezTo>
                  <a:cubicBezTo>
                    <a:pt x="13" y="67"/>
                    <a:pt x="17" y="65"/>
                    <a:pt x="22" y="64"/>
                  </a:cubicBezTo>
                  <a:cubicBezTo>
                    <a:pt x="27" y="62"/>
                    <a:pt x="30" y="65"/>
                    <a:pt x="33" y="71"/>
                  </a:cubicBezTo>
                  <a:cubicBezTo>
                    <a:pt x="36" y="77"/>
                    <a:pt x="40" y="79"/>
                    <a:pt x="47" y="76"/>
                  </a:cubicBezTo>
                  <a:cubicBezTo>
                    <a:pt x="40" y="72"/>
                    <a:pt x="41" y="63"/>
                    <a:pt x="35" y="58"/>
                  </a:cubicBezTo>
                  <a:cubicBezTo>
                    <a:pt x="42" y="58"/>
                    <a:pt x="48" y="54"/>
                    <a:pt x="54" y="55"/>
                  </a:cubicBezTo>
                  <a:cubicBezTo>
                    <a:pt x="61" y="57"/>
                    <a:pt x="63" y="59"/>
                    <a:pt x="62" y="65"/>
                  </a:cubicBezTo>
                  <a:cubicBezTo>
                    <a:pt x="61" y="74"/>
                    <a:pt x="62" y="75"/>
                    <a:pt x="71" y="76"/>
                  </a:cubicBezTo>
                  <a:cubicBezTo>
                    <a:pt x="74" y="77"/>
                    <a:pt x="78" y="79"/>
                    <a:pt x="81" y="78"/>
                  </a:cubicBezTo>
                  <a:cubicBezTo>
                    <a:pt x="83" y="77"/>
                    <a:pt x="84" y="79"/>
                    <a:pt x="86" y="79"/>
                  </a:cubicBezTo>
                  <a:cubicBezTo>
                    <a:pt x="91" y="81"/>
                    <a:pt x="96" y="83"/>
                    <a:pt x="101" y="86"/>
                  </a:cubicBezTo>
                  <a:cubicBezTo>
                    <a:pt x="104" y="87"/>
                    <a:pt x="105" y="87"/>
                    <a:pt x="105" y="84"/>
                  </a:cubicBezTo>
                  <a:cubicBezTo>
                    <a:pt x="104" y="74"/>
                    <a:pt x="106" y="63"/>
                    <a:pt x="106" y="53"/>
                  </a:cubicBezTo>
                  <a:cubicBezTo>
                    <a:pt x="106" y="47"/>
                    <a:pt x="104" y="43"/>
                    <a:pt x="99" y="40"/>
                  </a:cubicBezTo>
                  <a:cubicBezTo>
                    <a:pt x="97" y="39"/>
                    <a:pt x="93" y="40"/>
                    <a:pt x="91" y="37"/>
                  </a:cubicBezTo>
                  <a:cubicBezTo>
                    <a:pt x="92" y="36"/>
                    <a:pt x="93" y="35"/>
                    <a:pt x="94" y="35"/>
                  </a:cubicBezTo>
                  <a:cubicBezTo>
                    <a:pt x="96" y="34"/>
                    <a:pt x="98" y="34"/>
                    <a:pt x="97" y="31"/>
                  </a:cubicBezTo>
                  <a:cubicBezTo>
                    <a:pt x="96" y="29"/>
                    <a:pt x="94" y="28"/>
                    <a:pt x="92" y="29"/>
                  </a:cubicBezTo>
                  <a:cubicBezTo>
                    <a:pt x="89" y="29"/>
                    <a:pt x="87" y="28"/>
                    <a:pt x="85" y="29"/>
                  </a:cubicBezTo>
                  <a:cubicBezTo>
                    <a:pt x="77" y="29"/>
                    <a:pt x="70" y="31"/>
                    <a:pt x="62" y="32"/>
                  </a:cubicBezTo>
                  <a:cubicBezTo>
                    <a:pt x="57" y="33"/>
                    <a:pt x="53" y="33"/>
                    <a:pt x="48" y="33"/>
                  </a:cubicBezTo>
                  <a:cubicBezTo>
                    <a:pt x="47" y="33"/>
                    <a:pt x="46" y="33"/>
                    <a:pt x="44" y="33"/>
                  </a:cubicBezTo>
                  <a:cubicBezTo>
                    <a:pt x="49" y="30"/>
                    <a:pt x="52" y="26"/>
                    <a:pt x="55" y="22"/>
                  </a:cubicBezTo>
                  <a:cubicBezTo>
                    <a:pt x="57" y="21"/>
                    <a:pt x="58" y="21"/>
                    <a:pt x="60" y="22"/>
                  </a:cubicBezTo>
                  <a:cubicBezTo>
                    <a:pt x="62" y="24"/>
                    <a:pt x="65" y="24"/>
                    <a:pt x="67" y="23"/>
                  </a:cubicBezTo>
                  <a:cubicBezTo>
                    <a:pt x="65" y="19"/>
                    <a:pt x="65" y="19"/>
                    <a:pt x="60" y="21"/>
                  </a:cubicBezTo>
                  <a:cubicBezTo>
                    <a:pt x="58" y="21"/>
                    <a:pt x="58" y="21"/>
                    <a:pt x="57" y="20"/>
                  </a:cubicBezTo>
                  <a:cubicBezTo>
                    <a:pt x="61" y="11"/>
                    <a:pt x="72" y="8"/>
                    <a:pt x="80" y="13"/>
                  </a:cubicBezTo>
                  <a:cubicBezTo>
                    <a:pt x="80" y="15"/>
                    <a:pt x="82" y="15"/>
                    <a:pt x="83" y="17"/>
                  </a:cubicBezTo>
                  <a:cubicBezTo>
                    <a:pt x="84" y="19"/>
                    <a:pt x="85" y="21"/>
                    <a:pt x="87" y="23"/>
                  </a:cubicBezTo>
                  <a:cubicBezTo>
                    <a:pt x="88" y="24"/>
                    <a:pt x="90" y="26"/>
                    <a:pt x="91" y="23"/>
                  </a:cubicBezTo>
                  <a:cubicBezTo>
                    <a:pt x="91" y="22"/>
                    <a:pt x="91" y="22"/>
                    <a:pt x="92" y="22"/>
                  </a:cubicBezTo>
                  <a:cubicBezTo>
                    <a:pt x="98" y="26"/>
                    <a:pt x="102" y="32"/>
                    <a:pt x="107" y="39"/>
                  </a:cubicBezTo>
                  <a:cubicBezTo>
                    <a:pt x="107" y="25"/>
                    <a:pt x="108" y="12"/>
                    <a:pt x="106" y="0"/>
                  </a:cubicBezTo>
                  <a:cubicBezTo>
                    <a:pt x="109" y="2"/>
                    <a:pt x="108" y="4"/>
                    <a:pt x="108" y="6"/>
                  </a:cubicBezTo>
                  <a:cubicBezTo>
                    <a:pt x="111" y="20"/>
                    <a:pt x="108" y="34"/>
                    <a:pt x="109" y="48"/>
                  </a:cubicBezTo>
                  <a:cubicBezTo>
                    <a:pt x="110" y="53"/>
                    <a:pt x="110" y="58"/>
                    <a:pt x="110" y="64"/>
                  </a:cubicBezTo>
                  <a:cubicBezTo>
                    <a:pt x="114" y="59"/>
                    <a:pt x="118" y="54"/>
                    <a:pt x="123" y="49"/>
                  </a:cubicBezTo>
                  <a:cubicBezTo>
                    <a:pt x="124" y="48"/>
                    <a:pt x="124" y="46"/>
                    <a:pt x="122" y="45"/>
                  </a:cubicBezTo>
                  <a:cubicBezTo>
                    <a:pt x="113" y="39"/>
                    <a:pt x="112" y="33"/>
                    <a:pt x="118" y="25"/>
                  </a:cubicBezTo>
                  <a:cubicBezTo>
                    <a:pt x="121" y="22"/>
                    <a:pt x="122" y="18"/>
                    <a:pt x="124" y="14"/>
                  </a:cubicBezTo>
                  <a:cubicBezTo>
                    <a:pt x="128" y="22"/>
                    <a:pt x="139" y="26"/>
                    <a:pt x="138" y="37"/>
                  </a:cubicBezTo>
                  <a:cubicBezTo>
                    <a:pt x="140" y="37"/>
                    <a:pt x="141" y="36"/>
                    <a:pt x="142" y="35"/>
                  </a:cubicBezTo>
                  <a:cubicBezTo>
                    <a:pt x="148" y="29"/>
                    <a:pt x="155" y="28"/>
                    <a:pt x="162" y="32"/>
                  </a:cubicBezTo>
                  <a:cubicBezTo>
                    <a:pt x="167" y="36"/>
                    <a:pt x="173" y="40"/>
                    <a:pt x="181" y="42"/>
                  </a:cubicBezTo>
                  <a:cubicBezTo>
                    <a:pt x="175" y="45"/>
                    <a:pt x="172" y="49"/>
                    <a:pt x="169" y="53"/>
                  </a:cubicBezTo>
                  <a:cubicBezTo>
                    <a:pt x="166" y="57"/>
                    <a:pt x="162" y="60"/>
                    <a:pt x="157" y="61"/>
                  </a:cubicBezTo>
                  <a:cubicBezTo>
                    <a:pt x="154" y="62"/>
                    <a:pt x="154" y="64"/>
                    <a:pt x="155" y="66"/>
                  </a:cubicBezTo>
                  <a:cubicBezTo>
                    <a:pt x="157" y="68"/>
                    <a:pt x="158" y="70"/>
                    <a:pt x="160" y="72"/>
                  </a:cubicBezTo>
                  <a:cubicBezTo>
                    <a:pt x="153" y="72"/>
                    <a:pt x="147" y="75"/>
                    <a:pt x="141" y="76"/>
                  </a:cubicBezTo>
                  <a:cubicBezTo>
                    <a:pt x="133" y="78"/>
                    <a:pt x="126" y="73"/>
                    <a:pt x="127" y="64"/>
                  </a:cubicBezTo>
                  <a:cubicBezTo>
                    <a:pt x="127" y="61"/>
                    <a:pt x="127" y="59"/>
                    <a:pt x="124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0" y="59"/>
                    <a:pt x="119" y="62"/>
                    <a:pt x="122" y="66"/>
                  </a:cubicBezTo>
                  <a:cubicBezTo>
                    <a:pt x="123" y="67"/>
                    <a:pt x="123" y="68"/>
                    <a:pt x="122" y="69"/>
                  </a:cubicBezTo>
                  <a:cubicBezTo>
                    <a:pt x="119" y="71"/>
                    <a:pt x="115" y="69"/>
                    <a:pt x="112" y="73"/>
                  </a:cubicBezTo>
                  <a:cubicBezTo>
                    <a:pt x="111" y="80"/>
                    <a:pt x="111" y="87"/>
                    <a:pt x="112" y="94"/>
                  </a:cubicBezTo>
                  <a:cubicBezTo>
                    <a:pt x="113" y="103"/>
                    <a:pt x="112" y="112"/>
                    <a:pt x="113" y="121"/>
                  </a:cubicBezTo>
                  <a:cubicBezTo>
                    <a:pt x="113" y="127"/>
                    <a:pt x="114" y="128"/>
                    <a:pt x="119" y="125"/>
                  </a:cubicBezTo>
                  <a:cubicBezTo>
                    <a:pt x="122" y="123"/>
                    <a:pt x="124" y="121"/>
                    <a:pt x="124" y="118"/>
                  </a:cubicBezTo>
                  <a:cubicBezTo>
                    <a:pt x="125" y="116"/>
                    <a:pt x="125" y="114"/>
                    <a:pt x="126" y="112"/>
                  </a:cubicBezTo>
                  <a:cubicBezTo>
                    <a:pt x="127" y="104"/>
                    <a:pt x="131" y="99"/>
                    <a:pt x="139" y="96"/>
                  </a:cubicBezTo>
                  <a:cubicBezTo>
                    <a:pt x="140" y="96"/>
                    <a:pt x="141" y="96"/>
                    <a:pt x="142" y="97"/>
                  </a:cubicBezTo>
                  <a:cubicBezTo>
                    <a:pt x="153" y="98"/>
                    <a:pt x="163" y="101"/>
                    <a:pt x="170" y="109"/>
                  </a:cubicBezTo>
                  <a:cubicBezTo>
                    <a:pt x="173" y="112"/>
                    <a:pt x="176" y="114"/>
                    <a:pt x="179" y="116"/>
                  </a:cubicBezTo>
                  <a:cubicBezTo>
                    <a:pt x="182" y="118"/>
                    <a:pt x="185" y="119"/>
                    <a:pt x="189" y="120"/>
                  </a:cubicBezTo>
                  <a:cubicBezTo>
                    <a:pt x="188" y="121"/>
                    <a:pt x="187" y="122"/>
                    <a:pt x="186" y="122"/>
                  </a:cubicBezTo>
                  <a:cubicBezTo>
                    <a:pt x="174" y="125"/>
                    <a:pt x="163" y="126"/>
                    <a:pt x="151" y="126"/>
                  </a:cubicBezTo>
                  <a:cubicBezTo>
                    <a:pt x="143" y="126"/>
                    <a:pt x="136" y="126"/>
                    <a:pt x="128" y="129"/>
                  </a:cubicBezTo>
                  <a:cubicBezTo>
                    <a:pt x="126" y="129"/>
                    <a:pt x="123" y="128"/>
                    <a:pt x="120" y="130"/>
                  </a:cubicBezTo>
                  <a:close/>
                </a:path>
              </a:pathLst>
            </a:custGeom>
            <a:solidFill>
              <a:srgbClr val="738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1836738" y="1452563"/>
              <a:ext cx="555625" cy="796925"/>
            </a:xfrm>
            <a:custGeom>
              <a:avLst/>
              <a:gdLst>
                <a:gd name="T0" fmla="*/ 67 w 148"/>
                <a:gd name="T1" fmla="*/ 155 h 212"/>
                <a:gd name="T2" fmla="*/ 24 w 148"/>
                <a:gd name="T3" fmla="*/ 106 h 212"/>
                <a:gd name="T4" fmla="*/ 56 w 148"/>
                <a:gd name="T5" fmla="*/ 127 h 212"/>
                <a:gd name="T6" fmla="*/ 67 w 148"/>
                <a:gd name="T7" fmla="*/ 136 h 212"/>
                <a:gd name="T8" fmla="*/ 65 w 148"/>
                <a:gd name="T9" fmla="*/ 107 h 212"/>
                <a:gd name="T10" fmla="*/ 15 w 148"/>
                <a:gd name="T11" fmla="*/ 87 h 212"/>
                <a:gd name="T12" fmla="*/ 60 w 148"/>
                <a:gd name="T13" fmla="*/ 89 h 212"/>
                <a:gd name="T14" fmla="*/ 67 w 148"/>
                <a:gd name="T15" fmla="*/ 85 h 212"/>
                <a:gd name="T16" fmla="*/ 26 w 148"/>
                <a:gd name="T17" fmla="*/ 35 h 212"/>
                <a:gd name="T18" fmla="*/ 57 w 148"/>
                <a:gd name="T19" fmla="*/ 54 h 212"/>
                <a:gd name="T20" fmla="*/ 65 w 148"/>
                <a:gd name="T21" fmla="*/ 67 h 212"/>
                <a:gd name="T22" fmla="*/ 63 w 148"/>
                <a:gd name="T23" fmla="*/ 51 h 212"/>
                <a:gd name="T24" fmla="*/ 65 w 148"/>
                <a:gd name="T25" fmla="*/ 48 h 212"/>
                <a:gd name="T26" fmla="*/ 67 w 148"/>
                <a:gd name="T27" fmla="*/ 48 h 212"/>
                <a:gd name="T28" fmla="*/ 48 w 148"/>
                <a:gd name="T29" fmla="*/ 6 h 212"/>
                <a:gd name="T30" fmla="*/ 61 w 148"/>
                <a:gd name="T31" fmla="*/ 11 h 212"/>
                <a:gd name="T32" fmla="*/ 71 w 148"/>
                <a:gd name="T33" fmla="*/ 12 h 212"/>
                <a:gd name="T34" fmla="*/ 76 w 148"/>
                <a:gd name="T35" fmla="*/ 23 h 212"/>
                <a:gd name="T36" fmla="*/ 92 w 148"/>
                <a:gd name="T37" fmla="*/ 11 h 212"/>
                <a:gd name="T38" fmla="*/ 73 w 148"/>
                <a:gd name="T39" fmla="*/ 62 h 212"/>
                <a:gd name="T40" fmla="*/ 79 w 148"/>
                <a:gd name="T41" fmla="*/ 68 h 212"/>
                <a:gd name="T42" fmla="*/ 77 w 148"/>
                <a:gd name="T43" fmla="*/ 77 h 212"/>
                <a:gd name="T44" fmla="*/ 73 w 148"/>
                <a:gd name="T45" fmla="*/ 95 h 212"/>
                <a:gd name="T46" fmla="*/ 77 w 148"/>
                <a:gd name="T47" fmla="*/ 103 h 212"/>
                <a:gd name="T48" fmla="*/ 73 w 148"/>
                <a:gd name="T49" fmla="*/ 127 h 212"/>
                <a:gd name="T50" fmla="*/ 78 w 148"/>
                <a:gd name="T51" fmla="*/ 138 h 212"/>
                <a:gd name="T52" fmla="*/ 83 w 148"/>
                <a:gd name="T53" fmla="*/ 144 h 212"/>
                <a:gd name="T54" fmla="*/ 75 w 148"/>
                <a:gd name="T55" fmla="*/ 158 h 212"/>
                <a:gd name="T56" fmla="*/ 78 w 148"/>
                <a:gd name="T57" fmla="*/ 161 h 212"/>
                <a:gd name="T58" fmla="*/ 90 w 148"/>
                <a:gd name="T59" fmla="*/ 137 h 212"/>
                <a:gd name="T60" fmla="*/ 148 w 148"/>
                <a:gd name="T61" fmla="*/ 141 h 212"/>
                <a:gd name="T62" fmla="*/ 111 w 148"/>
                <a:gd name="T63" fmla="*/ 137 h 212"/>
                <a:gd name="T64" fmla="*/ 76 w 148"/>
                <a:gd name="T65" fmla="*/ 168 h 212"/>
                <a:gd name="T66" fmla="*/ 78 w 148"/>
                <a:gd name="T67" fmla="*/ 208 h 212"/>
                <a:gd name="T68" fmla="*/ 64 w 148"/>
                <a:gd name="T69" fmla="*/ 199 h 212"/>
                <a:gd name="T70" fmla="*/ 35 w 148"/>
                <a:gd name="T71" fmla="*/ 168 h 212"/>
                <a:gd name="T72" fmla="*/ 0 w 148"/>
                <a:gd name="T73" fmla="*/ 169 h 212"/>
                <a:gd name="T74" fmla="*/ 40 w 148"/>
                <a:gd name="T75" fmla="*/ 150 h 212"/>
                <a:gd name="T76" fmla="*/ 61 w 148"/>
                <a:gd name="T77" fmla="*/ 176 h 212"/>
                <a:gd name="T78" fmla="*/ 65 w 148"/>
                <a:gd name="T79" fmla="*/ 17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212">
                  <a:moveTo>
                    <a:pt x="67" y="169"/>
                  </a:moveTo>
                  <a:cubicBezTo>
                    <a:pt x="67" y="165"/>
                    <a:pt x="67" y="160"/>
                    <a:pt x="67" y="155"/>
                  </a:cubicBezTo>
                  <a:cubicBezTo>
                    <a:pt x="67" y="152"/>
                    <a:pt x="66" y="150"/>
                    <a:pt x="63" y="148"/>
                  </a:cubicBezTo>
                  <a:cubicBezTo>
                    <a:pt x="47" y="137"/>
                    <a:pt x="33" y="124"/>
                    <a:pt x="24" y="106"/>
                  </a:cubicBezTo>
                  <a:cubicBezTo>
                    <a:pt x="22" y="102"/>
                    <a:pt x="19" y="99"/>
                    <a:pt x="16" y="95"/>
                  </a:cubicBezTo>
                  <a:cubicBezTo>
                    <a:pt x="32" y="102"/>
                    <a:pt x="49" y="107"/>
                    <a:pt x="56" y="127"/>
                  </a:cubicBezTo>
                  <a:cubicBezTo>
                    <a:pt x="58" y="134"/>
                    <a:pt x="61" y="141"/>
                    <a:pt x="67" y="147"/>
                  </a:cubicBezTo>
                  <a:cubicBezTo>
                    <a:pt x="67" y="143"/>
                    <a:pt x="67" y="139"/>
                    <a:pt x="67" y="136"/>
                  </a:cubicBezTo>
                  <a:cubicBezTo>
                    <a:pt x="67" y="128"/>
                    <a:pt x="67" y="120"/>
                    <a:pt x="67" y="112"/>
                  </a:cubicBezTo>
                  <a:cubicBezTo>
                    <a:pt x="67" y="110"/>
                    <a:pt x="67" y="108"/>
                    <a:pt x="65" y="107"/>
                  </a:cubicBezTo>
                  <a:cubicBezTo>
                    <a:pt x="56" y="102"/>
                    <a:pt x="48" y="97"/>
                    <a:pt x="43" y="88"/>
                  </a:cubicBezTo>
                  <a:cubicBezTo>
                    <a:pt x="36" y="78"/>
                    <a:pt x="23" y="78"/>
                    <a:pt x="15" y="87"/>
                  </a:cubicBezTo>
                  <a:cubicBezTo>
                    <a:pt x="17" y="75"/>
                    <a:pt x="42" y="71"/>
                    <a:pt x="52" y="82"/>
                  </a:cubicBezTo>
                  <a:cubicBezTo>
                    <a:pt x="56" y="83"/>
                    <a:pt x="58" y="86"/>
                    <a:pt x="60" y="89"/>
                  </a:cubicBezTo>
                  <a:cubicBezTo>
                    <a:pt x="62" y="92"/>
                    <a:pt x="63" y="96"/>
                    <a:pt x="66" y="100"/>
                  </a:cubicBezTo>
                  <a:cubicBezTo>
                    <a:pt x="66" y="94"/>
                    <a:pt x="65" y="90"/>
                    <a:pt x="67" y="85"/>
                  </a:cubicBezTo>
                  <a:cubicBezTo>
                    <a:pt x="68" y="81"/>
                    <a:pt x="68" y="77"/>
                    <a:pt x="67" y="73"/>
                  </a:cubicBezTo>
                  <a:cubicBezTo>
                    <a:pt x="49" y="65"/>
                    <a:pt x="37" y="50"/>
                    <a:pt x="26" y="35"/>
                  </a:cubicBezTo>
                  <a:cubicBezTo>
                    <a:pt x="35" y="40"/>
                    <a:pt x="47" y="40"/>
                    <a:pt x="54" y="50"/>
                  </a:cubicBezTo>
                  <a:cubicBezTo>
                    <a:pt x="56" y="51"/>
                    <a:pt x="56" y="53"/>
                    <a:pt x="57" y="54"/>
                  </a:cubicBezTo>
                  <a:cubicBezTo>
                    <a:pt x="57" y="58"/>
                    <a:pt x="59" y="62"/>
                    <a:pt x="61" y="65"/>
                  </a:cubicBezTo>
                  <a:cubicBezTo>
                    <a:pt x="62" y="66"/>
                    <a:pt x="63" y="68"/>
                    <a:pt x="65" y="67"/>
                  </a:cubicBezTo>
                  <a:cubicBezTo>
                    <a:pt x="66" y="66"/>
                    <a:pt x="65" y="64"/>
                    <a:pt x="65" y="63"/>
                  </a:cubicBezTo>
                  <a:cubicBezTo>
                    <a:pt x="64" y="59"/>
                    <a:pt x="63" y="55"/>
                    <a:pt x="63" y="51"/>
                  </a:cubicBezTo>
                  <a:cubicBezTo>
                    <a:pt x="64" y="50"/>
                    <a:pt x="64" y="49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8"/>
                    <a:pt x="66" y="48"/>
                    <a:pt x="66" y="49"/>
                  </a:cubicBezTo>
                  <a:cubicBezTo>
                    <a:pt x="67" y="50"/>
                    <a:pt x="67" y="49"/>
                    <a:pt x="67" y="48"/>
                  </a:cubicBezTo>
                  <a:cubicBezTo>
                    <a:pt x="67" y="44"/>
                    <a:pt x="68" y="40"/>
                    <a:pt x="67" y="35"/>
                  </a:cubicBezTo>
                  <a:cubicBezTo>
                    <a:pt x="58" y="27"/>
                    <a:pt x="51" y="18"/>
                    <a:pt x="48" y="6"/>
                  </a:cubicBezTo>
                  <a:cubicBezTo>
                    <a:pt x="52" y="7"/>
                    <a:pt x="55" y="10"/>
                    <a:pt x="58" y="12"/>
                  </a:cubicBezTo>
                  <a:cubicBezTo>
                    <a:pt x="60" y="14"/>
                    <a:pt x="61" y="14"/>
                    <a:pt x="61" y="11"/>
                  </a:cubicBezTo>
                  <a:cubicBezTo>
                    <a:pt x="61" y="8"/>
                    <a:pt x="62" y="5"/>
                    <a:pt x="62" y="2"/>
                  </a:cubicBezTo>
                  <a:cubicBezTo>
                    <a:pt x="66" y="5"/>
                    <a:pt x="70" y="7"/>
                    <a:pt x="71" y="12"/>
                  </a:cubicBezTo>
                  <a:cubicBezTo>
                    <a:pt x="73" y="8"/>
                    <a:pt x="74" y="5"/>
                    <a:pt x="75" y="0"/>
                  </a:cubicBezTo>
                  <a:cubicBezTo>
                    <a:pt x="79" y="8"/>
                    <a:pt x="81" y="16"/>
                    <a:pt x="76" y="23"/>
                  </a:cubicBezTo>
                  <a:cubicBezTo>
                    <a:pt x="71" y="32"/>
                    <a:pt x="73" y="40"/>
                    <a:pt x="73" y="49"/>
                  </a:cubicBezTo>
                  <a:cubicBezTo>
                    <a:pt x="72" y="33"/>
                    <a:pt x="79" y="20"/>
                    <a:pt x="92" y="11"/>
                  </a:cubicBezTo>
                  <a:cubicBezTo>
                    <a:pt x="89" y="25"/>
                    <a:pt x="87" y="39"/>
                    <a:pt x="77" y="50"/>
                  </a:cubicBezTo>
                  <a:cubicBezTo>
                    <a:pt x="74" y="54"/>
                    <a:pt x="72" y="57"/>
                    <a:pt x="73" y="62"/>
                  </a:cubicBezTo>
                  <a:cubicBezTo>
                    <a:pt x="73" y="67"/>
                    <a:pt x="73" y="71"/>
                    <a:pt x="73" y="77"/>
                  </a:cubicBezTo>
                  <a:cubicBezTo>
                    <a:pt x="76" y="74"/>
                    <a:pt x="78" y="71"/>
                    <a:pt x="79" y="68"/>
                  </a:cubicBezTo>
                  <a:cubicBezTo>
                    <a:pt x="88" y="45"/>
                    <a:pt x="91" y="47"/>
                    <a:pt x="112" y="37"/>
                  </a:cubicBezTo>
                  <a:cubicBezTo>
                    <a:pt x="101" y="57"/>
                    <a:pt x="95" y="64"/>
                    <a:pt x="77" y="77"/>
                  </a:cubicBezTo>
                  <a:cubicBezTo>
                    <a:pt x="74" y="79"/>
                    <a:pt x="72" y="81"/>
                    <a:pt x="73" y="85"/>
                  </a:cubicBezTo>
                  <a:cubicBezTo>
                    <a:pt x="73" y="88"/>
                    <a:pt x="72" y="92"/>
                    <a:pt x="73" y="95"/>
                  </a:cubicBezTo>
                  <a:cubicBezTo>
                    <a:pt x="75" y="94"/>
                    <a:pt x="77" y="94"/>
                    <a:pt x="77" y="97"/>
                  </a:cubicBezTo>
                  <a:cubicBezTo>
                    <a:pt x="77" y="99"/>
                    <a:pt x="78" y="101"/>
                    <a:pt x="77" y="103"/>
                  </a:cubicBezTo>
                  <a:cubicBezTo>
                    <a:pt x="75" y="109"/>
                    <a:pt x="73" y="115"/>
                    <a:pt x="76" y="121"/>
                  </a:cubicBezTo>
                  <a:cubicBezTo>
                    <a:pt x="74" y="123"/>
                    <a:pt x="73" y="124"/>
                    <a:pt x="73" y="127"/>
                  </a:cubicBezTo>
                  <a:cubicBezTo>
                    <a:pt x="73" y="134"/>
                    <a:pt x="73" y="141"/>
                    <a:pt x="73" y="148"/>
                  </a:cubicBezTo>
                  <a:cubicBezTo>
                    <a:pt x="76" y="145"/>
                    <a:pt x="76" y="141"/>
                    <a:pt x="78" y="138"/>
                  </a:cubicBezTo>
                  <a:cubicBezTo>
                    <a:pt x="80" y="137"/>
                    <a:pt x="81" y="136"/>
                    <a:pt x="82" y="138"/>
                  </a:cubicBezTo>
                  <a:cubicBezTo>
                    <a:pt x="84" y="139"/>
                    <a:pt x="84" y="142"/>
                    <a:pt x="83" y="144"/>
                  </a:cubicBezTo>
                  <a:cubicBezTo>
                    <a:pt x="81" y="147"/>
                    <a:pt x="79" y="149"/>
                    <a:pt x="78" y="152"/>
                  </a:cubicBezTo>
                  <a:cubicBezTo>
                    <a:pt x="77" y="154"/>
                    <a:pt x="76" y="156"/>
                    <a:pt x="75" y="158"/>
                  </a:cubicBezTo>
                  <a:cubicBezTo>
                    <a:pt x="75" y="159"/>
                    <a:pt x="74" y="160"/>
                    <a:pt x="75" y="161"/>
                  </a:cubicBezTo>
                  <a:cubicBezTo>
                    <a:pt x="76" y="162"/>
                    <a:pt x="77" y="161"/>
                    <a:pt x="78" y="161"/>
                  </a:cubicBezTo>
                  <a:cubicBezTo>
                    <a:pt x="81" y="158"/>
                    <a:pt x="85" y="156"/>
                    <a:pt x="86" y="152"/>
                  </a:cubicBezTo>
                  <a:cubicBezTo>
                    <a:pt x="87" y="147"/>
                    <a:pt x="89" y="142"/>
                    <a:pt x="90" y="137"/>
                  </a:cubicBezTo>
                  <a:cubicBezTo>
                    <a:pt x="91" y="134"/>
                    <a:pt x="92" y="132"/>
                    <a:pt x="95" y="131"/>
                  </a:cubicBezTo>
                  <a:cubicBezTo>
                    <a:pt x="113" y="116"/>
                    <a:pt x="143" y="123"/>
                    <a:pt x="148" y="141"/>
                  </a:cubicBezTo>
                  <a:cubicBezTo>
                    <a:pt x="145" y="138"/>
                    <a:pt x="143" y="136"/>
                    <a:pt x="140" y="134"/>
                  </a:cubicBezTo>
                  <a:cubicBezTo>
                    <a:pt x="130" y="127"/>
                    <a:pt x="119" y="129"/>
                    <a:pt x="111" y="137"/>
                  </a:cubicBezTo>
                  <a:cubicBezTo>
                    <a:pt x="105" y="143"/>
                    <a:pt x="101" y="151"/>
                    <a:pt x="94" y="156"/>
                  </a:cubicBezTo>
                  <a:cubicBezTo>
                    <a:pt x="88" y="160"/>
                    <a:pt x="83" y="164"/>
                    <a:pt x="76" y="168"/>
                  </a:cubicBezTo>
                  <a:cubicBezTo>
                    <a:pt x="74" y="169"/>
                    <a:pt x="73" y="171"/>
                    <a:pt x="73" y="174"/>
                  </a:cubicBezTo>
                  <a:cubicBezTo>
                    <a:pt x="74" y="185"/>
                    <a:pt x="76" y="197"/>
                    <a:pt x="78" y="208"/>
                  </a:cubicBezTo>
                  <a:cubicBezTo>
                    <a:pt x="79" y="210"/>
                    <a:pt x="78" y="211"/>
                    <a:pt x="76" y="211"/>
                  </a:cubicBezTo>
                  <a:cubicBezTo>
                    <a:pt x="62" y="212"/>
                    <a:pt x="62" y="212"/>
                    <a:pt x="64" y="199"/>
                  </a:cubicBezTo>
                  <a:cubicBezTo>
                    <a:pt x="65" y="188"/>
                    <a:pt x="65" y="189"/>
                    <a:pt x="56" y="184"/>
                  </a:cubicBezTo>
                  <a:cubicBezTo>
                    <a:pt x="48" y="180"/>
                    <a:pt x="41" y="175"/>
                    <a:pt x="35" y="168"/>
                  </a:cubicBezTo>
                  <a:cubicBezTo>
                    <a:pt x="29" y="162"/>
                    <a:pt x="22" y="157"/>
                    <a:pt x="12" y="159"/>
                  </a:cubicBezTo>
                  <a:cubicBezTo>
                    <a:pt x="7" y="161"/>
                    <a:pt x="3" y="165"/>
                    <a:pt x="0" y="169"/>
                  </a:cubicBezTo>
                  <a:cubicBezTo>
                    <a:pt x="1" y="158"/>
                    <a:pt x="21" y="146"/>
                    <a:pt x="42" y="156"/>
                  </a:cubicBezTo>
                  <a:cubicBezTo>
                    <a:pt x="41" y="154"/>
                    <a:pt x="41" y="152"/>
                    <a:pt x="40" y="150"/>
                  </a:cubicBezTo>
                  <a:cubicBezTo>
                    <a:pt x="45" y="149"/>
                    <a:pt x="46" y="153"/>
                    <a:pt x="49" y="156"/>
                  </a:cubicBezTo>
                  <a:cubicBezTo>
                    <a:pt x="51" y="164"/>
                    <a:pt x="56" y="170"/>
                    <a:pt x="61" y="176"/>
                  </a:cubicBezTo>
                  <a:cubicBezTo>
                    <a:pt x="61" y="177"/>
                    <a:pt x="62" y="179"/>
                    <a:pt x="63" y="179"/>
                  </a:cubicBezTo>
                  <a:cubicBezTo>
                    <a:pt x="65" y="178"/>
                    <a:pt x="65" y="177"/>
                    <a:pt x="65" y="175"/>
                  </a:cubicBezTo>
                  <a:cubicBezTo>
                    <a:pt x="66" y="173"/>
                    <a:pt x="65" y="171"/>
                    <a:pt x="67" y="169"/>
                  </a:cubicBezTo>
                  <a:close/>
                </a:path>
              </a:pathLst>
            </a:custGeom>
            <a:solidFill>
              <a:srgbClr val="6F8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900238" y="4284663"/>
              <a:ext cx="423863" cy="360363"/>
            </a:xfrm>
            <a:custGeom>
              <a:avLst/>
              <a:gdLst>
                <a:gd name="T0" fmla="*/ 41 w 113"/>
                <a:gd name="T1" fmla="*/ 78 h 96"/>
                <a:gd name="T2" fmla="*/ 28 w 113"/>
                <a:gd name="T3" fmla="*/ 70 h 96"/>
                <a:gd name="T4" fmla="*/ 8 w 113"/>
                <a:gd name="T5" fmla="*/ 52 h 96"/>
                <a:gd name="T6" fmla="*/ 2 w 113"/>
                <a:gd name="T7" fmla="*/ 35 h 96"/>
                <a:gd name="T8" fmla="*/ 0 w 113"/>
                <a:gd name="T9" fmla="*/ 21 h 96"/>
                <a:gd name="T10" fmla="*/ 16 w 113"/>
                <a:gd name="T11" fmla="*/ 27 h 96"/>
                <a:gd name="T12" fmla="*/ 19 w 113"/>
                <a:gd name="T13" fmla="*/ 29 h 96"/>
                <a:gd name="T14" fmla="*/ 21 w 113"/>
                <a:gd name="T15" fmla="*/ 29 h 96"/>
                <a:gd name="T16" fmla="*/ 22 w 113"/>
                <a:gd name="T17" fmla="*/ 26 h 96"/>
                <a:gd name="T18" fmla="*/ 20 w 113"/>
                <a:gd name="T19" fmla="*/ 17 h 96"/>
                <a:gd name="T20" fmla="*/ 22 w 113"/>
                <a:gd name="T21" fmla="*/ 3 h 96"/>
                <a:gd name="T22" fmla="*/ 37 w 113"/>
                <a:gd name="T23" fmla="*/ 13 h 96"/>
                <a:gd name="T24" fmla="*/ 39 w 113"/>
                <a:gd name="T25" fmla="*/ 18 h 96"/>
                <a:gd name="T26" fmla="*/ 42 w 113"/>
                <a:gd name="T27" fmla="*/ 21 h 96"/>
                <a:gd name="T28" fmla="*/ 46 w 113"/>
                <a:gd name="T29" fmla="*/ 18 h 96"/>
                <a:gd name="T30" fmla="*/ 47 w 113"/>
                <a:gd name="T31" fmla="*/ 13 h 96"/>
                <a:gd name="T32" fmla="*/ 57 w 113"/>
                <a:gd name="T33" fmla="*/ 0 h 96"/>
                <a:gd name="T34" fmla="*/ 64 w 113"/>
                <a:gd name="T35" fmla="*/ 12 h 96"/>
                <a:gd name="T36" fmla="*/ 64 w 113"/>
                <a:gd name="T37" fmla="*/ 23 h 96"/>
                <a:gd name="T38" fmla="*/ 73 w 113"/>
                <a:gd name="T39" fmla="*/ 21 h 96"/>
                <a:gd name="T40" fmla="*/ 74 w 113"/>
                <a:gd name="T41" fmla="*/ 19 h 96"/>
                <a:gd name="T42" fmla="*/ 81 w 113"/>
                <a:gd name="T43" fmla="*/ 12 h 96"/>
                <a:gd name="T44" fmla="*/ 91 w 113"/>
                <a:gd name="T45" fmla="*/ 4 h 96"/>
                <a:gd name="T46" fmla="*/ 94 w 113"/>
                <a:gd name="T47" fmla="*/ 20 h 96"/>
                <a:gd name="T48" fmla="*/ 92 w 113"/>
                <a:gd name="T49" fmla="*/ 25 h 96"/>
                <a:gd name="T50" fmla="*/ 92 w 113"/>
                <a:gd name="T51" fmla="*/ 29 h 96"/>
                <a:gd name="T52" fmla="*/ 95 w 113"/>
                <a:gd name="T53" fmla="*/ 28 h 96"/>
                <a:gd name="T54" fmla="*/ 98 w 113"/>
                <a:gd name="T55" fmla="*/ 26 h 96"/>
                <a:gd name="T56" fmla="*/ 112 w 113"/>
                <a:gd name="T57" fmla="*/ 21 h 96"/>
                <a:gd name="T58" fmla="*/ 111 w 113"/>
                <a:gd name="T59" fmla="*/ 37 h 96"/>
                <a:gd name="T60" fmla="*/ 107 w 113"/>
                <a:gd name="T61" fmla="*/ 50 h 96"/>
                <a:gd name="T62" fmla="*/ 106 w 113"/>
                <a:gd name="T63" fmla="*/ 51 h 96"/>
                <a:gd name="T64" fmla="*/ 88 w 113"/>
                <a:gd name="T65" fmla="*/ 68 h 96"/>
                <a:gd name="T66" fmla="*/ 67 w 113"/>
                <a:gd name="T67" fmla="*/ 91 h 96"/>
                <a:gd name="T68" fmla="*/ 55 w 113"/>
                <a:gd name="T69" fmla="*/ 91 h 96"/>
                <a:gd name="T70" fmla="*/ 52 w 113"/>
                <a:gd name="T71" fmla="*/ 77 h 96"/>
                <a:gd name="T72" fmla="*/ 51 w 113"/>
                <a:gd name="T73" fmla="*/ 70 h 96"/>
                <a:gd name="T74" fmla="*/ 49 w 113"/>
                <a:gd name="T75" fmla="*/ 71 h 96"/>
                <a:gd name="T76" fmla="*/ 45 w 113"/>
                <a:gd name="T77" fmla="*/ 70 h 96"/>
                <a:gd name="T78" fmla="*/ 44 w 113"/>
                <a:gd name="T79" fmla="*/ 71 h 96"/>
                <a:gd name="T80" fmla="*/ 44 w 113"/>
                <a:gd name="T81" fmla="*/ 76 h 96"/>
                <a:gd name="T82" fmla="*/ 41 w 113"/>
                <a:gd name="T8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96">
                  <a:moveTo>
                    <a:pt x="41" y="78"/>
                  </a:moveTo>
                  <a:cubicBezTo>
                    <a:pt x="38" y="74"/>
                    <a:pt x="33" y="71"/>
                    <a:pt x="28" y="70"/>
                  </a:cubicBezTo>
                  <a:cubicBezTo>
                    <a:pt x="18" y="67"/>
                    <a:pt x="13" y="59"/>
                    <a:pt x="8" y="52"/>
                  </a:cubicBezTo>
                  <a:cubicBezTo>
                    <a:pt x="5" y="48"/>
                    <a:pt x="4" y="41"/>
                    <a:pt x="2" y="35"/>
                  </a:cubicBezTo>
                  <a:cubicBezTo>
                    <a:pt x="2" y="31"/>
                    <a:pt x="3" y="27"/>
                    <a:pt x="0" y="21"/>
                  </a:cubicBezTo>
                  <a:cubicBezTo>
                    <a:pt x="6" y="24"/>
                    <a:pt x="10" y="27"/>
                    <a:pt x="16" y="27"/>
                  </a:cubicBezTo>
                  <a:cubicBezTo>
                    <a:pt x="17" y="27"/>
                    <a:pt x="18" y="28"/>
                    <a:pt x="19" y="29"/>
                  </a:cubicBezTo>
                  <a:cubicBezTo>
                    <a:pt x="19" y="29"/>
                    <a:pt x="20" y="31"/>
                    <a:pt x="21" y="29"/>
                  </a:cubicBezTo>
                  <a:cubicBezTo>
                    <a:pt x="22" y="28"/>
                    <a:pt x="24" y="27"/>
                    <a:pt x="22" y="26"/>
                  </a:cubicBezTo>
                  <a:cubicBezTo>
                    <a:pt x="19" y="23"/>
                    <a:pt x="18" y="20"/>
                    <a:pt x="20" y="17"/>
                  </a:cubicBezTo>
                  <a:cubicBezTo>
                    <a:pt x="22" y="13"/>
                    <a:pt x="22" y="9"/>
                    <a:pt x="22" y="3"/>
                  </a:cubicBezTo>
                  <a:cubicBezTo>
                    <a:pt x="27" y="8"/>
                    <a:pt x="31" y="12"/>
                    <a:pt x="37" y="13"/>
                  </a:cubicBezTo>
                  <a:cubicBezTo>
                    <a:pt x="38" y="14"/>
                    <a:pt x="39" y="16"/>
                    <a:pt x="39" y="18"/>
                  </a:cubicBezTo>
                  <a:cubicBezTo>
                    <a:pt x="39" y="21"/>
                    <a:pt x="40" y="22"/>
                    <a:pt x="42" y="21"/>
                  </a:cubicBezTo>
                  <a:cubicBezTo>
                    <a:pt x="45" y="21"/>
                    <a:pt x="46" y="21"/>
                    <a:pt x="46" y="18"/>
                  </a:cubicBezTo>
                  <a:cubicBezTo>
                    <a:pt x="46" y="16"/>
                    <a:pt x="45" y="14"/>
                    <a:pt x="47" y="13"/>
                  </a:cubicBezTo>
                  <a:cubicBezTo>
                    <a:pt x="52" y="11"/>
                    <a:pt x="54" y="5"/>
                    <a:pt x="57" y="0"/>
                  </a:cubicBezTo>
                  <a:cubicBezTo>
                    <a:pt x="59" y="5"/>
                    <a:pt x="61" y="9"/>
                    <a:pt x="64" y="12"/>
                  </a:cubicBezTo>
                  <a:cubicBezTo>
                    <a:pt x="66" y="15"/>
                    <a:pt x="66" y="19"/>
                    <a:pt x="64" y="23"/>
                  </a:cubicBezTo>
                  <a:cubicBezTo>
                    <a:pt x="68" y="22"/>
                    <a:pt x="70" y="20"/>
                    <a:pt x="73" y="21"/>
                  </a:cubicBezTo>
                  <a:cubicBezTo>
                    <a:pt x="75" y="22"/>
                    <a:pt x="74" y="20"/>
                    <a:pt x="74" y="19"/>
                  </a:cubicBezTo>
                  <a:cubicBezTo>
                    <a:pt x="74" y="15"/>
                    <a:pt x="77" y="13"/>
                    <a:pt x="81" y="12"/>
                  </a:cubicBezTo>
                  <a:cubicBezTo>
                    <a:pt x="85" y="11"/>
                    <a:pt x="87" y="7"/>
                    <a:pt x="91" y="4"/>
                  </a:cubicBezTo>
                  <a:cubicBezTo>
                    <a:pt x="90" y="10"/>
                    <a:pt x="93" y="15"/>
                    <a:pt x="94" y="20"/>
                  </a:cubicBezTo>
                  <a:cubicBezTo>
                    <a:pt x="95" y="22"/>
                    <a:pt x="94" y="24"/>
                    <a:pt x="92" y="25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4" y="31"/>
                    <a:pt x="94" y="29"/>
                    <a:pt x="95" y="28"/>
                  </a:cubicBezTo>
                  <a:cubicBezTo>
                    <a:pt x="96" y="27"/>
                    <a:pt x="97" y="26"/>
                    <a:pt x="98" y="26"/>
                  </a:cubicBezTo>
                  <a:cubicBezTo>
                    <a:pt x="103" y="26"/>
                    <a:pt x="108" y="24"/>
                    <a:pt x="112" y="21"/>
                  </a:cubicBezTo>
                  <a:cubicBezTo>
                    <a:pt x="110" y="27"/>
                    <a:pt x="113" y="33"/>
                    <a:pt x="111" y="37"/>
                  </a:cubicBezTo>
                  <a:cubicBezTo>
                    <a:pt x="108" y="41"/>
                    <a:pt x="107" y="45"/>
                    <a:pt x="107" y="50"/>
                  </a:cubicBezTo>
                  <a:cubicBezTo>
                    <a:pt x="107" y="50"/>
                    <a:pt x="107" y="51"/>
                    <a:pt x="106" y="51"/>
                  </a:cubicBezTo>
                  <a:cubicBezTo>
                    <a:pt x="100" y="57"/>
                    <a:pt x="96" y="65"/>
                    <a:pt x="88" y="68"/>
                  </a:cubicBezTo>
                  <a:cubicBezTo>
                    <a:pt x="76" y="72"/>
                    <a:pt x="69" y="80"/>
                    <a:pt x="67" y="91"/>
                  </a:cubicBezTo>
                  <a:cubicBezTo>
                    <a:pt x="64" y="96"/>
                    <a:pt x="60" y="96"/>
                    <a:pt x="55" y="91"/>
                  </a:cubicBezTo>
                  <a:cubicBezTo>
                    <a:pt x="54" y="87"/>
                    <a:pt x="53" y="82"/>
                    <a:pt x="52" y="77"/>
                  </a:cubicBezTo>
                  <a:cubicBezTo>
                    <a:pt x="52" y="74"/>
                    <a:pt x="54" y="72"/>
                    <a:pt x="51" y="70"/>
                  </a:cubicBezTo>
                  <a:cubicBezTo>
                    <a:pt x="50" y="70"/>
                    <a:pt x="50" y="70"/>
                    <a:pt x="49" y="71"/>
                  </a:cubicBezTo>
                  <a:cubicBezTo>
                    <a:pt x="48" y="71"/>
                    <a:pt x="47" y="71"/>
                    <a:pt x="45" y="70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3"/>
                    <a:pt x="44" y="74"/>
                    <a:pt x="44" y="76"/>
                  </a:cubicBezTo>
                  <a:cubicBezTo>
                    <a:pt x="43" y="77"/>
                    <a:pt x="43" y="79"/>
                    <a:pt x="41" y="78"/>
                  </a:cubicBezTo>
                  <a:close/>
                </a:path>
              </a:pathLst>
            </a:custGeom>
            <a:solidFill>
              <a:srgbClr val="697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3576638" y="2466975"/>
              <a:ext cx="671513" cy="433388"/>
            </a:xfrm>
            <a:custGeom>
              <a:avLst/>
              <a:gdLst>
                <a:gd name="T0" fmla="*/ 68 w 179"/>
                <a:gd name="T1" fmla="*/ 42 h 115"/>
                <a:gd name="T2" fmla="*/ 74 w 179"/>
                <a:gd name="T3" fmla="*/ 39 h 115"/>
                <a:gd name="T4" fmla="*/ 78 w 179"/>
                <a:gd name="T5" fmla="*/ 27 h 115"/>
                <a:gd name="T6" fmla="*/ 101 w 179"/>
                <a:gd name="T7" fmla="*/ 16 h 115"/>
                <a:gd name="T8" fmla="*/ 88 w 179"/>
                <a:gd name="T9" fmla="*/ 37 h 115"/>
                <a:gd name="T10" fmla="*/ 74 w 179"/>
                <a:gd name="T11" fmla="*/ 46 h 115"/>
                <a:gd name="T12" fmla="*/ 94 w 179"/>
                <a:gd name="T13" fmla="*/ 77 h 115"/>
                <a:gd name="T14" fmla="*/ 116 w 179"/>
                <a:gd name="T15" fmla="*/ 69 h 115"/>
                <a:gd name="T16" fmla="*/ 137 w 179"/>
                <a:gd name="T17" fmla="*/ 70 h 115"/>
                <a:gd name="T18" fmla="*/ 151 w 179"/>
                <a:gd name="T19" fmla="*/ 60 h 115"/>
                <a:gd name="T20" fmla="*/ 150 w 179"/>
                <a:gd name="T21" fmla="*/ 48 h 115"/>
                <a:gd name="T22" fmla="*/ 135 w 179"/>
                <a:gd name="T23" fmla="*/ 40 h 115"/>
                <a:gd name="T24" fmla="*/ 149 w 179"/>
                <a:gd name="T25" fmla="*/ 39 h 115"/>
                <a:gd name="T26" fmla="*/ 137 w 179"/>
                <a:gd name="T27" fmla="*/ 29 h 115"/>
                <a:gd name="T28" fmla="*/ 126 w 179"/>
                <a:gd name="T29" fmla="*/ 7 h 115"/>
                <a:gd name="T30" fmla="*/ 147 w 179"/>
                <a:gd name="T31" fmla="*/ 20 h 115"/>
                <a:gd name="T32" fmla="*/ 150 w 179"/>
                <a:gd name="T33" fmla="*/ 24 h 115"/>
                <a:gd name="T34" fmla="*/ 177 w 179"/>
                <a:gd name="T35" fmla="*/ 2 h 115"/>
                <a:gd name="T36" fmla="*/ 172 w 179"/>
                <a:gd name="T37" fmla="*/ 13 h 115"/>
                <a:gd name="T38" fmla="*/ 157 w 179"/>
                <a:gd name="T39" fmla="*/ 32 h 115"/>
                <a:gd name="T40" fmla="*/ 153 w 179"/>
                <a:gd name="T41" fmla="*/ 49 h 115"/>
                <a:gd name="T42" fmla="*/ 155 w 179"/>
                <a:gd name="T43" fmla="*/ 50 h 115"/>
                <a:gd name="T44" fmla="*/ 168 w 179"/>
                <a:gd name="T45" fmla="*/ 62 h 115"/>
                <a:gd name="T46" fmla="*/ 159 w 179"/>
                <a:gd name="T47" fmla="*/ 89 h 115"/>
                <a:gd name="T48" fmla="*/ 158 w 179"/>
                <a:gd name="T49" fmla="*/ 111 h 115"/>
                <a:gd name="T50" fmla="*/ 151 w 179"/>
                <a:gd name="T51" fmla="*/ 112 h 115"/>
                <a:gd name="T52" fmla="*/ 150 w 179"/>
                <a:gd name="T53" fmla="*/ 98 h 115"/>
                <a:gd name="T54" fmla="*/ 149 w 179"/>
                <a:gd name="T55" fmla="*/ 81 h 115"/>
                <a:gd name="T56" fmla="*/ 138 w 179"/>
                <a:gd name="T57" fmla="*/ 82 h 115"/>
                <a:gd name="T58" fmla="*/ 131 w 179"/>
                <a:gd name="T59" fmla="*/ 89 h 115"/>
                <a:gd name="T60" fmla="*/ 100 w 179"/>
                <a:gd name="T61" fmla="*/ 93 h 115"/>
                <a:gd name="T62" fmla="*/ 95 w 179"/>
                <a:gd name="T63" fmla="*/ 86 h 115"/>
                <a:gd name="T64" fmla="*/ 86 w 179"/>
                <a:gd name="T65" fmla="*/ 88 h 115"/>
                <a:gd name="T66" fmla="*/ 84 w 179"/>
                <a:gd name="T67" fmla="*/ 112 h 115"/>
                <a:gd name="T68" fmla="*/ 73 w 179"/>
                <a:gd name="T69" fmla="*/ 114 h 115"/>
                <a:gd name="T70" fmla="*/ 79 w 179"/>
                <a:gd name="T71" fmla="*/ 102 h 115"/>
                <a:gd name="T72" fmla="*/ 72 w 179"/>
                <a:gd name="T73" fmla="*/ 106 h 115"/>
                <a:gd name="T74" fmla="*/ 52 w 179"/>
                <a:gd name="T75" fmla="*/ 108 h 115"/>
                <a:gd name="T76" fmla="*/ 27 w 179"/>
                <a:gd name="T77" fmla="*/ 107 h 115"/>
                <a:gd name="T78" fmla="*/ 25 w 179"/>
                <a:gd name="T79" fmla="*/ 103 h 115"/>
                <a:gd name="T80" fmla="*/ 47 w 179"/>
                <a:gd name="T81" fmla="*/ 89 h 115"/>
                <a:gd name="T82" fmla="*/ 79 w 179"/>
                <a:gd name="T83" fmla="*/ 99 h 115"/>
                <a:gd name="T84" fmla="*/ 79 w 179"/>
                <a:gd name="T85" fmla="*/ 71 h 115"/>
                <a:gd name="T86" fmla="*/ 62 w 179"/>
                <a:gd name="T87" fmla="*/ 56 h 115"/>
                <a:gd name="T88" fmla="*/ 45 w 179"/>
                <a:gd name="T89" fmla="*/ 60 h 115"/>
                <a:gd name="T90" fmla="*/ 26 w 179"/>
                <a:gd name="T91" fmla="*/ 52 h 115"/>
                <a:gd name="T92" fmla="*/ 3 w 179"/>
                <a:gd name="T93" fmla="*/ 47 h 115"/>
                <a:gd name="T94" fmla="*/ 23 w 179"/>
                <a:gd name="T95" fmla="*/ 33 h 115"/>
                <a:gd name="T96" fmla="*/ 42 w 179"/>
                <a:gd name="T97" fmla="*/ 34 h 115"/>
                <a:gd name="T98" fmla="*/ 63 w 179"/>
                <a:gd name="T99" fmla="*/ 47 h 115"/>
                <a:gd name="T100" fmla="*/ 64 w 179"/>
                <a:gd name="T101" fmla="*/ 44 h 115"/>
                <a:gd name="T102" fmla="*/ 55 w 179"/>
                <a:gd name="T103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9" h="115">
                  <a:moveTo>
                    <a:pt x="61" y="28"/>
                  </a:moveTo>
                  <a:cubicBezTo>
                    <a:pt x="65" y="32"/>
                    <a:pt x="67" y="37"/>
                    <a:pt x="68" y="42"/>
                  </a:cubicBezTo>
                  <a:cubicBezTo>
                    <a:pt x="68" y="45"/>
                    <a:pt x="70" y="46"/>
                    <a:pt x="72" y="49"/>
                  </a:cubicBezTo>
                  <a:cubicBezTo>
                    <a:pt x="73" y="45"/>
                    <a:pt x="74" y="42"/>
                    <a:pt x="74" y="39"/>
                  </a:cubicBezTo>
                  <a:cubicBezTo>
                    <a:pt x="73" y="36"/>
                    <a:pt x="74" y="32"/>
                    <a:pt x="77" y="29"/>
                  </a:cubicBezTo>
                  <a:cubicBezTo>
                    <a:pt x="78" y="29"/>
                    <a:pt x="78" y="28"/>
                    <a:pt x="78" y="27"/>
                  </a:cubicBezTo>
                  <a:cubicBezTo>
                    <a:pt x="81" y="19"/>
                    <a:pt x="90" y="13"/>
                    <a:pt x="99" y="13"/>
                  </a:cubicBezTo>
                  <a:cubicBezTo>
                    <a:pt x="102" y="13"/>
                    <a:pt x="102" y="14"/>
                    <a:pt x="101" y="16"/>
                  </a:cubicBezTo>
                  <a:cubicBezTo>
                    <a:pt x="97" y="22"/>
                    <a:pt x="93" y="29"/>
                    <a:pt x="89" y="35"/>
                  </a:cubicBezTo>
                  <a:cubicBezTo>
                    <a:pt x="88" y="36"/>
                    <a:pt x="88" y="36"/>
                    <a:pt x="88" y="37"/>
                  </a:cubicBezTo>
                  <a:cubicBezTo>
                    <a:pt x="87" y="43"/>
                    <a:pt x="86" y="44"/>
                    <a:pt x="80" y="44"/>
                  </a:cubicBezTo>
                  <a:cubicBezTo>
                    <a:pt x="78" y="44"/>
                    <a:pt x="76" y="43"/>
                    <a:pt x="74" y="46"/>
                  </a:cubicBezTo>
                  <a:cubicBezTo>
                    <a:pt x="73" y="48"/>
                    <a:pt x="74" y="50"/>
                    <a:pt x="75" y="53"/>
                  </a:cubicBezTo>
                  <a:cubicBezTo>
                    <a:pt x="80" y="62"/>
                    <a:pt x="87" y="70"/>
                    <a:pt x="94" y="77"/>
                  </a:cubicBezTo>
                  <a:cubicBezTo>
                    <a:pt x="96" y="79"/>
                    <a:pt x="101" y="76"/>
                    <a:pt x="102" y="74"/>
                  </a:cubicBezTo>
                  <a:cubicBezTo>
                    <a:pt x="106" y="69"/>
                    <a:pt x="111" y="68"/>
                    <a:pt x="116" y="69"/>
                  </a:cubicBezTo>
                  <a:cubicBezTo>
                    <a:pt x="117" y="69"/>
                    <a:pt x="119" y="70"/>
                    <a:pt x="120" y="69"/>
                  </a:cubicBezTo>
                  <a:cubicBezTo>
                    <a:pt x="126" y="66"/>
                    <a:pt x="132" y="67"/>
                    <a:pt x="137" y="70"/>
                  </a:cubicBezTo>
                  <a:cubicBezTo>
                    <a:pt x="138" y="71"/>
                    <a:pt x="139" y="72"/>
                    <a:pt x="140" y="71"/>
                  </a:cubicBezTo>
                  <a:cubicBezTo>
                    <a:pt x="143" y="66"/>
                    <a:pt x="147" y="64"/>
                    <a:pt x="151" y="60"/>
                  </a:cubicBezTo>
                  <a:cubicBezTo>
                    <a:pt x="151" y="59"/>
                    <a:pt x="151" y="58"/>
                    <a:pt x="151" y="57"/>
                  </a:cubicBezTo>
                  <a:cubicBezTo>
                    <a:pt x="151" y="54"/>
                    <a:pt x="150" y="51"/>
                    <a:pt x="150" y="48"/>
                  </a:cubicBezTo>
                  <a:cubicBezTo>
                    <a:pt x="150" y="44"/>
                    <a:pt x="149" y="44"/>
                    <a:pt x="146" y="43"/>
                  </a:cubicBezTo>
                  <a:cubicBezTo>
                    <a:pt x="142" y="43"/>
                    <a:pt x="138" y="43"/>
                    <a:pt x="135" y="40"/>
                  </a:cubicBezTo>
                  <a:cubicBezTo>
                    <a:pt x="134" y="37"/>
                    <a:pt x="137" y="37"/>
                    <a:pt x="139" y="36"/>
                  </a:cubicBezTo>
                  <a:cubicBezTo>
                    <a:pt x="142" y="37"/>
                    <a:pt x="145" y="38"/>
                    <a:pt x="149" y="39"/>
                  </a:cubicBezTo>
                  <a:cubicBezTo>
                    <a:pt x="150" y="36"/>
                    <a:pt x="149" y="34"/>
                    <a:pt x="145" y="35"/>
                  </a:cubicBezTo>
                  <a:cubicBezTo>
                    <a:pt x="141" y="36"/>
                    <a:pt x="139" y="33"/>
                    <a:pt x="137" y="29"/>
                  </a:cubicBezTo>
                  <a:cubicBezTo>
                    <a:pt x="135" y="22"/>
                    <a:pt x="131" y="16"/>
                    <a:pt x="127" y="10"/>
                  </a:cubicBezTo>
                  <a:cubicBezTo>
                    <a:pt x="126" y="9"/>
                    <a:pt x="125" y="9"/>
                    <a:pt x="126" y="7"/>
                  </a:cubicBezTo>
                  <a:cubicBezTo>
                    <a:pt x="126" y="6"/>
                    <a:pt x="128" y="6"/>
                    <a:pt x="129" y="6"/>
                  </a:cubicBezTo>
                  <a:cubicBezTo>
                    <a:pt x="137" y="8"/>
                    <a:pt x="145" y="11"/>
                    <a:pt x="147" y="20"/>
                  </a:cubicBezTo>
                  <a:cubicBezTo>
                    <a:pt x="147" y="20"/>
                    <a:pt x="148" y="21"/>
                    <a:pt x="148" y="22"/>
                  </a:cubicBezTo>
                  <a:cubicBezTo>
                    <a:pt x="149" y="22"/>
                    <a:pt x="149" y="23"/>
                    <a:pt x="150" y="24"/>
                  </a:cubicBezTo>
                  <a:cubicBezTo>
                    <a:pt x="152" y="20"/>
                    <a:pt x="155" y="16"/>
                    <a:pt x="156" y="12"/>
                  </a:cubicBezTo>
                  <a:cubicBezTo>
                    <a:pt x="158" y="7"/>
                    <a:pt x="172" y="0"/>
                    <a:pt x="177" y="2"/>
                  </a:cubicBezTo>
                  <a:cubicBezTo>
                    <a:pt x="179" y="2"/>
                    <a:pt x="179" y="3"/>
                    <a:pt x="178" y="4"/>
                  </a:cubicBezTo>
                  <a:cubicBezTo>
                    <a:pt x="175" y="7"/>
                    <a:pt x="174" y="10"/>
                    <a:pt x="172" y="13"/>
                  </a:cubicBezTo>
                  <a:cubicBezTo>
                    <a:pt x="169" y="17"/>
                    <a:pt x="166" y="21"/>
                    <a:pt x="165" y="26"/>
                  </a:cubicBezTo>
                  <a:cubicBezTo>
                    <a:pt x="164" y="32"/>
                    <a:pt x="162" y="33"/>
                    <a:pt x="157" y="32"/>
                  </a:cubicBezTo>
                  <a:cubicBezTo>
                    <a:pt x="152" y="32"/>
                    <a:pt x="151" y="34"/>
                    <a:pt x="151" y="37"/>
                  </a:cubicBezTo>
                  <a:cubicBezTo>
                    <a:pt x="151" y="41"/>
                    <a:pt x="152" y="45"/>
                    <a:pt x="153" y="49"/>
                  </a:cubicBezTo>
                  <a:cubicBezTo>
                    <a:pt x="153" y="51"/>
                    <a:pt x="154" y="49"/>
                    <a:pt x="155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8" y="54"/>
                    <a:pt x="164" y="55"/>
                    <a:pt x="167" y="60"/>
                  </a:cubicBezTo>
                  <a:cubicBezTo>
                    <a:pt x="167" y="61"/>
                    <a:pt x="168" y="61"/>
                    <a:pt x="168" y="62"/>
                  </a:cubicBezTo>
                  <a:cubicBezTo>
                    <a:pt x="164" y="63"/>
                    <a:pt x="160" y="63"/>
                    <a:pt x="158" y="68"/>
                  </a:cubicBezTo>
                  <a:cubicBezTo>
                    <a:pt x="158" y="75"/>
                    <a:pt x="158" y="82"/>
                    <a:pt x="159" y="89"/>
                  </a:cubicBezTo>
                  <a:cubicBezTo>
                    <a:pt x="159" y="92"/>
                    <a:pt x="161" y="93"/>
                    <a:pt x="162" y="95"/>
                  </a:cubicBezTo>
                  <a:cubicBezTo>
                    <a:pt x="162" y="100"/>
                    <a:pt x="163" y="106"/>
                    <a:pt x="158" y="111"/>
                  </a:cubicBezTo>
                  <a:cubicBezTo>
                    <a:pt x="154" y="111"/>
                    <a:pt x="154" y="111"/>
                    <a:pt x="154" y="107"/>
                  </a:cubicBezTo>
                  <a:cubicBezTo>
                    <a:pt x="153" y="109"/>
                    <a:pt x="154" y="111"/>
                    <a:pt x="151" y="112"/>
                  </a:cubicBezTo>
                  <a:cubicBezTo>
                    <a:pt x="150" y="112"/>
                    <a:pt x="150" y="111"/>
                    <a:pt x="150" y="110"/>
                  </a:cubicBezTo>
                  <a:cubicBezTo>
                    <a:pt x="150" y="106"/>
                    <a:pt x="150" y="102"/>
                    <a:pt x="150" y="98"/>
                  </a:cubicBezTo>
                  <a:cubicBezTo>
                    <a:pt x="151" y="93"/>
                    <a:pt x="153" y="88"/>
                    <a:pt x="151" y="82"/>
                  </a:cubicBezTo>
                  <a:cubicBezTo>
                    <a:pt x="150" y="82"/>
                    <a:pt x="150" y="81"/>
                    <a:pt x="149" y="81"/>
                  </a:cubicBezTo>
                  <a:cubicBezTo>
                    <a:pt x="148" y="79"/>
                    <a:pt x="146" y="76"/>
                    <a:pt x="145" y="76"/>
                  </a:cubicBezTo>
                  <a:cubicBezTo>
                    <a:pt x="143" y="77"/>
                    <a:pt x="140" y="79"/>
                    <a:pt x="138" y="82"/>
                  </a:cubicBezTo>
                  <a:cubicBezTo>
                    <a:pt x="137" y="84"/>
                    <a:pt x="136" y="87"/>
                    <a:pt x="134" y="89"/>
                  </a:cubicBezTo>
                  <a:cubicBezTo>
                    <a:pt x="133" y="89"/>
                    <a:pt x="132" y="90"/>
                    <a:pt x="131" y="89"/>
                  </a:cubicBezTo>
                  <a:cubicBezTo>
                    <a:pt x="124" y="88"/>
                    <a:pt x="118" y="91"/>
                    <a:pt x="111" y="91"/>
                  </a:cubicBezTo>
                  <a:cubicBezTo>
                    <a:pt x="107" y="90"/>
                    <a:pt x="104" y="93"/>
                    <a:pt x="100" y="93"/>
                  </a:cubicBezTo>
                  <a:cubicBezTo>
                    <a:pt x="98" y="92"/>
                    <a:pt x="98" y="91"/>
                    <a:pt x="97" y="89"/>
                  </a:cubicBezTo>
                  <a:cubicBezTo>
                    <a:pt x="96" y="88"/>
                    <a:pt x="96" y="87"/>
                    <a:pt x="95" y="86"/>
                  </a:cubicBezTo>
                  <a:cubicBezTo>
                    <a:pt x="94" y="84"/>
                    <a:pt x="92" y="81"/>
                    <a:pt x="89" y="82"/>
                  </a:cubicBezTo>
                  <a:cubicBezTo>
                    <a:pt x="87" y="82"/>
                    <a:pt x="86" y="85"/>
                    <a:pt x="86" y="88"/>
                  </a:cubicBezTo>
                  <a:cubicBezTo>
                    <a:pt x="86" y="93"/>
                    <a:pt x="86" y="98"/>
                    <a:pt x="86" y="103"/>
                  </a:cubicBezTo>
                  <a:cubicBezTo>
                    <a:pt x="86" y="106"/>
                    <a:pt x="86" y="109"/>
                    <a:pt x="84" y="112"/>
                  </a:cubicBezTo>
                  <a:cubicBezTo>
                    <a:pt x="84" y="113"/>
                    <a:pt x="83" y="115"/>
                    <a:pt x="82" y="114"/>
                  </a:cubicBezTo>
                  <a:cubicBezTo>
                    <a:pt x="79" y="111"/>
                    <a:pt x="76" y="115"/>
                    <a:pt x="73" y="114"/>
                  </a:cubicBezTo>
                  <a:cubicBezTo>
                    <a:pt x="73" y="110"/>
                    <a:pt x="74" y="107"/>
                    <a:pt x="76" y="104"/>
                  </a:cubicBezTo>
                  <a:cubicBezTo>
                    <a:pt x="77" y="103"/>
                    <a:pt x="80" y="103"/>
                    <a:pt x="79" y="102"/>
                  </a:cubicBezTo>
                  <a:cubicBezTo>
                    <a:pt x="77" y="100"/>
                    <a:pt x="75" y="100"/>
                    <a:pt x="73" y="102"/>
                  </a:cubicBezTo>
                  <a:cubicBezTo>
                    <a:pt x="73" y="103"/>
                    <a:pt x="72" y="105"/>
                    <a:pt x="72" y="106"/>
                  </a:cubicBezTo>
                  <a:cubicBezTo>
                    <a:pt x="69" y="110"/>
                    <a:pt x="66" y="112"/>
                    <a:pt x="61" y="110"/>
                  </a:cubicBezTo>
                  <a:cubicBezTo>
                    <a:pt x="58" y="108"/>
                    <a:pt x="55" y="108"/>
                    <a:pt x="52" y="108"/>
                  </a:cubicBezTo>
                  <a:cubicBezTo>
                    <a:pt x="51" y="108"/>
                    <a:pt x="50" y="109"/>
                    <a:pt x="50" y="108"/>
                  </a:cubicBezTo>
                  <a:cubicBezTo>
                    <a:pt x="42" y="105"/>
                    <a:pt x="35" y="108"/>
                    <a:pt x="27" y="107"/>
                  </a:cubicBezTo>
                  <a:cubicBezTo>
                    <a:pt x="26" y="107"/>
                    <a:pt x="24" y="108"/>
                    <a:pt x="24" y="106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30" y="99"/>
                    <a:pt x="32" y="93"/>
                    <a:pt x="40" y="93"/>
                  </a:cubicBezTo>
                  <a:cubicBezTo>
                    <a:pt x="42" y="93"/>
                    <a:pt x="44" y="89"/>
                    <a:pt x="47" y="89"/>
                  </a:cubicBezTo>
                  <a:cubicBezTo>
                    <a:pt x="56" y="92"/>
                    <a:pt x="66" y="89"/>
                    <a:pt x="73" y="97"/>
                  </a:cubicBezTo>
                  <a:cubicBezTo>
                    <a:pt x="75" y="98"/>
                    <a:pt x="77" y="99"/>
                    <a:pt x="79" y="99"/>
                  </a:cubicBezTo>
                  <a:cubicBezTo>
                    <a:pt x="82" y="100"/>
                    <a:pt x="83" y="99"/>
                    <a:pt x="83" y="96"/>
                  </a:cubicBezTo>
                  <a:cubicBezTo>
                    <a:pt x="82" y="88"/>
                    <a:pt x="81" y="79"/>
                    <a:pt x="79" y="71"/>
                  </a:cubicBezTo>
                  <a:cubicBezTo>
                    <a:pt x="77" y="65"/>
                    <a:pt x="76" y="58"/>
                    <a:pt x="69" y="55"/>
                  </a:cubicBezTo>
                  <a:cubicBezTo>
                    <a:pt x="66" y="53"/>
                    <a:pt x="64" y="53"/>
                    <a:pt x="62" y="56"/>
                  </a:cubicBezTo>
                  <a:cubicBezTo>
                    <a:pt x="61" y="57"/>
                    <a:pt x="60" y="58"/>
                    <a:pt x="59" y="59"/>
                  </a:cubicBezTo>
                  <a:cubicBezTo>
                    <a:pt x="54" y="64"/>
                    <a:pt x="50" y="65"/>
                    <a:pt x="45" y="60"/>
                  </a:cubicBezTo>
                  <a:cubicBezTo>
                    <a:pt x="42" y="58"/>
                    <a:pt x="39" y="56"/>
                    <a:pt x="36" y="56"/>
                  </a:cubicBezTo>
                  <a:cubicBezTo>
                    <a:pt x="32" y="56"/>
                    <a:pt x="29" y="55"/>
                    <a:pt x="26" y="52"/>
                  </a:cubicBezTo>
                  <a:cubicBezTo>
                    <a:pt x="26" y="51"/>
                    <a:pt x="25" y="50"/>
                    <a:pt x="23" y="51"/>
                  </a:cubicBezTo>
                  <a:cubicBezTo>
                    <a:pt x="16" y="52"/>
                    <a:pt x="10" y="47"/>
                    <a:pt x="3" y="47"/>
                  </a:cubicBezTo>
                  <a:cubicBezTo>
                    <a:pt x="0" y="46"/>
                    <a:pt x="0" y="44"/>
                    <a:pt x="2" y="43"/>
                  </a:cubicBezTo>
                  <a:cubicBezTo>
                    <a:pt x="8" y="38"/>
                    <a:pt x="14" y="32"/>
                    <a:pt x="23" y="33"/>
                  </a:cubicBezTo>
                  <a:cubicBezTo>
                    <a:pt x="24" y="33"/>
                    <a:pt x="26" y="33"/>
                    <a:pt x="27" y="33"/>
                  </a:cubicBezTo>
                  <a:cubicBezTo>
                    <a:pt x="33" y="30"/>
                    <a:pt x="38" y="31"/>
                    <a:pt x="42" y="34"/>
                  </a:cubicBezTo>
                  <a:cubicBezTo>
                    <a:pt x="45" y="36"/>
                    <a:pt x="47" y="37"/>
                    <a:pt x="50" y="38"/>
                  </a:cubicBezTo>
                  <a:cubicBezTo>
                    <a:pt x="56" y="38"/>
                    <a:pt x="60" y="41"/>
                    <a:pt x="63" y="47"/>
                  </a:cubicBezTo>
                  <a:cubicBezTo>
                    <a:pt x="65" y="49"/>
                    <a:pt x="66" y="51"/>
                    <a:pt x="70" y="52"/>
                  </a:cubicBezTo>
                  <a:cubicBezTo>
                    <a:pt x="68" y="48"/>
                    <a:pt x="67" y="46"/>
                    <a:pt x="64" y="44"/>
                  </a:cubicBezTo>
                  <a:cubicBezTo>
                    <a:pt x="59" y="41"/>
                    <a:pt x="59" y="35"/>
                    <a:pt x="54" y="31"/>
                  </a:cubicBezTo>
                  <a:cubicBezTo>
                    <a:pt x="54" y="31"/>
                    <a:pt x="55" y="30"/>
                    <a:pt x="55" y="30"/>
                  </a:cubicBezTo>
                  <a:cubicBezTo>
                    <a:pt x="57" y="28"/>
                    <a:pt x="59" y="28"/>
                    <a:pt x="61" y="28"/>
                  </a:cubicBezTo>
                  <a:close/>
                </a:path>
              </a:pathLst>
            </a:custGeom>
            <a:solidFill>
              <a:srgbClr val="73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957263" y="2389188"/>
              <a:ext cx="517525" cy="371475"/>
            </a:xfrm>
            <a:custGeom>
              <a:avLst/>
              <a:gdLst>
                <a:gd name="T0" fmla="*/ 40 w 138"/>
                <a:gd name="T1" fmla="*/ 37 h 99"/>
                <a:gd name="T2" fmla="*/ 40 w 138"/>
                <a:gd name="T3" fmla="*/ 32 h 99"/>
                <a:gd name="T4" fmla="*/ 37 w 138"/>
                <a:gd name="T5" fmla="*/ 11 h 99"/>
                <a:gd name="T6" fmla="*/ 42 w 138"/>
                <a:gd name="T7" fmla="*/ 0 h 99"/>
                <a:gd name="T8" fmla="*/ 53 w 138"/>
                <a:gd name="T9" fmla="*/ 13 h 99"/>
                <a:gd name="T10" fmla="*/ 49 w 138"/>
                <a:gd name="T11" fmla="*/ 30 h 99"/>
                <a:gd name="T12" fmla="*/ 47 w 138"/>
                <a:gd name="T13" fmla="*/ 42 h 99"/>
                <a:gd name="T14" fmla="*/ 61 w 138"/>
                <a:gd name="T15" fmla="*/ 56 h 99"/>
                <a:gd name="T16" fmla="*/ 64 w 138"/>
                <a:gd name="T17" fmla="*/ 59 h 99"/>
                <a:gd name="T18" fmla="*/ 66 w 138"/>
                <a:gd name="T19" fmla="*/ 59 h 99"/>
                <a:gd name="T20" fmla="*/ 67 w 138"/>
                <a:gd name="T21" fmla="*/ 87 h 99"/>
                <a:gd name="T22" fmla="*/ 80 w 138"/>
                <a:gd name="T23" fmla="*/ 70 h 99"/>
                <a:gd name="T24" fmla="*/ 78 w 138"/>
                <a:gd name="T25" fmla="*/ 66 h 99"/>
                <a:gd name="T26" fmla="*/ 75 w 138"/>
                <a:gd name="T27" fmla="*/ 46 h 99"/>
                <a:gd name="T28" fmla="*/ 81 w 138"/>
                <a:gd name="T29" fmla="*/ 36 h 99"/>
                <a:gd name="T30" fmla="*/ 94 w 138"/>
                <a:gd name="T31" fmla="*/ 53 h 99"/>
                <a:gd name="T32" fmla="*/ 93 w 138"/>
                <a:gd name="T33" fmla="*/ 64 h 99"/>
                <a:gd name="T34" fmla="*/ 96 w 138"/>
                <a:gd name="T35" fmla="*/ 59 h 99"/>
                <a:gd name="T36" fmla="*/ 123 w 138"/>
                <a:gd name="T37" fmla="*/ 57 h 99"/>
                <a:gd name="T38" fmla="*/ 138 w 138"/>
                <a:gd name="T39" fmla="*/ 63 h 99"/>
                <a:gd name="T40" fmla="*/ 127 w 138"/>
                <a:gd name="T41" fmla="*/ 74 h 99"/>
                <a:gd name="T42" fmla="*/ 114 w 138"/>
                <a:gd name="T43" fmla="*/ 83 h 99"/>
                <a:gd name="T44" fmla="*/ 113 w 138"/>
                <a:gd name="T45" fmla="*/ 88 h 99"/>
                <a:gd name="T46" fmla="*/ 117 w 138"/>
                <a:gd name="T47" fmla="*/ 94 h 99"/>
                <a:gd name="T48" fmla="*/ 93 w 138"/>
                <a:gd name="T49" fmla="*/ 98 h 99"/>
                <a:gd name="T50" fmla="*/ 83 w 138"/>
                <a:gd name="T51" fmla="*/ 90 h 99"/>
                <a:gd name="T52" fmla="*/ 78 w 138"/>
                <a:gd name="T53" fmla="*/ 84 h 99"/>
                <a:gd name="T54" fmla="*/ 78 w 138"/>
                <a:gd name="T55" fmla="*/ 80 h 99"/>
                <a:gd name="T56" fmla="*/ 75 w 138"/>
                <a:gd name="T57" fmla="*/ 84 h 99"/>
                <a:gd name="T58" fmla="*/ 77 w 138"/>
                <a:gd name="T59" fmla="*/ 95 h 99"/>
                <a:gd name="T60" fmla="*/ 78 w 138"/>
                <a:gd name="T61" fmla="*/ 97 h 99"/>
                <a:gd name="T62" fmla="*/ 76 w 138"/>
                <a:gd name="T63" fmla="*/ 98 h 99"/>
                <a:gd name="T64" fmla="*/ 71 w 138"/>
                <a:gd name="T65" fmla="*/ 98 h 99"/>
                <a:gd name="T66" fmla="*/ 70 w 138"/>
                <a:gd name="T67" fmla="*/ 94 h 99"/>
                <a:gd name="T68" fmla="*/ 66 w 138"/>
                <a:gd name="T69" fmla="*/ 98 h 99"/>
                <a:gd name="T70" fmla="*/ 63 w 138"/>
                <a:gd name="T71" fmla="*/ 96 h 99"/>
                <a:gd name="T72" fmla="*/ 64 w 138"/>
                <a:gd name="T73" fmla="*/ 74 h 99"/>
                <a:gd name="T74" fmla="*/ 61 w 138"/>
                <a:gd name="T75" fmla="*/ 65 h 99"/>
                <a:gd name="T76" fmla="*/ 54 w 138"/>
                <a:gd name="T77" fmla="*/ 55 h 99"/>
                <a:gd name="T78" fmla="*/ 51 w 138"/>
                <a:gd name="T79" fmla="*/ 51 h 99"/>
                <a:gd name="T80" fmla="*/ 52 w 138"/>
                <a:gd name="T81" fmla="*/ 55 h 99"/>
                <a:gd name="T82" fmla="*/ 43 w 138"/>
                <a:gd name="T83" fmla="*/ 55 h 99"/>
                <a:gd name="T84" fmla="*/ 46 w 138"/>
                <a:gd name="T85" fmla="*/ 51 h 99"/>
                <a:gd name="T86" fmla="*/ 42 w 138"/>
                <a:gd name="T87" fmla="*/ 55 h 99"/>
                <a:gd name="T88" fmla="*/ 34 w 138"/>
                <a:gd name="T89" fmla="*/ 63 h 99"/>
                <a:gd name="T90" fmla="*/ 17 w 138"/>
                <a:gd name="T91" fmla="*/ 61 h 99"/>
                <a:gd name="T92" fmla="*/ 0 w 138"/>
                <a:gd name="T93" fmla="*/ 53 h 99"/>
                <a:gd name="T94" fmla="*/ 12 w 138"/>
                <a:gd name="T95" fmla="*/ 41 h 99"/>
                <a:gd name="T96" fmla="*/ 28 w 138"/>
                <a:gd name="T97" fmla="*/ 31 h 99"/>
                <a:gd name="T98" fmla="*/ 40 w 138"/>
                <a:gd name="T99" fmla="*/ 37 h 99"/>
                <a:gd name="T100" fmla="*/ 45 w 138"/>
                <a:gd name="T101" fmla="*/ 45 h 99"/>
                <a:gd name="T102" fmla="*/ 40 w 138"/>
                <a:gd name="T103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99">
                  <a:moveTo>
                    <a:pt x="40" y="37"/>
                  </a:moveTo>
                  <a:cubicBezTo>
                    <a:pt x="43" y="36"/>
                    <a:pt x="43" y="34"/>
                    <a:pt x="40" y="32"/>
                  </a:cubicBezTo>
                  <a:cubicBezTo>
                    <a:pt x="31" y="26"/>
                    <a:pt x="30" y="21"/>
                    <a:pt x="37" y="11"/>
                  </a:cubicBezTo>
                  <a:cubicBezTo>
                    <a:pt x="39" y="8"/>
                    <a:pt x="40" y="5"/>
                    <a:pt x="42" y="0"/>
                  </a:cubicBezTo>
                  <a:cubicBezTo>
                    <a:pt x="45" y="6"/>
                    <a:pt x="50" y="9"/>
                    <a:pt x="53" y="13"/>
                  </a:cubicBezTo>
                  <a:cubicBezTo>
                    <a:pt x="59" y="21"/>
                    <a:pt x="58" y="27"/>
                    <a:pt x="49" y="30"/>
                  </a:cubicBezTo>
                  <a:cubicBezTo>
                    <a:pt x="42" y="33"/>
                    <a:pt x="41" y="37"/>
                    <a:pt x="47" y="42"/>
                  </a:cubicBezTo>
                  <a:cubicBezTo>
                    <a:pt x="53" y="46"/>
                    <a:pt x="57" y="51"/>
                    <a:pt x="61" y="56"/>
                  </a:cubicBezTo>
                  <a:cubicBezTo>
                    <a:pt x="62" y="57"/>
                    <a:pt x="62" y="59"/>
                    <a:pt x="64" y="59"/>
                  </a:cubicBezTo>
                  <a:cubicBezTo>
                    <a:pt x="64" y="58"/>
                    <a:pt x="65" y="58"/>
                    <a:pt x="66" y="59"/>
                  </a:cubicBezTo>
                  <a:cubicBezTo>
                    <a:pt x="67" y="68"/>
                    <a:pt x="66" y="77"/>
                    <a:pt x="67" y="87"/>
                  </a:cubicBezTo>
                  <a:cubicBezTo>
                    <a:pt x="71" y="80"/>
                    <a:pt x="75" y="75"/>
                    <a:pt x="80" y="70"/>
                  </a:cubicBezTo>
                  <a:cubicBezTo>
                    <a:pt x="81" y="69"/>
                    <a:pt x="81" y="67"/>
                    <a:pt x="78" y="66"/>
                  </a:cubicBezTo>
                  <a:cubicBezTo>
                    <a:pt x="70" y="61"/>
                    <a:pt x="68" y="54"/>
                    <a:pt x="75" y="46"/>
                  </a:cubicBezTo>
                  <a:cubicBezTo>
                    <a:pt x="77" y="43"/>
                    <a:pt x="78" y="39"/>
                    <a:pt x="81" y="36"/>
                  </a:cubicBezTo>
                  <a:cubicBezTo>
                    <a:pt x="85" y="42"/>
                    <a:pt x="92" y="45"/>
                    <a:pt x="94" y="53"/>
                  </a:cubicBezTo>
                  <a:cubicBezTo>
                    <a:pt x="94" y="57"/>
                    <a:pt x="97" y="61"/>
                    <a:pt x="93" y="64"/>
                  </a:cubicBezTo>
                  <a:cubicBezTo>
                    <a:pt x="95" y="63"/>
                    <a:pt x="96" y="61"/>
                    <a:pt x="96" y="59"/>
                  </a:cubicBezTo>
                  <a:cubicBezTo>
                    <a:pt x="105" y="49"/>
                    <a:pt x="113" y="49"/>
                    <a:pt x="123" y="57"/>
                  </a:cubicBezTo>
                  <a:cubicBezTo>
                    <a:pt x="128" y="60"/>
                    <a:pt x="133" y="61"/>
                    <a:pt x="138" y="63"/>
                  </a:cubicBezTo>
                  <a:cubicBezTo>
                    <a:pt x="133" y="66"/>
                    <a:pt x="130" y="70"/>
                    <a:pt x="127" y="74"/>
                  </a:cubicBezTo>
                  <a:cubicBezTo>
                    <a:pt x="124" y="79"/>
                    <a:pt x="119" y="82"/>
                    <a:pt x="114" y="83"/>
                  </a:cubicBezTo>
                  <a:cubicBezTo>
                    <a:pt x="111" y="84"/>
                    <a:pt x="111" y="86"/>
                    <a:pt x="113" y="88"/>
                  </a:cubicBezTo>
                  <a:cubicBezTo>
                    <a:pt x="114" y="90"/>
                    <a:pt x="115" y="92"/>
                    <a:pt x="117" y="94"/>
                  </a:cubicBezTo>
                  <a:cubicBezTo>
                    <a:pt x="109" y="94"/>
                    <a:pt x="102" y="99"/>
                    <a:pt x="93" y="98"/>
                  </a:cubicBezTo>
                  <a:cubicBezTo>
                    <a:pt x="88" y="98"/>
                    <a:pt x="84" y="95"/>
                    <a:pt x="83" y="90"/>
                  </a:cubicBezTo>
                  <a:cubicBezTo>
                    <a:pt x="83" y="87"/>
                    <a:pt x="81" y="85"/>
                    <a:pt x="78" y="84"/>
                  </a:cubicBezTo>
                  <a:cubicBezTo>
                    <a:pt x="78" y="83"/>
                    <a:pt x="79" y="81"/>
                    <a:pt x="78" y="80"/>
                  </a:cubicBezTo>
                  <a:cubicBezTo>
                    <a:pt x="76" y="81"/>
                    <a:pt x="76" y="83"/>
                    <a:pt x="75" y="84"/>
                  </a:cubicBezTo>
                  <a:cubicBezTo>
                    <a:pt x="73" y="89"/>
                    <a:pt x="73" y="91"/>
                    <a:pt x="77" y="95"/>
                  </a:cubicBezTo>
                  <a:cubicBezTo>
                    <a:pt x="77" y="95"/>
                    <a:pt x="79" y="96"/>
                    <a:pt x="78" y="97"/>
                  </a:cubicBezTo>
                  <a:cubicBezTo>
                    <a:pt x="78" y="98"/>
                    <a:pt x="77" y="98"/>
                    <a:pt x="76" y="98"/>
                  </a:cubicBezTo>
                  <a:cubicBezTo>
                    <a:pt x="74" y="99"/>
                    <a:pt x="73" y="99"/>
                    <a:pt x="71" y="98"/>
                  </a:cubicBezTo>
                  <a:cubicBezTo>
                    <a:pt x="68" y="98"/>
                    <a:pt x="68" y="97"/>
                    <a:pt x="70" y="94"/>
                  </a:cubicBezTo>
                  <a:cubicBezTo>
                    <a:pt x="68" y="95"/>
                    <a:pt x="68" y="97"/>
                    <a:pt x="66" y="98"/>
                  </a:cubicBezTo>
                  <a:cubicBezTo>
                    <a:pt x="64" y="99"/>
                    <a:pt x="63" y="99"/>
                    <a:pt x="63" y="96"/>
                  </a:cubicBezTo>
                  <a:cubicBezTo>
                    <a:pt x="63" y="89"/>
                    <a:pt x="63" y="82"/>
                    <a:pt x="64" y="74"/>
                  </a:cubicBezTo>
                  <a:cubicBezTo>
                    <a:pt x="64" y="71"/>
                    <a:pt x="63" y="68"/>
                    <a:pt x="61" y="65"/>
                  </a:cubicBezTo>
                  <a:cubicBezTo>
                    <a:pt x="57" y="63"/>
                    <a:pt x="57" y="59"/>
                    <a:pt x="54" y="55"/>
                  </a:cubicBezTo>
                  <a:cubicBezTo>
                    <a:pt x="53" y="54"/>
                    <a:pt x="52" y="53"/>
                    <a:pt x="51" y="51"/>
                  </a:cubicBezTo>
                  <a:cubicBezTo>
                    <a:pt x="51" y="53"/>
                    <a:pt x="52" y="54"/>
                    <a:pt x="52" y="55"/>
                  </a:cubicBezTo>
                  <a:cubicBezTo>
                    <a:pt x="49" y="57"/>
                    <a:pt x="46" y="58"/>
                    <a:pt x="43" y="55"/>
                  </a:cubicBezTo>
                  <a:cubicBezTo>
                    <a:pt x="43" y="53"/>
                    <a:pt x="45" y="53"/>
                    <a:pt x="46" y="51"/>
                  </a:cubicBezTo>
                  <a:cubicBezTo>
                    <a:pt x="44" y="52"/>
                    <a:pt x="44" y="54"/>
                    <a:pt x="42" y="55"/>
                  </a:cubicBezTo>
                  <a:cubicBezTo>
                    <a:pt x="41" y="60"/>
                    <a:pt x="38" y="63"/>
                    <a:pt x="34" y="63"/>
                  </a:cubicBezTo>
                  <a:cubicBezTo>
                    <a:pt x="28" y="65"/>
                    <a:pt x="22" y="64"/>
                    <a:pt x="17" y="61"/>
                  </a:cubicBezTo>
                  <a:cubicBezTo>
                    <a:pt x="12" y="57"/>
                    <a:pt x="6" y="55"/>
                    <a:pt x="0" y="53"/>
                  </a:cubicBezTo>
                  <a:cubicBezTo>
                    <a:pt x="5" y="50"/>
                    <a:pt x="9" y="46"/>
                    <a:pt x="12" y="41"/>
                  </a:cubicBezTo>
                  <a:cubicBezTo>
                    <a:pt x="16" y="35"/>
                    <a:pt x="22" y="32"/>
                    <a:pt x="28" y="31"/>
                  </a:cubicBezTo>
                  <a:cubicBezTo>
                    <a:pt x="33" y="30"/>
                    <a:pt x="37" y="33"/>
                    <a:pt x="40" y="37"/>
                  </a:cubicBezTo>
                  <a:cubicBezTo>
                    <a:pt x="40" y="41"/>
                    <a:pt x="42" y="43"/>
                    <a:pt x="45" y="45"/>
                  </a:cubicBezTo>
                  <a:cubicBezTo>
                    <a:pt x="44" y="42"/>
                    <a:pt x="40" y="41"/>
                    <a:pt x="40" y="37"/>
                  </a:cubicBezTo>
                  <a:close/>
                </a:path>
              </a:pathLst>
            </a:custGeom>
            <a:solidFill>
              <a:srgbClr val="748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2749550" y="1441450"/>
              <a:ext cx="654050" cy="571500"/>
            </a:xfrm>
            <a:custGeom>
              <a:avLst/>
              <a:gdLst>
                <a:gd name="T0" fmla="*/ 78 w 174"/>
                <a:gd name="T1" fmla="*/ 135 h 152"/>
                <a:gd name="T2" fmla="*/ 80 w 174"/>
                <a:gd name="T3" fmla="*/ 104 h 152"/>
                <a:gd name="T4" fmla="*/ 81 w 174"/>
                <a:gd name="T5" fmla="*/ 59 h 152"/>
                <a:gd name="T6" fmla="*/ 73 w 174"/>
                <a:gd name="T7" fmla="*/ 37 h 152"/>
                <a:gd name="T8" fmla="*/ 68 w 174"/>
                <a:gd name="T9" fmla="*/ 36 h 152"/>
                <a:gd name="T10" fmla="*/ 31 w 174"/>
                <a:gd name="T11" fmla="*/ 38 h 152"/>
                <a:gd name="T12" fmla="*/ 18 w 174"/>
                <a:gd name="T13" fmla="*/ 48 h 152"/>
                <a:gd name="T14" fmla="*/ 2 w 174"/>
                <a:gd name="T15" fmla="*/ 73 h 152"/>
                <a:gd name="T16" fmla="*/ 0 w 174"/>
                <a:gd name="T17" fmla="*/ 75 h 152"/>
                <a:gd name="T18" fmla="*/ 17 w 174"/>
                <a:gd name="T19" fmla="*/ 31 h 152"/>
                <a:gd name="T20" fmla="*/ 21 w 174"/>
                <a:gd name="T21" fmla="*/ 28 h 152"/>
                <a:gd name="T22" fmla="*/ 63 w 174"/>
                <a:gd name="T23" fmla="*/ 20 h 152"/>
                <a:gd name="T24" fmla="*/ 72 w 174"/>
                <a:gd name="T25" fmla="*/ 25 h 152"/>
                <a:gd name="T26" fmla="*/ 82 w 174"/>
                <a:gd name="T27" fmla="*/ 36 h 152"/>
                <a:gd name="T28" fmla="*/ 82 w 174"/>
                <a:gd name="T29" fmla="*/ 11 h 152"/>
                <a:gd name="T30" fmla="*/ 82 w 174"/>
                <a:gd name="T31" fmla="*/ 4 h 152"/>
                <a:gd name="T32" fmla="*/ 86 w 174"/>
                <a:gd name="T33" fmla="*/ 0 h 152"/>
                <a:gd name="T34" fmla="*/ 90 w 174"/>
                <a:gd name="T35" fmla="*/ 4 h 152"/>
                <a:gd name="T36" fmla="*/ 90 w 174"/>
                <a:gd name="T37" fmla="*/ 88 h 152"/>
                <a:gd name="T38" fmla="*/ 90 w 174"/>
                <a:gd name="T39" fmla="*/ 103 h 152"/>
                <a:gd name="T40" fmla="*/ 101 w 174"/>
                <a:gd name="T41" fmla="*/ 90 h 152"/>
                <a:gd name="T42" fmla="*/ 116 w 174"/>
                <a:gd name="T43" fmla="*/ 84 h 152"/>
                <a:gd name="T44" fmla="*/ 154 w 174"/>
                <a:gd name="T45" fmla="*/ 91 h 152"/>
                <a:gd name="T46" fmla="*/ 158 w 174"/>
                <a:gd name="T47" fmla="*/ 94 h 152"/>
                <a:gd name="T48" fmla="*/ 174 w 174"/>
                <a:gd name="T49" fmla="*/ 136 h 152"/>
                <a:gd name="T50" fmla="*/ 161 w 174"/>
                <a:gd name="T51" fmla="*/ 116 h 152"/>
                <a:gd name="T52" fmla="*/ 135 w 174"/>
                <a:gd name="T53" fmla="*/ 100 h 152"/>
                <a:gd name="T54" fmla="*/ 107 w 174"/>
                <a:gd name="T55" fmla="*/ 98 h 152"/>
                <a:gd name="T56" fmla="*/ 101 w 174"/>
                <a:gd name="T57" fmla="*/ 102 h 152"/>
                <a:gd name="T58" fmla="*/ 91 w 174"/>
                <a:gd name="T59" fmla="*/ 124 h 152"/>
                <a:gd name="T60" fmla="*/ 91 w 174"/>
                <a:gd name="T61" fmla="*/ 141 h 152"/>
                <a:gd name="T62" fmla="*/ 91 w 174"/>
                <a:gd name="T63" fmla="*/ 151 h 152"/>
                <a:gd name="T64" fmla="*/ 86 w 174"/>
                <a:gd name="T65" fmla="*/ 147 h 152"/>
                <a:gd name="T66" fmla="*/ 81 w 174"/>
                <a:gd name="T67" fmla="*/ 143 h 152"/>
                <a:gd name="T68" fmla="*/ 78 w 174"/>
                <a:gd name="T6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52">
                  <a:moveTo>
                    <a:pt x="78" y="135"/>
                  </a:moveTo>
                  <a:cubicBezTo>
                    <a:pt x="79" y="125"/>
                    <a:pt x="79" y="115"/>
                    <a:pt x="80" y="104"/>
                  </a:cubicBezTo>
                  <a:cubicBezTo>
                    <a:pt x="80" y="89"/>
                    <a:pt x="81" y="74"/>
                    <a:pt x="81" y="59"/>
                  </a:cubicBezTo>
                  <a:cubicBezTo>
                    <a:pt x="81" y="50"/>
                    <a:pt x="76" y="44"/>
                    <a:pt x="73" y="37"/>
                  </a:cubicBezTo>
                  <a:cubicBezTo>
                    <a:pt x="72" y="35"/>
                    <a:pt x="70" y="36"/>
                    <a:pt x="68" y="36"/>
                  </a:cubicBezTo>
                  <a:cubicBezTo>
                    <a:pt x="55" y="35"/>
                    <a:pt x="43" y="36"/>
                    <a:pt x="31" y="38"/>
                  </a:cubicBezTo>
                  <a:cubicBezTo>
                    <a:pt x="25" y="39"/>
                    <a:pt x="21" y="43"/>
                    <a:pt x="18" y="48"/>
                  </a:cubicBezTo>
                  <a:cubicBezTo>
                    <a:pt x="11" y="56"/>
                    <a:pt x="7" y="65"/>
                    <a:pt x="2" y="73"/>
                  </a:cubicBezTo>
                  <a:cubicBezTo>
                    <a:pt x="1" y="74"/>
                    <a:pt x="1" y="74"/>
                    <a:pt x="0" y="75"/>
                  </a:cubicBezTo>
                  <a:cubicBezTo>
                    <a:pt x="6" y="60"/>
                    <a:pt x="11" y="45"/>
                    <a:pt x="17" y="31"/>
                  </a:cubicBezTo>
                  <a:cubicBezTo>
                    <a:pt x="18" y="29"/>
                    <a:pt x="20" y="28"/>
                    <a:pt x="21" y="28"/>
                  </a:cubicBezTo>
                  <a:cubicBezTo>
                    <a:pt x="35" y="23"/>
                    <a:pt x="49" y="21"/>
                    <a:pt x="63" y="20"/>
                  </a:cubicBezTo>
                  <a:cubicBezTo>
                    <a:pt x="67" y="20"/>
                    <a:pt x="69" y="22"/>
                    <a:pt x="72" y="25"/>
                  </a:cubicBezTo>
                  <a:cubicBezTo>
                    <a:pt x="75" y="28"/>
                    <a:pt x="78" y="31"/>
                    <a:pt x="82" y="36"/>
                  </a:cubicBezTo>
                  <a:cubicBezTo>
                    <a:pt x="82" y="27"/>
                    <a:pt x="82" y="19"/>
                    <a:pt x="82" y="11"/>
                  </a:cubicBezTo>
                  <a:cubicBezTo>
                    <a:pt x="82" y="9"/>
                    <a:pt x="83" y="7"/>
                    <a:pt x="82" y="4"/>
                  </a:cubicBezTo>
                  <a:cubicBezTo>
                    <a:pt x="82" y="2"/>
                    <a:pt x="83" y="0"/>
                    <a:pt x="86" y="0"/>
                  </a:cubicBezTo>
                  <a:cubicBezTo>
                    <a:pt x="90" y="0"/>
                    <a:pt x="90" y="2"/>
                    <a:pt x="90" y="4"/>
                  </a:cubicBezTo>
                  <a:cubicBezTo>
                    <a:pt x="90" y="32"/>
                    <a:pt x="90" y="60"/>
                    <a:pt x="90" y="88"/>
                  </a:cubicBezTo>
                  <a:cubicBezTo>
                    <a:pt x="90" y="93"/>
                    <a:pt x="90" y="97"/>
                    <a:pt x="90" y="103"/>
                  </a:cubicBezTo>
                  <a:cubicBezTo>
                    <a:pt x="94" y="98"/>
                    <a:pt x="98" y="94"/>
                    <a:pt x="101" y="90"/>
                  </a:cubicBezTo>
                  <a:cubicBezTo>
                    <a:pt x="105" y="85"/>
                    <a:pt x="110" y="83"/>
                    <a:pt x="116" y="84"/>
                  </a:cubicBezTo>
                  <a:cubicBezTo>
                    <a:pt x="129" y="85"/>
                    <a:pt x="142" y="86"/>
                    <a:pt x="154" y="91"/>
                  </a:cubicBezTo>
                  <a:cubicBezTo>
                    <a:pt x="155" y="92"/>
                    <a:pt x="157" y="93"/>
                    <a:pt x="158" y="94"/>
                  </a:cubicBezTo>
                  <a:cubicBezTo>
                    <a:pt x="164" y="108"/>
                    <a:pt x="169" y="122"/>
                    <a:pt x="174" y="136"/>
                  </a:cubicBezTo>
                  <a:cubicBezTo>
                    <a:pt x="170" y="130"/>
                    <a:pt x="165" y="123"/>
                    <a:pt x="161" y="116"/>
                  </a:cubicBezTo>
                  <a:cubicBezTo>
                    <a:pt x="155" y="106"/>
                    <a:pt x="147" y="100"/>
                    <a:pt x="135" y="100"/>
                  </a:cubicBezTo>
                  <a:cubicBezTo>
                    <a:pt x="126" y="99"/>
                    <a:pt x="117" y="98"/>
                    <a:pt x="107" y="98"/>
                  </a:cubicBezTo>
                  <a:cubicBezTo>
                    <a:pt x="104" y="99"/>
                    <a:pt x="102" y="100"/>
                    <a:pt x="101" y="102"/>
                  </a:cubicBezTo>
                  <a:cubicBezTo>
                    <a:pt x="97" y="110"/>
                    <a:pt x="94" y="117"/>
                    <a:pt x="91" y="124"/>
                  </a:cubicBezTo>
                  <a:cubicBezTo>
                    <a:pt x="89" y="130"/>
                    <a:pt x="91" y="135"/>
                    <a:pt x="91" y="141"/>
                  </a:cubicBezTo>
                  <a:cubicBezTo>
                    <a:pt x="91" y="144"/>
                    <a:pt x="91" y="147"/>
                    <a:pt x="91" y="151"/>
                  </a:cubicBezTo>
                  <a:cubicBezTo>
                    <a:pt x="88" y="152"/>
                    <a:pt x="87" y="149"/>
                    <a:pt x="86" y="147"/>
                  </a:cubicBezTo>
                  <a:cubicBezTo>
                    <a:pt x="85" y="145"/>
                    <a:pt x="83" y="144"/>
                    <a:pt x="81" y="143"/>
                  </a:cubicBezTo>
                  <a:cubicBezTo>
                    <a:pt x="78" y="141"/>
                    <a:pt x="79" y="138"/>
                    <a:pt x="78" y="135"/>
                  </a:cubicBezTo>
                  <a:close/>
                </a:path>
              </a:pathLst>
            </a:custGeom>
            <a:solidFill>
              <a:srgbClr val="A5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2012950" y="4675188"/>
              <a:ext cx="203200" cy="395288"/>
            </a:xfrm>
            <a:custGeom>
              <a:avLst/>
              <a:gdLst>
                <a:gd name="T0" fmla="*/ 54 w 54"/>
                <a:gd name="T1" fmla="*/ 25 h 105"/>
                <a:gd name="T2" fmla="*/ 49 w 54"/>
                <a:gd name="T3" fmla="*/ 47 h 105"/>
                <a:gd name="T4" fmla="*/ 32 w 54"/>
                <a:gd name="T5" fmla="*/ 90 h 105"/>
                <a:gd name="T6" fmla="*/ 29 w 54"/>
                <a:gd name="T7" fmla="*/ 103 h 105"/>
                <a:gd name="T8" fmla="*/ 27 w 54"/>
                <a:gd name="T9" fmla="*/ 105 h 105"/>
                <a:gd name="T10" fmla="*/ 26 w 54"/>
                <a:gd name="T11" fmla="*/ 103 h 105"/>
                <a:gd name="T12" fmla="*/ 10 w 54"/>
                <a:gd name="T13" fmla="*/ 59 h 105"/>
                <a:gd name="T14" fmla="*/ 1 w 54"/>
                <a:gd name="T15" fmla="*/ 35 h 105"/>
                <a:gd name="T16" fmla="*/ 0 w 54"/>
                <a:gd name="T17" fmla="*/ 23 h 105"/>
                <a:gd name="T18" fmla="*/ 11 w 54"/>
                <a:gd name="T19" fmla="*/ 6 h 105"/>
                <a:gd name="T20" fmla="*/ 46 w 54"/>
                <a:gd name="T21" fmla="*/ 6 h 105"/>
                <a:gd name="T22" fmla="*/ 54 w 54"/>
                <a:gd name="T23" fmla="*/ 2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05">
                  <a:moveTo>
                    <a:pt x="54" y="25"/>
                  </a:moveTo>
                  <a:cubicBezTo>
                    <a:pt x="54" y="32"/>
                    <a:pt x="52" y="40"/>
                    <a:pt x="49" y="47"/>
                  </a:cubicBezTo>
                  <a:cubicBezTo>
                    <a:pt x="43" y="61"/>
                    <a:pt x="37" y="76"/>
                    <a:pt x="32" y="90"/>
                  </a:cubicBezTo>
                  <a:cubicBezTo>
                    <a:pt x="31" y="94"/>
                    <a:pt x="30" y="99"/>
                    <a:pt x="29" y="103"/>
                  </a:cubicBezTo>
                  <a:cubicBezTo>
                    <a:pt x="28" y="104"/>
                    <a:pt x="28" y="105"/>
                    <a:pt x="27" y="105"/>
                  </a:cubicBezTo>
                  <a:cubicBezTo>
                    <a:pt x="26" y="105"/>
                    <a:pt x="26" y="104"/>
                    <a:pt x="26" y="103"/>
                  </a:cubicBezTo>
                  <a:cubicBezTo>
                    <a:pt x="22" y="88"/>
                    <a:pt x="16" y="73"/>
                    <a:pt x="10" y="59"/>
                  </a:cubicBezTo>
                  <a:cubicBezTo>
                    <a:pt x="7" y="51"/>
                    <a:pt x="3" y="43"/>
                    <a:pt x="1" y="35"/>
                  </a:cubicBezTo>
                  <a:cubicBezTo>
                    <a:pt x="0" y="31"/>
                    <a:pt x="0" y="27"/>
                    <a:pt x="0" y="23"/>
                  </a:cubicBezTo>
                  <a:cubicBezTo>
                    <a:pt x="2" y="16"/>
                    <a:pt x="5" y="10"/>
                    <a:pt x="11" y="6"/>
                  </a:cubicBezTo>
                  <a:cubicBezTo>
                    <a:pt x="19" y="0"/>
                    <a:pt x="37" y="0"/>
                    <a:pt x="46" y="6"/>
                  </a:cubicBezTo>
                  <a:cubicBezTo>
                    <a:pt x="52" y="11"/>
                    <a:pt x="54" y="17"/>
                    <a:pt x="54" y="25"/>
                  </a:cubicBezTo>
                  <a:close/>
                </a:path>
              </a:pathLst>
            </a:custGeom>
            <a:solidFill>
              <a:srgbClr val="FCE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4868863" y="4754563"/>
              <a:ext cx="225425" cy="334963"/>
            </a:xfrm>
            <a:custGeom>
              <a:avLst/>
              <a:gdLst>
                <a:gd name="T0" fmla="*/ 39 w 60"/>
                <a:gd name="T1" fmla="*/ 3 h 89"/>
                <a:gd name="T2" fmla="*/ 52 w 60"/>
                <a:gd name="T3" fmla="*/ 33 h 89"/>
                <a:gd name="T4" fmla="*/ 55 w 60"/>
                <a:gd name="T5" fmla="*/ 36 h 89"/>
                <a:gd name="T6" fmla="*/ 52 w 60"/>
                <a:gd name="T7" fmla="*/ 39 h 89"/>
                <a:gd name="T8" fmla="*/ 40 w 60"/>
                <a:gd name="T9" fmla="*/ 49 h 89"/>
                <a:gd name="T10" fmla="*/ 47 w 60"/>
                <a:gd name="T11" fmla="*/ 44 h 89"/>
                <a:gd name="T12" fmla="*/ 53 w 60"/>
                <a:gd name="T13" fmla="*/ 42 h 89"/>
                <a:gd name="T14" fmla="*/ 55 w 60"/>
                <a:gd name="T15" fmla="*/ 49 h 89"/>
                <a:gd name="T16" fmla="*/ 54 w 60"/>
                <a:gd name="T17" fmla="*/ 50 h 89"/>
                <a:gd name="T18" fmla="*/ 57 w 60"/>
                <a:gd name="T19" fmla="*/ 66 h 89"/>
                <a:gd name="T20" fmla="*/ 57 w 60"/>
                <a:gd name="T21" fmla="*/ 74 h 89"/>
                <a:gd name="T22" fmla="*/ 45 w 60"/>
                <a:gd name="T23" fmla="*/ 82 h 89"/>
                <a:gd name="T24" fmla="*/ 39 w 60"/>
                <a:gd name="T25" fmla="*/ 86 h 89"/>
                <a:gd name="T26" fmla="*/ 32 w 60"/>
                <a:gd name="T27" fmla="*/ 87 h 89"/>
                <a:gd name="T28" fmla="*/ 28 w 60"/>
                <a:gd name="T29" fmla="*/ 88 h 89"/>
                <a:gd name="T30" fmla="*/ 27 w 60"/>
                <a:gd name="T31" fmla="*/ 86 h 89"/>
                <a:gd name="T32" fmla="*/ 17 w 60"/>
                <a:gd name="T33" fmla="*/ 81 h 89"/>
                <a:gd name="T34" fmla="*/ 4 w 60"/>
                <a:gd name="T35" fmla="*/ 66 h 89"/>
                <a:gd name="T36" fmla="*/ 15 w 60"/>
                <a:gd name="T37" fmla="*/ 29 h 89"/>
                <a:gd name="T38" fmla="*/ 25 w 60"/>
                <a:gd name="T39" fmla="*/ 3 h 89"/>
                <a:gd name="T40" fmla="*/ 25 w 60"/>
                <a:gd name="T41" fmla="*/ 1 h 89"/>
                <a:gd name="T42" fmla="*/ 28 w 60"/>
                <a:gd name="T43" fmla="*/ 0 h 89"/>
                <a:gd name="T44" fmla="*/ 36 w 60"/>
                <a:gd name="T45" fmla="*/ 2 h 89"/>
                <a:gd name="T46" fmla="*/ 39 w 60"/>
                <a:gd name="T47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89">
                  <a:moveTo>
                    <a:pt x="39" y="3"/>
                  </a:moveTo>
                  <a:cubicBezTo>
                    <a:pt x="37" y="15"/>
                    <a:pt x="44" y="24"/>
                    <a:pt x="52" y="33"/>
                  </a:cubicBezTo>
                  <a:cubicBezTo>
                    <a:pt x="53" y="34"/>
                    <a:pt x="54" y="35"/>
                    <a:pt x="55" y="36"/>
                  </a:cubicBezTo>
                  <a:cubicBezTo>
                    <a:pt x="56" y="39"/>
                    <a:pt x="54" y="39"/>
                    <a:pt x="52" y="39"/>
                  </a:cubicBezTo>
                  <a:cubicBezTo>
                    <a:pt x="47" y="40"/>
                    <a:pt x="44" y="44"/>
                    <a:pt x="40" y="49"/>
                  </a:cubicBezTo>
                  <a:cubicBezTo>
                    <a:pt x="44" y="48"/>
                    <a:pt x="45" y="46"/>
                    <a:pt x="47" y="44"/>
                  </a:cubicBezTo>
                  <a:cubicBezTo>
                    <a:pt x="49" y="43"/>
                    <a:pt x="50" y="41"/>
                    <a:pt x="53" y="42"/>
                  </a:cubicBezTo>
                  <a:cubicBezTo>
                    <a:pt x="56" y="44"/>
                    <a:pt x="55" y="46"/>
                    <a:pt x="55" y="49"/>
                  </a:cubicBezTo>
                  <a:cubicBezTo>
                    <a:pt x="55" y="49"/>
                    <a:pt x="55" y="50"/>
                    <a:pt x="54" y="50"/>
                  </a:cubicBezTo>
                  <a:cubicBezTo>
                    <a:pt x="51" y="56"/>
                    <a:pt x="51" y="61"/>
                    <a:pt x="57" y="66"/>
                  </a:cubicBezTo>
                  <a:cubicBezTo>
                    <a:pt x="60" y="68"/>
                    <a:pt x="59" y="71"/>
                    <a:pt x="57" y="74"/>
                  </a:cubicBezTo>
                  <a:cubicBezTo>
                    <a:pt x="54" y="78"/>
                    <a:pt x="49" y="80"/>
                    <a:pt x="45" y="82"/>
                  </a:cubicBezTo>
                  <a:cubicBezTo>
                    <a:pt x="43" y="83"/>
                    <a:pt x="39" y="81"/>
                    <a:pt x="39" y="86"/>
                  </a:cubicBezTo>
                  <a:cubicBezTo>
                    <a:pt x="37" y="87"/>
                    <a:pt x="35" y="87"/>
                    <a:pt x="32" y="87"/>
                  </a:cubicBezTo>
                  <a:cubicBezTo>
                    <a:pt x="31" y="87"/>
                    <a:pt x="30" y="86"/>
                    <a:pt x="28" y="88"/>
                  </a:cubicBezTo>
                  <a:cubicBezTo>
                    <a:pt x="27" y="89"/>
                    <a:pt x="28" y="87"/>
                    <a:pt x="27" y="86"/>
                  </a:cubicBezTo>
                  <a:cubicBezTo>
                    <a:pt x="25" y="82"/>
                    <a:pt x="21" y="81"/>
                    <a:pt x="17" y="81"/>
                  </a:cubicBezTo>
                  <a:cubicBezTo>
                    <a:pt x="10" y="79"/>
                    <a:pt x="5" y="73"/>
                    <a:pt x="4" y="66"/>
                  </a:cubicBezTo>
                  <a:cubicBezTo>
                    <a:pt x="0" y="51"/>
                    <a:pt x="4" y="39"/>
                    <a:pt x="15" y="29"/>
                  </a:cubicBezTo>
                  <a:cubicBezTo>
                    <a:pt x="23" y="22"/>
                    <a:pt x="26" y="13"/>
                    <a:pt x="25" y="3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31" y="2"/>
                    <a:pt x="33" y="3"/>
                    <a:pt x="36" y="2"/>
                  </a:cubicBezTo>
                  <a:cubicBezTo>
                    <a:pt x="37" y="1"/>
                    <a:pt x="38" y="2"/>
                    <a:pt x="39" y="3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3876675" y="4287838"/>
              <a:ext cx="312738" cy="304800"/>
            </a:xfrm>
            <a:custGeom>
              <a:avLst/>
              <a:gdLst>
                <a:gd name="T0" fmla="*/ 18 w 83"/>
                <a:gd name="T1" fmla="*/ 66 h 81"/>
                <a:gd name="T2" fmla="*/ 20 w 83"/>
                <a:gd name="T3" fmla="*/ 60 h 81"/>
                <a:gd name="T4" fmla="*/ 13 w 83"/>
                <a:gd name="T5" fmla="*/ 60 h 81"/>
                <a:gd name="T6" fmla="*/ 11 w 83"/>
                <a:gd name="T7" fmla="*/ 57 h 81"/>
                <a:gd name="T8" fmla="*/ 15 w 83"/>
                <a:gd name="T9" fmla="*/ 51 h 81"/>
                <a:gd name="T10" fmla="*/ 3 w 83"/>
                <a:gd name="T11" fmla="*/ 47 h 81"/>
                <a:gd name="T12" fmla="*/ 2 w 83"/>
                <a:gd name="T13" fmla="*/ 44 h 81"/>
                <a:gd name="T14" fmla="*/ 11 w 83"/>
                <a:gd name="T15" fmla="*/ 39 h 81"/>
                <a:gd name="T16" fmla="*/ 11 w 83"/>
                <a:gd name="T17" fmla="*/ 38 h 81"/>
                <a:gd name="T18" fmla="*/ 5 w 83"/>
                <a:gd name="T19" fmla="*/ 32 h 81"/>
                <a:gd name="T20" fmla="*/ 14 w 83"/>
                <a:gd name="T21" fmla="*/ 29 h 81"/>
                <a:gd name="T22" fmla="*/ 9 w 83"/>
                <a:gd name="T23" fmla="*/ 17 h 81"/>
                <a:gd name="T24" fmla="*/ 12 w 83"/>
                <a:gd name="T25" fmla="*/ 14 h 81"/>
                <a:gd name="T26" fmla="*/ 15 w 83"/>
                <a:gd name="T27" fmla="*/ 15 h 81"/>
                <a:gd name="T28" fmla="*/ 21 w 83"/>
                <a:gd name="T29" fmla="*/ 12 h 81"/>
                <a:gd name="T30" fmla="*/ 24 w 83"/>
                <a:gd name="T31" fmla="*/ 11 h 81"/>
                <a:gd name="T32" fmla="*/ 30 w 83"/>
                <a:gd name="T33" fmla="*/ 16 h 81"/>
                <a:gd name="T34" fmla="*/ 34 w 83"/>
                <a:gd name="T35" fmla="*/ 0 h 81"/>
                <a:gd name="T36" fmla="*/ 40 w 83"/>
                <a:gd name="T37" fmla="*/ 8 h 81"/>
                <a:gd name="T38" fmla="*/ 44 w 83"/>
                <a:gd name="T39" fmla="*/ 8 h 81"/>
                <a:gd name="T40" fmla="*/ 47 w 83"/>
                <a:gd name="T41" fmla="*/ 4 h 81"/>
                <a:gd name="T42" fmla="*/ 50 w 83"/>
                <a:gd name="T43" fmla="*/ 10 h 81"/>
                <a:gd name="T44" fmla="*/ 50 w 83"/>
                <a:gd name="T45" fmla="*/ 12 h 81"/>
                <a:gd name="T46" fmla="*/ 59 w 83"/>
                <a:gd name="T47" fmla="*/ 6 h 81"/>
                <a:gd name="T48" fmla="*/ 62 w 83"/>
                <a:gd name="T49" fmla="*/ 8 h 81"/>
                <a:gd name="T50" fmla="*/ 61 w 83"/>
                <a:gd name="T51" fmla="*/ 17 h 81"/>
                <a:gd name="T52" fmla="*/ 64 w 83"/>
                <a:gd name="T53" fmla="*/ 20 h 81"/>
                <a:gd name="T54" fmla="*/ 70 w 83"/>
                <a:gd name="T55" fmla="*/ 19 h 81"/>
                <a:gd name="T56" fmla="*/ 67 w 83"/>
                <a:gd name="T57" fmla="*/ 27 h 81"/>
                <a:gd name="T58" fmla="*/ 67 w 83"/>
                <a:gd name="T59" fmla="*/ 29 h 81"/>
                <a:gd name="T60" fmla="*/ 83 w 83"/>
                <a:gd name="T61" fmla="*/ 32 h 81"/>
                <a:gd name="T62" fmla="*/ 72 w 83"/>
                <a:gd name="T63" fmla="*/ 40 h 81"/>
                <a:gd name="T64" fmla="*/ 75 w 83"/>
                <a:gd name="T65" fmla="*/ 42 h 81"/>
                <a:gd name="T66" fmla="*/ 74 w 83"/>
                <a:gd name="T67" fmla="*/ 48 h 81"/>
                <a:gd name="T68" fmla="*/ 73 w 83"/>
                <a:gd name="T69" fmla="*/ 51 h 81"/>
                <a:gd name="T70" fmla="*/ 74 w 83"/>
                <a:gd name="T71" fmla="*/ 52 h 81"/>
                <a:gd name="T72" fmla="*/ 78 w 83"/>
                <a:gd name="T73" fmla="*/ 60 h 81"/>
                <a:gd name="T74" fmla="*/ 67 w 83"/>
                <a:gd name="T75" fmla="*/ 60 h 81"/>
                <a:gd name="T76" fmla="*/ 62 w 83"/>
                <a:gd name="T77" fmla="*/ 58 h 81"/>
                <a:gd name="T78" fmla="*/ 64 w 83"/>
                <a:gd name="T79" fmla="*/ 65 h 81"/>
                <a:gd name="T80" fmla="*/ 64 w 83"/>
                <a:gd name="T81" fmla="*/ 69 h 81"/>
                <a:gd name="T82" fmla="*/ 60 w 83"/>
                <a:gd name="T83" fmla="*/ 68 h 81"/>
                <a:gd name="T84" fmla="*/ 57 w 83"/>
                <a:gd name="T85" fmla="*/ 67 h 81"/>
                <a:gd name="T86" fmla="*/ 54 w 83"/>
                <a:gd name="T87" fmla="*/ 79 h 81"/>
                <a:gd name="T88" fmla="*/ 51 w 83"/>
                <a:gd name="T89" fmla="*/ 79 h 81"/>
                <a:gd name="T90" fmla="*/ 46 w 83"/>
                <a:gd name="T91" fmla="*/ 73 h 81"/>
                <a:gd name="T92" fmla="*/ 43 w 83"/>
                <a:gd name="T93" fmla="*/ 71 h 81"/>
                <a:gd name="T94" fmla="*/ 40 w 83"/>
                <a:gd name="T95" fmla="*/ 76 h 81"/>
                <a:gd name="T96" fmla="*/ 35 w 83"/>
                <a:gd name="T97" fmla="*/ 78 h 81"/>
                <a:gd name="T98" fmla="*/ 33 w 83"/>
                <a:gd name="T99" fmla="*/ 75 h 81"/>
                <a:gd name="T100" fmla="*/ 30 w 83"/>
                <a:gd name="T101" fmla="*/ 71 h 81"/>
                <a:gd name="T102" fmla="*/ 24 w 83"/>
                <a:gd name="T103" fmla="*/ 75 h 81"/>
                <a:gd name="T104" fmla="*/ 17 w 83"/>
                <a:gd name="T105" fmla="*/ 71 h 81"/>
                <a:gd name="T106" fmla="*/ 18 w 83"/>
                <a:gd name="T107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81">
                  <a:moveTo>
                    <a:pt x="18" y="66"/>
                  </a:moveTo>
                  <a:cubicBezTo>
                    <a:pt x="19" y="65"/>
                    <a:pt x="20" y="63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0" y="60"/>
                    <a:pt x="9" y="59"/>
                    <a:pt x="11" y="57"/>
                  </a:cubicBezTo>
                  <a:cubicBezTo>
                    <a:pt x="13" y="55"/>
                    <a:pt x="15" y="54"/>
                    <a:pt x="15" y="51"/>
                  </a:cubicBezTo>
                  <a:cubicBezTo>
                    <a:pt x="11" y="50"/>
                    <a:pt x="7" y="50"/>
                    <a:pt x="3" y="47"/>
                  </a:cubicBezTo>
                  <a:cubicBezTo>
                    <a:pt x="1" y="46"/>
                    <a:pt x="0" y="45"/>
                    <a:pt x="2" y="44"/>
                  </a:cubicBezTo>
                  <a:cubicBezTo>
                    <a:pt x="5" y="41"/>
                    <a:pt x="8" y="40"/>
                    <a:pt x="11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9" y="36"/>
                    <a:pt x="4" y="35"/>
                    <a:pt x="5" y="32"/>
                  </a:cubicBezTo>
                  <a:cubicBezTo>
                    <a:pt x="6" y="30"/>
                    <a:pt x="11" y="29"/>
                    <a:pt x="14" y="29"/>
                  </a:cubicBezTo>
                  <a:cubicBezTo>
                    <a:pt x="12" y="25"/>
                    <a:pt x="10" y="21"/>
                    <a:pt x="9" y="17"/>
                  </a:cubicBezTo>
                  <a:cubicBezTo>
                    <a:pt x="9" y="15"/>
                    <a:pt x="10" y="14"/>
                    <a:pt x="12" y="14"/>
                  </a:cubicBezTo>
                  <a:cubicBezTo>
                    <a:pt x="13" y="15"/>
                    <a:pt x="15" y="15"/>
                    <a:pt x="15" y="15"/>
                  </a:cubicBezTo>
                  <a:cubicBezTo>
                    <a:pt x="20" y="18"/>
                    <a:pt x="21" y="17"/>
                    <a:pt x="21" y="12"/>
                  </a:cubicBezTo>
                  <a:cubicBezTo>
                    <a:pt x="21" y="9"/>
                    <a:pt x="22" y="9"/>
                    <a:pt x="24" y="11"/>
                  </a:cubicBezTo>
                  <a:cubicBezTo>
                    <a:pt x="26" y="12"/>
                    <a:pt x="27" y="13"/>
                    <a:pt x="30" y="16"/>
                  </a:cubicBezTo>
                  <a:cubicBezTo>
                    <a:pt x="31" y="10"/>
                    <a:pt x="30" y="4"/>
                    <a:pt x="34" y="0"/>
                  </a:cubicBezTo>
                  <a:cubicBezTo>
                    <a:pt x="36" y="2"/>
                    <a:pt x="39" y="5"/>
                    <a:pt x="40" y="8"/>
                  </a:cubicBezTo>
                  <a:cubicBezTo>
                    <a:pt x="41" y="10"/>
                    <a:pt x="43" y="10"/>
                    <a:pt x="44" y="8"/>
                  </a:cubicBezTo>
                  <a:cubicBezTo>
                    <a:pt x="45" y="7"/>
                    <a:pt x="45" y="4"/>
                    <a:pt x="47" y="4"/>
                  </a:cubicBezTo>
                  <a:cubicBezTo>
                    <a:pt x="50" y="5"/>
                    <a:pt x="49" y="8"/>
                    <a:pt x="50" y="10"/>
                  </a:cubicBezTo>
                  <a:cubicBezTo>
                    <a:pt x="50" y="10"/>
                    <a:pt x="50" y="11"/>
                    <a:pt x="50" y="12"/>
                  </a:cubicBezTo>
                  <a:cubicBezTo>
                    <a:pt x="53" y="10"/>
                    <a:pt x="56" y="8"/>
                    <a:pt x="59" y="6"/>
                  </a:cubicBezTo>
                  <a:cubicBezTo>
                    <a:pt x="61" y="5"/>
                    <a:pt x="62" y="5"/>
                    <a:pt x="62" y="8"/>
                  </a:cubicBezTo>
                  <a:cubicBezTo>
                    <a:pt x="62" y="11"/>
                    <a:pt x="63" y="14"/>
                    <a:pt x="61" y="17"/>
                  </a:cubicBezTo>
                  <a:cubicBezTo>
                    <a:pt x="59" y="20"/>
                    <a:pt x="61" y="20"/>
                    <a:pt x="64" y="20"/>
                  </a:cubicBezTo>
                  <a:cubicBezTo>
                    <a:pt x="66" y="20"/>
                    <a:pt x="68" y="17"/>
                    <a:pt x="70" y="19"/>
                  </a:cubicBezTo>
                  <a:cubicBezTo>
                    <a:pt x="71" y="22"/>
                    <a:pt x="69" y="24"/>
                    <a:pt x="67" y="27"/>
                  </a:cubicBezTo>
                  <a:cubicBezTo>
                    <a:pt x="67" y="27"/>
                    <a:pt x="66" y="27"/>
                    <a:pt x="67" y="29"/>
                  </a:cubicBezTo>
                  <a:cubicBezTo>
                    <a:pt x="72" y="28"/>
                    <a:pt x="77" y="29"/>
                    <a:pt x="83" y="32"/>
                  </a:cubicBezTo>
                  <a:cubicBezTo>
                    <a:pt x="80" y="36"/>
                    <a:pt x="76" y="37"/>
                    <a:pt x="72" y="40"/>
                  </a:cubicBezTo>
                  <a:cubicBezTo>
                    <a:pt x="73" y="41"/>
                    <a:pt x="74" y="42"/>
                    <a:pt x="75" y="42"/>
                  </a:cubicBezTo>
                  <a:cubicBezTo>
                    <a:pt x="78" y="44"/>
                    <a:pt x="80" y="46"/>
                    <a:pt x="74" y="48"/>
                  </a:cubicBezTo>
                  <a:cubicBezTo>
                    <a:pt x="72" y="48"/>
                    <a:pt x="72" y="50"/>
                    <a:pt x="73" y="51"/>
                  </a:cubicBezTo>
                  <a:cubicBezTo>
                    <a:pt x="74" y="51"/>
                    <a:pt x="74" y="52"/>
                    <a:pt x="74" y="52"/>
                  </a:cubicBezTo>
                  <a:cubicBezTo>
                    <a:pt x="76" y="54"/>
                    <a:pt x="79" y="58"/>
                    <a:pt x="78" y="60"/>
                  </a:cubicBezTo>
                  <a:cubicBezTo>
                    <a:pt x="75" y="62"/>
                    <a:pt x="71" y="61"/>
                    <a:pt x="67" y="60"/>
                  </a:cubicBezTo>
                  <a:cubicBezTo>
                    <a:pt x="66" y="60"/>
                    <a:pt x="64" y="59"/>
                    <a:pt x="62" y="58"/>
                  </a:cubicBezTo>
                  <a:cubicBezTo>
                    <a:pt x="63" y="61"/>
                    <a:pt x="63" y="63"/>
                    <a:pt x="64" y="65"/>
                  </a:cubicBezTo>
                  <a:cubicBezTo>
                    <a:pt x="64" y="66"/>
                    <a:pt x="66" y="68"/>
                    <a:pt x="64" y="69"/>
                  </a:cubicBezTo>
                  <a:cubicBezTo>
                    <a:pt x="63" y="70"/>
                    <a:pt x="61" y="68"/>
                    <a:pt x="60" y="68"/>
                  </a:cubicBezTo>
                  <a:cubicBezTo>
                    <a:pt x="59" y="68"/>
                    <a:pt x="58" y="67"/>
                    <a:pt x="57" y="67"/>
                  </a:cubicBezTo>
                  <a:cubicBezTo>
                    <a:pt x="56" y="71"/>
                    <a:pt x="56" y="75"/>
                    <a:pt x="54" y="79"/>
                  </a:cubicBezTo>
                  <a:cubicBezTo>
                    <a:pt x="53" y="81"/>
                    <a:pt x="52" y="81"/>
                    <a:pt x="51" y="79"/>
                  </a:cubicBezTo>
                  <a:cubicBezTo>
                    <a:pt x="49" y="77"/>
                    <a:pt x="47" y="75"/>
                    <a:pt x="46" y="73"/>
                  </a:cubicBezTo>
                  <a:cubicBezTo>
                    <a:pt x="45" y="71"/>
                    <a:pt x="45" y="71"/>
                    <a:pt x="43" y="71"/>
                  </a:cubicBezTo>
                  <a:cubicBezTo>
                    <a:pt x="42" y="73"/>
                    <a:pt x="40" y="74"/>
                    <a:pt x="40" y="76"/>
                  </a:cubicBezTo>
                  <a:cubicBezTo>
                    <a:pt x="39" y="78"/>
                    <a:pt x="37" y="79"/>
                    <a:pt x="35" y="78"/>
                  </a:cubicBezTo>
                  <a:cubicBezTo>
                    <a:pt x="34" y="77"/>
                    <a:pt x="33" y="76"/>
                    <a:pt x="33" y="75"/>
                  </a:cubicBezTo>
                  <a:cubicBezTo>
                    <a:pt x="32" y="70"/>
                    <a:pt x="32" y="70"/>
                    <a:pt x="30" y="71"/>
                  </a:cubicBezTo>
                  <a:cubicBezTo>
                    <a:pt x="28" y="73"/>
                    <a:pt x="26" y="74"/>
                    <a:pt x="24" y="75"/>
                  </a:cubicBezTo>
                  <a:cubicBezTo>
                    <a:pt x="19" y="77"/>
                    <a:pt x="18" y="77"/>
                    <a:pt x="17" y="71"/>
                  </a:cubicBezTo>
                  <a:cubicBezTo>
                    <a:pt x="17" y="70"/>
                    <a:pt x="18" y="68"/>
                    <a:pt x="18" y="66"/>
                  </a:cubicBezTo>
                  <a:close/>
                </a:path>
              </a:pathLst>
            </a:custGeom>
            <a:solidFill>
              <a:srgbClr val="EA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2933700" y="1947863"/>
              <a:ext cx="258763" cy="301625"/>
            </a:xfrm>
            <a:custGeom>
              <a:avLst/>
              <a:gdLst>
                <a:gd name="T0" fmla="*/ 29 w 69"/>
                <a:gd name="T1" fmla="*/ 0 h 80"/>
                <a:gd name="T2" fmla="*/ 33 w 69"/>
                <a:gd name="T3" fmla="*/ 8 h 80"/>
                <a:gd name="T4" fmla="*/ 28 w 69"/>
                <a:gd name="T5" fmla="*/ 34 h 80"/>
                <a:gd name="T6" fmla="*/ 37 w 69"/>
                <a:gd name="T7" fmla="*/ 30 h 80"/>
                <a:gd name="T8" fmla="*/ 45 w 69"/>
                <a:gd name="T9" fmla="*/ 36 h 80"/>
                <a:gd name="T10" fmla="*/ 41 w 69"/>
                <a:gd name="T11" fmla="*/ 21 h 80"/>
                <a:gd name="T12" fmla="*/ 42 w 69"/>
                <a:gd name="T13" fmla="*/ 17 h 80"/>
                <a:gd name="T14" fmla="*/ 58 w 69"/>
                <a:gd name="T15" fmla="*/ 41 h 80"/>
                <a:gd name="T16" fmla="*/ 69 w 69"/>
                <a:gd name="T17" fmla="*/ 62 h 80"/>
                <a:gd name="T18" fmla="*/ 53 w 69"/>
                <a:gd name="T19" fmla="*/ 77 h 80"/>
                <a:gd name="T20" fmla="*/ 48 w 69"/>
                <a:gd name="T21" fmla="*/ 77 h 80"/>
                <a:gd name="T22" fmla="*/ 22 w 69"/>
                <a:gd name="T23" fmla="*/ 77 h 80"/>
                <a:gd name="T24" fmla="*/ 17 w 69"/>
                <a:gd name="T25" fmla="*/ 76 h 80"/>
                <a:gd name="T26" fmla="*/ 2 w 69"/>
                <a:gd name="T27" fmla="*/ 59 h 80"/>
                <a:gd name="T28" fmla="*/ 16 w 69"/>
                <a:gd name="T29" fmla="*/ 39 h 80"/>
                <a:gd name="T30" fmla="*/ 29 w 69"/>
                <a:gd name="T31" fmla="*/ 13 h 80"/>
                <a:gd name="T32" fmla="*/ 29 w 69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80">
                  <a:moveTo>
                    <a:pt x="29" y="0"/>
                  </a:moveTo>
                  <a:cubicBezTo>
                    <a:pt x="30" y="3"/>
                    <a:pt x="31" y="6"/>
                    <a:pt x="33" y="8"/>
                  </a:cubicBezTo>
                  <a:cubicBezTo>
                    <a:pt x="34" y="17"/>
                    <a:pt x="30" y="25"/>
                    <a:pt x="28" y="34"/>
                  </a:cubicBezTo>
                  <a:cubicBezTo>
                    <a:pt x="31" y="32"/>
                    <a:pt x="33" y="29"/>
                    <a:pt x="37" y="30"/>
                  </a:cubicBezTo>
                  <a:cubicBezTo>
                    <a:pt x="41" y="31"/>
                    <a:pt x="43" y="34"/>
                    <a:pt x="45" y="36"/>
                  </a:cubicBezTo>
                  <a:cubicBezTo>
                    <a:pt x="43" y="31"/>
                    <a:pt x="42" y="26"/>
                    <a:pt x="41" y="21"/>
                  </a:cubicBezTo>
                  <a:cubicBezTo>
                    <a:pt x="40" y="19"/>
                    <a:pt x="40" y="17"/>
                    <a:pt x="42" y="17"/>
                  </a:cubicBezTo>
                  <a:cubicBezTo>
                    <a:pt x="44" y="27"/>
                    <a:pt x="50" y="34"/>
                    <a:pt x="58" y="41"/>
                  </a:cubicBezTo>
                  <a:cubicBezTo>
                    <a:pt x="64" y="46"/>
                    <a:pt x="69" y="53"/>
                    <a:pt x="69" y="62"/>
                  </a:cubicBezTo>
                  <a:cubicBezTo>
                    <a:pt x="69" y="71"/>
                    <a:pt x="62" y="78"/>
                    <a:pt x="53" y="77"/>
                  </a:cubicBezTo>
                  <a:cubicBezTo>
                    <a:pt x="51" y="76"/>
                    <a:pt x="50" y="77"/>
                    <a:pt x="48" y="77"/>
                  </a:cubicBezTo>
                  <a:cubicBezTo>
                    <a:pt x="39" y="80"/>
                    <a:pt x="31" y="80"/>
                    <a:pt x="22" y="77"/>
                  </a:cubicBezTo>
                  <a:cubicBezTo>
                    <a:pt x="21" y="76"/>
                    <a:pt x="19" y="76"/>
                    <a:pt x="17" y="76"/>
                  </a:cubicBezTo>
                  <a:cubicBezTo>
                    <a:pt x="7" y="77"/>
                    <a:pt x="0" y="69"/>
                    <a:pt x="2" y="59"/>
                  </a:cubicBezTo>
                  <a:cubicBezTo>
                    <a:pt x="4" y="50"/>
                    <a:pt x="9" y="44"/>
                    <a:pt x="16" y="39"/>
                  </a:cubicBezTo>
                  <a:cubicBezTo>
                    <a:pt x="25" y="32"/>
                    <a:pt x="28" y="24"/>
                    <a:pt x="29" y="13"/>
                  </a:cubicBezTo>
                  <a:cubicBezTo>
                    <a:pt x="29" y="9"/>
                    <a:pt x="28" y="4"/>
                    <a:pt x="29" y="0"/>
                  </a:cubicBezTo>
                  <a:close/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5"/>
            <p:cNvSpPr>
              <a:spLocks/>
            </p:cNvSpPr>
            <p:nvPr/>
          </p:nvSpPr>
          <p:spPr bwMode="auto">
            <a:xfrm>
              <a:off x="4918075" y="4318000"/>
              <a:ext cx="214313" cy="455613"/>
            </a:xfrm>
            <a:custGeom>
              <a:avLst/>
              <a:gdLst>
                <a:gd name="T0" fmla="*/ 26 w 57"/>
                <a:gd name="T1" fmla="*/ 119 h 121"/>
                <a:gd name="T2" fmla="*/ 25 w 57"/>
                <a:gd name="T3" fmla="*/ 119 h 121"/>
                <a:gd name="T4" fmla="*/ 12 w 57"/>
                <a:gd name="T5" fmla="*/ 117 h 121"/>
                <a:gd name="T6" fmla="*/ 4 w 57"/>
                <a:gd name="T7" fmla="*/ 65 h 121"/>
                <a:gd name="T8" fmla="*/ 0 w 57"/>
                <a:gd name="T9" fmla="*/ 12 h 121"/>
                <a:gd name="T10" fmla="*/ 17 w 57"/>
                <a:gd name="T11" fmla="*/ 85 h 121"/>
                <a:gd name="T12" fmla="*/ 23 w 57"/>
                <a:gd name="T13" fmla="*/ 1 h 121"/>
                <a:gd name="T14" fmla="*/ 26 w 57"/>
                <a:gd name="T15" fmla="*/ 69 h 121"/>
                <a:gd name="T16" fmla="*/ 25 w 57"/>
                <a:gd name="T17" fmla="*/ 86 h 121"/>
                <a:gd name="T18" fmla="*/ 25 w 57"/>
                <a:gd name="T19" fmla="*/ 89 h 121"/>
                <a:gd name="T20" fmla="*/ 29 w 57"/>
                <a:gd name="T21" fmla="*/ 72 h 121"/>
                <a:gd name="T22" fmla="*/ 39 w 57"/>
                <a:gd name="T23" fmla="*/ 41 h 121"/>
                <a:gd name="T24" fmla="*/ 54 w 57"/>
                <a:gd name="T25" fmla="*/ 1 h 121"/>
                <a:gd name="T26" fmla="*/ 55 w 57"/>
                <a:gd name="T27" fmla="*/ 0 h 121"/>
                <a:gd name="T28" fmla="*/ 56 w 57"/>
                <a:gd name="T29" fmla="*/ 4 h 121"/>
                <a:gd name="T30" fmla="*/ 38 w 57"/>
                <a:gd name="T31" fmla="*/ 74 h 121"/>
                <a:gd name="T32" fmla="*/ 54 w 57"/>
                <a:gd name="T33" fmla="*/ 53 h 121"/>
                <a:gd name="T34" fmla="*/ 26 w 57"/>
                <a:gd name="T35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121">
                  <a:moveTo>
                    <a:pt x="26" y="119"/>
                  </a:moveTo>
                  <a:cubicBezTo>
                    <a:pt x="26" y="119"/>
                    <a:pt x="25" y="119"/>
                    <a:pt x="25" y="119"/>
                  </a:cubicBezTo>
                  <a:cubicBezTo>
                    <a:pt x="20" y="121"/>
                    <a:pt x="16" y="119"/>
                    <a:pt x="12" y="117"/>
                  </a:cubicBezTo>
                  <a:cubicBezTo>
                    <a:pt x="10" y="99"/>
                    <a:pt x="6" y="82"/>
                    <a:pt x="4" y="65"/>
                  </a:cubicBezTo>
                  <a:cubicBezTo>
                    <a:pt x="2" y="47"/>
                    <a:pt x="0" y="30"/>
                    <a:pt x="0" y="12"/>
                  </a:cubicBezTo>
                  <a:cubicBezTo>
                    <a:pt x="8" y="36"/>
                    <a:pt x="11" y="60"/>
                    <a:pt x="17" y="85"/>
                  </a:cubicBezTo>
                  <a:cubicBezTo>
                    <a:pt x="19" y="56"/>
                    <a:pt x="17" y="28"/>
                    <a:pt x="23" y="1"/>
                  </a:cubicBezTo>
                  <a:cubicBezTo>
                    <a:pt x="25" y="24"/>
                    <a:pt x="27" y="46"/>
                    <a:pt x="26" y="69"/>
                  </a:cubicBezTo>
                  <a:cubicBezTo>
                    <a:pt x="26" y="75"/>
                    <a:pt x="27" y="80"/>
                    <a:pt x="25" y="86"/>
                  </a:cubicBezTo>
                  <a:cubicBezTo>
                    <a:pt x="25" y="87"/>
                    <a:pt x="25" y="89"/>
                    <a:pt x="25" y="89"/>
                  </a:cubicBezTo>
                  <a:cubicBezTo>
                    <a:pt x="26" y="84"/>
                    <a:pt x="25" y="78"/>
                    <a:pt x="29" y="72"/>
                  </a:cubicBezTo>
                  <a:cubicBezTo>
                    <a:pt x="32" y="62"/>
                    <a:pt x="35" y="51"/>
                    <a:pt x="39" y="41"/>
                  </a:cubicBezTo>
                  <a:cubicBezTo>
                    <a:pt x="44" y="28"/>
                    <a:pt x="49" y="15"/>
                    <a:pt x="54" y="1"/>
                  </a:cubicBezTo>
                  <a:cubicBezTo>
                    <a:pt x="54" y="1"/>
                    <a:pt x="55" y="0"/>
                    <a:pt x="55" y="0"/>
                  </a:cubicBezTo>
                  <a:cubicBezTo>
                    <a:pt x="57" y="1"/>
                    <a:pt x="56" y="3"/>
                    <a:pt x="56" y="4"/>
                  </a:cubicBezTo>
                  <a:cubicBezTo>
                    <a:pt x="50" y="27"/>
                    <a:pt x="44" y="50"/>
                    <a:pt x="38" y="74"/>
                  </a:cubicBezTo>
                  <a:cubicBezTo>
                    <a:pt x="43" y="67"/>
                    <a:pt x="46" y="58"/>
                    <a:pt x="54" y="53"/>
                  </a:cubicBezTo>
                  <a:cubicBezTo>
                    <a:pt x="45" y="75"/>
                    <a:pt x="36" y="97"/>
                    <a:pt x="26" y="119"/>
                  </a:cubicBezTo>
                  <a:close/>
                </a:path>
              </a:pathLst>
            </a:custGeom>
            <a:solidFill>
              <a:srgbClr val="8BA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6"/>
            <p:cNvSpPr>
              <a:spLocks/>
            </p:cNvSpPr>
            <p:nvPr/>
          </p:nvSpPr>
          <p:spPr bwMode="auto">
            <a:xfrm>
              <a:off x="4929188" y="3743325"/>
              <a:ext cx="157163" cy="401638"/>
            </a:xfrm>
            <a:custGeom>
              <a:avLst/>
              <a:gdLst>
                <a:gd name="T0" fmla="*/ 41 w 42"/>
                <a:gd name="T1" fmla="*/ 24 h 107"/>
                <a:gd name="T2" fmla="*/ 30 w 42"/>
                <a:gd name="T3" fmla="*/ 81 h 107"/>
                <a:gd name="T4" fmla="*/ 24 w 42"/>
                <a:gd name="T5" fmla="*/ 103 h 107"/>
                <a:gd name="T6" fmla="*/ 22 w 42"/>
                <a:gd name="T7" fmla="*/ 107 h 107"/>
                <a:gd name="T8" fmla="*/ 18 w 42"/>
                <a:gd name="T9" fmla="*/ 95 h 107"/>
                <a:gd name="T10" fmla="*/ 3 w 42"/>
                <a:gd name="T11" fmla="*/ 25 h 107"/>
                <a:gd name="T12" fmla="*/ 3 w 42"/>
                <a:gd name="T13" fmla="*/ 24 h 107"/>
                <a:gd name="T14" fmla="*/ 3 w 42"/>
                <a:gd name="T15" fmla="*/ 23 h 107"/>
                <a:gd name="T16" fmla="*/ 12 w 42"/>
                <a:gd name="T17" fmla="*/ 4 h 107"/>
                <a:gd name="T18" fmla="*/ 32 w 42"/>
                <a:gd name="T19" fmla="*/ 1 h 107"/>
                <a:gd name="T20" fmla="*/ 42 w 42"/>
                <a:gd name="T21" fmla="*/ 15 h 107"/>
                <a:gd name="T22" fmla="*/ 41 w 42"/>
                <a:gd name="T23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07">
                  <a:moveTo>
                    <a:pt x="41" y="24"/>
                  </a:moveTo>
                  <a:cubicBezTo>
                    <a:pt x="39" y="43"/>
                    <a:pt x="34" y="62"/>
                    <a:pt x="30" y="81"/>
                  </a:cubicBezTo>
                  <a:cubicBezTo>
                    <a:pt x="28" y="88"/>
                    <a:pt x="26" y="96"/>
                    <a:pt x="24" y="103"/>
                  </a:cubicBezTo>
                  <a:cubicBezTo>
                    <a:pt x="24" y="104"/>
                    <a:pt x="24" y="106"/>
                    <a:pt x="22" y="107"/>
                  </a:cubicBezTo>
                  <a:cubicBezTo>
                    <a:pt x="19" y="103"/>
                    <a:pt x="19" y="99"/>
                    <a:pt x="18" y="95"/>
                  </a:cubicBezTo>
                  <a:cubicBezTo>
                    <a:pt x="12" y="72"/>
                    <a:pt x="7" y="49"/>
                    <a:pt x="3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4"/>
                    <a:pt x="6" y="9"/>
                    <a:pt x="12" y="4"/>
                  </a:cubicBezTo>
                  <a:cubicBezTo>
                    <a:pt x="18" y="0"/>
                    <a:pt x="25" y="0"/>
                    <a:pt x="32" y="1"/>
                  </a:cubicBezTo>
                  <a:cubicBezTo>
                    <a:pt x="38" y="3"/>
                    <a:pt x="42" y="10"/>
                    <a:pt x="42" y="15"/>
                  </a:cubicBezTo>
                  <a:cubicBezTo>
                    <a:pt x="41" y="18"/>
                    <a:pt x="42" y="21"/>
                    <a:pt x="41" y="24"/>
                  </a:cubicBezTo>
                  <a:close/>
                </a:path>
              </a:pathLst>
            </a:custGeom>
            <a:solidFill>
              <a:srgbClr val="F5A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7"/>
            <p:cNvSpPr>
              <a:spLocks/>
            </p:cNvSpPr>
            <p:nvPr/>
          </p:nvSpPr>
          <p:spPr bwMode="auto">
            <a:xfrm>
              <a:off x="4005263" y="4570413"/>
              <a:ext cx="239713" cy="522288"/>
            </a:xfrm>
            <a:custGeom>
              <a:avLst/>
              <a:gdLst>
                <a:gd name="T0" fmla="*/ 1 w 64"/>
                <a:gd name="T1" fmla="*/ 2 h 139"/>
                <a:gd name="T2" fmla="*/ 5 w 64"/>
                <a:gd name="T3" fmla="*/ 1 h 139"/>
                <a:gd name="T4" fmla="*/ 8 w 64"/>
                <a:gd name="T5" fmla="*/ 4 h 139"/>
                <a:gd name="T6" fmla="*/ 15 w 64"/>
                <a:gd name="T7" fmla="*/ 52 h 139"/>
                <a:gd name="T8" fmla="*/ 15 w 64"/>
                <a:gd name="T9" fmla="*/ 54 h 139"/>
                <a:gd name="T10" fmla="*/ 20 w 64"/>
                <a:gd name="T11" fmla="*/ 91 h 139"/>
                <a:gd name="T12" fmla="*/ 27 w 64"/>
                <a:gd name="T13" fmla="*/ 79 h 139"/>
                <a:gd name="T14" fmla="*/ 41 w 64"/>
                <a:gd name="T15" fmla="*/ 76 h 139"/>
                <a:gd name="T16" fmla="*/ 47 w 64"/>
                <a:gd name="T17" fmla="*/ 87 h 139"/>
                <a:gd name="T18" fmla="*/ 50 w 64"/>
                <a:gd name="T19" fmla="*/ 90 h 139"/>
                <a:gd name="T20" fmla="*/ 61 w 64"/>
                <a:gd name="T21" fmla="*/ 95 h 139"/>
                <a:gd name="T22" fmla="*/ 59 w 64"/>
                <a:gd name="T23" fmla="*/ 110 h 139"/>
                <a:gd name="T24" fmla="*/ 57 w 64"/>
                <a:gd name="T25" fmla="*/ 112 h 139"/>
                <a:gd name="T26" fmla="*/ 55 w 64"/>
                <a:gd name="T27" fmla="*/ 114 h 139"/>
                <a:gd name="T28" fmla="*/ 53 w 64"/>
                <a:gd name="T29" fmla="*/ 125 h 139"/>
                <a:gd name="T30" fmla="*/ 51 w 64"/>
                <a:gd name="T31" fmla="*/ 127 h 139"/>
                <a:gd name="T32" fmla="*/ 47 w 64"/>
                <a:gd name="T33" fmla="*/ 129 h 139"/>
                <a:gd name="T34" fmla="*/ 40 w 64"/>
                <a:gd name="T35" fmla="*/ 136 h 139"/>
                <a:gd name="T36" fmla="*/ 33 w 64"/>
                <a:gd name="T37" fmla="*/ 131 h 139"/>
                <a:gd name="T38" fmla="*/ 29 w 64"/>
                <a:gd name="T39" fmla="*/ 125 h 139"/>
                <a:gd name="T40" fmla="*/ 29 w 64"/>
                <a:gd name="T41" fmla="*/ 123 h 139"/>
                <a:gd name="T42" fmla="*/ 26 w 64"/>
                <a:gd name="T43" fmla="*/ 103 h 139"/>
                <a:gd name="T44" fmla="*/ 26 w 64"/>
                <a:gd name="T45" fmla="*/ 103 h 139"/>
                <a:gd name="T46" fmla="*/ 21 w 64"/>
                <a:gd name="T47" fmla="*/ 104 h 139"/>
                <a:gd name="T48" fmla="*/ 21 w 64"/>
                <a:gd name="T49" fmla="*/ 98 h 139"/>
                <a:gd name="T50" fmla="*/ 22 w 64"/>
                <a:gd name="T51" fmla="*/ 93 h 139"/>
                <a:gd name="T52" fmla="*/ 20 w 64"/>
                <a:gd name="T53" fmla="*/ 106 h 139"/>
                <a:gd name="T54" fmla="*/ 19 w 64"/>
                <a:gd name="T55" fmla="*/ 125 h 139"/>
                <a:gd name="T56" fmla="*/ 15 w 64"/>
                <a:gd name="T57" fmla="*/ 129 h 139"/>
                <a:gd name="T58" fmla="*/ 2 w 64"/>
                <a:gd name="T59" fmla="*/ 129 h 139"/>
                <a:gd name="T60" fmla="*/ 6 w 64"/>
                <a:gd name="T61" fmla="*/ 118 h 139"/>
                <a:gd name="T62" fmla="*/ 5 w 64"/>
                <a:gd name="T63" fmla="*/ 113 h 139"/>
                <a:gd name="T64" fmla="*/ 9 w 64"/>
                <a:gd name="T65" fmla="*/ 103 h 139"/>
                <a:gd name="T66" fmla="*/ 10 w 64"/>
                <a:gd name="T67" fmla="*/ 97 h 139"/>
                <a:gd name="T68" fmla="*/ 11 w 64"/>
                <a:gd name="T69" fmla="*/ 82 h 139"/>
                <a:gd name="T70" fmla="*/ 12 w 64"/>
                <a:gd name="T71" fmla="*/ 72 h 139"/>
                <a:gd name="T72" fmla="*/ 3 w 64"/>
                <a:gd name="T73" fmla="*/ 11 h 139"/>
                <a:gd name="T74" fmla="*/ 2 w 64"/>
                <a:gd name="T75" fmla="*/ 9 h 139"/>
                <a:gd name="T76" fmla="*/ 2 w 64"/>
                <a:gd name="T77" fmla="*/ 9 h 139"/>
                <a:gd name="T78" fmla="*/ 1 w 64"/>
                <a:gd name="T7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139">
                  <a:moveTo>
                    <a:pt x="1" y="2"/>
                  </a:moveTo>
                  <a:cubicBezTo>
                    <a:pt x="3" y="3"/>
                    <a:pt x="4" y="3"/>
                    <a:pt x="5" y="1"/>
                  </a:cubicBezTo>
                  <a:cubicBezTo>
                    <a:pt x="8" y="0"/>
                    <a:pt x="7" y="2"/>
                    <a:pt x="8" y="4"/>
                  </a:cubicBezTo>
                  <a:cubicBezTo>
                    <a:pt x="10" y="20"/>
                    <a:pt x="13" y="36"/>
                    <a:pt x="15" y="52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8" y="65"/>
                    <a:pt x="19" y="78"/>
                    <a:pt x="20" y="91"/>
                  </a:cubicBezTo>
                  <a:cubicBezTo>
                    <a:pt x="22" y="86"/>
                    <a:pt x="24" y="82"/>
                    <a:pt x="27" y="79"/>
                  </a:cubicBezTo>
                  <a:cubicBezTo>
                    <a:pt x="32" y="75"/>
                    <a:pt x="36" y="74"/>
                    <a:pt x="41" y="76"/>
                  </a:cubicBezTo>
                  <a:cubicBezTo>
                    <a:pt x="46" y="78"/>
                    <a:pt x="47" y="83"/>
                    <a:pt x="47" y="87"/>
                  </a:cubicBezTo>
                  <a:cubicBezTo>
                    <a:pt x="46" y="90"/>
                    <a:pt x="48" y="91"/>
                    <a:pt x="50" y="90"/>
                  </a:cubicBezTo>
                  <a:cubicBezTo>
                    <a:pt x="54" y="90"/>
                    <a:pt x="59" y="90"/>
                    <a:pt x="61" y="95"/>
                  </a:cubicBezTo>
                  <a:cubicBezTo>
                    <a:pt x="64" y="101"/>
                    <a:pt x="62" y="106"/>
                    <a:pt x="59" y="110"/>
                  </a:cubicBezTo>
                  <a:cubicBezTo>
                    <a:pt x="58" y="111"/>
                    <a:pt x="58" y="112"/>
                    <a:pt x="57" y="112"/>
                  </a:cubicBezTo>
                  <a:cubicBezTo>
                    <a:pt x="53" y="110"/>
                    <a:pt x="55" y="113"/>
                    <a:pt x="55" y="114"/>
                  </a:cubicBezTo>
                  <a:cubicBezTo>
                    <a:pt x="55" y="118"/>
                    <a:pt x="55" y="121"/>
                    <a:pt x="53" y="125"/>
                  </a:cubicBezTo>
                  <a:cubicBezTo>
                    <a:pt x="53" y="126"/>
                    <a:pt x="52" y="127"/>
                    <a:pt x="51" y="127"/>
                  </a:cubicBezTo>
                  <a:cubicBezTo>
                    <a:pt x="47" y="123"/>
                    <a:pt x="48" y="128"/>
                    <a:pt x="47" y="129"/>
                  </a:cubicBezTo>
                  <a:cubicBezTo>
                    <a:pt x="45" y="132"/>
                    <a:pt x="43" y="135"/>
                    <a:pt x="40" y="136"/>
                  </a:cubicBezTo>
                  <a:cubicBezTo>
                    <a:pt x="35" y="139"/>
                    <a:pt x="36" y="133"/>
                    <a:pt x="33" y="131"/>
                  </a:cubicBezTo>
                  <a:cubicBezTo>
                    <a:pt x="31" y="130"/>
                    <a:pt x="30" y="127"/>
                    <a:pt x="29" y="125"/>
                  </a:cubicBezTo>
                  <a:cubicBezTo>
                    <a:pt x="29" y="124"/>
                    <a:pt x="29" y="123"/>
                    <a:pt x="29" y="123"/>
                  </a:cubicBezTo>
                  <a:cubicBezTo>
                    <a:pt x="22" y="115"/>
                    <a:pt x="22" y="114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4" y="103"/>
                    <a:pt x="23" y="103"/>
                    <a:pt x="21" y="104"/>
                  </a:cubicBezTo>
                  <a:cubicBezTo>
                    <a:pt x="21" y="102"/>
                    <a:pt x="21" y="100"/>
                    <a:pt x="21" y="98"/>
                  </a:cubicBezTo>
                  <a:cubicBezTo>
                    <a:pt x="21" y="96"/>
                    <a:pt x="22" y="95"/>
                    <a:pt x="22" y="93"/>
                  </a:cubicBezTo>
                  <a:cubicBezTo>
                    <a:pt x="19" y="97"/>
                    <a:pt x="20" y="102"/>
                    <a:pt x="20" y="106"/>
                  </a:cubicBezTo>
                  <a:cubicBezTo>
                    <a:pt x="19" y="112"/>
                    <a:pt x="19" y="118"/>
                    <a:pt x="19" y="125"/>
                  </a:cubicBezTo>
                  <a:cubicBezTo>
                    <a:pt x="19" y="128"/>
                    <a:pt x="19" y="129"/>
                    <a:pt x="15" y="129"/>
                  </a:cubicBezTo>
                  <a:cubicBezTo>
                    <a:pt x="11" y="129"/>
                    <a:pt x="7" y="129"/>
                    <a:pt x="2" y="129"/>
                  </a:cubicBezTo>
                  <a:cubicBezTo>
                    <a:pt x="4" y="125"/>
                    <a:pt x="5" y="121"/>
                    <a:pt x="6" y="118"/>
                  </a:cubicBezTo>
                  <a:cubicBezTo>
                    <a:pt x="7" y="116"/>
                    <a:pt x="8" y="114"/>
                    <a:pt x="5" y="113"/>
                  </a:cubicBezTo>
                  <a:cubicBezTo>
                    <a:pt x="7" y="110"/>
                    <a:pt x="10" y="107"/>
                    <a:pt x="9" y="103"/>
                  </a:cubicBezTo>
                  <a:cubicBezTo>
                    <a:pt x="9" y="101"/>
                    <a:pt x="10" y="99"/>
                    <a:pt x="10" y="97"/>
                  </a:cubicBezTo>
                  <a:cubicBezTo>
                    <a:pt x="12" y="92"/>
                    <a:pt x="12" y="87"/>
                    <a:pt x="11" y="82"/>
                  </a:cubicBezTo>
                  <a:cubicBezTo>
                    <a:pt x="14" y="79"/>
                    <a:pt x="13" y="75"/>
                    <a:pt x="12" y="72"/>
                  </a:cubicBezTo>
                  <a:cubicBezTo>
                    <a:pt x="9" y="52"/>
                    <a:pt x="6" y="31"/>
                    <a:pt x="3" y="11"/>
                  </a:cubicBezTo>
                  <a:cubicBezTo>
                    <a:pt x="3" y="11"/>
                    <a:pt x="3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7"/>
                    <a:pt x="0" y="5"/>
                    <a:pt x="1" y="2"/>
                  </a:cubicBezTo>
                  <a:close/>
                </a:path>
              </a:pathLst>
            </a:custGeom>
            <a:solidFill>
              <a:srgbClr val="758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8"/>
            <p:cNvSpPr>
              <a:spLocks/>
            </p:cNvSpPr>
            <p:nvPr/>
          </p:nvSpPr>
          <p:spPr bwMode="auto">
            <a:xfrm>
              <a:off x="866775" y="1658938"/>
              <a:ext cx="346075" cy="304800"/>
            </a:xfrm>
            <a:custGeom>
              <a:avLst/>
              <a:gdLst>
                <a:gd name="T0" fmla="*/ 20 w 92"/>
                <a:gd name="T1" fmla="*/ 60 h 81"/>
                <a:gd name="T2" fmla="*/ 18 w 92"/>
                <a:gd name="T3" fmla="*/ 52 h 81"/>
                <a:gd name="T4" fmla="*/ 10 w 92"/>
                <a:gd name="T5" fmla="*/ 31 h 81"/>
                <a:gd name="T6" fmla="*/ 8 w 92"/>
                <a:gd name="T7" fmla="*/ 24 h 81"/>
                <a:gd name="T8" fmla="*/ 0 w 92"/>
                <a:gd name="T9" fmla="*/ 17 h 81"/>
                <a:gd name="T10" fmla="*/ 2 w 92"/>
                <a:gd name="T11" fmla="*/ 6 h 81"/>
                <a:gd name="T12" fmla="*/ 7 w 92"/>
                <a:gd name="T13" fmla="*/ 3 h 81"/>
                <a:gd name="T14" fmla="*/ 15 w 92"/>
                <a:gd name="T15" fmla="*/ 18 h 81"/>
                <a:gd name="T16" fmla="*/ 17 w 92"/>
                <a:gd name="T17" fmla="*/ 6 h 81"/>
                <a:gd name="T18" fmla="*/ 21 w 92"/>
                <a:gd name="T19" fmla="*/ 6 h 81"/>
                <a:gd name="T20" fmla="*/ 19 w 92"/>
                <a:gd name="T21" fmla="*/ 24 h 81"/>
                <a:gd name="T22" fmla="*/ 25 w 92"/>
                <a:gd name="T23" fmla="*/ 15 h 81"/>
                <a:gd name="T24" fmla="*/ 25 w 92"/>
                <a:gd name="T25" fmla="*/ 29 h 81"/>
                <a:gd name="T26" fmla="*/ 27 w 92"/>
                <a:gd name="T27" fmla="*/ 31 h 81"/>
                <a:gd name="T28" fmla="*/ 32 w 92"/>
                <a:gd name="T29" fmla="*/ 21 h 81"/>
                <a:gd name="T30" fmla="*/ 37 w 92"/>
                <a:gd name="T31" fmla="*/ 22 h 81"/>
                <a:gd name="T32" fmla="*/ 42 w 92"/>
                <a:gd name="T33" fmla="*/ 32 h 81"/>
                <a:gd name="T34" fmla="*/ 47 w 92"/>
                <a:gd name="T35" fmla="*/ 41 h 81"/>
                <a:gd name="T36" fmla="*/ 43 w 92"/>
                <a:gd name="T37" fmla="*/ 60 h 81"/>
                <a:gd name="T38" fmla="*/ 45 w 92"/>
                <a:gd name="T39" fmla="*/ 61 h 81"/>
                <a:gd name="T40" fmla="*/ 59 w 92"/>
                <a:gd name="T41" fmla="*/ 52 h 81"/>
                <a:gd name="T42" fmla="*/ 65 w 92"/>
                <a:gd name="T43" fmla="*/ 54 h 81"/>
                <a:gd name="T44" fmla="*/ 77 w 92"/>
                <a:gd name="T45" fmla="*/ 51 h 81"/>
                <a:gd name="T46" fmla="*/ 91 w 92"/>
                <a:gd name="T47" fmla="*/ 52 h 81"/>
                <a:gd name="T48" fmla="*/ 91 w 92"/>
                <a:gd name="T49" fmla="*/ 56 h 81"/>
                <a:gd name="T50" fmla="*/ 77 w 92"/>
                <a:gd name="T51" fmla="*/ 66 h 81"/>
                <a:gd name="T52" fmla="*/ 67 w 92"/>
                <a:gd name="T53" fmla="*/ 65 h 81"/>
                <a:gd name="T54" fmla="*/ 70 w 92"/>
                <a:gd name="T55" fmla="*/ 61 h 81"/>
                <a:gd name="T56" fmla="*/ 65 w 92"/>
                <a:gd name="T57" fmla="*/ 65 h 81"/>
                <a:gd name="T58" fmla="*/ 53 w 92"/>
                <a:gd name="T59" fmla="*/ 77 h 81"/>
                <a:gd name="T60" fmla="*/ 27 w 92"/>
                <a:gd name="T61" fmla="*/ 76 h 81"/>
                <a:gd name="T62" fmla="*/ 27 w 92"/>
                <a:gd name="T63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81">
                  <a:moveTo>
                    <a:pt x="23" y="62"/>
                  </a:moveTo>
                  <a:cubicBezTo>
                    <a:pt x="22" y="62"/>
                    <a:pt x="21" y="61"/>
                    <a:pt x="20" y="60"/>
                  </a:cubicBezTo>
                  <a:cubicBezTo>
                    <a:pt x="19" y="59"/>
                    <a:pt x="17" y="58"/>
                    <a:pt x="19" y="55"/>
                  </a:cubicBezTo>
                  <a:cubicBezTo>
                    <a:pt x="20" y="54"/>
                    <a:pt x="18" y="53"/>
                    <a:pt x="18" y="52"/>
                  </a:cubicBezTo>
                  <a:cubicBezTo>
                    <a:pt x="13" y="48"/>
                    <a:pt x="13" y="48"/>
                    <a:pt x="17" y="45"/>
                  </a:cubicBezTo>
                  <a:cubicBezTo>
                    <a:pt x="14" y="41"/>
                    <a:pt x="11" y="37"/>
                    <a:pt x="10" y="31"/>
                  </a:cubicBezTo>
                  <a:cubicBezTo>
                    <a:pt x="9" y="29"/>
                    <a:pt x="8" y="29"/>
                    <a:pt x="7" y="28"/>
                  </a:cubicBezTo>
                  <a:cubicBezTo>
                    <a:pt x="4" y="26"/>
                    <a:pt x="5" y="25"/>
                    <a:pt x="8" y="24"/>
                  </a:cubicBezTo>
                  <a:cubicBezTo>
                    <a:pt x="7" y="24"/>
                    <a:pt x="6" y="24"/>
                    <a:pt x="6" y="23"/>
                  </a:cubicBezTo>
                  <a:cubicBezTo>
                    <a:pt x="4" y="21"/>
                    <a:pt x="0" y="20"/>
                    <a:pt x="0" y="17"/>
                  </a:cubicBezTo>
                  <a:cubicBezTo>
                    <a:pt x="1" y="14"/>
                    <a:pt x="5" y="17"/>
                    <a:pt x="8" y="15"/>
                  </a:cubicBezTo>
                  <a:cubicBezTo>
                    <a:pt x="6" y="12"/>
                    <a:pt x="3" y="10"/>
                    <a:pt x="2" y="6"/>
                  </a:cubicBezTo>
                  <a:cubicBezTo>
                    <a:pt x="2" y="4"/>
                    <a:pt x="1" y="2"/>
                    <a:pt x="3" y="1"/>
                  </a:cubicBezTo>
                  <a:cubicBezTo>
                    <a:pt x="5" y="0"/>
                    <a:pt x="6" y="2"/>
                    <a:pt x="7" y="3"/>
                  </a:cubicBezTo>
                  <a:cubicBezTo>
                    <a:pt x="10" y="7"/>
                    <a:pt x="15" y="10"/>
                    <a:pt x="13" y="16"/>
                  </a:cubicBezTo>
                  <a:cubicBezTo>
                    <a:pt x="13" y="17"/>
                    <a:pt x="13" y="17"/>
                    <a:pt x="15" y="18"/>
                  </a:cubicBezTo>
                  <a:cubicBezTo>
                    <a:pt x="16" y="18"/>
                    <a:pt x="16" y="17"/>
                    <a:pt x="16" y="16"/>
                  </a:cubicBezTo>
                  <a:cubicBezTo>
                    <a:pt x="16" y="12"/>
                    <a:pt x="16" y="9"/>
                    <a:pt x="17" y="6"/>
                  </a:cubicBezTo>
                  <a:cubicBezTo>
                    <a:pt x="18" y="5"/>
                    <a:pt x="18" y="3"/>
                    <a:pt x="19" y="3"/>
                  </a:cubicBezTo>
                  <a:cubicBezTo>
                    <a:pt x="21" y="3"/>
                    <a:pt x="21" y="5"/>
                    <a:pt x="21" y="6"/>
                  </a:cubicBezTo>
                  <a:cubicBezTo>
                    <a:pt x="23" y="9"/>
                    <a:pt x="23" y="12"/>
                    <a:pt x="24" y="15"/>
                  </a:cubicBezTo>
                  <a:cubicBezTo>
                    <a:pt x="24" y="19"/>
                    <a:pt x="21" y="21"/>
                    <a:pt x="19" y="24"/>
                  </a:cubicBezTo>
                  <a:cubicBezTo>
                    <a:pt x="23" y="22"/>
                    <a:pt x="22" y="17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7" y="13"/>
                    <a:pt x="27" y="9"/>
                    <a:pt x="31" y="13"/>
                  </a:cubicBezTo>
                  <a:cubicBezTo>
                    <a:pt x="32" y="19"/>
                    <a:pt x="31" y="25"/>
                    <a:pt x="25" y="29"/>
                  </a:cubicBezTo>
                  <a:cubicBezTo>
                    <a:pt x="24" y="30"/>
                    <a:pt x="23" y="30"/>
                    <a:pt x="24" y="31"/>
                  </a:cubicBezTo>
                  <a:cubicBezTo>
                    <a:pt x="25" y="32"/>
                    <a:pt x="26" y="32"/>
                    <a:pt x="27" y="31"/>
                  </a:cubicBezTo>
                  <a:cubicBezTo>
                    <a:pt x="28" y="29"/>
                    <a:pt x="29" y="27"/>
                    <a:pt x="29" y="25"/>
                  </a:cubicBezTo>
                  <a:cubicBezTo>
                    <a:pt x="30" y="24"/>
                    <a:pt x="31" y="22"/>
                    <a:pt x="32" y="21"/>
                  </a:cubicBezTo>
                  <a:cubicBezTo>
                    <a:pt x="33" y="20"/>
                    <a:pt x="34" y="18"/>
                    <a:pt x="36" y="18"/>
                  </a:cubicBezTo>
                  <a:cubicBezTo>
                    <a:pt x="38" y="19"/>
                    <a:pt x="37" y="21"/>
                    <a:pt x="37" y="22"/>
                  </a:cubicBezTo>
                  <a:cubicBezTo>
                    <a:pt x="36" y="27"/>
                    <a:pt x="41" y="24"/>
                    <a:pt x="41" y="27"/>
                  </a:cubicBezTo>
                  <a:cubicBezTo>
                    <a:pt x="41" y="28"/>
                    <a:pt x="41" y="30"/>
                    <a:pt x="42" y="32"/>
                  </a:cubicBezTo>
                  <a:cubicBezTo>
                    <a:pt x="44" y="32"/>
                    <a:pt x="44" y="29"/>
                    <a:pt x="46" y="29"/>
                  </a:cubicBezTo>
                  <a:cubicBezTo>
                    <a:pt x="48" y="33"/>
                    <a:pt x="47" y="37"/>
                    <a:pt x="47" y="41"/>
                  </a:cubicBezTo>
                  <a:cubicBezTo>
                    <a:pt x="50" y="43"/>
                    <a:pt x="50" y="36"/>
                    <a:pt x="53" y="40"/>
                  </a:cubicBezTo>
                  <a:cubicBezTo>
                    <a:pt x="56" y="48"/>
                    <a:pt x="52" y="54"/>
                    <a:pt x="43" y="60"/>
                  </a:cubicBezTo>
                  <a:cubicBezTo>
                    <a:pt x="42" y="61"/>
                    <a:pt x="40" y="62"/>
                    <a:pt x="40" y="64"/>
                  </a:cubicBezTo>
                  <a:cubicBezTo>
                    <a:pt x="43" y="64"/>
                    <a:pt x="44" y="63"/>
                    <a:pt x="45" y="61"/>
                  </a:cubicBezTo>
                  <a:cubicBezTo>
                    <a:pt x="47" y="58"/>
                    <a:pt x="49" y="56"/>
                    <a:pt x="51" y="53"/>
                  </a:cubicBezTo>
                  <a:cubicBezTo>
                    <a:pt x="54" y="50"/>
                    <a:pt x="56" y="49"/>
                    <a:pt x="59" y="52"/>
                  </a:cubicBezTo>
                  <a:cubicBezTo>
                    <a:pt x="60" y="52"/>
                    <a:pt x="61" y="52"/>
                    <a:pt x="61" y="52"/>
                  </a:cubicBezTo>
                  <a:cubicBezTo>
                    <a:pt x="62" y="53"/>
                    <a:pt x="64" y="53"/>
                    <a:pt x="65" y="54"/>
                  </a:cubicBezTo>
                  <a:cubicBezTo>
                    <a:pt x="70" y="57"/>
                    <a:pt x="71" y="56"/>
                    <a:pt x="74" y="51"/>
                  </a:cubicBezTo>
                  <a:cubicBezTo>
                    <a:pt x="75" y="50"/>
                    <a:pt x="76" y="50"/>
                    <a:pt x="77" y="51"/>
                  </a:cubicBezTo>
                  <a:cubicBezTo>
                    <a:pt x="79" y="55"/>
                    <a:pt x="81" y="56"/>
                    <a:pt x="86" y="54"/>
                  </a:cubicBezTo>
                  <a:cubicBezTo>
                    <a:pt x="87" y="53"/>
                    <a:pt x="89" y="52"/>
                    <a:pt x="91" y="52"/>
                  </a:cubicBezTo>
                  <a:cubicBezTo>
                    <a:pt x="91" y="53"/>
                    <a:pt x="92" y="53"/>
                    <a:pt x="92" y="54"/>
                  </a:cubicBezTo>
                  <a:cubicBezTo>
                    <a:pt x="92" y="55"/>
                    <a:pt x="91" y="56"/>
                    <a:pt x="91" y="56"/>
                  </a:cubicBezTo>
                  <a:cubicBezTo>
                    <a:pt x="89" y="59"/>
                    <a:pt x="86" y="59"/>
                    <a:pt x="83" y="60"/>
                  </a:cubicBezTo>
                  <a:cubicBezTo>
                    <a:pt x="80" y="61"/>
                    <a:pt x="78" y="62"/>
                    <a:pt x="77" y="66"/>
                  </a:cubicBezTo>
                  <a:cubicBezTo>
                    <a:pt x="75" y="67"/>
                    <a:pt x="74" y="67"/>
                    <a:pt x="72" y="66"/>
                  </a:cubicBezTo>
                  <a:cubicBezTo>
                    <a:pt x="70" y="66"/>
                    <a:pt x="68" y="67"/>
                    <a:pt x="67" y="65"/>
                  </a:cubicBezTo>
                  <a:cubicBezTo>
                    <a:pt x="68" y="63"/>
                    <a:pt x="70" y="65"/>
                    <a:pt x="72" y="63"/>
                  </a:cubicBezTo>
                  <a:cubicBezTo>
                    <a:pt x="72" y="62"/>
                    <a:pt x="71" y="62"/>
                    <a:pt x="70" y="61"/>
                  </a:cubicBezTo>
                  <a:cubicBezTo>
                    <a:pt x="68" y="60"/>
                    <a:pt x="65" y="58"/>
                    <a:pt x="63" y="60"/>
                  </a:cubicBezTo>
                  <a:cubicBezTo>
                    <a:pt x="61" y="61"/>
                    <a:pt x="66" y="63"/>
                    <a:pt x="65" y="65"/>
                  </a:cubicBezTo>
                  <a:cubicBezTo>
                    <a:pt x="63" y="65"/>
                    <a:pt x="62" y="64"/>
                    <a:pt x="61" y="67"/>
                  </a:cubicBezTo>
                  <a:cubicBezTo>
                    <a:pt x="60" y="71"/>
                    <a:pt x="57" y="74"/>
                    <a:pt x="53" y="77"/>
                  </a:cubicBezTo>
                  <a:cubicBezTo>
                    <a:pt x="50" y="80"/>
                    <a:pt x="46" y="80"/>
                    <a:pt x="42" y="81"/>
                  </a:cubicBezTo>
                  <a:cubicBezTo>
                    <a:pt x="37" y="81"/>
                    <a:pt x="31" y="81"/>
                    <a:pt x="27" y="76"/>
                  </a:cubicBezTo>
                  <a:cubicBezTo>
                    <a:pt x="26" y="75"/>
                    <a:pt x="23" y="73"/>
                    <a:pt x="28" y="72"/>
                  </a:cubicBezTo>
                  <a:cubicBezTo>
                    <a:pt x="30" y="72"/>
                    <a:pt x="28" y="71"/>
                    <a:pt x="27" y="70"/>
                  </a:cubicBezTo>
                  <a:cubicBezTo>
                    <a:pt x="24" y="68"/>
                    <a:pt x="23" y="66"/>
                    <a:pt x="23" y="62"/>
                  </a:cubicBezTo>
                  <a:close/>
                </a:path>
              </a:pathLst>
            </a:custGeom>
            <a:solidFill>
              <a:srgbClr val="F5A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9"/>
            <p:cNvSpPr>
              <a:spLocks/>
            </p:cNvSpPr>
            <p:nvPr/>
          </p:nvSpPr>
          <p:spPr bwMode="auto">
            <a:xfrm>
              <a:off x="4711700" y="1876425"/>
              <a:ext cx="273050" cy="203200"/>
            </a:xfrm>
            <a:custGeom>
              <a:avLst/>
              <a:gdLst>
                <a:gd name="T0" fmla="*/ 70 w 73"/>
                <a:gd name="T1" fmla="*/ 36 h 54"/>
                <a:gd name="T2" fmla="*/ 66 w 73"/>
                <a:gd name="T3" fmla="*/ 28 h 54"/>
                <a:gd name="T4" fmla="*/ 59 w 73"/>
                <a:gd name="T5" fmla="*/ 29 h 54"/>
                <a:gd name="T6" fmla="*/ 41 w 73"/>
                <a:gd name="T7" fmla="*/ 37 h 54"/>
                <a:gd name="T8" fmla="*/ 38 w 73"/>
                <a:gd name="T9" fmla="*/ 40 h 54"/>
                <a:gd name="T10" fmla="*/ 18 w 73"/>
                <a:gd name="T11" fmla="*/ 52 h 54"/>
                <a:gd name="T12" fmla="*/ 0 w 73"/>
                <a:gd name="T13" fmla="*/ 51 h 54"/>
                <a:gd name="T14" fmla="*/ 13 w 73"/>
                <a:gd name="T15" fmla="*/ 26 h 54"/>
                <a:gd name="T16" fmla="*/ 21 w 73"/>
                <a:gd name="T17" fmla="*/ 22 h 54"/>
                <a:gd name="T18" fmla="*/ 11 w 73"/>
                <a:gd name="T19" fmla="*/ 14 h 54"/>
                <a:gd name="T20" fmla="*/ 28 w 73"/>
                <a:gd name="T21" fmla="*/ 6 h 54"/>
                <a:gd name="T22" fmla="*/ 46 w 73"/>
                <a:gd name="T23" fmla="*/ 0 h 54"/>
                <a:gd name="T24" fmla="*/ 61 w 73"/>
                <a:gd name="T25" fmla="*/ 14 h 54"/>
                <a:gd name="T26" fmla="*/ 66 w 73"/>
                <a:gd name="T27" fmla="*/ 25 h 54"/>
                <a:gd name="T28" fmla="*/ 70 w 73"/>
                <a:gd name="T29" fmla="*/ 26 h 54"/>
                <a:gd name="T30" fmla="*/ 70 w 73"/>
                <a:gd name="T3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54">
                  <a:moveTo>
                    <a:pt x="70" y="36"/>
                  </a:moveTo>
                  <a:cubicBezTo>
                    <a:pt x="69" y="33"/>
                    <a:pt x="71" y="29"/>
                    <a:pt x="66" y="28"/>
                  </a:cubicBezTo>
                  <a:cubicBezTo>
                    <a:pt x="63" y="27"/>
                    <a:pt x="61" y="27"/>
                    <a:pt x="59" y="29"/>
                  </a:cubicBezTo>
                  <a:cubicBezTo>
                    <a:pt x="55" y="35"/>
                    <a:pt x="49" y="38"/>
                    <a:pt x="41" y="37"/>
                  </a:cubicBezTo>
                  <a:cubicBezTo>
                    <a:pt x="39" y="37"/>
                    <a:pt x="39" y="38"/>
                    <a:pt x="38" y="40"/>
                  </a:cubicBezTo>
                  <a:cubicBezTo>
                    <a:pt x="36" y="49"/>
                    <a:pt x="29" y="54"/>
                    <a:pt x="18" y="52"/>
                  </a:cubicBezTo>
                  <a:cubicBezTo>
                    <a:pt x="13" y="51"/>
                    <a:pt x="7" y="50"/>
                    <a:pt x="0" y="51"/>
                  </a:cubicBezTo>
                  <a:cubicBezTo>
                    <a:pt x="6" y="44"/>
                    <a:pt x="5" y="33"/>
                    <a:pt x="13" y="26"/>
                  </a:cubicBezTo>
                  <a:cubicBezTo>
                    <a:pt x="15" y="25"/>
                    <a:pt x="17" y="23"/>
                    <a:pt x="21" y="22"/>
                  </a:cubicBezTo>
                  <a:cubicBezTo>
                    <a:pt x="18" y="18"/>
                    <a:pt x="14" y="17"/>
                    <a:pt x="11" y="14"/>
                  </a:cubicBezTo>
                  <a:cubicBezTo>
                    <a:pt x="18" y="13"/>
                    <a:pt x="23" y="9"/>
                    <a:pt x="28" y="6"/>
                  </a:cubicBezTo>
                  <a:cubicBezTo>
                    <a:pt x="33" y="2"/>
                    <a:pt x="40" y="0"/>
                    <a:pt x="46" y="0"/>
                  </a:cubicBezTo>
                  <a:cubicBezTo>
                    <a:pt x="56" y="0"/>
                    <a:pt x="60" y="4"/>
                    <a:pt x="61" y="14"/>
                  </a:cubicBezTo>
                  <a:cubicBezTo>
                    <a:pt x="61" y="18"/>
                    <a:pt x="61" y="22"/>
                    <a:pt x="66" y="25"/>
                  </a:cubicBezTo>
                  <a:cubicBezTo>
                    <a:pt x="67" y="26"/>
                    <a:pt x="69" y="26"/>
                    <a:pt x="70" y="26"/>
                  </a:cubicBezTo>
                  <a:cubicBezTo>
                    <a:pt x="73" y="29"/>
                    <a:pt x="72" y="33"/>
                    <a:pt x="70" y="36"/>
                  </a:cubicBezTo>
                  <a:close/>
                </a:path>
              </a:pathLst>
            </a:custGeom>
            <a:solidFill>
              <a:srgbClr val="7B9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20"/>
            <p:cNvSpPr>
              <a:spLocks/>
            </p:cNvSpPr>
            <p:nvPr/>
          </p:nvSpPr>
          <p:spPr bwMode="auto">
            <a:xfrm>
              <a:off x="2963863" y="3373438"/>
              <a:ext cx="258763" cy="779463"/>
            </a:xfrm>
            <a:custGeom>
              <a:avLst/>
              <a:gdLst>
                <a:gd name="T0" fmla="*/ 45 w 69"/>
                <a:gd name="T1" fmla="*/ 71 h 207"/>
                <a:gd name="T2" fmla="*/ 43 w 69"/>
                <a:gd name="T3" fmla="*/ 97 h 207"/>
                <a:gd name="T4" fmla="*/ 43 w 69"/>
                <a:gd name="T5" fmla="*/ 103 h 207"/>
                <a:gd name="T6" fmla="*/ 51 w 69"/>
                <a:gd name="T7" fmla="*/ 106 h 207"/>
                <a:gd name="T8" fmla="*/ 68 w 69"/>
                <a:gd name="T9" fmla="*/ 104 h 207"/>
                <a:gd name="T10" fmla="*/ 66 w 69"/>
                <a:gd name="T11" fmla="*/ 108 h 207"/>
                <a:gd name="T12" fmla="*/ 61 w 69"/>
                <a:gd name="T13" fmla="*/ 110 h 207"/>
                <a:gd name="T14" fmla="*/ 44 w 69"/>
                <a:gd name="T15" fmla="*/ 118 h 207"/>
                <a:gd name="T16" fmla="*/ 45 w 69"/>
                <a:gd name="T17" fmla="*/ 124 h 207"/>
                <a:gd name="T18" fmla="*/ 52 w 69"/>
                <a:gd name="T19" fmla="*/ 129 h 207"/>
                <a:gd name="T20" fmla="*/ 45 w 69"/>
                <a:gd name="T21" fmla="*/ 127 h 207"/>
                <a:gd name="T22" fmla="*/ 39 w 69"/>
                <a:gd name="T23" fmla="*/ 130 h 207"/>
                <a:gd name="T24" fmla="*/ 29 w 69"/>
                <a:gd name="T25" fmla="*/ 178 h 207"/>
                <a:gd name="T26" fmla="*/ 21 w 69"/>
                <a:gd name="T27" fmla="*/ 201 h 207"/>
                <a:gd name="T28" fmla="*/ 19 w 69"/>
                <a:gd name="T29" fmla="*/ 206 h 207"/>
                <a:gd name="T30" fmla="*/ 13 w 69"/>
                <a:gd name="T31" fmla="*/ 206 h 207"/>
                <a:gd name="T32" fmla="*/ 11 w 69"/>
                <a:gd name="T33" fmla="*/ 204 h 207"/>
                <a:gd name="T34" fmla="*/ 7 w 69"/>
                <a:gd name="T35" fmla="*/ 186 h 207"/>
                <a:gd name="T36" fmla="*/ 11 w 69"/>
                <a:gd name="T37" fmla="*/ 128 h 207"/>
                <a:gd name="T38" fmla="*/ 14 w 69"/>
                <a:gd name="T39" fmla="*/ 129 h 207"/>
                <a:gd name="T40" fmla="*/ 16 w 69"/>
                <a:gd name="T41" fmla="*/ 135 h 207"/>
                <a:gd name="T42" fmla="*/ 21 w 69"/>
                <a:gd name="T43" fmla="*/ 130 h 207"/>
                <a:gd name="T44" fmla="*/ 29 w 69"/>
                <a:gd name="T45" fmla="*/ 125 h 207"/>
                <a:gd name="T46" fmla="*/ 36 w 69"/>
                <a:gd name="T47" fmla="*/ 116 h 207"/>
                <a:gd name="T48" fmla="*/ 35 w 69"/>
                <a:gd name="T49" fmla="*/ 84 h 207"/>
                <a:gd name="T50" fmla="*/ 17 w 69"/>
                <a:gd name="T51" fmla="*/ 74 h 207"/>
                <a:gd name="T52" fmla="*/ 13 w 69"/>
                <a:gd name="T53" fmla="*/ 68 h 207"/>
                <a:gd name="T54" fmla="*/ 14 w 69"/>
                <a:gd name="T55" fmla="*/ 64 h 207"/>
                <a:gd name="T56" fmla="*/ 12 w 69"/>
                <a:gd name="T57" fmla="*/ 57 h 207"/>
                <a:gd name="T58" fmla="*/ 7 w 69"/>
                <a:gd name="T59" fmla="*/ 43 h 207"/>
                <a:gd name="T60" fmla="*/ 4 w 69"/>
                <a:gd name="T61" fmla="*/ 25 h 207"/>
                <a:gd name="T62" fmla="*/ 6 w 69"/>
                <a:gd name="T63" fmla="*/ 13 h 207"/>
                <a:gd name="T64" fmla="*/ 6 w 69"/>
                <a:gd name="T65" fmla="*/ 0 h 207"/>
                <a:gd name="T66" fmla="*/ 9 w 69"/>
                <a:gd name="T67" fmla="*/ 15 h 207"/>
                <a:gd name="T68" fmla="*/ 7 w 69"/>
                <a:gd name="T69" fmla="*/ 34 h 207"/>
                <a:gd name="T70" fmla="*/ 13 w 69"/>
                <a:gd name="T71" fmla="*/ 41 h 207"/>
                <a:gd name="T72" fmla="*/ 16 w 69"/>
                <a:gd name="T73" fmla="*/ 47 h 207"/>
                <a:gd name="T74" fmla="*/ 18 w 69"/>
                <a:gd name="T75" fmla="*/ 59 h 207"/>
                <a:gd name="T76" fmla="*/ 25 w 69"/>
                <a:gd name="T77" fmla="*/ 67 h 207"/>
                <a:gd name="T78" fmla="*/ 28 w 69"/>
                <a:gd name="T79" fmla="*/ 68 h 207"/>
                <a:gd name="T80" fmla="*/ 39 w 69"/>
                <a:gd name="T81" fmla="*/ 76 h 207"/>
                <a:gd name="T82" fmla="*/ 44 w 69"/>
                <a:gd name="T83" fmla="*/ 69 h 207"/>
                <a:gd name="T84" fmla="*/ 45 w 69"/>
                <a:gd name="T85" fmla="*/ 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207">
                  <a:moveTo>
                    <a:pt x="45" y="71"/>
                  </a:moveTo>
                  <a:cubicBezTo>
                    <a:pt x="42" y="80"/>
                    <a:pt x="44" y="88"/>
                    <a:pt x="43" y="97"/>
                  </a:cubicBezTo>
                  <a:cubicBezTo>
                    <a:pt x="43" y="99"/>
                    <a:pt x="43" y="101"/>
                    <a:pt x="43" y="103"/>
                  </a:cubicBezTo>
                  <a:cubicBezTo>
                    <a:pt x="45" y="107"/>
                    <a:pt x="47" y="107"/>
                    <a:pt x="51" y="106"/>
                  </a:cubicBezTo>
                  <a:cubicBezTo>
                    <a:pt x="56" y="105"/>
                    <a:pt x="62" y="103"/>
                    <a:pt x="68" y="104"/>
                  </a:cubicBezTo>
                  <a:cubicBezTo>
                    <a:pt x="69" y="106"/>
                    <a:pt x="68" y="107"/>
                    <a:pt x="66" y="108"/>
                  </a:cubicBezTo>
                  <a:cubicBezTo>
                    <a:pt x="64" y="108"/>
                    <a:pt x="63" y="109"/>
                    <a:pt x="61" y="110"/>
                  </a:cubicBezTo>
                  <a:cubicBezTo>
                    <a:pt x="55" y="112"/>
                    <a:pt x="50" y="115"/>
                    <a:pt x="44" y="118"/>
                  </a:cubicBezTo>
                  <a:cubicBezTo>
                    <a:pt x="40" y="120"/>
                    <a:pt x="40" y="122"/>
                    <a:pt x="45" y="124"/>
                  </a:cubicBezTo>
                  <a:cubicBezTo>
                    <a:pt x="47" y="126"/>
                    <a:pt x="50" y="127"/>
                    <a:pt x="52" y="129"/>
                  </a:cubicBezTo>
                  <a:cubicBezTo>
                    <a:pt x="49" y="129"/>
                    <a:pt x="47" y="128"/>
                    <a:pt x="45" y="127"/>
                  </a:cubicBezTo>
                  <a:cubicBezTo>
                    <a:pt x="42" y="126"/>
                    <a:pt x="40" y="127"/>
                    <a:pt x="39" y="130"/>
                  </a:cubicBezTo>
                  <a:cubicBezTo>
                    <a:pt x="36" y="146"/>
                    <a:pt x="32" y="162"/>
                    <a:pt x="29" y="178"/>
                  </a:cubicBezTo>
                  <a:cubicBezTo>
                    <a:pt x="27" y="186"/>
                    <a:pt x="24" y="194"/>
                    <a:pt x="21" y="201"/>
                  </a:cubicBezTo>
                  <a:cubicBezTo>
                    <a:pt x="21" y="203"/>
                    <a:pt x="21" y="205"/>
                    <a:pt x="19" y="206"/>
                  </a:cubicBezTo>
                  <a:cubicBezTo>
                    <a:pt x="17" y="207"/>
                    <a:pt x="15" y="206"/>
                    <a:pt x="13" y="206"/>
                  </a:cubicBezTo>
                  <a:cubicBezTo>
                    <a:pt x="12" y="207"/>
                    <a:pt x="11" y="206"/>
                    <a:pt x="11" y="204"/>
                  </a:cubicBezTo>
                  <a:cubicBezTo>
                    <a:pt x="11" y="198"/>
                    <a:pt x="7" y="192"/>
                    <a:pt x="7" y="186"/>
                  </a:cubicBezTo>
                  <a:cubicBezTo>
                    <a:pt x="8" y="166"/>
                    <a:pt x="9" y="147"/>
                    <a:pt x="11" y="128"/>
                  </a:cubicBezTo>
                  <a:cubicBezTo>
                    <a:pt x="13" y="124"/>
                    <a:pt x="13" y="128"/>
                    <a:pt x="14" y="129"/>
                  </a:cubicBezTo>
                  <a:cubicBezTo>
                    <a:pt x="16" y="131"/>
                    <a:pt x="13" y="135"/>
                    <a:pt x="16" y="135"/>
                  </a:cubicBezTo>
                  <a:cubicBezTo>
                    <a:pt x="19" y="136"/>
                    <a:pt x="19" y="132"/>
                    <a:pt x="21" y="130"/>
                  </a:cubicBezTo>
                  <a:cubicBezTo>
                    <a:pt x="23" y="128"/>
                    <a:pt x="27" y="127"/>
                    <a:pt x="29" y="125"/>
                  </a:cubicBezTo>
                  <a:cubicBezTo>
                    <a:pt x="33" y="123"/>
                    <a:pt x="35" y="120"/>
                    <a:pt x="36" y="116"/>
                  </a:cubicBezTo>
                  <a:cubicBezTo>
                    <a:pt x="39" y="105"/>
                    <a:pt x="40" y="95"/>
                    <a:pt x="35" y="84"/>
                  </a:cubicBezTo>
                  <a:cubicBezTo>
                    <a:pt x="32" y="77"/>
                    <a:pt x="24" y="73"/>
                    <a:pt x="17" y="74"/>
                  </a:cubicBezTo>
                  <a:cubicBezTo>
                    <a:pt x="14" y="73"/>
                    <a:pt x="12" y="71"/>
                    <a:pt x="13" y="68"/>
                  </a:cubicBezTo>
                  <a:cubicBezTo>
                    <a:pt x="14" y="66"/>
                    <a:pt x="15" y="65"/>
                    <a:pt x="14" y="64"/>
                  </a:cubicBezTo>
                  <a:cubicBezTo>
                    <a:pt x="13" y="61"/>
                    <a:pt x="12" y="59"/>
                    <a:pt x="12" y="57"/>
                  </a:cubicBezTo>
                  <a:cubicBezTo>
                    <a:pt x="12" y="51"/>
                    <a:pt x="9" y="47"/>
                    <a:pt x="7" y="43"/>
                  </a:cubicBezTo>
                  <a:cubicBezTo>
                    <a:pt x="3" y="37"/>
                    <a:pt x="0" y="32"/>
                    <a:pt x="4" y="25"/>
                  </a:cubicBezTo>
                  <a:cubicBezTo>
                    <a:pt x="3" y="21"/>
                    <a:pt x="6" y="17"/>
                    <a:pt x="6" y="13"/>
                  </a:cubicBezTo>
                  <a:cubicBezTo>
                    <a:pt x="7" y="8"/>
                    <a:pt x="7" y="4"/>
                    <a:pt x="6" y="0"/>
                  </a:cubicBezTo>
                  <a:cubicBezTo>
                    <a:pt x="10" y="5"/>
                    <a:pt x="11" y="10"/>
                    <a:pt x="9" y="15"/>
                  </a:cubicBezTo>
                  <a:cubicBezTo>
                    <a:pt x="7" y="21"/>
                    <a:pt x="6" y="27"/>
                    <a:pt x="7" y="34"/>
                  </a:cubicBezTo>
                  <a:cubicBezTo>
                    <a:pt x="9" y="36"/>
                    <a:pt x="11" y="39"/>
                    <a:pt x="13" y="41"/>
                  </a:cubicBezTo>
                  <a:cubicBezTo>
                    <a:pt x="14" y="43"/>
                    <a:pt x="16" y="45"/>
                    <a:pt x="16" y="47"/>
                  </a:cubicBezTo>
                  <a:cubicBezTo>
                    <a:pt x="17" y="51"/>
                    <a:pt x="18" y="55"/>
                    <a:pt x="18" y="59"/>
                  </a:cubicBezTo>
                  <a:cubicBezTo>
                    <a:pt x="18" y="64"/>
                    <a:pt x="20" y="67"/>
                    <a:pt x="25" y="67"/>
                  </a:cubicBezTo>
                  <a:cubicBezTo>
                    <a:pt x="26" y="68"/>
                    <a:pt x="27" y="68"/>
                    <a:pt x="28" y="68"/>
                  </a:cubicBezTo>
                  <a:cubicBezTo>
                    <a:pt x="33" y="70"/>
                    <a:pt x="37" y="71"/>
                    <a:pt x="39" y="76"/>
                  </a:cubicBezTo>
                  <a:cubicBezTo>
                    <a:pt x="40" y="74"/>
                    <a:pt x="40" y="70"/>
                    <a:pt x="44" y="69"/>
                  </a:cubicBezTo>
                  <a:cubicBezTo>
                    <a:pt x="45" y="69"/>
                    <a:pt x="46" y="70"/>
                    <a:pt x="45" y="71"/>
                  </a:cubicBezTo>
                  <a:close/>
                </a:path>
              </a:pathLst>
            </a:custGeom>
            <a:solidFill>
              <a:srgbClr val="9CA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21"/>
            <p:cNvSpPr>
              <a:spLocks/>
            </p:cNvSpPr>
            <p:nvPr/>
          </p:nvSpPr>
          <p:spPr bwMode="auto">
            <a:xfrm>
              <a:off x="933450" y="2820988"/>
              <a:ext cx="255588" cy="203200"/>
            </a:xfrm>
            <a:custGeom>
              <a:avLst/>
              <a:gdLst>
                <a:gd name="T0" fmla="*/ 43 w 68"/>
                <a:gd name="T1" fmla="*/ 38 h 54"/>
                <a:gd name="T2" fmla="*/ 37 w 68"/>
                <a:gd name="T3" fmla="*/ 42 h 54"/>
                <a:gd name="T4" fmla="*/ 19 w 68"/>
                <a:gd name="T5" fmla="*/ 53 h 54"/>
                <a:gd name="T6" fmla="*/ 10 w 68"/>
                <a:gd name="T7" fmla="*/ 51 h 54"/>
                <a:gd name="T8" fmla="*/ 0 w 68"/>
                <a:gd name="T9" fmla="*/ 51 h 54"/>
                <a:gd name="T10" fmla="*/ 6 w 68"/>
                <a:gd name="T11" fmla="*/ 37 h 54"/>
                <a:gd name="T12" fmla="*/ 20 w 68"/>
                <a:gd name="T13" fmla="*/ 22 h 54"/>
                <a:gd name="T14" fmla="*/ 11 w 68"/>
                <a:gd name="T15" fmla="*/ 14 h 54"/>
                <a:gd name="T16" fmla="*/ 30 w 68"/>
                <a:gd name="T17" fmla="*/ 4 h 54"/>
                <a:gd name="T18" fmla="*/ 47 w 68"/>
                <a:gd name="T19" fmla="*/ 0 h 54"/>
                <a:gd name="T20" fmla="*/ 59 w 68"/>
                <a:gd name="T21" fmla="*/ 14 h 54"/>
                <a:gd name="T22" fmla="*/ 68 w 68"/>
                <a:gd name="T23" fmla="*/ 26 h 54"/>
                <a:gd name="T24" fmla="*/ 68 w 68"/>
                <a:gd name="T25" fmla="*/ 28 h 54"/>
                <a:gd name="T26" fmla="*/ 64 w 68"/>
                <a:gd name="T27" fmla="*/ 29 h 54"/>
                <a:gd name="T28" fmla="*/ 60 w 68"/>
                <a:gd name="T29" fmla="*/ 29 h 54"/>
                <a:gd name="T30" fmla="*/ 61 w 68"/>
                <a:gd name="T31" fmla="*/ 33 h 54"/>
                <a:gd name="T32" fmla="*/ 62 w 68"/>
                <a:gd name="T33" fmla="*/ 35 h 54"/>
                <a:gd name="T34" fmla="*/ 59 w 68"/>
                <a:gd name="T35" fmla="*/ 36 h 54"/>
                <a:gd name="T36" fmla="*/ 43 w 68"/>
                <a:gd name="T37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54">
                  <a:moveTo>
                    <a:pt x="43" y="38"/>
                  </a:moveTo>
                  <a:cubicBezTo>
                    <a:pt x="39" y="37"/>
                    <a:pt x="37" y="37"/>
                    <a:pt x="37" y="42"/>
                  </a:cubicBezTo>
                  <a:cubicBezTo>
                    <a:pt x="36" y="50"/>
                    <a:pt x="29" y="54"/>
                    <a:pt x="19" y="53"/>
                  </a:cubicBezTo>
                  <a:cubicBezTo>
                    <a:pt x="16" y="52"/>
                    <a:pt x="13" y="51"/>
                    <a:pt x="10" y="51"/>
                  </a:cubicBezTo>
                  <a:cubicBezTo>
                    <a:pt x="7" y="51"/>
                    <a:pt x="4" y="51"/>
                    <a:pt x="0" y="51"/>
                  </a:cubicBezTo>
                  <a:cubicBezTo>
                    <a:pt x="4" y="47"/>
                    <a:pt x="5" y="42"/>
                    <a:pt x="6" y="37"/>
                  </a:cubicBezTo>
                  <a:cubicBezTo>
                    <a:pt x="8" y="30"/>
                    <a:pt x="13" y="25"/>
                    <a:pt x="20" y="22"/>
                  </a:cubicBezTo>
                  <a:cubicBezTo>
                    <a:pt x="18" y="18"/>
                    <a:pt x="14" y="17"/>
                    <a:pt x="11" y="14"/>
                  </a:cubicBezTo>
                  <a:cubicBezTo>
                    <a:pt x="19" y="13"/>
                    <a:pt x="24" y="8"/>
                    <a:pt x="30" y="4"/>
                  </a:cubicBezTo>
                  <a:cubicBezTo>
                    <a:pt x="35" y="1"/>
                    <a:pt x="41" y="0"/>
                    <a:pt x="47" y="0"/>
                  </a:cubicBezTo>
                  <a:cubicBezTo>
                    <a:pt x="55" y="1"/>
                    <a:pt x="58" y="5"/>
                    <a:pt x="59" y="14"/>
                  </a:cubicBezTo>
                  <a:cubicBezTo>
                    <a:pt x="59" y="21"/>
                    <a:pt x="62" y="25"/>
                    <a:pt x="68" y="26"/>
                  </a:cubicBezTo>
                  <a:cubicBezTo>
                    <a:pt x="68" y="27"/>
                    <a:pt x="68" y="28"/>
                    <a:pt x="68" y="28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3" y="29"/>
                    <a:pt x="61" y="28"/>
                    <a:pt x="60" y="29"/>
                  </a:cubicBezTo>
                  <a:cubicBezTo>
                    <a:pt x="59" y="31"/>
                    <a:pt x="61" y="32"/>
                    <a:pt x="61" y="33"/>
                  </a:cubicBezTo>
                  <a:cubicBezTo>
                    <a:pt x="62" y="33"/>
                    <a:pt x="62" y="34"/>
                    <a:pt x="62" y="35"/>
                  </a:cubicBezTo>
                  <a:cubicBezTo>
                    <a:pt x="61" y="35"/>
                    <a:pt x="60" y="36"/>
                    <a:pt x="59" y="36"/>
                  </a:cubicBezTo>
                  <a:cubicBezTo>
                    <a:pt x="54" y="36"/>
                    <a:pt x="48" y="37"/>
                    <a:pt x="43" y="38"/>
                  </a:cubicBezTo>
                  <a:close/>
                </a:path>
              </a:pathLst>
            </a:custGeom>
            <a:solidFill>
              <a:srgbClr val="7A8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22"/>
            <p:cNvSpPr>
              <a:spLocks/>
            </p:cNvSpPr>
            <p:nvPr/>
          </p:nvSpPr>
          <p:spPr bwMode="auto">
            <a:xfrm>
              <a:off x="1858963" y="2663825"/>
              <a:ext cx="311150" cy="530225"/>
            </a:xfrm>
            <a:custGeom>
              <a:avLst/>
              <a:gdLst>
                <a:gd name="T0" fmla="*/ 72 w 83"/>
                <a:gd name="T1" fmla="*/ 88 h 141"/>
                <a:gd name="T2" fmla="*/ 77 w 83"/>
                <a:gd name="T3" fmla="*/ 99 h 141"/>
                <a:gd name="T4" fmla="*/ 79 w 83"/>
                <a:gd name="T5" fmla="*/ 135 h 141"/>
                <a:gd name="T6" fmla="*/ 79 w 83"/>
                <a:gd name="T7" fmla="*/ 137 h 141"/>
                <a:gd name="T8" fmla="*/ 76 w 83"/>
                <a:gd name="T9" fmla="*/ 141 h 141"/>
                <a:gd name="T10" fmla="*/ 70 w 83"/>
                <a:gd name="T11" fmla="*/ 141 h 141"/>
                <a:gd name="T12" fmla="*/ 73 w 83"/>
                <a:gd name="T13" fmla="*/ 133 h 141"/>
                <a:gd name="T14" fmla="*/ 72 w 83"/>
                <a:gd name="T15" fmla="*/ 105 h 141"/>
                <a:gd name="T16" fmla="*/ 68 w 83"/>
                <a:gd name="T17" fmla="*/ 93 h 141"/>
                <a:gd name="T18" fmla="*/ 58 w 83"/>
                <a:gd name="T19" fmla="*/ 71 h 141"/>
                <a:gd name="T20" fmla="*/ 50 w 83"/>
                <a:gd name="T21" fmla="*/ 50 h 141"/>
                <a:gd name="T22" fmla="*/ 48 w 83"/>
                <a:gd name="T23" fmla="*/ 58 h 141"/>
                <a:gd name="T24" fmla="*/ 45 w 83"/>
                <a:gd name="T25" fmla="*/ 62 h 141"/>
                <a:gd name="T26" fmla="*/ 43 w 83"/>
                <a:gd name="T27" fmla="*/ 58 h 141"/>
                <a:gd name="T28" fmla="*/ 43 w 83"/>
                <a:gd name="T29" fmla="*/ 56 h 141"/>
                <a:gd name="T30" fmla="*/ 42 w 83"/>
                <a:gd name="T31" fmla="*/ 47 h 141"/>
                <a:gd name="T32" fmla="*/ 43 w 83"/>
                <a:gd name="T33" fmla="*/ 45 h 141"/>
                <a:gd name="T34" fmla="*/ 40 w 83"/>
                <a:gd name="T35" fmla="*/ 36 h 141"/>
                <a:gd name="T36" fmla="*/ 38 w 83"/>
                <a:gd name="T37" fmla="*/ 35 h 141"/>
                <a:gd name="T38" fmla="*/ 38 w 83"/>
                <a:gd name="T39" fmla="*/ 51 h 141"/>
                <a:gd name="T40" fmla="*/ 32 w 83"/>
                <a:gd name="T41" fmla="*/ 67 h 141"/>
                <a:gd name="T42" fmla="*/ 29 w 83"/>
                <a:gd name="T43" fmla="*/ 57 h 141"/>
                <a:gd name="T44" fmla="*/ 21 w 83"/>
                <a:gd name="T45" fmla="*/ 50 h 141"/>
                <a:gd name="T46" fmla="*/ 18 w 83"/>
                <a:gd name="T47" fmla="*/ 50 h 141"/>
                <a:gd name="T48" fmla="*/ 26 w 83"/>
                <a:gd name="T49" fmla="*/ 31 h 141"/>
                <a:gd name="T50" fmla="*/ 14 w 83"/>
                <a:gd name="T51" fmla="*/ 26 h 141"/>
                <a:gd name="T52" fmla="*/ 12 w 83"/>
                <a:gd name="T53" fmla="*/ 25 h 141"/>
                <a:gd name="T54" fmla="*/ 3 w 83"/>
                <a:gd name="T55" fmla="*/ 21 h 141"/>
                <a:gd name="T56" fmla="*/ 3 w 83"/>
                <a:gd name="T57" fmla="*/ 8 h 141"/>
                <a:gd name="T58" fmla="*/ 6 w 83"/>
                <a:gd name="T59" fmla="*/ 0 h 141"/>
                <a:gd name="T60" fmla="*/ 21 w 83"/>
                <a:gd name="T61" fmla="*/ 10 h 141"/>
                <a:gd name="T62" fmla="*/ 19 w 83"/>
                <a:gd name="T63" fmla="*/ 22 h 141"/>
                <a:gd name="T64" fmla="*/ 20 w 83"/>
                <a:gd name="T65" fmla="*/ 27 h 141"/>
                <a:gd name="T66" fmla="*/ 30 w 83"/>
                <a:gd name="T67" fmla="*/ 30 h 141"/>
                <a:gd name="T68" fmla="*/ 37 w 83"/>
                <a:gd name="T69" fmla="*/ 28 h 141"/>
                <a:gd name="T70" fmla="*/ 50 w 83"/>
                <a:gd name="T71" fmla="*/ 41 h 141"/>
                <a:gd name="T72" fmla="*/ 63 w 83"/>
                <a:gd name="T73" fmla="*/ 24 h 141"/>
                <a:gd name="T74" fmla="*/ 54 w 83"/>
                <a:gd name="T75" fmla="*/ 26 h 141"/>
                <a:gd name="T76" fmla="*/ 43 w 83"/>
                <a:gd name="T77" fmla="*/ 21 h 141"/>
                <a:gd name="T78" fmla="*/ 49 w 83"/>
                <a:gd name="T79" fmla="*/ 9 h 141"/>
                <a:gd name="T80" fmla="*/ 60 w 83"/>
                <a:gd name="T81" fmla="*/ 17 h 141"/>
                <a:gd name="T82" fmla="*/ 65 w 83"/>
                <a:gd name="T83" fmla="*/ 22 h 141"/>
                <a:gd name="T84" fmla="*/ 68 w 83"/>
                <a:gd name="T85" fmla="*/ 23 h 141"/>
                <a:gd name="T86" fmla="*/ 67 w 83"/>
                <a:gd name="T87" fmla="*/ 28 h 141"/>
                <a:gd name="T88" fmla="*/ 60 w 83"/>
                <a:gd name="T89" fmla="*/ 36 h 141"/>
                <a:gd name="T90" fmla="*/ 58 w 83"/>
                <a:gd name="T91" fmla="*/ 50 h 141"/>
                <a:gd name="T92" fmla="*/ 68 w 83"/>
                <a:gd name="T93" fmla="*/ 77 h 141"/>
                <a:gd name="T94" fmla="*/ 72 w 83"/>
                <a:gd name="T95" fmla="*/ 8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141">
                  <a:moveTo>
                    <a:pt x="72" y="88"/>
                  </a:moveTo>
                  <a:cubicBezTo>
                    <a:pt x="73" y="91"/>
                    <a:pt x="75" y="95"/>
                    <a:pt x="77" y="99"/>
                  </a:cubicBezTo>
                  <a:cubicBezTo>
                    <a:pt x="83" y="110"/>
                    <a:pt x="83" y="123"/>
                    <a:pt x="79" y="135"/>
                  </a:cubicBezTo>
                  <a:cubicBezTo>
                    <a:pt x="79" y="135"/>
                    <a:pt x="79" y="136"/>
                    <a:pt x="79" y="137"/>
                  </a:cubicBezTo>
                  <a:cubicBezTo>
                    <a:pt x="79" y="139"/>
                    <a:pt x="78" y="140"/>
                    <a:pt x="76" y="141"/>
                  </a:cubicBezTo>
                  <a:cubicBezTo>
                    <a:pt x="74" y="141"/>
                    <a:pt x="72" y="141"/>
                    <a:pt x="70" y="141"/>
                  </a:cubicBezTo>
                  <a:cubicBezTo>
                    <a:pt x="68" y="137"/>
                    <a:pt x="72" y="136"/>
                    <a:pt x="73" y="133"/>
                  </a:cubicBezTo>
                  <a:cubicBezTo>
                    <a:pt x="76" y="123"/>
                    <a:pt x="75" y="114"/>
                    <a:pt x="72" y="105"/>
                  </a:cubicBezTo>
                  <a:cubicBezTo>
                    <a:pt x="71" y="101"/>
                    <a:pt x="69" y="97"/>
                    <a:pt x="68" y="93"/>
                  </a:cubicBezTo>
                  <a:cubicBezTo>
                    <a:pt x="66" y="85"/>
                    <a:pt x="62" y="78"/>
                    <a:pt x="58" y="71"/>
                  </a:cubicBezTo>
                  <a:cubicBezTo>
                    <a:pt x="55" y="64"/>
                    <a:pt x="53" y="57"/>
                    <a:pt x="50" y="50"/>
                  </a:cubicBezTo>
                  <a:cubicBezTo>
                    <a:pt x="49" y="52"/>
                    <a:pt x="49" y="55"/>
                    <a:pt x="48" y="58"/>
                  </a:cubicBezTo>
                  <a:cubicBezTo>
                    <a:pt x="48" y="60"/>
                    <a:pt x="47" y="62"/>
                    <a:pt x="45" y="62"/>
                  </a:cubicBezTo>
                  <a:cubicBezTo>
                    <a:pt x="43" y="62"/>
                    <a:pt x="44" y="59"/>
                    <a:pt x="43" y="58"/>
                  </a:cubicBezTo>
                  <a:cubicBezTo>
                    <a:pt x="43" y="57"/>
                    <a:pt x="43" y="57"/>
                    <a:pt x="43" y="56"/>
                  </a:cubicBezTo>
                  <a:cubicBezTo>
                    <a:pt x="42" y="53"/>
                    <a:pt x="43" y="50"/>
                    <a:pt x="42" y="47"/>
                  </a:cubicBezTo>
                  <a:cubicBezTo>
                    <a:pt x="42" y="46"/>
                    <a:pt x="43" y="46"/>
                    <a:pt x="43" y="45"/>
                  </a:cubicBezTo>
                  <a:cubicBezTo>
                    <a:pt x="46" y="39"/>
                    <a:pt x="46" y="39"/>
                    <a:pt x="40" y="36"/>
                  </a:cubicBezTo>
                  <a:cubicBezTo>
                    <a:pt x="39" y="36"/>
                    <a:pt x="39" y="35"/>
                    <a:pt x="38" y="35"/>
                  </a:cubicBezTo>
                  <a:cubicBezTo>
                    <a:pt x="42" y="41"/>
                    <a:pt x="43" y="46"/>
                    <a:pt x="38" y="51"/>
                  </a:cubicBezTo>
                  <a:cubicBezTo>
                    <a:pt x="36" y="56"/>
                    <a:pt x="36" y="62"/>
                    <a:pt x="32" y="67"/>
                  </a:cubicBezTo>
                  <a:cubicBezTo>
                    <a:pt x="30" y="64"/>
                    <a:pt x="29" y="61"/>
                    <a:pt x="29" y="57"/>
                  </a:cubicBezTo>
                  <a:cubicBezTo>
                    <a:pt x="28" y="51"/>
                    <a:pt x="26" y="49"/>
                    <a:pt x="21" y="50"/>
                  </a:cubicBezTo>
                  <a:cubicBezTo>
                    <a:pt x="20" y="50"/>
                    <a:pt x="19" y="50"/>
                    <a:pt x="18" y="50"/>
                  </a:cubicBezTo>
                  <a:cubicBezTo>
                    <a:pt x="19" y="43"/>
                    <a:pt x="19" y="36"/>
                    <a:pt x="26" y="31"/>
                  </a:cubicBezTo>
                  <a:cubicBezTo>
                    <a:pt x="21" y="30"/>
                    <a:pt x="17" y="29"/>
                    <a:pt x="14" y="26"/>
                  </a:cubicBezTo>
                  <a:cubicBezTo>
                    <a:pt x="14" y="25"/>
                    <a:pt x="12" y="25"/>
                    <a:pt x="12" y="25"/>
                  </a:cubicBezTo>
                  <a:cubicBezTo>
                    <a:pt x="8" y="26"/>
                    <a:pt x="5" y="25"/>
                    <a:pt x="3" y="21"/>
                  </a:cubicBezTo>
                  <a:cubicBezTo>
                    <a:pt x="2" y="17"/>
                    <a:pt x="0" y="13"/>
                    <a:pt x="3" y="8"/>
                  </a:cubicBezTo>
                  <a:cubicBezTo>
                    <a:pt x="5" y="6"/>
                    <a:pt x="5" y="3"/>
                    <a:pt x="6" y="0"/>
                  </a:cubicBezTo>
                  <a:cubicBezTo>
                    <a:pt x="11" y="4"/>
                    <a:pt x="18" y="4"/>
                    <a:pt x="21" y="10"/>
                  </a:cubicBezTo>
                  <a:cubicBezTo>
                    <a:pt x="24" y="15"/>
                    <a:pt x="24" y="19"/>
                    <a:pt x="19" y="22"/>
                  </a:cubicBezTo>
                  <a:cubicBezTo>
                    <a:pt x="15" y="25"/>
                    <a:pt x="18" y="26"/>
                    <a:pt x="20" y="27"/>
                  </a:cubicBezTo>
                  <a:cubicBezTo>
                    <a:pt x="23" y="30"/>
                    <a:pt x="27" y="29"/>
                    <a:pt x="30" y="30"/>
                  </a:cubicBezTo>
                  <a:cubicBezTo>
                    <a:pt x="33" y="32"/>
                    <a:pt x="35" y="30"/>
                    <a:pt x="37" y="28"/>
                  </a:cubicBezTo>
                  <a:cubicBezTo>
                    <a:pt x="40" y="34"/>
                    <a:pt x="48" y="34"/>
                    <a:pt x="50" y="41"/>
                  </a:cubicBezTo>
                  <a:cubicBezTo>
                    <a:pt x="54" y="34"/>
                    <a:pt x="58" y="29"/>
                    <a:pt x="63" y="24"/>
                  </a:cubicBezTo>
                  <a:cubicBezTo>
                    <a:pt x="59" y="23"/>
                    <a:pt x="57" y="26"/>
                    <a:pt x="54" y="26"/>
                  </a:cubicBezTo>
                  <a:cubicBezTo>
                    <a:pt x="48" y="27"/>
                    <a:pt x="44" y="25"/>
                    <a:pt x="43" y="21"/>
                  </a:cubicBezTo>
                  <a:cubicBezTo>
                    <a:pt x="42" y="17"/>
                    <a:pt x="46" y="10"/>
                    <a:pt x="49" y="9"/>
                  </a:cubicBezTo>
                  <a:cubicBezTo>
                    <a:pt x="53" y="8"/>
                    <a:pt x="59" y="12"/>
                    <a:pt x="60" y="17"/>
                  </a:cubicBezTo>
                  <a:cubicBezTo>
                    <a:pt x="61" y="19"/>
                    <a:pt x="62" y="21"/>
                    <a:pt x="65" y="22"/>
                  </a:cubicBezTo>
                  <a:cubicBezTo>
                    <a:pt x="66" y="21"/>
                    <a:pt x="67" y="21"/>
                    <a:pt x="68" y="23"/>
                  </a:cubicBezTo>
                  <a:cubicBezTo>
                    <a:pt x="68" y="25"/>
                    <a:pt x="68" y="26"/>
                    <a:pt x="67" y="28"/>
                  </a:cubicBezTo>
                  <a:cubicBezTo>
                    <a:pt x="65" y="31"/>
                    <a:pt x="62" y="33"/>
                    <a:pt x="60" y="36"/>
                  </a:cubicBezTo>
                  <a:cubicBezTo>
                    <a:pt x="57" y="41"/>
                    <a:pt x="57" y="45"/>
                    <a:pt x="58" y="50"/>
                  </a:cubicBezTo>
                  <a:cubicBezTo>
                    <a:pt x="60" y="60"/>
                    <a:pt x="64" y="68"/>
                    <a:pt x="68" y="77"/>
                  </a:cubicBezTo>
                  <a:cubicBezTo>
                    <a:pt x="69" y="80"/>
                    <a:pt x="71" y="84"/>
                    <a:pt x="72" y="88"/>
                  </a:cubicBezTo>
                  <a:close/>
                </a:path>
              </a:pathLst>
            </a:custGeom>
            <a:solidFill>
              <a:srgbClr val="728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23"/>
            <p:cNvSpPr>
              <a:spLocks/>
            </p:cNvSpPr>
            <p:nvPr/>
          </p:nvSpPr>
          <p:spPr bwMode="auto">
            <a:xfrm>
              <a:off x="1196975" y="1703388"/>
              <a:ext cx="236538" cy="268288"/>
            </a:xfrm>
            <a:custGeom>
              <a:avLst/>
              <a:gdLst>
                <a:gd name="T0" fmla="*/ 3 w 63"/>
                <a:gd name="T1" fmla="*/ 44 h 71"/>
                <a:gd name="T2" fmla="*/ 3 w 63"/>
                <a:gd name="T3" fmla="*/ 42 h 71"/>
                <a:gd name="T4" fmla="*/ 6 w 63"/>
                <a:gd name="T5" fmla="*/ 45 h 71"/>
                <a:gd name="T6" fmla="*/ 8 w 63"/>
                <a:gd name="T7" fmla="*/ 40 h 71"/>
                <a:gd name="T8" fmla="*/ 14 w 63"/>
                <a:gd name="T9" fmla="*/ 43 h 71"/>
                <a:gd name="T10" fmla="*/ 19 w 63"/>
                <a:gd name="T11" fmla="*/ 51 h 71"/>
                <a:gd name="T12" fmla="*/ 23 w 63"/>
                <a:gd name="T13" fmla="*/ 53 h 71"/>
                <a:gd name="T14" fmla="*/ 24 w 63"/>
                <a:gd name="T15" fmla="*/ 52 h 71"/>
                <a:gd name="T16" fmla="*/ 21 w 63"/>
                <a:gd name="T17" fmla="*/ 49 h 71"/>
                <a:gd name="T18" fmla="*/ 12 w 63"/>
                <a:gd name="T19" fmla="*/ 36 h 71"/>
                <a:gd name="T20" fmla="*/ 12 w 63"/>
                <a:gd name="T21" fmla="*/ 36 h 71"/>
                <a:gd name="T22" fmla="*/ 11 w 63"/>
                <a:gd name="T23" fmla="*/ 34 h 71"/>
                <a:gd name="T24" fmla="*/ 17 w 63"/>
                <a:gd name="T25" fmla="*/ 31 h 71"/>
                <a:gd name="T26" fmla="*/ 17 w 63"/>
                <a:gd name="T27" fmla="*/ 21 h 71"/>
                <a:gd name="T28" fmla="*/ 18 w 63"/>
                <a:gd name="T29" fmla="*/ 19 h 71"/>
                <a:gd name="T30" fmla="*/ 23 w 63"/>
                <a:gd name="T31" fmla="*/ 21 h 71"/>
                <a:gd name="T32" fmla="*/ 27 w 63"/>
                <a:gd name="T33" fmla="*/ 9 h 71"/>
                <a:gd name="T34" fmla="*/ 32 w 63"/>
                <a:gd name="T35" fmla="*/ 9 h 71"/>
                <a:gd name="T36" fmla="*/ 36 w 63"/>
                <a:gd name="T37" fmla="*/ 17 h 71"/>
                <a:gd name="T38" fmla="*/ 40 w 63"/>
                <a:gd name="T39" fmla="*/ 21 h 71"/>
                <a:gd name="T40" fmla="*/ 33 w 63"/>
                <a:gd name="T41" fmla="*/ 3 h 71"/>
                <a:gd name="T42" fmla="*/ 33 w 63"/>
                <a:gd name="T43" fmla="*/ 3 h 71"/>
                <a:gd name="T44" fmla="*/ 38 w 63"/>
                <a:gd name="T45" fmla="*/ 3 h 71"/>
                <a:gd name="T46" fmla="*/ 41 w 63"/>
                <a:gd name="T47" fmla="*/ 9 h 71"/>
                <a:gd name="T48" fmla="*/ 44 w 63"/>
                <a:gd name="T49" fmla="*/ 14 h 71"/>
                <a:gd name="T50" fmla="*/ 47 w 63"/>
                <a:gd name="T51" fmla="*/ 10 h 71"/>
                <a:gd name="T52" fmla="*/ 59 w 63"/>
                <a:gd name="T53" fmla="*/ 6 h 71"/>
                <a:gd name="T54" fmla="*/ 62 w 63"/>
                <a:gd name="T55" fmla="*/ 9 h 71"/>
                <a:gd name="T56" fmla="*/ 55 w 63"/>
                <a:gd name="T57" fmla="*/ 22 h 71"/>
                <a:gd name="T58" fmla="*/ 54 w 63"/>
                <a:gd name="T59" fmla="*/ 24 h 71"/>
                <a:gd name="T60" fmla="*/ 48 w 63"/>
                <a:gd name="T61" fmla="*/ 34 h 71"/>
                <a:gd name="T62" fmla="*/ 48 w 63"/>
                <a:gd name="T63" fmla="*/ 35 h 71"/>
                <a:gd name="T64" fmla="*/ 46 w 63"/>
                <a:gd name="T65" fmla="*/ 42 h 71"/>
                <a:gd name="T66" fmla="*/ 46 w 63"/>
                <a:gd name="T67" fmla="*/ 45 h 71"/>
                <a:gd name="T68" fmla="*/ 45 w 63"/>
                <a:gd name="T69" fmla="*/ 48 h 71"/>
                <a:gd name="T70" fmla="*/ 41 w 63"/>
                <a:gd name="T71" fmla="*/ 55 h 71"/>
                <a:gd name="T72" fmla="*/ 36 w 63"/>
                <a:gd name="T73" fmla="*/ 61 h 71"/>
                <a:gd name="T74" fmla="*/ 36 w 63"/>
                <a:gd name="T75" fmla="*/ 66 h 71"/>
                <a:gd name="T76" fmla="*/ 17 w 63"/>
                <a:gd name="T77" fmla="*/ 69 h 71"/>
                <a:gd name="T78" fmla="*/ 11 w 63"/>
                <a:gd name="T79" fmla="*/ 67 h 71"/>
                <a:gd name="T80" fmla="*/ 3 w 63"/>
                <a:gd name="T81" fmla="*/ 52 h 71"/>
                <a:gd name="T82" fmla="*/ 0 w 63"/>
                <a:gd name="T83" fmla="*/ 50 h 71"/>
                <a:gd name="T84" fmla="*/ 3 w 63"/>
                <a:gd name="T85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" h="71">
                  <a:moveTo>
                    <a:pt x="3" y="44"/>
                  </a:moveTo>
                  <a:cubicBezTo>
                    <a:pt x="3" y="44"/>
                    <a:pt x="3" y="43"/>
                    <a:pt x="3" y="42"/>
                  </a:cubicBezTo>
                  <a:cubicBezTo>
                    <a:pt x="8" y="39"/>
                    <a:pt x="5" y="44"/>
                    <a:pt x="6" y="45"/>
                  </a:cubicBezTo>
                  <a:cubicBezTo>
                    <a:pt x="6" y="43"/>
                    <a:pt x="5" y="41"/>
                    <a:pt x="8" y="40"/>
                  </a:cubicBezTo>
                  <a:cubicBezTo>
                    <a:pt x="11" y="39"/>
                    <a:pt x="12" y="41"/>
                    <a:pt x="14" y="43"/>
                  </a:cubicBezTo>
                  <a:cubicBezTo>
                    <a:pt x="16" y="46"/>
                    <a:pt x="18" y="48"/>
                    <a:pt x="19" y="51"/>
                  </a:cubicBezTo>
                  <a:cubicBezTo>
                    <a:pt x="20" y="52"/>
                    <a:pt x="21" y="53"/>
                    <a:pt x="23" y="53"/>
                  </a:cubicBezTo>
                  <a:cubicBezTo>
                    <a:pt x="23" y="53"/>
                    <a:pt x="24" y="53"/>
                    <a:pt x="24" y="52"/>
                  </a:cubicBezTo>
                  <a:cubicBezTo>
                    <a:pt x="24" y="51"/>
                    <a:pt x="23" y="50"/>
                    <a:pt x="21" y="49"/>
                  </a:cubicBezTo>
                  <a:cubicBezTo>
                    <a:pt x="16" y="47"/>
                    <a:pt x="12" y="4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28"/>
                    <a:pt x="11" y="28"/>
                    <a:pt x="17" y="31"/>
                  </a:cubicBezTo>
                  <a:cubicBezTo>
                    <a:pt x="17" y="28"/>
                    <a:pt x="16" y="24"/>
                    <a:pt x="17" y="21"/>
                  </a:cubicBezTo>
                  <a:cubicBezTo>
                    <a:pt x="17" y="21"/>
                    <a:pt x="17" y="20"/>
                    <a:pt x="18" y="19"/>
                  </a:cubicBezTo>
                  <a:cubicBezTo>
                    <a:pt x="20" y="19"/>
                    <a:pt x="21" y="21"/>
                    <a:pt x="23" y="21"/>
                  </a:cubicBezTo>
                  <a:cubicBezTo>
                    <a:pt x="21" y="16"/>
                    <a:pt x="26" y="14"/>
                    <a:pt x="27" y="9"/>
                  </a:cubicBezTo>
                  <a:cubicBezTo>
                    <a:pt x="28" y="6"/>
                    <a:pt x="30" y="7"/>
                    <a:pt x="32" y="9"/>
                  </a:cubicBezTo>
                  <a:cubicBezTo>
                    <a:pt x="34" y="11"/>
                    <a:pt x="35" y="14"/>
                    <a:pt x="36" y="17"/>
                  </a:cubicBezTo>
                  <a:cubicBezTo>
                    <a:pt x="37" y="19"/>
                    <a:pt x="37" y="21"/>
                    <a:pt x="40" y="21"/>
                  </a:cubicBezTo>
                  <a:cubicBezTo>
                    <a:pt x="36" y="15"/>
                    <a:pt x="31" y="10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5" y="0"/>
                    <a:pt x="36" y="0"/>
                    <a:pt x="38" y="3"/>
                  </a:cubicBezTo>
                  <a:cubicBezTo>
                    <a:pt x="39" y="5"/>
                    <a:pt x="41" y="6"/>
                    <a:pt x="41" y="9"/>
                  </a:cubicBezTo>
                  <a:cubicBezTo>
                    <a:pt x="42" y="11"/>
                    <a:pt x="42" y="14"/>
                    <a:pt x="44" y="14"/>
                  </a:cubicBezTo>
                  <a:cubicBezTo>
                    <a:pt x="47" y="14"/>
                    <a:pt x="46" y="11"/>
                    <a:pt x="47" y="10"/>
                  </a:cubicBezTo>
                  <a:cubicBezTo>
                    <a:pt x="51" y="8"/>
                    <a:pt x="55" y="6"/>
                    <a:pt x="59" y="6"/>
                  </a:cubicBezTo>
                  <a:cubicBezTo>
                    <a:pt x="61" y="6"/>
                    <a:pt x="63" y="6"/>
                    <a:pt x="62" y="9"/>
                  </a:cubicBezTo>
                  <a:cubicBezTo>
                    <a:pt x="58" y="12"/>
                    <a:pt x="58" y="17"/>
                    <a:pt x="55" y="22"/>
                  </a:cubicBezTo>
                  <a:cubicBezTo>
                    <a:pt x="55" y="22"/>
                    <a:pt x="55" y="23"/>
                    <a:pt x="54" y="24"/>
                  </a:cubicBezTo>
                  <a:cubicBezTo>
                    <a:pt x="51" y="26"/>
                    <a:pt x="51" y="31"/>
                    <a:pt x="48" y="34"/>
                  </a:cubicBezTo>
                  <a:cubicBezTo>
                    <a:pt x="48" y="34"/>
                    <a:pt x="47" y="35"/>
                    <a:pt x="48" y="35"/>
                  </a:cubicBezTo>
                  <a:cubicBezTo>
                    <a:pt x="51" y="38"/>
                    <a:pt x="48" y="40"/>
                    <a:pt x="46" y="42"/>
                  </a:cubicBezTo>
                  <a:cubicBezTo>
                    <a:pt x="45" y="42"/>
                    <a:pt x="42" y="43"/>
                    <a:pt x="46" y="45"/>
                  </a:cubicBezTo>
                  <a:cubicBezTo>
                    <a:pt x="47" y="46"/>
                    <a:pt x="46" y="47"/>
                    <a:pt x="45" y="48"/>
                  </a:cubicBezTo>
                  <a:cubicBezTo>
                    <a:pt x="43" y="50"/>
                    <a:pt x="40" y="52"/>
                    <a:pt x="41" y="55"/>
                  </a:cubicBezTo>
                  <a:cubicBezTo>
                    <a:pt x="41" y="58"/>
                    <a:pt x="37" y="58"/>
                    <a:pt x="36" y="61"/>
                  </a:cubicBezTo>
                  <a:cubicBezTo>
                    <a:pt x="41" y="62"/>
                    <a:pt x="39" y="65"/>
                    <a:pt x="36" y="66"/>
                  </a:cubicBezTo>
                  <a:cubicBezTo>
                    <a:pt x="30" y="71"/>
                    <a:pt x="24" y="71"/>
                    <a:pt x="17" y="69"/>
                  </a:cubicBezTo>
                  <a:cubicBezTo>
                    <a:pt x="15" y="68"/>
                    <a:pt x="13" y="68"/>
                    <a:pt x="11" y="67"/>
                  </a:cubicBezTo>
                  <a:cubicBezTo>
                    <a:pt x="7" y="63"/>
                    <a:pt x="3" y="58"/>
                    <a:pt x="3" y="52"/>
                  </a:cubicBezTo>
                  <a:cubicBezTo>
                    <a:pt x="2" y="51"/>
                    <a:pt x="1" y="51"/>
                    <a:pt x="0" y="50"/>
                  </a:cubicBezTo>
                  <a:cubicBezTo>
                    <a:pt x="1" y="48"/>
                    <a:pt x="3" y="47"/>
                    <a:pt x="3" y="44"/>
                  </a:cubicBezTo>
                  <a:close/>
                </a:path>
              </a:pathLst>
            </a:custGeom>
            <a:solidFill>
              <a:srgbClr val="F3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24"/>
            <p:cNvSpPr>
              <a:spLocks/>
            </p:cNvSpPr>
            <p:nvPr/>
          </p:nvSpPr>
          <p:spPr bwMode="auto">
            <a:xfrm>
              <a:off x="4860925" y="3348038"/>
              <a:ext cx="200025" cy="274638"/>
            </a:xfrm>
            <a:custGeom>
              <a:avLst/>
              <a:gdLst>
                <a:gd name="T0" fmla="*/ 28 w 53"/>
                <a:gd name="T1" fmla="*/ 73 h 73"/>
                <a:gd name="T2" fmla="*/ 17 w 53"/>
                <a:gd name="T3" fmla="*/ 62 h 73"/>
                <a:gd name="T4" fmla="*/ 7 w 53"/>
                <a:gd name="T5" fmla="*/ 47 h 73"/>
                <a:gd name="T6" fmla="*/ 5 w 53"/>
                <a:gd name="T7" fmla="*/ 43 h 73"/>
                <a:gd name="T8" fmla="*/ 2 w 53"/>
                <a:gd name="T9" fmla="*/ 39 h 73"/>
                <a:gd name="T10" fmla="*/ 3 w 53"/>
                <a:gd name="T11" fmla="*/ 28 h 73"/>
                <a:gd name="T12" fmla="*/ 1 w 53"/>
                <a:gd name="T13" fmla="*/ 18 h 73"/>
                <a:gd name="T14" fmla="*/ 4 w 53"/>
                <a:gd name="T15" fmla="*/ 11 h 73"/>
                <a:gd name="T16" fmla="*/ 3 w 53"/>
                <a:gd name="T17" fmla="*/ 5 h 73"/>
                <a:gd name="T18" fmla="*/ 8 w 53"/>
                <a:gd name="T19" fmla="*/ 8 h 73"/>
                <a:gd name="T20" fmla="*/ 16 w 53"/>
                <a:gd name="T21" fmla="*/ 13 h 73"/>
                <a:gd name="T22" fmla="*/ 21 w 53"/>
                <a:gd name="T23" fmla="*/ 19 h 73"/>
                <a:gd name="T24" fmla="*/ 26 w 53"/>
                <a:gd name="T25" fmla="*/ 21 h 73"/>
                <a:gd name="T26" fmla="*/ 28 w 53"/>
                <a:gd name="T27" fmla="*/ 19 h 73"/>
                <a:gd name="T28" fmla="*/ 29 w 53"/>
                <a:gd name="T29" fmla="*/ 14 h 73"/>
                <a:gd name="T30" fmla="*/ 35 w 53"/>
                <a:gd name="T31" fmla="*/ 8 h 73"/>
                <a:gd name="T32" fmla="*/ 40 w 53"/>
                <a:gd name="T33" fmla="*/ 0 h 73"/>
                <a:gd name="T34" fmla="*/ 47 w 53"/>
                <a:gd name="T35" fmla="*/ 13 h 73"/>
                <a:gd name="T36" fmla="*/ 47 w 53"/>
                <a:gd name="T37" fmla="*/ 23 h 73"/>
                <a:gd name="T38" fmla="*/ 51 w 53"/>
                <a:gd name="T39" fmla="*/ 22 h 73"/>
                <a:gd name="T40" fmla="*/ 53 w 53"/>
                <a:gd name="T41" fmla="*/ 24 h 73"/>
                <a:gd name="T42" fmla="*/ 50 w 53"/>
                <a:gd name="T43" fmla="*/ 27 h 73"/>
                <a:gd name="T44" fmla="*/ 33 w 53"/>
                <a:gd name="T45" fmla="*/ 44 h 73"/>
                <a:gd name="T46" fmla="*/ 30 w 53"/>
                <a:gd name="T47" fmla="*/ 61 h 73"/>
                <a:gd name="T48" fmla="*/ 31 w 53"/>
                <a:gd name="T49" fmla="*/ 70 h 73"/>
                <a:gd name="T50" fmla="*/ 28 w 53"/>
                <a:gd name="T5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3">
                  <a:moveTo>
                    <a:pt x="28" y="73"/>
                  </a:moveTo>
                  <a:cubicBezTo>
                    <a:pt x="26" y="68"/>
                    <a:pt x="21" y="65"/>
                    <a:pt x="17" y="62"/>
                  </a:cubicBezTo>
                  <a:cubicBezTo>
                    <a:pt x="13" y="58"/>
                    <a:pt x="8" y="53"/>
                    <a:pt x="7" y="47"/>
                  </a:cubicBezTo>
                  <a:cubicBezTo>
                    <a:pt x="6" y="46"/>
                    <a:pt x="5" y="44"/>
                    <a:pt x="5" y="43"/>
                  </a:cubicBezTo>
                  <a:cubicBezTo>
                    <a:pt x="4" y="42"/>
                    <a:pt x="3" y="40"/>
                    <a:pt x="2" y="39"/>
                  </a:cubicBezTo>
                  <a:cubicBezTo>
                    <a:pt x="1" y="35"/>
                    <a:pt x="3" y="31"/>
                    <a:pt x="3" y="28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6"/>
                    <a:pt x="4" y="14"/>
                    <a:pt x="4" y="11"/>
                  </a:cubicBezTo>
                  <a:cubicBezTo>
                    <a:pt x="3" y="9"/>
                    <a:pt x="3" y="7"/>
                    <a:pt x="3" y="5"/>
                  </a:cubicBezTo>
                  <a:cubicBezTo>
                    <a:pt x="6" y="4"/>
                    <a:pt x="7" y="7"/>
                    <a:pt x="8" y="8"/>
                  </a:cubicBezTo>
                  <a:cubicBezTo>
                    <a:pt x="10" y="9"/>
                    <a:pt x="12" y="12"/>
                    <a:pt x="16" y="13"/>
                  </a:cubicBezTo>
                  <a:cubicBezTo>
                    <a:pt x="19" y="13"/>
                    <a:pt x="21" y="16"/>
                    <a:pt x="21" y="19"/>
                  </a:cubicBezTo>
                  <a:cubicBezTo>
                    <a:pt x="21" y="24"/>
                    <a:pt x="25" y="21"/>
                    <a:pt x="26" y="21"/>
                  </a:cubicBezTo>
                  <a:cubicBezTo>
                    <a:pt x="30" y="22"/>
                    <a:pt x="28" y="20"/>
                    <a:pt x="28" y="19"/>
                  </a:cubicBezTo>
                  <a:cubicBezTo>
                    <a:pt x="28" y="17"/>
                    <a:pt x="28" y="15"/>
                    <a:pt x="29" y="14"/>
                  </a:cubicBezTo>
                  <a:cubicBezTo>
                    <a:pt x="31" y="12"/>
                    <a:pt x="34" y="11"/>
                    <a:pt x="35" y="8"/>
                  </a:cubicBezTo>
                  <a:cubicBezTo>
                    <a:pt x="36" y="6"/>
                    <a:pt x="38" y="3"/>
                    <a:pt x="40" y="0"/>
                  </a:cubicBezTo>
                  <a:cubicBezTo>
                    <a:pt x="41" y="6"/>
                    <a:pt x="44" y="10"/>
                    <a:pt x="47" y="13"/>
                  </a:cubicBezTo>
                  <a:cubicBezTo>
                    <a:pt x="49" y="16"/>
                    <a:pt x="49" y="20"/>
                    <a:pt x="47" y="23"/>
                  </a:cubicBezTo>
                  <a:cubicBezTo>
                    <a:pt x="49" y="24"/>
                    <a:pt x="50" y="22"/>
                    <a:pt x="51" y="22"/>
                  </a:cubicBezTo>
                  <a:cubicBezTo>
                    <a:pt x="53" y="21"/>
                    <a:pt x="53" y="22"/>
                    <a:pt x="53" y="24"/>
                  </a:cubicBezTo>
                  <a:cubicBezTo>
                    <a:pt x="53" y="25"/>
                    <a:pt x="51" y="26"/>
                    <a:pt x="50" y="27"/>
                  </a:cubicBezTo>
                  <a:cubicBezTo>
                    <a:pt x="45" y="33"/>
                    <a:pt x="39" y="38"/>
                    <a:pt x="33" y="44"/>
                  </a:cubicBezTo>
                  <a:cubicBezTo>
                    <a:pt x="28" y="49"/>
                    <a:pt x="27" y="55"/>
                    <a:pt x="30" y="61"/>
                  </a:cubicBezTo>
                  <a:cubicBezTo>
                    <a:pt x="31" y="64"/>
                    <a:pt x="32" y="67"/>
                    <a:pt x="31" y="70"/>
                  </a:cubicBezTo>
                  <a:cubicBezTo>
                    <a:pt x="31" y="71"/>
                    <a:pt x="31" y="73"/>
                    <a:pt x="28" y="73"/>
                  </a:cubicBezTo>
                  <a:close/>
                </a:path>
              </a:pathLst>
            </a:custGeom>
            <a:solidFill>
              <a:srgbClr val="849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25"/>
            <p:cNvSpPr>
              <a:spLocks/>
            </p:cNvSpPr>
            <p:nvPr/>
          </p:nvSpPr>
          <p:spPr bwMode="auto">
            <a:xfrm>
              <a:off x="787400" y="2674938"/>
              <a:ext cx="395288" cy="206375"/>
            </a:xfrm>
            <a:custGeom>
              <a:avLst/>
              <a:gdLst>
                <a:gd name="T0" fmla="*/ 103 w 105"/>
                <a:gd name="T1" fmla="*/ 37 h 55"/>
                <a:gd name="T2" fmla="*/ 63 w 105"/>
                <a:gd name="T3" fmla="*/ 24 h 55"/>
                <a:gd name="T4" fmla="*/ 57 w 105"/>
                <a:gd name="T5" fmla="*/ 24 h 55"/>
                <a:gd name="T6" fmla="*/ 54 w 105"/>
                <a:gd name="T7" fmla="*/ 30 h 55"/>
                <a:gd name="T8" fmla="*/ 51 w 105"/>
                <a:gd name="T9" fmla="*/ 47 h 55"/>
                <a:gd name="T10" fmla="*/ 39 w 105"/>
                <a:gd name="T11" fmla="*/ 55 h 55"/>
                <a:gd name="T12" fmla="*/ 35 w 105"/>
                <a:gd name="T13" fmla="*/ 41 h 55"/>
                <a:gd name="T14" fmla="*/ 40 w 105"/>
                <a:gd name="T15" fmla="*/ 27 h 55"/>
                <a:gd name="T16" fmla="*/ 36 w 105"/>
                <a:gd name="T17" fmla="*/ 29 h 55"/>
                <a:gd name="T18" fmla="*/ 13 w 105"/>
                <a:gd name="T19" fmla="*/ 34 h 55"/>
                <a:gd name="T20" fmla="*/ 0 w 105"/>
                <a:gd name="T21" fmla="*/ 28 h 55"/>
                <a:gd name="T22" fmla="*/ 9 w 105"/>
                <a:gd name="T23" fmla="*/ 17 h 55"/>
                <a:gd name="T24" fmla="*/ 17 w 105"/>
                <a:gd name="T25" fmla="*/ 11 h 55"/>
                <a:gd name="T26" fmla="*/ 33 w 105"/>
                <a:gd name="T27" fmla="*/ 17 h 55"/>
                <a:gd name="T28" fmla="*/ 47 w 105"/>
                <a:gd name="T29" fmla="*/ 22 h 55"/>
                <a:gd name="T30" fmla="*/ 41 w 105"/>
                <a:gd name="T31" fmla="*/ 13 h 55"/>
                <a:gd name="T32" fmla="*/ 35 w 105"/>
                <a:gd name="T33" fmla="*/ 4 h 55"/>
                <a:gd name="T34" fmla="*/ 52 w 105"/>
                <a:gd name="T35" fmla="*/ 1 h 55"/>
                <a:gd name="T36" fmla="*/ 62 w 105"/>
                <a:gd name="T37" fmla="*/ 13 h 55"/>
                <a:gd name="T38" fmla="*/ 69 w 105"/>
                <a:gd name="T39" fmla="*/ 22 h 55"/>
                <a:gd name="T40" fmla="*/ 103 w 105"/>
                <a:gd name="T41" fmla="*/ 34 h 55"/>
                <a:gd name="T42" fmla="*/ 103 w 105"/>
                <a:gd name="T43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55">
                  <a:moveTo>
                    <a:pt x="103" y="37"/>
                  </a:moveTo>
                  <a:cubicBezTo>
                    <a:pt x="90" y="30"/>
                    <a:pt x="77" y="25"/>
                    <a:pt x="63" y="24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53" y="25"/>
                    <a:pt x="52" y="26"/>
                    <a:pt x="54" y="30"/>
                  </a:cubicBezTo>
                  <a:cubicBezTo>
                    <a:pt x="59" y="36"/>
                    <a:pt x="58" y="43"/>
                    <a:pt x="51" y="47"/>
                  </a:cubicBezTo>
                  <a:cubicBezTo>
                    <a:pt x="47" y="49"/>
                    <a:pt x="43" y="52"/>
                    <a:pt x="39" y="55"/>
                  </a:cubicBezTo>
                  <a:cubicBezTo>
                    <a:pt x="39" y="50"/>
                    <a:pt x="36" y="46"/>
                    <a:pt x="35" y="41"/>
                  </a:cubicBezTo>
                  <a:cubicBezTo>
                    <a:pt x="33" y="35"/>
                    <a:pt x="35" y="30"/>
                    <a:pt x="40" y="27"/>
                  </a:cubicBezTo>
                  <a:cubicBezTo>
                    <a:pt x="37" y="26"/>
                    <a:pt x="37" y="27"/>
                    <a:pt x="36" y="29"/>
                  </a:cubicBezTo>
                  <a:cubicBezTo>
                    <a:pt x="30" y="38"/>
                    <a:pt x="23" y="40"/>
                    <a:pt x="13" y="34"/>
                  </a:cubicBezTo>
                  <a:cubicBezTo>
                    <a:pt x="9" y="31"/>
                    <a:pt x="5" y="29"/>
                    <a:pt x="0" y="28"/>
                  </a:cubicBezTo>
                  <a:cubicBezTo>
                    <a:pt x="4" y="25"/>
                    <a:pt x="7" y="21"/>
                    <a:pt x="9" y="17"/>
                  </a:cubicBezTo>
                  <a:cubicBezTo>
                    <a:pt x="11" y="15"/>
                    <a:pt x="14" y="13"/>
                    <a:pt x="17" y="11"/>
                  </a:cubicBezTo>
                  <a:cubicBezTo>
                    <a:pt x="25" y="7"/>
                    <a:pt x="30" y="9"/>
                    <a:pt x="33" y="17"/>
                  </a:cubicBezTo>
                  <a:cubicBezTo>
                    <a:pt x="36" y="23"/>
                    <a:pt x="40" y="25"/>
                    <a:pt x="47" y="22"/>
                  </a:cubicBezTo>
                  <a:cubicBezTo>
                    <a:pt x="44" y="20"/>
                    <a:pt x="42" y="17"/>
                    <a:pt x="41" y="13"/>
                  </a:cubicBezTo>
                  <a:cubicBezTo>
                    <a:pt x="40" y="10"/>
                    <a:pt x="38" y="7"/>
                    <a:pt x="35" y="4"/>
                  </a:cubicBezTo>
                  <a:cubicBezTo>
                    <a:pt x="42" y="4"/>
                    <a:pt x="46" y="0"/>
                    <a:pt x="52" y="1"/>
                  </a:cubicBezTo>
                  <a:cubicBezTo>
                    <a:pt x="61" y="1"/>
                    <a:pt x="64" y="4"/>
                    <a:pt x="62" y="13"/>
                  </a:cubicBezTo>
                  <a:cubicBezTo>
                    <a:pt x="62" y="18"/>
                    <a:pt x="64" y="21"/>
                    <a:pt x="69" y="22"/>
                  </a:cubicBezTo>
                  <a:cubicBezTo>
                    <a:pt x="81" y="24"/>
                    <a:pt x="92" y="28"/>
                    <a:pt x="103" y="34"/>
                  </a:cubicBezTo>
                  <a:cubicBezTo>
                    <a:pt x="105" y="35"/>
                    <a:pt x="105" y="36"/>
                    <a:pt x="103" y="37"/>
                  </a:cubicBezTo>
                  <a:close/>
                </a:path>
              </a:pathLst>
            </a:custGeom>
            <a:solidFill>
              <a:srgbClr val="76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26"/>
            <p:cNvSpPr>
              <a:spLocks/>
            </p:cNvSpPr>
            <p:nvPr/>
          </p:nvSpPr>
          <p:spPr bwMode="auto">
            <a:xfrm>
              <a:off x="3846513" y="4537075"/>
              <a:ext cx="169863" cy="244475"/>
            </a:xfrm>
            <a:custGeom>
              <a:avLst/>
              <a:gdLst>
                <a:gd name="T0" fmla="*/ 26 w 45"/>
                <a:gd name="T1" fmla="*/ 0 h 65"/>
                <a:gd name="T2" fmla="*/ 26 w 45"/>
                <a:gd name="T3" fmla="*/ 4 h 65"/>
                <a:gd name="T4" fmla="*/ 26 w 45"/>
                <a:gd name="T5" fmla="*/ 6 h 65"/>
                <a:gd name="T6" fmla="*/ 30 w 45"/>
                <a:gd name="T7" fmla="*/ 11 h 65"/>
                <a:gd name="T8" fmla="*/ 44 w 45"/>
                <a:gd name="T9" fmla="*/ 18 h 65"/>
                <a:gd name="T10" fmla="*/ 44 w 45"/>
                <a:gd name="T11" fmla="*/ 18 h 65"/>
                <a:gd name="T12" fmla="*/ 44 w 45"/>
                <a:gd name="T13" fmla="*/ 28 h 65"/>
                <a:gd name="T14" fmla="*/ 38 w 45"/>
                <a:gd name="T15" fmla="*/ 30 h 65"/>
                <a:gd name="T16" fmla="*/ 36 w 45"/>
                <a:gd name="T17" fmla="*/ 48 h 65"/>
                <a:gd name="T18" fmla="*/ 30 w 45"/>
                <a:gd name="T19" fmla="*/ 49 h 65"/>
                <a:gd name="T20" fmla="*/ 18 w 45"/>
                <a:gd name="T21" fmla="*/ 63 h 65"/>
                <a:gd name="T22" fmla="*/ 15 w 45"/>
                <a:gd name="T23" fmla="*/ 62 h 65"/>
                <a:gd name="T24" fmla="*/ 9 w 45"/>
                <a:gd name="T25" fmla="*/ 48 h 65"/>
                <a:gd name="T26" fmla="*/ 4 w 45"/>
                <a:gd name="T27" fmla="*/ 45 h 65"/>
                <a:gd name="T28" fmla="*/ 7 w 45"/>
                <a:gd name="T29" fmla="*/ 31 h 65"/>
                <a:gd name="T30" fmla="*/ 1 w 45"/>
                <a:gd name="T31" fmla="*/ 29 h 65"/>
                <a:gd name="T32" fmla="*/ 0 w 45"/>
                <a:gd name="T33" fmla="*/ 23 h 65"/>
                <a:gd name="T34" fmla="*/ 15 w 45"/>
                <a:gd name="T35" fmla="*/ 12 h 65"/>
                <a:gd name="T36" fmla="*/ 21 w 45"/>
                <a:gd name="T37" fmla="*/ 8 h 65"/>
                <a:gd name="T38" fmla="*/ 26 w 45"/>
                <a:gd name="T3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65">
                  <a:moveTo>
                    <a:pt x="26" y="0"/>
                  </a:moveTo>
                  <a:cubicBezTo>
                    <a:pt x="28" y="2"/>
                    <a:pt x="26" y="3"/>
                    <a:pt x="26" y="4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5" y="11"/>
                    <a:pt x="25" y="12"/>
                    <a:pt x="30" y="11"/>
                  </a:cubicBezTo>
                  <a:cubicBezTo>
                    <a:pt x="39" y="9"/>
                    <a:pt x="42" y="11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22"/>
                    <a:pt x="44" y="25"/>
                    <a:pt x="44" y="28"/>
                  </a:cubicBezTo>
                  <a:cubicBezTo>
                    <a:pt x="43" y="33"/>
                    <a:pt x="42" y="34"/>
                    <a:pt x="38" y="30"/>
                  </a:cubicBezTo>
                  <a:cubicBezTo>
                    <a:pt x="40" y="37"/>
                    <a:pt x="39" y="43"/>
                    <a:pt x="36" y="48"/>
                  </a:cubicBezTo>
                  <a:cubicBezTo>
                    <a:pt x="34" y="51"/>
                    <a:pt x="33" y="52"/>
                    <a:pt x="30" y="49"/>
                  </a:cubicBezTo>
                  <a:cubicBezTo>
                    <a:pt x="29" y="57"/>
                    <a:pt x="22" y="59"/>
                    <a:pt x="18" y="63"/>
                  </a:cubicBezTo>
                  <a:cubicBezTo>
                    <a:pt x="17" y="65"/>
                    <a:pt x="16" y="63"/>
                    <a:pt x="15" y="62"/>
                  </a:cubicBezTo>
                  <a:cubicBezTo>
                    <a:pt x="12" y="58"/>
                    <a:pt x="9" y="54"/>
                    <a:pt x="9" y="48"/>
                  </a:cubicBezTo>
                  <a:cubicBezTo>
                    <a:pt x="5" y="51"/>
                    <a:pt x="4" y="49"/>
                    <a:pt x="4" y="45"/>
                  </a:cubicBezTo>
                  <a:cubicBezTo>
                    <a:pt x="4" y="41"/>
                    <a:pt x="4" y="36"/>
                    <a:pt x="7" y="31"/>
                  </a:cubicBezTo>
                  <a:cubicBezTo>
                    <a:pt x="3" y="33"/>
                    <a:pt x="2" y="32"/>
                    <a:pt x="1" y="29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0" y="14"/>
                    <a:pt x="6" y="9"/>
                    <a:pt x="15" y="12"/>
                  </a:cubicBezTo>
                  <a:cubicBezTo>
                    <a:pt x="19" y="13"/>
                    <a:pt x="20" y="12"/>
                    <a:pt x="21" y="8"/>
                  </a:cubicBezTo>
                  <a:cubicBezTo>
                    <a:pt x="21" y="5"/>
                    <a:pt x="23" y="2"/>
                    <a:pt x="26" y="0"/>
                  </a:cubicBezTo>
                  <a:close/>
                </a:path>
              </a:pathLst>
            </a:custGeom>
            <a:solidFill>
              <a:srgbClr val="758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27"/>
            <p:cNvSpPr>
              <a:spLocks/>
            </p:cNvSpPr>
            <p:nvPr/>
          </p:nvSpPr>
          <p:spPr bwMode="auto">
            <a:xfrm>
              <a:off x="2760663" y="3490913"/>
              <a:ext cx="277813" cy="661988"/>
            </a:xfrm>
            <a:custGeom>
              <a:avLst/>
              <a:gdLst>
                <a:gd name="T0" fmla="*/ 63 w 74"/>
                <a:gd name="T1" fmla="*/ 155 h 176"/>
                <a:gd name="T2" fmla="*/ 66 w 74"/>
                <a:gd name="T3" fmla="*/ 173 h 176"/>
                <a:gd name="T4" fmla="*/ 68 w 74"/>
                <a:gd name="T5" fmla="*/ 174 h 176"/>
                <a:gd name="T6" fmla="*/ 73 w 74"/>
                <a:gd name="T7" fmla="*/ 175 h 176"/>
                <a:gd name="T8" fmla="*/ 63 w 74"/>
                <a:gd name="T9" fmla="*/ 176 h 176"/>
                <a:gd name="T10" fmla="*/ 60 w 74"/>
                <a:gd name="T11" fmla="*/ 171 h 176"/>
                <a:gd name="T12" fmla="*/ 54 w 74"/>
                <a:gd name="T13" fmla="*/ 149 h 176"/>
                <a:gd name="T14" fmla="*/ 49 w 74"/>
                <a:gd name="T15" fmla="*/ 143 h 176"/>
                <a:gd name="T16" fmla="*/ 33 w 74"/>
                <a:gd name="T17" fmla="*/ 138 h 176"/>
                <a:gd name="T18" fmla="*/ 18 w 74"/>
                <a:gd name="T19" fmla="*/ 142 h 176"/>
                <a:gd name="T20" fmla="*/ 15 w 74"/>
                <a:gd name="T21" fmla="*/ 144 h 176"/>
                <a:gd name="T22" fmla="*/ 32 w 74"/>
                <a:gd name="T23" fmla="*/ 133 h 176"/>
                <a:gd name="T24" fmla="*/ 45 w 74"/>
                <a:gd name="T25" fmla="*/ 135 h 176"/>
                <a:gd name="T26" fmla="*/ 50 w 74"/>
                <a:gd name="T27" fmla="*/ 131 h 176"/>
                <a:gd name="T28" fmla="*/ 49 w 74"/>
                <a:gd name="T29" fmla="*/ 122 h 176"/>
                <a:gd name="T30" fmla="*/ 47 w 74"/>
                <a:gd name="T31" fmla="*/ 105 h 176"/>
                <a:gd name="T32" fmla="*/ 43 w 74"/>
                <a:gd name="T33" fmla="*/ 99 h 176"/>
                <a:gd name="T34" fmla="*/ 18 w 74"/>
                <a:gd name="T35" fmla="*/ 89 h 176"/>
                <a:gd name="T36" fmla="*/ 0 w 74"/>
                <a:gd name="T37" fmla="*/ 68 h 176"/>
                <a:gd name="T38" fmla="*/ 31 w 74"/>
                <a:gd name="T39" fmla="*/ 89 h 176"/>
                <a:gd name="T40" fmla="*/ 41 w 74"/>
                <a:gd name="T41" fmla="*/ 93 h 176"/>
                <a:gd name="T42" fmla="*/ 45 w 74"/>
                <a:gd name="T43" fmla="*/ 91 h 176"/>
                <a:gd name="T44" fmla="*/ 43 w 74"/>
                <a:gd name="T45" fmla="*/ 72 h 176"/>
                <a:gd name="T46" fmla="*/ 29 w 74"/>
                <a:gd name="T47" fmla="*/ 68 h 176"/>
                <a:gd name="T48" fmla="*/ 32 w 74"/>
                <a:gd name="T49" fmla="*/ 64 h 176"/>
                <a:gd name="T50" fmla="*/ 34 w 74"/>
                <a:gd name="T51" fmla="*/ 57 h 176"/>
                <a:gd name="T52" fmla="*/ 26 w 74"/>
                <a:gd name="T53" fmla="*/ 46 h 176"/>
                <a:gd name="T54" fmla="*/ 24 w 74"/>
                <a:gd name="T55" fmla="*/ 42 h 176"/>
                <a:gd name="T56" fmla="*/ 25 w 74"/>
                <a:gd name="T57" fmla="*/ 39 h 176"/>
                <a:gd name="T58" fmla="*/ 27 w 74"/>
                <a:gd name="T59" fmla="*/ 42 h 176"/>
                <a:gd name="T60" fmla="*/ 28 w 74"/>
                <a:gd name="T61" fmla="*/ 44 h 176"/>
                <a:gd name="T62" fmla="*/ 36 w 74"/>
                <a:gd name="T63" fmla="*/ 53 h 176"/>
                <a:gd name="T64" fmla="*/ 37 w 74"/>
                <a:gd name="T65" fmla="*/ 33 h 176"/>
                <a:gd name="T66" fmla="*/ 36 w 74"/>
                <a:gd name="T67" fmla="*/ 32 h 176"/>
                <a:gd name="T68" fmla="*/ 19 w 74"/>
                <a:gd name="T69" fmla="*/ 22 h 176"/>
                <a:gd name="T70" fmla="*/ 10 w 74"/>
                <a:gd name="T71" fmla="*/ 0 h 176"/>
                <a:gd name="T72" fmla="*/ 11 w 74"/>
                <a:gd name="T73" fmla="*/ 3 h 176"/>
                <a:gd name="T74" fmla="*/ 28 w 74"/>
                <a:gd name="T75" fmla="*/ 23 h 176"/>
                <a:gd name="T76" fmla="*/ 37 w 74"/>
                <a:gd name="T77" fmla="*/ 28 h 176"/>
                <a:gd name="T78" fmla="*/ 41 w 74"/>
                <a:gd name="T79" fmla="*/ 35 h 176"/>
                <a:gd name="T80" fmla="*/ 42 w 74"/>
                <a:gd name="T81" fmla="*/ 51 h 176"/>
                <a:gd name="T82" fmla="*/ 50 w 74"/>
                <a:gd name="T83" fmla="*/ 63 h 176"/>
                <a:gd name="T84" fmla="*/ 63 w 74"/>
                <a:gd name="T85" fmla="*/ 69 h 176"/>
                <a:gd name="T86" fmla="*/ 66 w 74"/>
                <a:gd name="T87" fmla="*/ 67 h 176"/>
                <a:gd name="T88" fmla="*/ 68 w 74"/>
                <a:gd name="T89" fmla="*/ 50 h 176"/>
                <a:gd name="T90" fmla="*/ 68 w 74"/>
                <a:gd name="T91" fmla="*/ 49 h 176"/>
                <a:gd name="T92" fmla="*/ 58 w 74"/>
                <a:gd name="T93" fmla="*/ 41 h 176"/>
                <a:gd name="T94" fmla="*/ 50 w 74"/>
                <a:gd name="T95" fmla="*/ 42 h 176"/>
                <a:gd name="T96" fmla="*/ 64 w 74"/>
                <a:gd name="T97" fmla="*/ 37 h 176"/>
                <a:gd name="T98" fmla="*/ 68 w 74"/>
                <a:gd name="T99" fmla="*/ 33 h 176"/>
                <a:gd name="T100" fmla="*/ 68 w 74"/>
                <a:gd name="T101" fmla="*/ 37 h 176"/>
                <a:gd name="T102" fmla="*/ 72 w 74"/>
                <a:gd name="T103" fmla="*/ 42 h 176"/>
                <a:gd name="T104" fmla="*/ 73 w 74"/>
                <a:gd name="T105" fmla="*/ 50 h 176"/>
                <a:gd name="T106" fmla="*/ 71 w 74"/>
                <a:gd name="T107" fmla="*/ 79 h 176"/>
                <a:gd name="T108" fmla="*/ 69 w 74"/>
                <a:gd name="T109" fmla="*/ 81 h 176"/>
                <a:gd name="T110" fmla="*/ 64 w 74"/>
                <a:gd name="T111" fmla="*/ 81 h 176"/>
                <a:gd name="T112" fmla="*/ 58 w 74"/>
                <a:gd name="T113" fmla="*/ 77 h 176"/>
                <a:gd name="T114" fmla="*/ 46 w 74"/>
                <a:gd name="T115" fmla="*/ 68 h 176"/>
                <a:gd name="T116" fmla="*/ 51 w 74"/>
                <a:gd name="T117" fmla="*/ 96 h 176"/>
                <a:gd name="T118" fmla="*/ 57 w 74"/>
                <a:gd name="T119" fmla="*/ 127 h 176"/>
                <a:gd name="T120" fmla="*/ 63 w 74"/>
                <a:gd name="T121" fmla="*/ 1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" h="176">
                  <a:moveTo>
                    <a:pt x="63" y="155"/>
                  </a:moveTo>
                  <a:cubicBezTo>
                    <a:pt x="62" y="161"/>
                    <a:pt x="67" y="167"/>
                    <a:pt x="66" y="173"/>
                  </a:cubicBezTo>
                  <a:cubicBezTo>
                    <a:pt x="66" y="174"/>
                    <a:pt x="67" y="175"/>
                    <a:pt x="68" y="174"/>
                  </a:cubicBezTo>
                  <a:cubicBezTo>
                    <a:pt x="70" y="174"/>
                    <a:pt x="71" y="175"/>
                    <a:pt x="73" y="175"/>
                  </a:cubicBezTo>
                  <a:cubicBezTo>
                    <a:pt x="70" y="176"/>
                    <a:pt x="66" y="176"/>
                    <a:pt x="63" y="176"/>
                  </a:cubicBezTo>
                  <a:cubicBezTo>
                    <a:pt x="61" y="175"/>
                    <a:pt x="60" y="173"/>
                    <a:pt x="60" y="171"/>
                  </a:cubicBezTo>
                  <a:cubicBezTo>
                    <a:pt x="57" y="164"/>
                    <a:pt x="55" y="156"/>
                    <a:pt x="54" y="149"/>
                  </a:cubicBezTo>
                  <a:cubicBezTo>
                    <a:pt x="53" y="146"/>
                    <a:pt x="52" y="144"/>
                    <a:pt x="49" y="143"/>
                  </a:cubicBezTo>
                  <a:cubicBezTo>
                    <a:pt x="44" y="142"/>
                    <a:pt x="39" y="140"/>
                    <a:pt x="33" y="138"/>
                  </a:cubicBezTo>
                  <a:cubicBezTo>
                    <a:pt x="27" y="137"/>
                    <a:pt x="22" y="137"/>
                    <a:pt x="18" y="142"/>
                  </a:cubicBezTo>
                  <a:cubicBezTo>
                    <a:pt x="17" y="143"/>
                    <a:pt x="16" y="144"/>
                    <a:pt x="15" y="144"/>
                  </a:cubicBezTo>
                  <a:cubicBezTo>
                    <a:pt x="19" y="135"/>
                    <a:pt x="22" y="132"/>
                    <a:pt x="32" y="133"/>
                  </a:cubicBezTo>
                  <a:cubicBezTo>
                    <a:pt x="36" y="134"/>
                    <a:pt x="41" y="135"/>
                    <a:pt x="45" y="135"/>
                  </a:cubicBezTo>
                  <a:cubicBezTo>
                    <a:pt x="49" y="136"/>
                    <a:pt x="50" y="135"/>
                    <a:pt x="50" y="131"/>
                  </a:cubicBezTo>
                  <a:cubicBezTo>
                    <a:pt x="49" y="128"/>
                    <a:pt x="50" y="125"/>
                    <a:pt x="49" y="122"/>
                  </a:cubicBezTo>
                  <a:cubicBezTo>
                    <a:pt x="48" y="116"/>
                    <a:pt x="48" y="111"/>
                    <a:pt x="47" y="105"/>
                  </a:cubicBezTo>
                  <a:cubicBezTo>
                    <a:pt x="46" y="103"/>
                    <a:pt x="45" y="101"/>
                    <a:pt x="43" y="99"/>
                  </a:cubicBezTo>
                  <a:cubicBezTo>
                    <a:pt x="35" y="95"/>
                    <a:pt x="27" y="90"/>
                    <a:pt x="18" y="89"/>
                  </a:cubicBezTo>
                  <a:cubicBezTo>
                    <a:pt x="8" y="87"/>
                    <a:pt x="1" y="79"/>
                    <a:pt x="0" y="68"/>
                  </a:cubicBezTo>
                  <a:cubicBezTo>
                    <a:pt x="7" y="81"/>
                    <a:pt x="19" y="85"/>
                    <a:pt x="31" y="89"/>
                  </a:cubicBezTo>
                  <a:cubicBezTo>
                    <a:pt x="35" y="89"/>
                    <a:pt x="38" y="91"/>
                    <a:pt x="41" y="93"/>
                  </a:cubicBezTo>
                  <a:cubicBezTo>
                    <a:pt x="43" y="94"/>
                    <a:pt x="45" y="94"/>
                    <a:pt x="45" y="91"/>
                  </a:cubicBezTo>
                  <a:cubicBezTo>
                    <a:pt x="45" y="84"/>
                    <a:pt x="45" y="78"/>
                    <a:pt x="43" y="72"/>
                  </a:cubicBezTo>
                  <a:cubicBezTo>
                    <a:pt x="40" y="65"/>
                    <a:pt x="36" y="63"/>
                    <a:pt x="29" y="68"/>
                  </a:cubicBezTo>
                  <a:cubicBezTo>
                    <a:pt x="29" y="65"/>
                    <a:pt x="31" y="65"/>
                    <a:pt x="32" y="64"/>
                  </a:cubicBezTo>
                  <a:cubicBezTo>
                    <a:pt x="36" y="63"/>
                    <a:pt x="37" y="61"/>
                    <a:pt x="34" y="57"/>
                  </a:cubicBezTo>
                  <a:cubicBezTo>
                    <a:pt x="31" y="54"/>
                    <a:pt x="28" y="50"/>
                    <a:pt x="26" y="46"/>
                  </a:cubicBezTo>
                  <a:cubicBezTo>
                    <a:pt x="25" y="45"/>
                    <a:pt x="25" y="44"/>
                    <a:pt x="24" y="42"/>
                  </a:cubicBezTo>
                  <a:cubicBezTo>
                    <a:pt x="24" y="41"/>
                    <a:pt x="23" y="40"/>
                    <a:pt x="25" y="39"/>
                  </a:cubicBezTo>
                  <a:cubicBezTo>
                    <a:pt x="27" y="39"/>
                    <a:pt x="26" y="41"/>
                    <a:pt x="27" y="42"/>
                  </a:cubicBezTo>
                  <a:cubicBezTo>
                    <a:pt x="27" y="42"/>
                    <a:pt x="28" y="43"/>
                    <a:pt x="28" y="44"/>
                  </a:cubicBezTo>
                  <a:cubicBezTo>
                    <a:pt x="31" y="46"/>
                    <a:pt x="33" y="49"/>
                    <a:pt x="36" y="53"/>
                  </a:cubicBezTo>
                  <a:cubicBezTo>
                    <a:pt x="37" y="46"/>
                    <a:pt x="35" y="40"/>
                    <a:pt x="37" y="33"/>
                  </a:cubicBezTo>
                  <a:cubicBezTo>
                    <a:pt x="37" y="33"/>
                    <a:pt x="37" y="32"/>
                    <a:pt x="36" y="32"/>
                  </a:cubicBezTo>
                  <a:cubicBezTo>
                    <a:pt x="31" y="28"/>
                    <a:pt x="25" y="25"/>
                    <a:pt x="19" y="22"/>
                  </a:cubicBezTo>
                  <a:cubicBezTo>
                    <a:pt x="11" y="18"/>
                    <a:pt x="8" y="12"/>
                    <a:pt x="10" y="0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2" y="14"/>
                    <a:pt x="19" y="20"/>
                    <a:pt x="28" y="23"/>
                  </a:cubicBezTo>
                  <a:cubicBezTo>
                    <a:pt x="32" y="24"/>
                    <a:pt x="34" y="27"/>
                    <a:pt x="37" y="28"/>
                  </a:cubicBezTo>
                  <a:cubicBezTo>
                    <a:pt x="40" y="30"/>
                    <a:pt x="41" y="32"/>
                    <a:pt x="41" y="35"/>
                  </a:cubicBezTo>
                  <a:cubicBezTo>
                    <a:pt x="41" y="40"/>
                    <a:pt x="42" y="46"/>
                    <a:pt x="42" y="51"/>
                  </a:cubicBezTo>
                  <a:cubicBezTo>
                    <a:pt x="41" y="58"/>
                    <a:pt x="44" y="62"/>
                    <a:pt x="50" y="63"/>
                  </a:cubicBezTo>
                  <a:cubicBezTo>
                    <a:pt x="54" y="65"/>
                    <a:pt x="59" y="67"/>
                    <a:pt x="63" y="69"/>
                  </a:cubicBezTo>
                  <a:cubicBezTo>
                    <a:pt x="65" y="70"/>
                    <a:pt x="66" y="71"/>
                    <a:pt x="66" y="67"/>
                  </a:cubicBezTo>
                  <a:cubicBezTo>
                    <a:pt x="66" y="61"/>
                    <a:pt x="65" y="56"/>
                    <a:pt x="68" y="50"/>
                  </a:cubicBezTo>
                  <a:cubicBezTo>
                    <a:pt x="68" y="50"/>
                    <a:pt x="68" y="50"/>
                    <a:pt x="68" y="49"/>
                  </a:cubicBezTo>
                  <a:cubicBezTo>
                    <a:pt x="68" y="39"/>
                    <a:pt x="68" y="39"/>
                    <a:pt x="58" y="41"/>
                  </a:cubicBezTo>
                  <a:cubicBezTo>
                    <a:pt x="55" y="41"/>
                    <a:pt x="53" y="42"/>
                    <a:pt x="50" y="42"/>
                  </a:cubicBezTo>
                  <a:cubicBezTo>
                    <a:pt x="54" y="40"/>
                    <a:pt x="59" y="38"/>
                    <a:pt x="64" y="37"/>
                  </a:cubicBezTo>
                  <a:cubicBezTo>
                    <a:pt x="67" y="36"/>
                    <a:pt x="68" y="35"/>
                    <a:pt x="68" y="33"/>
                  </a:cubicBezTo>
                  <a:cubicBezTo>
                    <a:pt x="69" y="34"/>
                    <a:pt x="68" y="35"/>
                    <a:pt x="68" y="37"/>
                  </a:cubicBezTo>
                  <a:cubicBezTo>
                    <a:pt x="68" y="39"/>
                    <a:pt x="68" y="42"/>
                    <a:pt x="72" y="42"/>
                  </a:cubicBezTo>
                  <a:cubicBezTo>
                    <a:pt x="74" y="45"/>
                    <a:pt x="73" y="47"/>
                    <a:pt x="73" y="50"/>
                  </a:cubicBezTo>
                  <a:cubicBezTo>
                    <a:pt x="72" y="60"/>
                    <a:pt x="73" y="70"/>
                    <a:pt x="71" y="79"/>
                  </a:cubicBezTo>
                  <a:cubicBezTo>
                    <a:pt x="70" y="80"/>
                    <a:pt x="70" y="82"/>
                    <a:pt x="69" y="81"/>
                  </a:cubicBezTo>
                  <a:cubicBezTo>
                    <a:pt x="67" y="78"/>
                    <a:pt x="66" y="81"/>
                    <a:pt x="64" y="81"/>
                  </a:cubicBezTo>
                  <a:cubicBezTo>
                    <a:pt x="62" y="80"/>
                    <a:pt x="60" y="78"/>
                    <a:pt x="58" y="77"/>
                  </a:cubicBezTo>
                  <a:cubicBezTo>
                    <a:pt x="55" y="74"/>
                    <a:pt x="51" y="71"/>
                    <a:pt x="46" y="68"/>
                  </a:cubicBezTo>
                  <a:cubicBezTo>
                    <a:pt x="53" y="77"/>
                    <a:pt x="50" y="87"/>
                    <a:pt x="51" y="96"/>
                  </a:cubicBezTo>
                  <a:cubicBezTo>
                    <a:pt x="52" y="107"/>
                    <a:pt x="55" y="117"/>
                    <a:pt x="57" y="127"/>
                  </a:cubicBezTo>
                  <a:cubicBezTo>
                    <a:pt x="59" y="136"/>
                    <a:pt x="61" y="145"/>
                    <a:pt x="63" y="155"/>
                  </a:cubicBezTo>
                  <a:close/>
                </a:path>
              </a:pathLst>
            </a:custGeom>
            <a:solidFill>
              <a:srgbClr val="A8B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28"/>
            <p:cNvSpPr>
              <a:spLocks/>
            </p:cNvSpPr>
            <p:nvPr/>
          </p:nvSpPr>
          <p:spPr bwMode="auto">
            <a:xfrm>
              <a:off x="3819525" y="2765425"/>
              <a:ext cx="173038" cy="322263"/>
            </a:xfrm>
            <a:custGeom>
              <a:avLst/>
              <a:gdLst>
                <a:gd name="T0" fmla="*/ 8 w 46"/>
                <a:gd name="T1" fmla="*/ 35 h 86"/>
                <a:gd name="T2" fmla="*/ 12 w 46"/>
                <a:gd name="T3" fmla="*/ 32 h 86"/>
                <a:gd name="T4" fmla="*/ 15 w 46"/>
                <a:gd name="T5" fmla="*/ 32 h 86"/>
                <a:gd name="T6" fmla="*/ 19 w 46"/>
                <a:gd name="T7" fmla="*/ 32 h 86"/>
                <a:gd name="T8" fmla="*/ 20 w 46"/>
                <a:gd name="T9" fmla="*/ 13 h 86"/>
                <a:gd name="T10" fmla="*/ 24 w 46"/>
                <a:gd name="T11" fmla="*/ 0 h 86"/>
                <a:gd name="T12" fmla="*/ 35 w 46"/>
                <a:gd name="T13" fmla="*/ 13 h 86"/>
                <a:gd name="T14" fmla="*/ 40 w 46"/>
                <a:gd name="T15" fmla="*/ 56 h 86"/>
                <a:gd name="T16" fmla="*/ 33 w 46"/>
                <a:gd name="T17" fmla="*/ 60 h 86"/>
                <a:gd name="T18" fmla="*/ 20 w 46"/>
                <a:gd name="T19" fmla="*/ 61 h 86"/>
                <a:gd name="T20" fmla="*/ 24 w 46"/>
                <a:gd name="T21" fmla="*/ 71 h 86"/>
                <a:gd name="T22" fmla="*/ 14 w 46"/>
                <a:gd name="T23" fmla="*/ 86 h 86"/>
                <a:gd name="T24" fmla="*/ 0 w 46"/>
                <a:gd name="T25" fmla="*/ 79 h 86"/>
                <a:gd name="T26" fmla="*/ 4 w 46"/>
                <a:gd name="T27" fmla="*/ 75 h 86"/>
                <a:gd name="T28" fmla="*/ 9 w 46"/>
                <a:gd name="T29" fmla="*/ 74 h 86"/>
                <a:gd name="T30" fmla="*/ 15 w 46"/>
                <a:gd name="T31" fmla="*/ 60 h 86"/>
                <a:gd name="T32" fmla="*/ 3 w 46"/>
                <a:gd name="T33" fmla="*/ 54 h 86"/>
                <a:gd name="T34" fmla="*/ 1 w 46"/>
                <a:gd name="T35" fmla="*/ 53 h 86"/>
                <a:gd name="T36" fmla="*/ 8 w 46"/>
                <a:gd name="T37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8" y="35"/>
                  </a:moveTo>
                  <a:cubicBezTo>
                    <a:pt x="9" y="34"/>
                    <a:pt x="11" y="33"/>
                    <a:pt x="12" y="32"/>
                  </a:cubicBezTo>
                  <a:cubicBezTo>
                    <a:pt x="13" y="31"/>
                    <a:pt x="14" y="31"/>
                    <a:pt x="15" y="32"/>
                  </a:cubicBezTo>
                  <a:cubicBezTo>
                    <a:pt x="17" y="36"/>
                    <a:pt x="18" y="34"/>
                    <a:pt x="19" y="32"/>
                  </a:cubicBezTo>
                  <a:cubicBezTo>
                    <a:pt x="21" y="25"/>
                    <a:pt x="19" y="19"/>
                    <a:pt x="20" y="13"/>
                  </a:cubicBezTo>
                  <a:cubicBezTo>
                    <a:pt x="20" y="8"/>
                    <a:pt x="20" y="3"/>
                    <a:pt x="24" y="0"/>
                  </a:cubicBezTo>
                  <a:cubicBezTo>
                    <a:pt x="31" y="2"/>
                    <a:pt x="32" y="8"/>
                    <a:pt x="35" y="13"/>
                  </a:cubicBezTo>
                  <a:cubicBezTo>
                    <a:pt x="42" y="27"/>
                    <a:pt x="46" y="41"/>
                    <a:pt x="40" y="56"/>
                  </a:cubicBezTo>
                  <a:cubicBezTo>
                    <a:pt x="38" y="58"/>
                    <a:pt x="36" y="60"/>
                    <a:pt x="33" y="60"/>
                  </a:cubicBezTo>
                  <a:cubicBezTo>
                    <a:pt x="29" y="61"/>
                    <a:pt x="25" y="62"/>
                    <a:pt x="20" y="61"/>
                  </a:cubicBezTo>
                  <a:cubicBezTo>
                    <a:pt x="20" y="65"/>
                    <a:pt x="23" y="68"/>
                    <a:pt x="24" y="71"/>
                  </a:cubicBezTo>
                  <a:cubicBezTo>
                    <a:pt x="27" y="79"/>
                    <a:pt x="23" y="86"/>
                    <a:pt x="14" y="86"/>
                  </a:cubicBezTo>
                  <a:cubicBezTo>
                    <a:pt x="8" y="86"/>
                    <a:pt x="3" y="85"/>
                    <a:pt x="0" y="79"/>
                  </a:cubicBezTo>
                  <a:cubicBezTo>
                    <a:pt x="0" y="77"/>
                    <a:pt x="2" y="76"/>
                    <a:pt x="4" y="75"/>
                  </a:cubicBezTo>
                  <a:cubicBezTo>
                    <a:pt x="6" y="75"/>
                    <a:pt x="8" y="75"/>
                    <a:pt x="9" y="74"/>
                  </a:cubicBezTo>
                  <a:cubicBezTo>
                    <a:pt x="17" y="73"/>
                    <a:pt x="19" y="65"/>
                    <a:pt x="15" y="60"/>
                  </a:cubicBezTo>
                  <a:cubicBezTo>
                    <a:pt x="12" y="56"/>
                    <a:pt x="8" y="53"/>
                    <a:pt x="3" y="54"/>
                  </a:cubicBezTo>
                  <a:cubicBezTo>
                    <a:pt x="2" y="54"/>
                    <a:pt x="2" y="54"/>
                    <a:pt x="1" y="53"/>
                  </a:cubicBezTo>
                  <a:cubicBezTo>
                    <a:pt x="2" y="47"/>
                    <a:pt x="6" y="41"/>
                    <a:pt x="8" y="35"/>
                  </a:cubicBezTo>
                  <a:close/>
                </a:path>
              </a:pathLst>
            </a:custGeom>
            <a:solidFill>
              <a:srgbClr val="311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29"/>
            <p:cNvSpPr>
              <a:spLocks/>
            </p:cNvSpPr>
            <p:nvPr/>
          </p:nvSpPr>
          <p:spPr bwMode="auto">
            <a:xfrm>
              <a:off x="2109788" y="2746375"/>
              <a:ext cx="255588" cy="296863"/>
            </a:xfrm>
            <a:custGeom>
              <a:avLst/>
              <a:gdLst>
                <a:gd name="T0" fmla="*/ 5 w 68"/>
                <a:gd name="T1" fmla="*/ 66 h 79"/>
                <a:gd name="T2" fmla="*/ 0 w 68"/>
                <a:gd name="T3" fmla="*/ 56 h 79"/>
                <a:gd name="T4" fmla="*/ 1 w 68"/>
                <a:gd name="T5" fmla="*/ 55 h 79"/>
                <a:gd name="T6" fmla="*/ 9 w 68"/>
                <a:gd name="T7" fmla="*/ 48 h 79"/>
                <a:gd name="T8" fmla="*/ 12 w 68"/>
                <a:gd name="T9" fmla="*/ 47 h 79"/>
                <a:gd name="T10" fmla="*/ 20 w 68"/>
                <a:gd name="T11" fmla="*/ 40 h 79"/>
                <a:gd name="T12" fmla="*/ 32 w 68"/>
                <a:gd name="T13" fmla="*/ 28 h 79"/>
                <a:gd name="T14" fmla="*/ 22 w 68"/>
                <a:gd name="T15" fmla="*/ 27 h 79"/>
                <a:gd name="T16" fmla="*/ 16 w 68"/>
                <a:gd name="T17" fmla="*/ 20 h 79"/>
                <a:gd name="T18" fmla="*/ 22 w 68"/>
                <a:gd name="T19" fmla="*/ 7 h 79"/>
                <a:gd name="T20" fmla="*/ 28 w 68"/>
                <a:gd name="T21" fmla="*/ 0 h 79"/>
                <a:gd name="T22" fmla="*/ 38 w 68"/>
                <a:gd name="T23" fmla="*/ 17 h 79"/>
                <a:gd name="T24" fmla="*/ 35 w 68"/>
                <a:gd name="T25" fmla="*/ 26 h 79"/>
                <a:gd name="T26" fmla="*/ 28 w 68"/>
                <a:gd name="T27" fmla="*/ 33 h 79"/>
                <a:gd name="T28" fmla="*/ 29 w 68"/>
                <a:gd name="T29" fmla="*/ 37 h 79"/>
                <a:gd name="T30" fmla="*/ 43 w 68"/>
                <a:gd name="T31" fmla="*/ 44 h 79"/>
                <a:gd name="T32" fmla="*/ 47 w 68"/>
                <a:gd name="T33" fmla="*/ 42 h 79"/>
                <a:gd name="T34" fmla="*/ 53 w 68"/>
                <a:gd name="T35" fmla="*/ 37 h 79"/>
                <a:gd name="T36" fmla="*/ 63 w 68"/>
                <a:gd name="T37" fmla="*/ 44 h 79"/>
                <a:gd name="T38" fmla="*/ 63 w 68"/>
                <a:gd name="T39" fmla="*/ 44 h 79"/>
                <a:gd name="T40" fmla="*/ 65 w 68"/>
                <a:gd name="T41" fmla="*/ 51 h 79"/>
                <a:gd name="T42" fmla="*/ 53 w 68"/>
                <a:gd name="T43" fmla="*/ 55 h 79"/>
                <a:gd name="T44" fmla="*/ 46 w 68"/>
                <a:gd name="T45" fmla="*/ 54 h 79"/>
                <a:gd name="T46" fmla="*/ 45 w 68"/>
                <a:gd name="T47" fmla="*/ 73 h 79"/>
                <a:gd name="T48" fmla="*/ 43 w 68"/>
                <a:gd name="T49" fmla="*/ 78 h 79"/>
                <a:gd name="T50" fmla="*/ 37 w 68"/>
                <a:gd name="T51" fmla="*/ 64 h 79"/>
                <a:gd name="T52" fmla="*/ 29 w 68"/>
                <a:gd name="T53" fmla="*/ 56 h 79"/>
                <a:gd name="T54" fmla="*/ 22 w 68"/>
                <a:gd name="T55" fmla="*/ 48 h 79"/>
                <a:gd name="T56" fmla="*/ 25 w 68"/>
                <a:gd name="T57" fmla="*/ 41 h 79"/>
                <a:gd name="T58" fmla="*/ 26 w 68"/>
                <a:gd name="T59" fmla="*/ 39 h 79"/>
                <a:gd name="T60" fmla="*/ 24 w 68"/>
                <a:gd name="T61" fmla="*/ 39 h 79"/>
                <a:gd name="T62" fmla="*/ 18 w 68"/>
                <a:gd name="T63" fmla="*/ 46 h 79"/>
                <a:gd name="T64" fmla="*/ 5 w 68"/>
                <a:gd name="T65" fmla="*/ 58 h 79"/>
                <a:gd name="T66" fmla="*/ 25 w 68"/>
                <a:gd name="T67" fmla="*/ 74 h 79"/>
                <a:gd name="T68" fmla="*/ 25 w 68"/>
                <a:gd name="T69" fmla="*/ 78 h 79"/>
                <a:gd name="T70" fmla="*/ 21 w 68"/>
                <a:gd name="T71" fmla="*/ 77 h 79"/>
                <a:gd name="T72" fmla="*/ 8 w 68"/>
                <a:gd name="T73" fmla="*/ 68 h 79"/>
                <a:gd name="T74" fmla="*/ 5 w 68"/>
                <a:gd name="T75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79">
                  <a:moveTo>
                    <a:pt x="5" y="66"/>
                  </a:moveTo>
                  <a:cubicBezTo>
                    <a:pt x="2" y="63"/>
                    <a:pt x="2" y="59"/>
                    <a:pt x="0" y="56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5" y="54"/>
                    <a:pt x="7" y="51"/>
                    <a:pt x="9" y="48"/>
                  </a:cubicBezTo>
                  <a:cubicBezTo>
                    <a:pt x="10" y="47"/>
                    <a:pt x="11" y="49"/>
                    <a:pt x="12" y="47"/>
                  </a:cubicBezTo>
                  <a:cubicBezTo>
                    <a:pt x="14" y="44"/>
                    <a:pt x="16" y="42"/>
                    <a:pt x="20" y="40"/>
                  </a:cubicBezTo>
                  <a:cubicBezTo>
                    <a:pt x="23" y="36"/>
                    <a:pt x="26" y="31"/>
                    <a:pt x="32" y="28"/>
                  </a:cubicBezTo>
                  <a:cubicBezTo>
                    <a:pt x="28" y="28"/>
                    <a:pt x="25" y="28"/>
                    <a:pt x="22" y="27"/>
                  </a:cubicBezTo>
                  <a:cubicBezTo>
                    <a:pt x="18" y="27"/>
                    <a:pt x="15" y="24"/>
                    <a:pt x="16" y="20"/>
                  </a:cubicBezTo>
                  <a:cubicBezTo>
                    <a:pt x="16" y="15"/>
                    <a:pt x="16" y="9"/>
                    <a:pt x="22" y="7"/>
                  </a:cubicBezTo>
                  <a:cubicBezTo>
                    <a:pt x="24" y="6"/>
                    <a:pt x="26" y="3"/>
                    <a:pt x="28" y="0"/>
                  </a:cubicBezTo>
                  <a:cubicBezTo>
                    <a:pt x="31" y="6"/>
                    <a:pt x="37" y="10"/>
                    <a:pt x="38" y="17"/>
                  </a:cubicBezTo>
                  <a:cubicBezTo>
                    <a:pt x="39" y="21"/>
                    <a:pt x="38" y="24"/>
                    <a:pt x="35" y="26"/>
                  </a:cubicBezTo>
                  <a:cubicBezTo>
                    <a:pt x="33" y="29"/>
                    <a:pt x="31" y="31"/>
                    <a:pt x="28" y="33"/>
                  </a:cubicBezTo>
                  <a:cubicBezTo>
                    <a:pt x="26" y="35"/>
                    <a:pt x="26" y="37"/>
                    <a:pt x="29" y="37"/>
                  </a:cubicBezTo>
                  <a:cubicBezTo>
                    <a:pt x="34" y="38"/>
                    <a:pt x="39" y="40"/>
                    <a:pt x="43" y="44"/>
                  </a:cubicBezTo>
                  <a:cubicBezTo>
                    <a:pt x="44" y="45"/>
                    <a:pt x="46" y="44"/>
                    <a:pt x="47" y="42"/>
                  </a:cubicBezTo>
                  <a:cubicBezTo>
                    <a:pt x="48" y="39"/>
                    <a:pt x="50" y="37"/>
                    <a:pt x="53" y="37"/>
                  </a:cubicBezTo>
                  <a:cubicBezTo>
                    <a:pt x="57" y="38"/>
                    <a:pt x="61" y="40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7"/>
                    <a:pt x="68" y="50"/>
                    <a:pt x="65" y="51"/>
                  </a:cubicBezTo>
                  <a:cubicBezTo>
                    <a:pt x="62" y="53"/>
                    <a:pt x="58" y="56"/>
                    <a:pt x="53" y="55"/>
                  </a:cubicBezTo>
                  <a:cubicBezTo>
                    <a:pt x="51" y="55"/>
                    <a:pt x="49" y="55"/>
                    <a:pt x="46" y="54"/>
                  </a:cubicBezTo>
                  <a:cubicBezTo>
                    <a:pt x="46" y="60"/>
                    <a:pt x="47" y="67"/>
                    <a:pt x="45" y="73"/>
                  </a:cubicBezTo>
                  <a:cubicBezTo>
                    <a:pt x="44" y="74"/>
                    <a:pt x="44" y="76"/>
                    <a:pt x="43" y="78"/>
                  </a:cubicBezTo>
                  <a:cubicBezTo>
                    <a:pt x="39" y="74"/>
                    <a:pt x="38" y="69"/>
                    <a:pt x="37" y="64"/>
                  </a:cubicBezTo>
                  <a:cubicBezTo>
                    <a:pt x="37" y="60"/>
                    <a:pt x="34" y="58"/>
                    <a:pt x="29" y="56"/>
                  </a:cubicBezTo>
                  <a:cubicBezTo>
                    <a:pt x="25" y="55"/>
                    <a:pt x="23" y="52"/>
                    <a:pt x="22" y="48"/>
                  </a:cubicBezTo>
                  <a:cubicBezTo>
                    <a:pt x="21" y="45"/>
                    <a:pt x="22" y="42"/>
                    <a:pt x="25" y="41"/>
                  </a:cubicBezTo>
                  <a:cubicBezTo>
                    <a:pt x="26" y="40"/>
                    <a:pt x="27" y="40"/>
                    <a:pt x="26" y="39"/>
                  </a:cubicBezTo>
                  <a:cubicBezTo>
                    <a:pt x="25" y="38"/>
                    <a:pt x="24" y="39"/>
                    <a:pt x="24" y="39"/>
                  </a:cubicBezTo>
                  <a:cubicBezTo>
                    <a:pt x="22" y="41"/>
                    <a:pt x="20" y="44"/>
                    <a:pt x="18" y="46"/>
                  </a:cubicBezTo>
                  <a:cubicBezTo>
                    <a:pt x="14" y="50"/>
                    <a:pt x="10" y="54"/>
                    <a:pt x="5" y="58"/>
                  </a:cubicBezTo>
                  <a:cubicBezTo>
                    <a:pt x="16" y="59"/>
                    <a:pt x="20" y="67"/>
                    <a:pt x="25" y="74"/>
                  </a:cubicBezTo>
                  <a:cubicBezTo>
                    <a:pt x="25" y="75"/>
                    <a:pt x="26" y="77"/>
                    <a:pt x="25" y="78"/>
                  </a:cubicBezTo>
                  <a:cubicBezTo>
                    <a:pt x="24" y="79"/>
                    <a:pt x="22" y="78"/>
                    <a:pt x="21" y="77"/>
                  </a:cubicBezTo>
                  <a:cubicBezTo>
                    <a:pt x="16" y="75"/>
                    <a:pt x="12" y="72"/>
                    <a:pt x="8" y="68"/>
                  </a:cubicBezTo>
                  <a:cubicBezTo>
                    <a:pt x="7" y="67"/>
                    <a:pt x="7" y="65"/>
                    <a:pt x="5" y="66"/>
                  </a:cubicBezTo>
                  <a:close/>
                </a:path>
              </a:pathLst>
            </a:custGeom>
            <a:solidFill>
              <a:srgbClr val="7B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30"/>
            <p:cNvSpPr>
              <a:spLocks/>
            </p:cNvSpPr>
            <p:nvPr/>
          </p:nvSpPr>
          <p:spPr bwMode="auto">
            <a:xfrm>
              <a:off x="3903663" y="3644900"/>
              <a:ext cx="239713" cy="285750"/>
            </a:xfrm>
            <a:custGeom>
              <a:avLst/>
              <a:gdLst>
                <a:gd name="T0" fmla="*/ 44 w 64"/>
                <a:gd name="T1" fmla="*/ 66 h 76"/>
                <a:gd name="T2" fmla="*/ 39 w 64"/>
                <a:gd name="T3" fmla="*/ 62 h 76"/>
                <a:gd name="T4" fmla="*/ 38 w 64"/>
                <a:gd name="T5" fmla="*/ 65 h 76"/>
                <a:gd name="T6" fmla="*/ 38 w 64"/>
                <a:gd name="T7" fmla="*/ 72 h 76"/>
                <a:gd name="T8" fmla="*/ 35 w 64"/>
                <a:gd name="T9" fmla="*/ 76 h 76"/>
                <a:gd name="T10" fmla="*/ 30 w 64"/>
                <a:gd name="T11" fmla="*/ 72 h 76"/>
                <a:gd name="T12" fmla="*/ 31 w 64"/>
                <a:gd name="T13" fmla="*/ 55 h 76"/>
                <a:gd name="T14" fmla="*/ 31 w 64"/>
                <a:gd name="T15" fmla="*/ 53 h 76"/>
                <a:gd name="T16" fmla="*/ 30 w 64"/>
                <a:gd name="T17" fmla="*/ 53 h 76"/>
                <a:gd name="T18" fmla="*/ 25 w 64"/>
                <a:gd name="T19" fmla="*/ 51 h 76"/>
                <a:gd name="T20" fmla="*/ 0 w 64"/>
                <a:gd name="T21" fmla="*/ 7 h 76"/>
                <a:gd name="T22" fmla="*/ 25 w 64"/>
                <a:gd name="T23" fmla="*/ 44 h 76"/>
                <a:gd name="T24" fmla="*/ 26 w 64"/>
                <a:gd name="T25" fmla="*/ 44 h 76"/>
                <a:gd name="T26" fmla="*/ 25 w 64"/>
                <a:gd name="T27" fmla="*/ 17 h 76"/>
                <a:gd name="T28" fmla="*/ 24 w 64"/>
                <a:gd name="T29" fmla="*/ 7 h 76"/>
                <a:gd name="T30" fmla="*/ 32 w 64"/>
                <a:gd name="T31" fmla="*/ 2 h 76"/>
                <a:gd name="T32" fmla="*/ 33 w 64"/>
                <a:gd name="T33" fmla="*/ 0 h 76"/>
                <a:gd name="T34" fmla="*/ 38 w 64"/>
                <a:gd name="T35" fmla="*/ 1 h 76"/>
                <a:gd name="T36" fmla="*/ 38 w 64"/>
                <a:gd name="T37" fmla="*/ 38 h 76"/>
                <a:gd name="T38" fmla="*/ 64 w 64"/>
                <a:gd name="T39" fmla="*/ 4 h 76"/>
                <a:gd name="T40" fmla="*/ 55 w 64"/>
                <a:gd name="T41" fmla="*/ 26 h 76"/>
                <a:gd name="T42" fmla="*/ 55 w 64"/>
                <a:gd name="T43" fmla="*/ 43 h 76"/>
                <a:gd name="T44" fmla="*/ 51 w 64"/>
                <a:gd name="T45" fmla="*/ 47 h 76"/>
                <a:gd name="T46" fmla="*/ 48 w 64"/>
                <a:gd name="T47" fmla="*/ 43 h 76"/>
                <a:gd name="T48" fmla="*/ 47 w 64"/>
                <a:gd name="T49" fmla="*/ 33 h 76"/>
                <a:gd name="T50" fmla="*/ 46 w 64"/>
                <a:gd name="T51" fmla="*/ 37 h 76"/>
                <a:gd name="T52" fmla="*/ 46 w 64"/>
                <a:gd name="T53" fmla="*/ 42 h 76"/>
                <a:gd name="T54" fmla="*/ 42 w 64"/>
                <a:gd name="T55" fmla="*/ 45 h 76"/>
                <a:gd name="T56" fmla="*/ 41 w 64"/>
                <a:gd name="T57" fmla="*/ 55 h 76"/>
                <a:gd name="T58" fmla="*/ 45 w 64"/>
                <a:gd name="T59" fmla="*/ 60 h 76"/>
                <a:gd name="T60" fmla="*/ 46 w 64"/>
                <a:gd name="T61" fmla="*/ 64 h 76"/>
                <a:gd name="T62" fmla="*/ 44 w 64"/>
                <a:gd name="T63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6">
                  <a:moveTo>
                    <a:pt x="44" y="66"/>
                  </a:moveTo>
                  <a:cubicBezTo>
                    <a:pt x="42" y="64"/>
                    <a:pt x="40" y="64"/>
                    <a:pt x="39" y="62"/>
                  </a:cubicBezTo>
                  <a:cubicBezTo>
                    <a:pt x="37" y="62"/>
                    <a:pt x="38" y="64"/>
                    <a:pt x="38" y="65"/>
                  </a:cubicBezTo>
                  <a:cubicBezTo>
                    <a:pt x="38" y="67"/>
                    <a:pt x="38" y="69"/>
                    <a:pt x="38" y="72"/>
                  </a:cubicBezTo>
                  <a:cubicBezTo>
                    <a:pt x="38" y="74"/>
                    <a:pt x="37" y="76"/>
                    <a:pt x="35" y="76"/>
                  </a:cubicBezTo>
                  <a:cubicBezTo>
                    <a:pt x="32" y="76"/>
                    <a:pt x="30" y="75"/>
                    <a:pt x="30" y="72"/>
                  </a:cubicBezTo>
                  <a:cubicBezTo>
                    <a:pt x="30" y="66"/>
                    <a:pt x="30" y="61"/>
                    <a:pt x="31" y="55"/>
                  </a:cubicBezTo>
                  <a:cubicBezTo>
                    <a:pt x="31" y="54"/>
                    <a:pt x="31" y="54"/>
                    <a:pt x="31" y="53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27" y="55"/>
                    <a:pt x="27" y="52"/>
                    <a:pt x="25" y="51"/>
                  </a:cubicBezTo>
                  <a:cubicBezTo>
                    <a:pt x="12" y="40"/>
                    <a:pt x="3" y="26"/>
                    <a:pt x="0" y="7"/>
                  </a:cubicBezTo>
                  <a:cubicBezTo>
                    <a:pt x="8" y="21"/>
                    <a:pt x="18" y="32"/>
                    <a:pt x="25" y="44"/>
                  </a:cubicBezTo>
                  <a:cubicBezTo>
                    <a:pt x="25" y="44"/>
                    <a:pt x="26" y="44"/>
                    <a:pt x="26" y="44"/>
                  </a:cubicBezTo>
                  <a:cubicBezTo>
                    <a:pt x="23" y="35"/>
                    <a:pt x="28" y="26"/>
                    <a:pt x="25" y="17"/>
                  </a:cubicBezTo>
                  <a:cubicBezTo>
                    <a:pt x="25" y="14"/>
                    <a:pt x="24" y="11"/>
                    <a:pt x="24" y="7"/>
                  </a:cubicBezTo>
                  <a:cubicBezTo>
                    <a:pt x="25" y="2"/>
                    <a:pt x="26" y="1"/>
                    <a:pt x="32" y="2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6" y="3"/>
                    <a:pt x="38" y="1"/>
                  </a:cubicBezTo>
                  <a:cubicBezTo>
                    <a:pt x="38" y="14"/>
                    <a:pt x="38" y="26"/>
                    <a:pt x="38" y="38"/>
                  </a:cubicBezTo>
                  <a:cubicBezTo>
                    <a:pt x="43" y="24"/>
                    <a:pt x="56" y="16"/>
                    <a:pt x="64" y="4"/>
                  </a:cubicBezTo>
                  <a:cubicBezTo>
                    <a:pt x="61" y="12"/>
                    <a:pt x="59" y="19"/>
                    <a:pt x="55" y="26"/>
                  </a:cubicBezTo>
                  <a:cubicBezTo>
                    <a:pt x="54" y="32"/>
                    <a:pt x="55" y="37"/>
                    <a:pt x="55" y="43"/>
                  </a:cubicBezTo>
                  <a:cubicBezTo>
                    <a:pt x="55" y="45"/>
                    <a:pt x="54" y="47"/>
                    <a:pt x="51" y="47"/>
                  </a:cubicBezTo>
                  <a:cubicBezTo>
                    <a:pt x="48" y="47"/>
                    <a:pt x="48" y="45"/>
                    <a:pt x="48" y="43"/>
                  </a:cubicBezTo>
                  <a:cubicBezTo>
                    <a:pt x="48" y="40"/>
                    <a:pt x="48" y="36"/>
                    <a:pt x="47" y="33"/>
                  </a:cubicBezTo>
                  <a:cubicBezTo>
                    <a:pt x="46" y="34"/>
                    <a:pt x="46" y="36"/>
                    <a:pt x="46" y="37"/>
                  </a:cubicBezTo>
                  <a:cubicBezTo>
                    <a:pt x="47" y="39"/>
                    <a:pt x="47" y="41"/>
                    <a:pt x="46" y="42"/>
                  </a:cubicBezTo>
                  <a:cubicBezTo>
                    <a:pt x="45" y="43"/>
                    <a:pt x="43" y="44"/>
                    <a:pt x="42" y="45"/>
                  </a:cubicBezTo>
                  <a:cubicBezTo>
                    <a:pt x="39" y="48"/>
                    <a:pt x="39" y="51"/>
                    <a:pt x="41" y="55"/>
                  </a:cubicBezTo>
                  <a:cubicBezTo>
                    <a:pt x="42" y="56"/>
                    <a:pt x="44" y="58"/>
                    <a:pt x="45" y="60"/>
                  </a:cubicBezTo>
                  <a:cubicBezTo>
                    <a:pt x="45" y="61"/>
                    <a:pt x="46" y="63"/>
                    <a:pt x="46" y="64"/>
                  </a:cubicBezTo>
                  <a:cubicBezTo>
                    <a:pt x="47" y="66"/>
                    <a:pt x="46" y="67"/>
                    <a:pt x="44" y="66"/>
                  </a:cubicBezTo>
                  <a:close/>
                </a:path>
              </a:pathLst>
            </a:custGeom>
            <a:solidFill>
              <a:srgbClr val="809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31"/>
            <p:cNvSpPr>
              <a:spLocks/>
            </p:cNvSpPr>
            <p:nvPr/>
          </p:nvSpPr>
          <p:spPr bwMode="auto">
            <a:xfrm>
              <a:off x="2906713" y="2384425"/>
              <a:ext cx="331788" cy="488950"/>
            </a:xfrm>
            <a:custGeom>
              <a:avLst/>
              <a:gdLst>
                <a:gd name="T0" fmla="*/ 56 w 88"/>
                <a:gd name="T1" fmla="*/ 50 h 130"/>
                <a:gd name="T2" fmla="*/ 75 w 88"/>
                <a:gd name="T3" fmla="*/ 40 h 130"/>
                <a:gd name="T4" fmla="*/ 72 w 88"/>
                <a:gd name="T5" fmla="*/ 45 h 130"/>
                <a:gd name="T6" fmla="*/ 86 w 88"/>
                <a:gd name="T7" fmla="*/ 48 h 130"/>
                <a:gd name="T8" fmla="*/ 86 w 88"/>
                <a:gd name="T9" fmla="*/ 53 h 130"/>
                <a:gd name="T10" fmla="*/ 81 w 88"/>
                <a:gd name="T11" fmla="*/ 58 h 130"/>
                <a:gd name="T12" fmla="*/ 77 w 88"/>
                <a:gd name="T13" fmla="*/ 60 h 130"/>
                <a:gd name="T14" fmla="*/ 74 w 88"/>
                <a:gd name="T15" fmla="*/ 63 h 130"/>
                <a:gd name="T16" fmla="*/ 72 w 88"/>
                <a:gd name="T17" fmla="*/ 65 h 130"/>
                <a:gd name="T18" fmla="*/ 67 w 88"/>
                <a:gd name="T19" fmla="*/ 74 h 130"/>
                <a:gd name="T20" fmla="*/ 67 w 88"/>
                <a:gd name="T21" fmla="*/ 75 h 130"/>
                <a:gd name="T22" fmla="*/ 68 w 88"/>
                <a:gd name="T23" fmla="*/ 79 h 130"/>
                <a:gd name="T24" fmla="*/ 64 w 88"/>
                <a:gd name="T25" fmla="*/ 80 h 130"/>
                <a:gd name="T26" fmla="*/ 58 w 88"/>
                <a:gd name="T27" fmla="*/ 78 h 130"/>
                <a:gd name="T28" fmla="*/ 52 w 88"/>
                <a:gd name="T29" fmla="*/ 77 h 130"/>
                <a:gd name="T30" fmla="*/ 50 w 88"/>
                <a:gd name="T31" fmla="*/ 80 h 130"/>
                <a:gd name="T32" fmla="*/ 43 w 88"/>
                <a:gd name="T33" fmla="*/ 93 h 130"/>
                <a:gd name="T34" fmla="*/ 34 w 88"/>
                <a:gd name="T35" fmla="*/ 111 h 130"/>
                <a:gd name="T36" fmla="*/ 36 w 88"/>
                <a:gd name="T37" fmla="*/ 127 h 130"/>
                <a:gd name="T38" fmla="*/ 32 w 88"/>
                <a:gd name="T39" fmla="*/ 128 h 130"/>
                <a:gd name="T40" fmla="*/ 25 w 88"/>
                <a:gd name="T41" fmla="*/ 123 h 130"/>
                <a:gd name="T42" fmla="*/ 13 w 88"/>
                <a:gd name="T43" fmla="*/ 113 h 130"/>
                <a:gd name="T44" fmla="*/ 6 w 88"/>
                <a:gd name="T45" fmla="*/ 115 h 130"/>
                <a:gd name="T46" fmla="*/ 12 w 88"/>
                <a:gd name="T47" fmla="*/ 122 h 130"/>
                <a:gd name="T48" fmla="*/ 11 w 88"/>
                <a:gd name="T49" fmla="*/ 122 h 130"/>
                <a:gd name="T50" fmla="*/ 0 w 88"/>
                <a:gd name="T51" fmla="*/ 115 h 130"/>
                <a:gd name="T52" fmla="*/ 13 w 88"/>
                <a:gd name="T53" fmla="*/ 110 h 130"/>
                <a:gd name="T54" fmla="*/ 16 w 88"/>
                <a:gd name="T55" fmla="*/ 110 h 130"/>
                <a:gd name="T56" fmla="*/ 15 w 88"/>
                <a:gd name="T57" fmla="*/ 107 h 130"/>
                <a:gd name="T58" fmla="*/ 19 w 88"/>
                <a:gd name="T59" fmla="*/ 107 h 130"/>
                <a:gd name="T60" fmla="*/ 29 w 88"/>
                <a:gd name="T61" fmla="*/ 121 h 130"/>
                <a:gd name="T62" fmla="*/ 42 w 88"/>
                <a:gd name="T63" fmla="*/ 86 h 130"/>
                <a:gd name="T64" fmla="*/ 47 w 88"/>
                <a:gd name="T65" fmla="*/ 73 h 130"/>
                <a:gd name="T66" fmla="*/ 44 w 88"/>
                <a:gd name="T67" fmla="*/ 34 h 130"/>
                <a:gd name="T68" fmla="*/ 37 w 88"/>
                <a:gd name="T69" fmla="*/ 24 h 130"/>
                <a:gd name="T70" fmla="*/ 29 w 88"/>
                <a:gd name="T71" fmla="*/ 8 h 130"/>
                <a:gd name="T72" fmla="*/ 27 w 88"/>
                <a:gd name="T73" fmla="*/ 2 h 130"/>
                <a:gd name="T74" fmla="*/ 32 w 88"/>
                <a:gd name="T75" fmla="*/ 6 h 130"/>
                <a:gd name="T76" fmla="*/ 53 w 88"/>
                <a:gd name="T77" fmla="*/ 50 h 130"/>
                <a:gd name="T78" fmla="*/ 55 w 88"/>
                <a:gd name="T79" fmla="*/ 57 h 130"/>
                <a:gd name="T80" fmla="*/ 56 w 88"/>
                <a:gd name="T81" fmla="*/ 61 h 130"/>
                <a:gd name="T82" fmla="*/ 57 w 88"/>
                <a:gd name="T83" fmla="*/ 60 h 130"/>
                <a:gd name="T84" fmla="*/ 56 w 88"/>
                <a:gd name="T85" fmla="*/ 56 h 130"/>
                <a:gd name="T86" fmla="*/ 54 w 88"/>
                <a:gd name="T87" fmla="*/ 53 h 130"/>
                <a:gd name="T88" fmla="*/ 56 w 88"/>
                <a:gd name="T89" fmla="*/ 5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30">
                  <a:moveTo>
                    <a:pt x="56" y="50"/>
                  </a:moveTo>
                  <a:cubicBezTo>
                    <a:pt x="61" y="40"/>
                    <a:pt x="65" y="38"/>
                    <a:pt x="75" y="40"/>
                  </a:cubicBezTo>
                  <a:cubicBezTo>
                    <a:pt x="74" y="42"/>
                    <a:pt x="73" y="43"/>
                    <a:pt x="72" y="45"/>
                  </a:cubicBezTo>
                  <a:cubicBezTo>
                    <a:pt x="77" y="45"/>
                    <a:pt x="82" y="45"/>
                    <a:pt x="86" y="48"/>
                  </a:cubicBezTo>
                  <a:cubicBezTo>
                    <a:pt x="88" y="50"/>
                    <a:pt x="88" y="51"/>
                    <a:pt x="86" y="53"/>
                  </a:cubicBezTo>
                  <a:cubicBezTo>
                    <a:pt x="84" y="54"/>
                    <a:pt x="83" y="56"/>
                    <a:pt x="81" y="58"/>
                  </a:cubicBezTo>
                  <a:cubicBezTo>
                    <a:pt x="80" y="59"/>
                    <a:pt x="78" y="60"/>
                    <a:pt x="77" y="60"/>
                  </a:cubicBezTo>
                  <a:cubicBezTo>
                    <a:pt x="75" y="60"/>
                    <a:pt x="72" y="59"/>
                    <a:pt x="74" y="63"/>
                  </a:cubicBezTo>
                  <a:cubicBezTo>
                    <a:pt x="74" y="64"/>
                    <a:pt x="73" y="64"/>
                    <a:pt x="72" y="65"/>
                  </a:cubicBezTo>
                  <a:cubicBezTo>
                    <a:pt x="67" y="67"/>
                    <a:pt x="66" y="68"/>
                    <a:pt x="67" y="74"/>
                  </a:cubicBezTo>
                  <a:cubicBezTo>
                    <a:pt x="67" y="74"/>
                    <a:pt x="67" y="75"/>
                    <a:pt x="67" y="75"/>
                  </a:cubicBezTo>
                  <a:cubicBezTo>
                    <a:pt x="68" y="77"/>
                    <a:pt x="70" y="78"/>
                    <a:pt x="68" y="79"/>
                  </a:cubicBezTo>
                  <a:cubicBezTo>
                    <a:pt x="67" y="81"/>
                    <a:pt x="65" y="81"/>
                    <a:pt x="64" y="80"/>
                  </a:cubicBezTo>
                  <a:cubicBezTo>
                    <a:pt x="62" y="80"/>
                    <a:pt x="59" y="80"/>
                    <a:pt x="58" y="78"/>
                  </a:cubicBezTo>
                  <a:cubicBezTo>
                    <a:pt x="56" y="75"/>
                    <a:pt x="55" y="79"/>
                    <a:pt x="52" y="77"/>
                  </a:cubicBezTo>
                  <a:cubicBezTo>
                    <a:pt x="50" y="75"/>
                    <a:pt x="51" y="79"/>
                    <a:pt x="50" y="80"/>
                  </a:cubicBezTo>
                  <a:cubicBezTo>
                    <a:pt x="48" y="85"/>
                    <a:pt x="47" y="90"/>
                    <a:pt x="43" y="93"/>
                  </a:cubicBezTo>
                  <a:cubicBezTo>
                    <a:pt x="40" y="99"/>
                    <a:pt x="36" y="105"/>
                    <a:pt x="34" y="111"/>
                  </a:cubicBezTo>
                  <a:cubicBezTo>
                    <a:pt x="32" y="117"/>
                    <a:pt x="32" y="122"/>
                    <a:pt x="36" y="127"/>
                  </a:cubicBezTo>
                  <a:cubicBezTo>
                    <a:pt x="35" y="130"/>
                    <a:pt x="33" y="129"/>
                    <a:pt x="32" y="128"/>
                  </a:cubicBezTo>
                  <a:cubicBezTo>
                    <a:pt x="30" y="125"/>
                    <a:pt x="29" y="123"/>
                    <a:pt x="25" y="123"/>
                  </a:cubicBezTo>
                  <a:cubicBezTo>
                    <a:pt x="24" y="113"/>
                    <a:pt x="24" y="113"/>
                    <a:pt x="13" y="113"/>
                  </a:cubicBezTo>
                  <a:cubicBezTo>
                    <a:pt x="11" y="114"/>
                    <a:pt x="8" y="114"/>
                    <a:pt x="6" y="115"/>
                  </a:cubicBezTo>
                  <a:cubicBezTo>
                    <a:pt x="8" y="118"/>
                    <a:pt x="14" y="116"/>
                    <a:pt x="12" y="122"/>
                  </a:cubicBezTo>
                  <a:cubicBezTo>
                    <a:pt x="12" y="122"/>
                    <a:pt x="11" y="123"/>
                    <a:pt x="11" y="122"/>
                  </a:cubicBezTo>
                  <a:cubicBezTo>
                    <a:pt x="6" y="122"/>
                    <a:pt x="0" y="118"/>
                    <a:pt x="0" y="115"/>
                  </a:cubicBezTo>
                  <a:cubicBezTo>
                    <a:pt x="1" y="112"/>
                    <a:pt x="9" y="109"/>
                    <a:pt x="13" y="110"/>
                  </a:cubicBezTo>
                  <a:cubicBezTo>
                    <a:pt x="14" y="110"/>
                    <a:pt x="15" y="110"/>
                    <a:pt x="16" y="110"/>
                  </a:cubicBezTo>
                  <a:cubicBezTo>
                    <a:pt x="16" y="109"/>
                    <a:pt x="15" y="107"/>
                    <a:pt x="15" y="107"/>
                  </a:cubicBezTo>
                  <a:cubicBezTo>
                    <a:pt x="16" y="106"/>
                    <a:pt x="18" y="106"/>
                    <a:pt x="19" y="107"/>
                  </a:cubicBezTo>
                  <a:cubicBezTo>
                    <a:pt x="25" y="108"/>
                    <a:pt x="25" y="109"/>
                    <a:pt x="29" y="121"/>
                  </a:cubicBezTo>
                  <a:cubicBezTo>
                    <a:pt x="30" y="107"/>
                    <a:pt x="38" y="97"/>
                    <a:pt x="42" y="86"/>
                  </a:cubicBezTo>
                  <a:cubicBezTo>
                    <a:pt x="43" y="82"/>
                    <a:pt x="46" y="78"/>
                    <a:pt x="47" y="73"/>
                  </a:cubicBezTo>
                  <a:cubicBezTo>
                    <a:pt x="53" y="60"/>
                    <a:pt x="49" y="47"/>
                    <a:pt x="44" y="34"/>
                  </a:cubicBezTo>
                  <a:cubicBezTo>
                    <a:pt x="40" y="32"/>
                    <a:pt x="39" y="28"/>
                    <a:pt x="37" y="24"/>
                  </a:cubicBezTo>
                  <a:cubicBezTo>
                    <a:pt x="35" y="19"/>
                    <a:pt x="31" y="14"/>
                    <a:pt x="29" y="8"/>
                  </a:cubicBezTo>
                  <a:cubicBezTo>
                    <a:pt x="28" y="6"/>
                    <a:pt x="25" y="3"/>
                    <a:pt x="27" y="2"/>
                  </a:cubicBezTo>
                  <a:cubicBezTo>
                    <a:pt x="30" y="0"/>
                    <a:pt x="30" y="5"/>
                    <a:pt x="32" y="6"/>
                  </a:cubicBezTo>
                  <a:cubicBezTo>
                    <a:pt x="41" y="20"/>
                    <a:pt x="48" y="34"/>
                    <a:pt x="53" y="50"/>
                  </a:cubicBezTo>
                  <a:cubicBezTo>
                    <a:pt x="54" y="52"/>
                    <a:pt x="54" y="54"/>
                    <a:pt x="55" y="57"/>
                  </a:cubicBezTo>
                  <a:cubicBezTo>
                    <a:pt x="55" y="58"/>
                    <a:pt x="54" y="60"/>
                    <a:pt x="56" y="61"/>
                  </a:cubicBezTo>
                  <a:cubicBezTo>
                    <a:pt x="56" y="61"/>
                    <a:pt x="57" y="61"/>
                    <a:pt x="57" y="60"/>
                  </a:cubicBezTo>
                  <a:cubicBezTo>
                    <a:pt x="58" y="59"/>
                    <a:pt x="56" y="58"/>
                    <a:pt x="56" y="56"/>
                  </a:cubicBezTo>
                  <a:cubicBezTo>
                    <a:pt x="55" y="55"/>
                    <a:pt x="55" y="54"/>
                    <a:pt x="54" y="53"/>
                  </a:cubicBezTo>
                  <a:cubicBezTo>
                    <a:pt x="54" y="51"/>
                    <a:pt x="55" y="51"/>
                    <a:pt x="56" y="50"/>
                  </a:cubicBezTo>
                  <a:close/>
                </a:path>
              </a:pathLst>
            </a:custGeom>
            <a:solidFill>
              <a:srgbClr val="758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32"/>
            <p:cNvSpPr>
              <a:spLocks/>
            </p:cNvSpPr>
            <p:nvPr/>
          </p:nvSpPr>
          <p:spPr bwMode="auto">
            <a:xfrm>
              <a:off x="877888" y="4367213"/>
              <a:ext cx="168275" cy="503238"/>
            </a:xfrm>
            <a:custGeom>
              <a:avLst/>
              <a:gdLst>
                <a:gd name="T0" fmla="*/ 44 w 45"/>
                <a:gd name="T1" fmla="*/ 109 h 134"/>
                <a:gd name="T2" fmla="*/ 44 w 45"/>
                <a:gd name="T3" fmla="*/ 128 h 134"/>
                <a:gd name="T4" fmla="*/ 44 w 45"/>
                <a:gd name="T5" fmla="*/ 131 h 134"/>
                <a:gd name="T6" fmla="*/ 31 w 45"/>
                <a:gd name="T7" fmla="*/ 133 h 134"/>
                <a:gd name="T8" fmla="*/ 23 w 45"/>
                <a:gd name="T9" fmla="*/ 82 h 134"/>
                <a:gd name="T10" fmla="*/ 20 w 45"/>
                <a:gd name="T11" fmla="*/ 37 h 134"/>
                <a:gd name="T12" fmla="*/ 11 w 45"/>
                <a:gd name="T13" fmla="*/ 17 h 134"/>
                <a:gd name="T14" fmla="*/ 0 w 45"/>
                <a:gd name="T15" fmla="*/ 1 h 134"/>
                <a:gd name="T16" fmla="*/ 3 w 45"/>
                <a:gd name="T17" fmla="*/ 2 h 134"/>
                <a:gd name="T18" fmla="*/ 21 w 45"/>
                <a:gd name="T19" fmla="*/ 21 h 134"/>
                <a:gd name="T20" fmla="*/ 31 w 45"/>
                <a:gd name="T21" fmla="*/ 54 h 134"/>
                <a:gd name="T22" fmla="*/ 32 w 45"/>
                <a:gd name="T23" fmla="*/ 91 h 134"/>
                <a:gd name="T24" fmla="*/ 39 w 45"/>
                <a:gd name="T25" fmla="*/ 120 h 134"/>
                <a:gd name="T26" fmla="*/ 39 w 45"/>
                <a:gd name="T27" fmla="*/ 108 h 134"/>
                <a:gd name="T28" fmla="*/ 44 w 45"/>
                <a:gd name="T29" fmla="*/ 10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34">
                  <a:moveTo>
                    <a:pt x="44" y="109"/>
                  </a:moveTo>
                  <a:cubicBezTo>
                    <a:pt x="44" y="115"/>
                    <a:pt x="44" y="122"/>
                    <a:pt x="44" y="128"/>
                  </a:cubicBezTo>
                  <a:cubicBezTo>
                    <a:pt x="45" y="129"/>
                    <a:pt x="45" y="131"/>
                    <a:pt x="44" y="131"/>
                  </a:cubicBezTo>
                  <a:cubicBezTo>
                    <a:pt x="40" y="132"/>
                    <a:pt x="36" y="134"/>
                    <a:pt x="31" y="133"/>
                  </a:cubicBezTo>
                  <a:cubicBezTo>
                    <a:pt x="26" y="117"/>
                    <a:pt x="24" y="99"/>
                    <a:pt x="23" y="82"/>
                  </a:cubicBezTo>
                  <a:cubicBezTo>
                    <a:pt x="21" y="67"/>
                    <a:pt x="20" y="52"/>
                    <a:pt x="20" y="37"/>
                  </a:cubicBezTo>
                  <a:cubicBezTo>
                    <a:pt x="20" y="29"/>
                    <a:pt x="15" y="23"/>
                    <a:pt x="11" y="17"/>
                  </a:cubicBezTo>
                  <a:cubicBezTo>
                    <a:pt x="8" y="11"/>
                    <a:pt x="4" y="6"/>
                    <a:pt x="0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9" y="8"/>
                    <a:pt x="15" y="14"/>
                    <a:pt x="21" y="21"/>
                  </a:cubicBezTo>
                  <a:cubicBezTo>
                    <a:pt x="29" y="30"/>
                    <a:pt x="30" y="42"/>
                    <a:pt x="31" y="54"/>
                  </a:cubicBezTo>
                  <a:cubicBezTo>
                    <a:pt x="32" y="66"/>
                    <a:pt x="31" y="79"/>
                    <a:pt x="32" y="91"/>
                  </a:cubicBezTo>
                  <a:cubicBezTo>
                    <a:pt x="34" y="101"/>
                    <a:pt x="35" y="110"/>
                    <a:pt x="39" y="120"/>
                  </a:cubicBezTo>
                  <a:cubicBezTo>
                    <a:pt x="39" y="116"/>
                    <a:pt x="39" y="112"/>
                    <a:pt x="39" y="108"/>
                  </a:cubicBezTo>
                  <a:cubicBezTo>
                    <a:pt x="41" y="106"/>
                    <a:pt x="43" y="107"/>
                    <a:pt x="44" y="109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33"/>
            <p:cNvSpPr>
              <a:spLocks/>
            </p:cNvSpPr>
            <p:nvPr/>
          </p:nvSpPr>
          <p:spPr bwMode="auto">
            <a:xfrm>
              <a:off x="4970463" y="3397250"/>
              <a:ext cx="187325" cy="304800"/>
            </a:xfrm>
            <a:custGeom>
              <a:avLst/>
              <a:gdLst>
                <a:gd name="T0" fmla="*/ 27 w 50"/>
                <a:gd name="T1" fmla="*/ 53 h 81"/>
                <a:gd name="T2" fmla="*/ 18 w 50"/>
                <a:gd name="T3" fmla="*/ 78 h 81"/>
                <a:gd name="T4" fmla="*/ 15 w 50"/>
                <a:gd name="T5" fmla="*/ 78 h 81"/>
                <a:gd name="T6" fmla="*/ 14 w 50"/>
                <a:gd name="T7" fmla="*/ 73 h 81"/>
                <a:gd name="T8" fmla="*/ 15 w 50"/>
                <a:gd name="T9" fmla="*/ 53 h 81"/>
                <a:gd name="T10" fmla="*/ 12 w 50"/>
                <a:gd name="T11" fmla="*/ 67 h 81"/>
                <a:gd name="T12" fmla="*/ 11 w 50"/>
                <a:gd name="T13" fmla="*/ 72 h 81"/>
                <a:gd name="T14" fmla="*/ 8 w 50"/>
                <a:gd name="T15" fmla="*/ 72 h 81"/>
                <a:gd name="T16" fmla="*/ 5 w 50"/>
                <a:gd name="T17" fmla="*/ 63 h 81"/>
                <a:gd name="T18" fmla="*/ 2 w 50"/>
                <a:gd name="T19" fmla="*/ 45 h 81"/>
                <a:gd name="T20" fmla="*/ 4 w 50"/>
                <a:gd name="T21" fmla="*/ 35 h 81"/>
                <a:gd name="T22" fmla="*/ 33 w 50"/>
                <a:gd name="T23" fmla="*/ 4 h 81"/>
                <a:gd name="T24" fmla="*/ 48 w 50"/>
                <a:gd name="T25" fmla="*/ 5 h 81"/>
                <a:gd name="T26" fmla="*/ 46 w 50"/>
                <a:gd name="T27" fmla="*/ 15 h 81"/>
                <a:gd name="T28" fmla="*/ 47 w 50"/>
                <a:gd name="T29" fmla="*/ 26 h 81"/>
                <a:gd name="T30" fmla="*/ 43 w 50"/>
                <a:gd name="T31" fmla="*/ 27 h 81"/>
                <a:gd name="T32" fmla="*/ 27 w 50"/>
                <a:gd name="T33" fmla="*/ 48 h 81"/>
                <a:gd name="T34" fmla="*/ 27 w 50"/>
                <a:gd name="T35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81">
                  <a:moveTo>
                    <a:pt x="27" y="53"/>
                  </a:moveTo>
                  <a:cubicBezTo>
                    <a:pt x="19" y="59"/>
                    <a:pt x="18" y="69"/>
                    <a:pt x="18" y="78"/>
                  </a:cubicBezTo>
                  <a:cubicBezTo>
                    <a:pt x="17" y="81"/>
                    <a:pt x="16" y="79"/>
                    <a:pt x="15" y="78"/>
                  </a:cubicBezTo>
                  <a:cubicBezTo>
                    <a:pt x="14" y="77"/>
                    <a:pt x="14" y="75"/>
                    <a:pt x="14" y="73"/>
                  </a:cubicBezTo>
                  <a:cubicBezTo>
                    <a:pt x="14" y="66"/>
                    <a:pt x="17" y="59"/>
                    <a:pt x="15" y="53"/>
                  </a:cubicBezTo>
                  <a:cubicBezTo>
                    <a:pt x="11" y="57"/>
                    <a:pt x="11" y="62"/>
                    <a:pt x="12" y="67"/>
                  </a:cubicBezTo>
                  <a:cubicBezTo>
                    <a:pt x="12" y="69"/>
                    <a:pt x="13" y="71"/>
                    <a:pt x="11" y="72"/>
                  </a:cubicBezTo>
                  <a:cubicBezTo>
                    <a:pt x="10" y="73"/>
                    <a:pt x="9" y="73"/>
                    <a:pt x="8" y="72"/>
                  </a:cubicBezTo>
                  <a:cubicBezTo>
                    <a:pt x="6" y="69"/>
                    <a:pt x="6" y="66"/>
                    <a:pt x="5" y="63"/>
                  </a:cubicBezTo>
                  <a:cubicBezTo>
                    <a:pt x="5" y="57"/>
                    <a:pt x="5" y="51"/>
                    <a:pt x="2" y="45"/>
                  </a:cubicBezTo>
                  <a:cubicBezTo>
                    <a:pt x="0" y="41"/>
                    <a:pt x="1" y="37"/>
                    <a:pt x="4" y="35"/>
                  </a:cubicBezTo>
                  <a:cubicBezTo>
                    <a:pt x="14" y="25"/>
                    <a:pt x="24" y="14"/>
                    <a:pt x="33" y="4"/>
                  </a:cubicBezTo>
                  <a:cubicBezTo>
                    <a:pt x="38" y="0"/>
                    <a:pt x="43" y="1"/>
                    <a:pt x="48" y="5"/>
                  </a:cubicBezTo>
                  <a:cubicBezTo>
                    <a:pt x="50" y="9"/>
                    <a:pt x="46" y="12"/>
                    <a:pt x="46" y="15"/>
                  </a:cubicBezTo>
                  <a:cubicBezTo>
                    <a:pt x="47" y="19"/>
                    <a:pt x="49" y="22"/>
                    <a:pt x="47" y="26"/>
                  </a:cubicBezTo>
                  <a:cubicBezTo>
                    <a:pt x="46" y="27"/>
                    <a:pt x="44" y="27"/>
                    <a:pt x="43" y="27"/>
                  </a:cubicBezTo>
                  <a:cubicBezTo>
                    <a:pt x="31" y="28"/>
                    <a:pt x="25" y="37"/>
                    <a:pt x="27" y="48"/>
                  </a:cubicBezTo>
                  <a:cubicBezTo>
                    <a:pt x="27" y="50"/>
                    <a:pt x="28" y="51"/>
                    <a:pt x="27" y="53"/>
                  </a:cubicBezTo>
                  <a:close/>
                </a:path>
              </a:pathLst>
            </a:custGeom>
            <a:solidFill>
              <a:srgbClr val="839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34"/>
            <p:cNvSpPr>
              <a:spLocks/>
            </p:cNvSpPr>
            <p:nvPr/>
          </p:nvSpPr>
          <p:spPr bwMode="auto">
            <a:xfrm>
              <a:off x="1235075" y="2832100"/>
              <a:ext cx="274638" cy="136525"/>
            </a:xfrm>
            <a:custGeom>
              <a:avLst/>
              <a:gdLst>
                <a:gd name="T0" fmla="*/ 0 w 73"/>
                <a:gd name="T1" fmla="*/ 32 h 36"/>
                <a:gd name="T2" fmla="*/ 10 w 73"/>
                <a:gd name="T3" fmla="*/ 19 h 36"/>
                <a:gd name="T4" fmla="*/ 33 w 73"/>
                <a:gd name="T5" fmla="*/ 2 h 36"/>
                <a:gd name="T6" fmla="*/ 55 w 73"/>
                <a:gd name="T7" fmla="*/ 14 h 36"/>
                <a:gd name="T8" fmla="*/ 73 w 73"/>
                <a:gd name="T9" fmla="*/ 25 h 36"/>
                <a:gd name="T10" fmla="*/ 68 w 73"/>
                <a:gd name="T11" fmla="*/ 28 h 36"/>
                <a:gd name="T12" fmla="*/ 32 w 73"/>
                <a:gd name="T13" fmla="*/ 31 h 36"/>
                <a:gd name="T14" fmla="*/ 4 w 73"/>
                <a:gd name="T15" fmla="*/ 35 h 36"/>
                <a:gd name="T16" fmla="*/ 0 w 73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36">
                  <a:moveTo>
                    <a:pt x="0" y="32"/>
                  </a:moveTo>
                  <a:cubicBezTo>
                    <a:pt x="7" y="30"/>
                    <a:pt x="9" y="25"/>
                    <a:pt x="10" y="19"/>
                  </a:cubicBezTo>
                  <a:cubicBezTo>
                    <a:pt x="12" y="5"/>
                    <a:pt x="20" y="0"/>
                    <a:pt x="33" y="2"/>
                  </a:cubicBezTo>
                  <a:cubicBezTo>
                    <a:pt x="42" y="4"/>
                    <a:pt x="49" y="8"/>
                    <a:pt x="55" y="14"/>
                  </a:cubicBezTo>
                  <a:cubicBezTo>
                    <a:pt x="60" y="20"/>
                    <a:pt x="66" y="23"/>
                    <a:pt x="73" y="25"/>
                  </a:cubicBezTo>
                  <a:cubicBezTo>
                    <a:pt x="71" y="26"/>
                    <a:pt x="70" y="27"/>
                    <a:pt x="68" y="28"/>
                  </a:cubicBezTo>
                  <a:cubicBezTo>
                    <a:pt x="56" y="31"/>
                    <a:pt x="44" y="30"/>
                    <a:pt x="32" y="31"/>
                  </a:cubicBezTo>
                  <a:cubicBezTo>
                    <a:pt x="22" y="32"/>
                    <a:pt x="13" y="33"/>
                    <a:pt x="4" y="35"/>
                  </a:cubicBezTo>
                  <a:cubicBezTo>
                    <a:pt x="2" y="35"/>
                    <a:pt x="0" y="36"/>
                    <a:pt x="0" y="32"/>
                  </a:cubicBezTo>
                  <a:close/>
                </a:path>
              </a:pathLst>
            </a:custGeom>
            <a:solidFill>
              <a:srgbClr val="718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35"/>
            <p:cNvSpPr>
              <a:spLocks/>
            </p:cNvSpPr>
            <p:nvPr/>
          </p:nvSpPr>
          <p:spPr bwMode="auto">
            <a:xfrm>
              <a:off x="5033963" y="1889125"/>
              <a:ext cx="252413" cy="127000"/>
            </a:xfrm>
            <a:custGeom>
              <a:avLst/>
              <a:gdLst>
                <a:gd name="T0" fmla="*/ 0 w 67"/>
                <a:gd name="T1" fmla="*/ 31 h 34"/>
                <a:gd name="T2" fmla="*/ 6 w 67"/>
                <a:gd name="T3" fmla="*/ 21 h 34"/>
                <a:gd name="T4" fmla="*/ 33 w 67"/>
                <a:gd name="T5" fmla="*/ 3 h 34"/>
                <a:gd name="T6" fmla="*/ 52 w 67"/>
                <a:gd name="T7" fmla="*/ 13 h 34"/>
                <a:gd name="T8" fmla="*/ 67 w 67"/>
                <a:gd name="T9" fmla="*/ 24 h 34"/>
                <a:gd name="T10" fmla="*/ 62 w 67"/>
                <a:gd name="T11" fmla="*/ 28 h 34"/>
                <a:gd name="T12" fmla="*/ 41 w 67"/>
                <a:gd name="T13" fmla="*/ 30 h 34"/>
                <a:gd name="T14" fmla="*/ 7 w 67"/>
                <a:gd name="T15" fmla="*/ 33 h 34"/>
                <a:gd name="T16" fmla="*/ 0 w 67"/>
                <a:gd name="T1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4">
                  <a:moveTo>
                    <a:pt x="0" y="31"/>
                  </a:moveTo>
                  <a:cubicBezTo>
                    <a:pt x="4" y="29"/>
                    <a:pt x="5" y="25"/>
                    <a:pt x="6" y="21"/>
                  </a:cubicBezTo>
                  <a:cubicBezTo>
                    <a:pt x="9" y="4"/>
                    <a:pt x="16" y="0"/>
                    <a:pt x="33" y="3"/>
                  </a:cubicBezTo>
                  <a:cubicBezTo>
                    <a:pt x="40" y="5"/>
                    <a:pt x="46" y="8"/>
                    <a:pt x="52" y="13"/>
                  </a:cubicBezTo>
                  <a:cubicBezTo>
                    <a:pt x="56" y="17"/>
                    <a:pt x="62" y="21"/>
                    <a:pt x="67" y="24"/>
                  </a:cubicBezTo>
                  <a:cubicBezTo>
                    <a:pt x="67" y="27"/>
                    <a:pt x="65" y="28"/>
                    <a:pt x="62" y="28"/>
                  </a:cubicBezTo>
                  <a:cubicBezTo>
                    <a:pt x="55" y="29"/>
                    <a:pt x="48" y="30"/>
                    <a:pt x="41" y="30"/>
                  </a:cubicBezTo>
                  <a:cubicBezTo>
                    <a:pt x="30" y="30"/>
                    <a:pt x="18" y="32"/>
                    <a:pt x="7" y="33"/>
                  </a:cubicBezTo>
                  <a:cubicBezTo>
                    <a:pt x="4" y="33"/>
                    <a:pt x="2" y="34"/>
                    <a:pt x="0" y="31"/>
                  </a:cubicBezTo>
                  <a:close/>
                </a:path>
              </a:pathLst>
            </a:custGeom>
            <a:solidFill>
              <a:srgbClr val="72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36"/>
            <p:cNvSpPr>
              <a:spLocks/>
            </p:cNvSpPr>
            <p:nvPr/>
          </p:nvSpPr>
          <p:spPr bwMode="auto">
            <a:xfrm>
              <a:off x="4146550" y="2693988"/>
              <a:ext cx="136525" cy="327025"/>
            </a:xfrm>
            <a:custGeom>
              <a:avLst/>
              <a:gdLst>
                <a:gd name="T0" fmla="*/ 6 w 36"/>
                <a:gd name="T1" fmla="*/ 6 h 87"/>
                <a:gd name="T2" fmla="*/ 16 w 36"/>
                <a:gd name="T3" fmla="*/ 2 h 87"/>
                <a:gd name="T4" fmla="*/ 27 w 36"/>
                <a:gd name="T5" fmla="*/ 19 h 87"/>
                <a:gd name="T6" fmla="*/ 34 w 36"/>
                <a:gd name="T7" fmla="*/ 38 h 87"/>
                <a:gd name="T8" fmla="*/ 29 w 36"/>
                <a:gd name="T9" fmla="*/ 51 h 87"/>
                <a:gd name="T10" fmla="*/ 20 w 36"/>
                <a:gd name="T11" fmla="*/ 54 h 87"/>
                <a:gd name="T12" fmla="*/ 26 w 36"/>
                <a:gd name="T13" fmla="*/ 72 h 87"/>
                <a:gd name="T14" fmla="*/ 19 w 36"/>
                <a:gd name="T15" fmla="*/ 74 h 87"/>
                <a:gd name="T16" fmla="*/ 13 w 36"/>
                <a:gd name="T17" fmla="*/ 71 h 87"/>
                <a:gd name="T18" fmla="*/ 10 w 36"/>
                <a:gd name="T19" fmla="*/ 73 h 87"/>
                <a:gd name="T20" fmla="*/ 6 w 36"/>
                <a:gd name="T21" fmla="*/ 84 h 87"/>
                <a:gd name="T22" fmla="*/ 1 w 36"/>
                <a:gd name="T23" fmla="*/ 87 h 87"/>
                <a:gd name="T24" fmla="*/ 1 w 36"/>
                <a:gd name="T25" fmla="*/ 87 h 87"/>
                <a:gd name="T26" fmla="*/ 2 w 36"/>
                <a:gd name="T27" fmla="*/ 81 h 87"/>
                <a:gd name="T28" fmla="*/ 5 w 36"/>
                <a:gd name="T29" fmla="*/ 71 h 87"/>
                <a:gd name="T30" fmla="*/ 5 w 36"/>
                <a:gd name="T31" fmla="*/ 68 h 87"/>
                <a:gd name="T32" fmla="*/ 5 w 36"/>
                <a:gd name="T33" fmla="*/ 55 h 87"/>
                <a:gd name="T34" fmla="*/ 6 w 36"/>
                <a:gd name="T35" fmla="*/ 51 h 87"/>
                <a:gd name="T36" fmla="*/ 10 w 36"/>
                <a:gd name="T37" fmla="*/ 35 h 87"/>
                <a:gd name="T38" fmla="*/ 6 w 36"/>
                <a:gd name="T39" fmla="*/ 10 h 87"/>
                <a:gd name="T40" fmla="*/ 6 w 36"/>
                <a:gd name="T41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87">
                  <a:moveTo>
                    <a:pt x="6" y="6"/>
                  </a:moveTo>
                  <a:cubicBezTo>
                    <a:pt x="7" y="1"/>
                    <a:pt x="11" y="0"/>
                    <a:pt x="16" y="2"/>
                  </a:cubicBezTo>
                  <a:cubicBezTo>
                    <a:pt x="18" y="8"/>
                    <a:pt x="24" y="13"/>
                    <a:pt x="27" y="19"/>
                  </a:cubicBezTo>
                  <a:cubicBezTo>
                    <a:pt x="30" y="25"/>
                    <a:pt x="33" y="31"/>
                    <a:pt x="34" y="38"/>
                  </a:cubicBezTo>
                  <a:cubicBezTo>
                    <a:pt x="36" y="44"/>
                    <a:pt x="34" y="48"/>
                    <a:pt x="29" y="51"/>
                  </a:cubicBezTo>
                  <a:cubicBezTo>
                    <a:pt x="26" y="53"/>
                    <a:pt x="23" y="54"/>
                    <a:pt x="20" y="54"/>
                  </a:cubicBezTo>
                  <a:cubicBezTo>
                    <a:pt x="21" y="61"/>
                    <a:pt x="25" y="66"/>
                    <a:pt x="26" y="72"/>
                  </a:cubicBezTo>
                  <a:cubicBezTo>
                    <a:pt x="25" y="76"/>
                    <a:pt x="22" y="75"/>
                    <a:pt x="19" y="74"/>
                  </a:cubicBezTo>
                  <a:cubicBezTo>
                    <a:pt x="17" y="73"/>
                    <a:pt x="15" y="71"/>
                    <a:pt x="13" y="71"/>
                  </a:cubicBezTo>
                  <a:cubicBezTo>
                    <a:pt x="11" y="70"/>
                    <a:pt x="10" y="70"/>
                    <a:pt x="10" y="73"/>
                  </a:cubicBezTo>
                  <a:cubicBezTo>
                    <a:pt x="10" y="78"/>
                    <a:pt x="9" y="81"/>
                    <a:pt x="6" y="84"/>
                  </a:cubicBezTo>
                  <a:cubicBezTo>
                    <a:pt x="4" y="85"/>
                    <a:pt x="3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0" y="85"/>
                    <a:pt x="1" y="83"/>
                    <a:pt x="2" y="81"/>
                  </a:cubicBezTo>
                  <a:cubicBezTo>
                    <a:pt x="4" y="78"/>
                    <a:pt x="6" y="75"/>
                    <a:pt x="5" y="71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8" y="64"/>
                    <a:pt x="6" y="60"/>
                    <a:pt x="5" y="55"/>
                  </a:cubicBezTo>
                  <a:cubicBezTo>
                    <a:pt x="5" y="54"/>
                    <a:pt x="5" y="52"/>
                    <a:pt x="6" y="51"/>
                  </a:cubicBezTo>
                  <a:cubicBezTo>
                    <a:pt x="9" y="46"/>
                    <a:pt x="8" y="40"/>
                    <a:pt x="10" y="35"/>
                  </a:cubicBezTo>
                  <a:cubicBezTo>
                    <a:pt x="10" y="26"/>
                    <a:pt x="8" y="18"/>
                    <a:pt x="6" y="10"/>
                  </a:cubicBezTo>
                  <a:cubicBezTo>
                    <a:pt x="5" y="9"/>
                    <a:pt x="5" y="7"/>
                    <a:pt x="6" y="6"/>
                  </a:cubicBezTo>
                  <a:close/>
                </a:path>
              </a:pathLst>
            </a:custGeom>
            <a:solidFill>
              <a:srgbClr val="230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37"/>
            <p:cNvSpPr>
              <a:spLocks/>
            </p:cNvSpPr>
            <p:nvPr/>
          </p:nvSpPr>
          <p:spPr bwMode="auto">
            <a:xfrm>
              <a:off x="3684588" y="2960688"/>
              <a:ext cx="214313" cy="168275"/>
            </a:xfrm>
            <a:custGeom>
              <a:avLst/>
              <a:gdLst>
                <a:gd name="T0" fmla="*/ 37 w 57"/>
                <a:gd name="T1" fmla="*/ 1 h 45"/>
                <a:gd name="T2" fmla="*/ 53 w 57"/>
                <a:gd name="T3" fmla="*/ 9 h 45"/>
                <a:gd name="T4" fmla="*/ 47 w 57"/>
                <a:gd name="T5" fmla="*/ 24 h 45"/>
                <a:gd name="T6" fmla="*/ 36 w 57"/>
                <a:gd name="T7" fmla="*/ 27 h 45"/>
                <a:gd name="T8" fmla="*/ 24 w 57"/>
                <a:gd name="T9" fmla="*/ 31 h 45"/>
                <a:gd name="T10" fmla="*/ 21 w 57"/>
                <a:gd name="T11" fmla="*/ 32 h 45"/>
                <a:gd name="T12" fmla="*/ 5 w 57"/>
                <a:gd name="T13" fmla="*/ 43 h 45"/>
                <a:gd name="T14" fmla="*/ 0 w 57"/>
                <a:gd name="T15" fmla="*/ 40 h 45"/>
                <a:gd name="T16" fmla="*/ 10 w 57"/>
                <a:gd name="T17" fmla="*/ 19 h 45"/>
                <a:gd name="T18" fmla="*/ 12 w 57"/>
                <a:gd name="T19" fmla="*/ 16 h 45"/>
                <a:gd name="T20" fmla="*/ 23 w 57"/>
                <a:gd name="T21" fmla="*/ 7 h 45"/>
                <a:gd name="T22" fmla="*/ 37 w 57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45">
                  <a:moveTo>
                    <a:pt x="37" y="1"/>
                  </a:moveTo>
                  <a:cubicBezTo>
                    <a:pt x="45" y="0"/>
                    <a:pt x="49" y="2"/>
                    <a:pt x="53" y="9"/>
                  </a:cubicBezTo>
                  <a:cubicBezTo>
                    <a:pt x="57" y="14"/>
                    <a:pt x="53" y="22"/>
                    <a:pt x="47" y="24"/>
                  </a:cubicBezTo>
                  <a:cubicBezTo>
                    <a:pt x="43" y="25"/>
                    <a:pt x="38" y="22"/>
                    <a:pt x="36" y="27"/>
                  </a:cubicBezTo>
                  <a:cubicBezTo>
                    <a:pt x="32" y="29"/>
                    <a:pt x="28" y="32"/>
                    <a:pt x="24" y="31"/>
                  </a:cubicBezTo>
                  <a:cubicBezTo>
                    <a:pt x="23" y="31"/>
                    <a:pt x="22" y="31"/>
                    <a:pt x="21" y="32"/>
                  </a:cubicBezTo>
                  <a:cubicBezTo>
                    <a:pt x="17" y="38"/>
                    <a:pt x="10" y="38"/>
                    <a:pt x="5" y="43"/>
                  </a:cubicBezTo>
                  <a:cubicBezTo>
                    <a:pt x="2" y="45"/>
                    <a:pt x="0" y="43"/>
                    <a:pt x="0" y="40"/>
                  </a:cubicBezTo>
                  <a:cubicBezTo>
                    <a:pt x="2" y="32"/>
                    <a:pt x="2" y="24"/>
                    <a:pt x="10" y="19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4" y="10"/>
                    <a:pt x="18" y="8"/>
                    <a:pt x="23" y="7"/>
                  </a:cubicBezTo>
                  <a:cubicBezTo>
                    <a:pt x="29" y="7"/>
                    <a:pt x="32" y="3"/>
                    <a:pt x="37" y="1"/>
                  </a:cubicBezTo>
                  <a:close/>
                </a:path>
              </a:pathLst>
            </a:custGeom>
            <a:solidFill>
              <a:srgbClr val="748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38"/>
            <p:cNvSpPr>
              <a:spLocks/>
            </p:cNvSpPr>
            <p:nvPr/>
          </p:nvSpPr>
          <p:spPr bwMode="auto">
            <a:xfrm>
              <a:off x="1174750" y="2693988"/>
              <a:ext cx="131763" cy="217488"/>
            </a:xfrm>
            <a:custGeom>
              <a:avLst/>
              <a:gdLst>
                <a:gd name="T0" fmla="*/ 0 w 35"/>
                <a:gd name="T1" fmla="*/ 32 h 58"/>
                <a:gd name="T2" fmla="*/ 0 w 35"/>
                <a:gd name="T3" fmla="*/ 29 h 58"/>
                <a:gd name="T4" fmla="*/ 5 w 35"/>
                <a:gd name="T5" fmla="*/ 15 h 58"/>
                <a:gd name="T6" fmla="*/ 9 w 35"/>
                <a:gd name="T7" fmla="*/ 15 h 58"/>
                <a:gd name="T8" fmla="*/ 12 w 35"/>
                <a:gd name="T9" fmla="*/ 10 h 58"/>
                <a:gd name="T10" fmla="*/ 11 w 35"/>
                <a:gd name="T11" fmla="*/ 16 h 58"/>
                <a:gd name="T12" fmla="*/ 20 w 35"/>
                <a:gd name="T13" fmla="*/ 16 h 58"/>
                <a:gd name="T14" fmla="*/ 16 w 35"/>
                <a:gd name="T15" fmla="*/ 2 h 58"/>
                <a:gd name="T16" fmla="*/ 20 w 35"/>
                <a:gd name="T17" fmla="*/ 2 h 58"/>
                <a:gd name="T18" fmla="*/ 27 w 35"/>
                <a:gd name="T19" fmla="*/ 9 h 58"/>
                <a:gd name="T20" fmla="*/ 35 w 35"/>
                <a:gd name="T21" fmla="*/ 17 h 58"/>
                <a:gd name="T22" fmla="*/ 22 w 35"/>
                <a:gd name="T23" fmla="*/ 53 h 58"/>
                <a:gd name="T24" fmla="*/ 10 w 35"/>
                <a:gd name="T25" fmla="*/ 56 h 58"/>
                <a:gd name="T26" fmla="*/ 5 w 35"/>
                <a:gd name="T27" fmla="*/ 44 h 58"/>
                <a:gd name="T28" fmla="*/ 0 w 35"/>
                <a:gd name="T2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8">
                  <a:moveTo>
                    <a:pt x="0" y="32"/>
                  </a:moveTo>
                  <a:cubicBezTo>
                    <a:pt x="1" y="31"/>
                    <a:pt x="1" y="30"/>
                    <a:pt x="0" y="29"/>
                  </a:cubicBezTo>
                  <a:cubicBezTo>
                    <a:pt x="0" y="24"/>
                    <a:pt x="3" y="20"/>
                    <a:pt x="5" y="15"/>
                  </a:cubicBezTo>
                  <a:cubicBezTo>
                    <a:pt x="7" y="18"/>
                    <a:pt x="8" y="17"/>
                    <a:pt x="9" y="15"/>
                  </a:cubicBezTo>
                  <a:cubicBezTo>
                    <a:pt x="10" y="13"/>
                    <a:pt x="11" y="12"/>
                    <a:pt x="12" y="10"/>
                  </a:cubicBezTo>
                  <a:cubicBezTo>
                    <a:pt x="14" y="13"/>
                    <a:pt x="14" y="13"/>
                    <a:pt x="11" y="16"/>
                  </a:cubicBezTo>
                  <a:cubicBezTo>
                    <a:pt x="14" y="16"/>
                    <a:pt x="17" y="16"/>
                    <a:pt x="20" y="16"/>
                  </a:cubicBezTo>
                  <a:cubicBezTo>
                    <a:pt x="14" y="13"/>
                    <a:pt x="13" y="7"/>
                    <a:pt x="16" y="2"/>
                  </a:cubicBezTo>
                  <a:cubicBezTo>
                    <a:pt x="18" y="3"/>
                    <a:pt x="19" y="0"/>
                    <a:pt x="20" y="2"/>
                  </a:cubicBezTo>
                  <a:cubicBezTo>
                    <a:pt x="25" y="2"/>
                    <a:pt x="27" y="4"/>
                    <a:pt x="27" y="9"/>
                  </a:cubicBezTo>
                  <a:cubicBezTo>
                    <a:pt x="26" y="14"/>
                    <a:pt x="32" y="15"/>
                    <a:pt x="35" y="17"/>
                  </a:cubicBezTo>
                  <a:cubicBezTo>
                    <a:pt x="31" y="28"/>
                    <a:pt x="29" y="41"/>
                    <a:pt x="22" y="53"/>
                  </a:cubicBezTo>
                  <a:cubicBezTo>
                    <a:pt x="18" y="58"/>
                    <a:pt x="15" y="58"/>
                    <a:pt x="10" y="56"/>
                  </a:cubicBezTo>
                  <a:cubicBezTo>
                    <a:pt x="8" y="52"/>
                    <a:pt x="6" y="48"/>
                    <a:pt x="5" y="44"/>
                  </a:cubicBezTo>
                  <a:cubicBezTo>
                    <a:pt x="3" y="40"/>
                    <a:pt x="1" y="36"/>
                    <a:pt x="0" y="32"/>
                  </a:cubicBezTo>
                  <a:close/>
                </a:path>
              </a:pathLst>
            </a:custGeom>
            <a:solidFill>
              <a:srgbClr val="FAB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39"/>
            <p:cNvSpPr>
              <a:spLocks/>
            </p:cNvSpPr>
            <p:nvPr/>
          </p:nvSpPr>
          <p:spPr bwMode="auto">
            <a:xfrm>
              <a:off x="4929188" y="3359150"/>
              <a:ext cx="222250" cy="473075"/>
            </a:xfrm>
            <a:custGeom>
              <a:avLst/>
              <a:gdLst>
                <a:gd name="T0" fmla="*/ 59 w 59"/>
                <a:gd name="T1" fmla="*/ 15 h 126"/>
                <a:gd name="T2" fmla="*/ 42 w 59"/>
                <a:gd name="T3" fmla="*/ 18 h 126"/>
                <a:gd name="T4" fmla="*/ 17 w 59"/>
                <a:gd name="T5" fmla="*/ 45 h 126"/>
                <a:gd name="T6" fmla="*/ 15 w 59"/>
                <a:gd name="T7" fmla="*/ 56 h 126"/>
                <a:gd name="T8" fmla="*/ 17 w 59"/>
                <a:gd name="T9" fmla="*/ 72 h 126"/>
                <a:gd name="T10" fmla="*/ 16 w 59"/>
                <a:gd name="T11" fmla="*/ 72 h 126"/>
                <a:gd name="T12" fmla="*/ 19 w 59"/>
                <a:gd name="T13" fmla="*/ 85 h 126"/>
                <a:gd name="T14" fmla="*/ 39 w 59"/>
                <a:gd name="T15" fmla="*/ 105 h 126"/>
                <a:gd name="T16" fmla="*/ 43 w 59"/>
                <a:gd name="T17" fmla="*/ 110 h 126"/>
                <a:gd name="T18" fmla="*/ 41 w 59"/>
                <a:gd name="T19" fmla="*/ 126 h 126"/>
                <a:gd name="T20" fmla="*/ 41 w 59"/>
                <a:gd name="T21" fmla="*/ 117 h 126"/>
                <a:gd name="T22" fmla="*/ 28 w 59"/>
                <a:gd name="T23" fmla="*/ 104 h 126"/>
                <a:gd name="T24" fmla="*/ 5 w 59"/>
                <a:gd name="T25" fmla="*/ 115 h 126"/>
                <a:gd name="T26" fmla="*/ 3 w 59"/>
                <a:gd name="T27" fmla="*/ 126 h 126"/>
                <a:gd name="T28" fmla="*/ 1 w 59"/>
                <a:gd name="T29" fmla="*/ 110 h 126"/>
                <a:gd name="T30" fmla="*/ 5 w 59"/>
                <a:gd name="T31" fmla="*/ 98 h 126"/>
                <a:gd name="T32" fmla="*/ 10 w 59"/>
                <a:gd name="T33" fmla="*/ 70 h 126"/>
                <a:gd name="T34" fmla="*/ 11 w 59"/>
                <a:gd name="T35" fmla="*/ 60 h 126"/>
                <a:gd name="T36" fmla="*/ 15 w 59"/>
                <a:gd name="T37" fmla="*/ 39 h 126"/>
                <a:gd name="T38" fmla="*/ 33 w 59"/>
                <a:gd name="T39" fmla="*/ 22 h 126"/>
                <a:gd name="T40" fmla="*/ 33 w 59"/>
                <a:gd name="T41" fmla="*/ 19 h 126"/>
                <a:gd name="T42" fmla="*/ 39 w 59"/>
                <a:gd name="T43" fmla="*/ 19 h 126"/>
                <a:gd name="T44" fmla="*/ 46 w 59"/>
                <a:gd name="T45" fmla="*/ 9 h 126"/>
                <a:gd name="T46" fmla="*/ 57 w 59"/>
                <a:gd name="T47" fmla="*/ 0 h 126"/>
                <a:gd name="T48" fmla="*/ 59 w 59"/>
                <a:gd name="T49" fmla="*/ 1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26">
                  <a:moveTo>
                    <a:pt x="59" y="15"/>
                  </a:moveTo>
                  <a:cubicBezTo>
                    <a:pt x="52" y="12"/>
                    <a:pt x="48" y="12"/>
                    <a:pt x="42" y="18"/>
                  </a:cubicBezTo>
                  <a:cubicBezTo>
                    <a:pt x="34" y="28"/>
                    <a:pt x="25" y="36"/>
                    <a:pt x="17" y="45"/>
                  </a:cubicBezTo>
                  <a:cubicBezTo>
                    <a:pt x="14" y="48"/>
                    <a:pt x="12" y="52"/>
                    <a:pt x="15" y="56"/>
                  </a:cubicBezTo>
                  <a:cubicBezTo>
                    <a:pt x="18" y="61"/>
                    <a:pt x="17" y="67"/>
                    <a:pt x="17" y="72"/>
                  </a:cubicBezTo>
                  <a:cubicBezTo>
                    <a:pt x="16" y="73"/>
                    <a:pt x="16" y="72"/>
                    <a:pt x="16" y="72"/>
                  </a:cubicBezTo>
                  <a:cubicBezTo>
                    <a:pt x="17" y="76"/>
                    <a:pt x="16" y="81"/>
                    <a:pt x="19" y="85"/>
                  </a:cubicBezTo>
                  <a:cubicBezTo>
                    <a:pt x="25" y="92"/>
                    <a:pt x="32" y="98"/>
                    <a:pt x="39" y="105"/>
                  </a:cubicBezTo>
                  <a:cubicBezTo>
                    <a:pt x="40" y="106"/>
                    <a:pt x="42" y="108"/>
                    <a:pt x="43" y="110"/>
                  </a:cubicBezTo>
                  <a:cubicBezTo>
                    <a:pt x="43" y="115"/>
                    <a:pt x="42" y="121"/>
                    <a:pt x="41" y="126"/>
                  </a:cubicBezTo>
                  <a:cubicBezTo>
                    <a:pt x="41" y="123"/>
                    <a:pt x="41" y="120"/>
                    <a:pt x="41" y="117"/>
                  </a:cubicBezTo>
                  <a:cubicBezTo>
                    <a:pt x="41" y="110"/>
                    <a:pt x="35" y="105"/>
                    <a:pt x="28" y="104"/>
                  </a:cubicBezTo>
                  <a:cubicBezTo>
                    <a:pt x="17" y="103"/>
                    <a:pt x="11" y="108"/>
                    <a:pt x="5" y="115"/>
                  </a:cubicBezTo>
                  <a:cubicBezTo>
                    <a:pt x="2" y="118"/>
                    <a:pt x="4" y="122"/>
                    <a:pt x="3" y="126"/>
                  </a:cubicBezTo>
                  <a:cubicBezTo>
                    <a:pt x="1" y="121"/>
                    <a:pt x="1" y="115"/>
                    <a:pt x="1" y="110"/>
                  </a:cubicBezTo>
                  <a:cubicBezTo>
                    <a:pt x="0" y="105"/>
                    <a:pt x="1" y="101"/>
                    <a:pt x="5" y="98"/>
                  </a:cubicBezTo>
                  <a:cubicBezTo>
                    <a:pt x="15" y="90"/>
                    <a:pt x="14" y="80"/>
                    <a:pt x="10" y="70"/>
                  </a:cubicBezTo>
                  <a:cubicBezTo>
                    <a:pt x="13" y="67"/>
                    <a:pt x="13" y="63"/>
                    <a:pt x="11" y="60"/>
                  </a:cubicBezTo>
                  <a:cubicBezTo>
                    <a:pt x="7" y="51"/>
                    <a:pt x="9" y="45"/>
                    <a:pt x="15" y="39"/>
                  </a:cubicBezTo>
                  <a:cubicBezTo>
                    <a:pt x="21" y="34"/>
                    <a:pt x="27" y="28"/>
                    <a:pt x="33" y="22"/>
                  </a:cubicBezTo>
                  <a:cubicBezTo>
                    <a:pt x="34" y="21"/>
                    <a:pt x="36" y="20"/>
                    <a:pt x="33" y="19"/>
                  </a:cubicBezTo>
                  <a:cubicBezTo>
                    <a:pt x="35" y="17"/>
                    <a:pt x="37" y="19"/>
                    <a:pt x="39" y="19"/>
                  </a:cubicBezTo>
                  <a:cubicBezTo>
                    <a:pt x="39" y="13"/>
                    <a:pt x="41" y="10"/>
                    <a:pt x="46" y="9"/>
                  </a:cubicBezTo>
                  <a:cubicBezTo>
                    <a:pt x="50" y="8"/>
                    <a:pt x="53" y="4"/>
                    <a:pt x="57" y="0"/>
                  </a:cubicBezTo>
                  <a:cubicBezTo>
                    <a:pt x="57" y="6"/>
                    <a:pt x="57" y="11"/>
                    <a:pt x="59" y="15"/>
                  </a:cubicBezTo>
                  <a:close/>
                </a:path>
              </a:pathLst>
            </a:custGeom>
            <a:solidFill>
              <a:srgbClr val="A9B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40"/>
            <p:cNvSpPr>
              <a:spLocks/>
            </p:cNvSpPr>
            <p:nvPr/>
          </p:nvSpPr>
          <p:spPr bwMode="auto">
            <a:xfrm>
              <a:off x="4022725" y="4554538"/>
              <a:ext cx="153988" cy="227013"/>
            </a:xfrm>
            <a:custGeom>
              <a:avLst/>
              <a:gdLst>
                <a:gd name="T0" fmla="*/ 10 w 41"/>
                <a:gd name="T1" fmla="*/ 58 h 60"/>
                <a:gd name="T2" fmla="*/ 8 w 41"/>
                <a:gd name="T3" fmla="*/ 49 h 60"/>
                <a:gd name="T4" fmla="*/ 5 w 41"/>
                <a:gd name="T5" fmla="*/ 31 h 60"/>
                <a:gd name="T6" fmla="*/ 1 w 41"/>
                <a:gd name="T7" fmla="*/ 7 h 60"/>
                <a:gd name="T8" fmla="*/ 0 w 41"/>
                <a:gd name="T9" fmla="*/ 5 h 60"/>
                <a:gd name="T10" fmla="*/ 4 w 41"/>
                <a:gd name="T11" fmla="*/ 0 h 60"/>
                <a:gd name="T12" fmla="*/ 6 w 41"/>
                <a:gd name="T13" fmla="*/ 22 h 60"/>
                <a:gd name="T14" fmla="*/ 8 w 41"/>
                <a:gd name="T15" fmla="*/ 19 h 60"/>
                <a:gd name="T16" fmla="*/ 23 w 41"/>
                <a:gd name="T17" fmla="*/ 22 h 60"/>
                <a:gd name="T18" fmla="*/ 26 w 41"/>
                <a:gd name="T19" fmla="*/ 23 h 60"/>
                <a:gd name="T20" fmla="*/ 36 w 41"/>
                <a:gd name="T21" fmla="*/ 24 h 60"/>
                <a:gd name="T22" fmla="*/ 37 w 41"/>
                <a:gd name="T23" fmla="*/ 36 h 60"/>
                <a:gd name="T24" fmla="*/ 37 w 41"/>
                <a:gd name="T25" fmla="*/ 38 h 60"/>
                <a:gd name="T26" fmla="*/ 35 w 41"/>
                <a:gd name="T27" fmla="*/ 49 h 60"/>
                <a:gd name="T28" fmla="*/ 33 w 41"/>
                <a:gd name="T29" fmla="*/ 57 h 60"/>
                <a:gd name="T30" fmla="*/ 30 w 41"/>
                <a:gd name="T31" fmla="*/ 59 h 60"/>
                <a:gd name="T32" fmla="*/ 15 w 41"/>
                <a:gd name="T33" fmla="*/ 48 h 60"/>
                <a:gd name="T34" fmla="*/ 13 w 41"/>
                <a:gd name="T35" fmla="*/ 44 h 60"/>
                <a:gd name="T36" fmla="*/ 8 w 41"/>
                <a:gd name="T37" fmla="*/ 40 h 60"/>
                <a:gd name="T38" fmla="*/ 10 w 41"/>
                <a:gd name="T39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60">
                  <a:moveTo>
                    <a:pt x="10" y="58"/>
                  </a:moveTo>
                  <a:cubicBezTo>
                    <a:pt x="7" y="56"/>
                    <a:pt x="8" y="52"/>
                    <a:pt x="8" y="49"/>
                  </a:cubicBezTo>
                  <a:cubicBezTo>
                    <a:pt x="7" y="43"/>
                    <a:pt x="5" y="37"/>
                    <a:pt x="5" y="31"/>
                  </a:cubicBezTo>
                  <a:cubicBezTo>
                    <a:pt x="5" y="22"/>
                    <a:pt x="1" y="15"/>
                    <a:pt x="1" y="7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5" y="7"/>
                    <a:pt x="4" y="15"/>
                    <a:pt x="6" y="22"/>
                  </a:cubicBezTo>
                  <a:cubicBezTo>
                    <a:pt x="7" y="22"/>
                    <a:pt x="7" y="20"/>
                    <a:pt x="8" y="19"/>
                  </a:cubicBezTo>
                  <a:cubicBezTo>
                    <a:pt x="13" y="13"/>
                    <a:pt x="20" y="14"/>
                    <a:pt x="23" y="22"/>
                  </a:cubicBezTo>
                  <a:cubicBezTo>
                    <a:pt x="24" y="24"/>
                    <a:pt x="25" y="24"/>
                    <a:pt x="26" y="23"/>
                  </a:cubicBezTo>
                  <a:cubicBezTo>
                    <a:pt x="30" y="21"/>
                    <a:pt x="34" y="20"/>
                    <a:pt x="36" y="24"/>
                  </a:cubicBezTo>
                  <a:cubicBezTo>
                    <a:pt x="39" y="28"/>
                    <a:pt x="40" y="32"/>
                    <a:pt x="37" y="36"/>
                  </a:cubicBezTo>
                  <a:cubicBezTo>
                    <a:pt x="36" y="37"/>
                    <a:pt x="36" y="37"/>
                    <a:pt x="37" y="38"/>
                  </a:cubicBezTo>
                  <a:cubicBezTo>
                    <a:pt x="37" y="42"/>
                    <a:pt x="41" y="46"/>
                    <a:pt x="35" y="49"/>
                  </a:cubicBezTo>
                  <a:cubicBezTo>
                    <a:pt x="34" y="50"/>
                    <a:pt x="35" y="55"/>
                    <a:pt x="33" y="57"/>
                  </a:cubicBezTo>
                  <a:cubicBezTo>
                    <a:pt x="32" y="58"/>
                    <a:pt x="32" y="60"/>
                    <a:pt x="30" y="59"/>
                  </a:cubicBezTo>
                  <a:cubicBezTo>
                    <a:pt x="25" y="56"/>
                    <a:pt x="19" y="53"/>
                    <a:pt x="15" y="48"/>
                  </a:cubicBezTo>
                  <a:cubicBezTo>
                    <a:pt x="14" y="47"/>
                    <a:pt x="14" y="46"/>
                    <a:pt x="13" y="44"/>
                  </a:cubicBezTo>
                  <a:cubicBezTo>
                    <a:pt x="12" y="41"/>
                    <a:pt x="12" y="41"/>
                    <a:pt x="8" y="40"/>
                  </a:cubicBezTo>
                  <a:cubicBezTo>
                    <a:pt x="8" y="46"/>
                    <a:pt x="11" y="52"/>
                    <a:pt x="10" y="58"/>
                  </a:cubicBezTo>
                  <a:close/>
                </a:path>
              </a:pathLst>
            </a:custGeom>
            <a:solidFill>
              <a:srgbClr val="839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41"/>
            <p:cNvSpPr>
              <a:spLocks/>
            </p:cNvSpPr>
            <p:nvPr/>
          </p:nvSpPr>
          <p:spPr bwMode="auto">
            <a:xfrm>
              <a:off x="1204913" y="2982913"/>
              <a:ext cx="120650" cy="180975"/>
            </a:xfrm>
            <a:custGeom>
              <a:avLst/>
              <a:gdLst>
                <a:gd name="T0" fmla="*/ 31 w 32"/>
                <a:gd name="T1" fmla="*/ 11 h 48"/>
                <a:gd name="T2" fmla="*/ 20 w 32"/>
                <a:gd name="T3" fmla="*/ 42 h 48"/>
                <a:gd name="T4" fmla="*/ 9 w 32"/>
                <a:gd name="T5" fmla="*/ 42 h 48"/>
                <a:gd name="T6" fmla="*/ 5 w 32"/>
                <a:gd name="T7" fmla="*/ 35 h 48"/>
                <a:gd name="T8" fmla="*/ 2 w 32"/>
                <a:gd name="T9" fmla="*/ 35 h 48"/>
                <a:gd name="T10" fmla="*/ 0 w 32"/>
                <a:gd name="T11" fmla="*/ 29 h 48"/>
                <a:gd name="T12" fmla="*/ 1 w 32"/>
                <a:gd name="T13" fmla="*/ 2 h 48"/>
                <a:gd name="T14" fmla="*/ 9 w 32"/>
                <a:gd name="T15" fmla="*/ 0 h 48"/>
                <a:gd name="T16" fmla="*/ 31 w 32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8">
                  <a:moveTo>
                    <a:pt x="31" y="11"/>
                  </a:moveTo>
                  <a:cubicBezTo>
                    <a:pt x="32" y="23"/>
                    <a:pt x="26" y="33"/>
                    <a:pt x="20" y="42"/>
                  </a:cubicBezTo>
                  <a:cubicBezTo>
                    <a:pt x="16" y="48"/>
                    <a:pt x="13" y="48"/>
                    <a:pt x="9" y="42"/>
                  </a:cubicBezTo>
                  <a:cubicBezTo>
                    <a:pt x="7" y="40"/>
                    <a:pt x="6" y="38"/>
                    <a:pt x="5" y="35"/>
                  </a:cubicBezTo>
                  <a:cubicBezTo>
                    <a:pt x="4" y="34"/>
                    <a:pt x="3" y="33"/>
                    <a:pt x="2" y="35"/>
                  </a:cubicBezTo>
                  <a:cubicBezTo>
                    <a:pt x="0" y="33"/>
                    <a:pt x="0" y="31"/>
                    <a:pt x="0" y="29"/>
                  </a:cubicBezTo>
                  <a:cubicBezTo>
                    <a:pt x="1" y="20"/>
                    <a:pt x="1" y="11"/>
                    <a:pt x="1" y="2"/>
                  </a:cubicBezTo>
                  <a:cubicBezTo>
                    <a:pt x="4" y="0"/>
                    <a:pt x="7" y="1"/>
                    <a:pt x="9" y="0"/>
                  </a:cubicBezTo>
                  <a:cubicBezTo>
                    <a:pt x="18" y="0"/>
                    <a:pt x="25" y="6"/>
                    <a:pt x="31" y="11"/>
                  </a:cubicBezTo>
                  <a:close/>
                </a:path>
              </a:pathLst>
            </a:custGeom>
            <a:solidFill>
              <a:srgbClr val="FAB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42"/>
            <p:cNvSpPr>
              <a:spLocks/>
            </p:cNvSpPr>
            <p:nvPr/>
          </p:nvSpPr>
          <p:spPr bwMode="auto">
            <a:xfrm>
              <a:off x="2944813" y="2851150"/>
              <a:ext cx="165100" cy="165100"/>
            </a:xfrm>
            <a:custGeom>
              <a:avLst/>
              <a:gdLst>
                <a:gd name="T0" fmla="*/ 22 w 44"/>
                <a:gd name="T1" fmla="*/ 3 h 44"/>
                <a:gd name="T2" fmla="*/ 26 w 44"/>
                <a:gd name="T3" fmla="*/ 3 h 44"/>
                <a:gd name="T4" fmla="*/ 30 w 44"/>
                <a:gd name="T5" fmla="*/ 8 h 44"/>
                <a:gd name="T6" fmla="*/ 31 w 44"/>
                <a:gd name="T7" fmla="*/ 12 h 44"/>
                <a:gd name="T8" fmla="*/ 41 w 44"/>
                <a:gd name="T9" fmla="*/ 25 h 44"/>
                <a:gd name="T10" fmla="*/ 42 w 44"/>
                <a:gd name="T11" fmla="*/ 30 h 44"/>
                <a:gd name="T12" fmla="*/ 35 w 44"/>
                <a:gd name="T13" fmla="*/ 41 h 44"/>
                <a:gd name="T14" fmla="*/ 30 w 44"/>
                <a:gd name="T15" fmla="*/ 42 h 44"/>
                <a:gd name="T16" fmla="*/ 20 w 44"/>
                <a:gd name="T17" fmla="*/ 33 h 44"/>
                <a:gd name="T18" fmla="*/ 18 w 44"/>
                <a:gd name="T19" fmla="*/ 28 h 44"/>
                <a:gd name="T20" fmla="*/ 10 w 44"/>
                <a:gd name="T21" fmla="*/ 27 h 44"/>
                <a:gd name="T22" fmla="*/ 2 w 44"/>
                <a:gd name="T23" fmla="*/ 18 h 44"/>
                <a:gd name="T24" fmla="*/ 3 w 44"/>
                <a:gd name="T25" fmla="*/ 10 h 44"/>
                <a:gd name="T26" fmla="*/ 4 w 44"/>
                <a:gd name="T27" fmla="*/ 4 h 44"/>
                <a:gd name="T28" fmla="*/ 15 w 44"/>
                <a:gd name="T29" fmla="*/ 0 h 44"/>
                <a:gd name="T30" fmla="*/ 22 w 44"/>
                <a:gd name="T3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4">
                  <a:moveTo>
                    <a:pt x="22" y="3"/>
                  </a:moveTo>
                  <a:cubicBezTo>
                    <a:pt x="23" y="3"/>
                    <a:pt x="24" y="5"/>
                    <a:pt x="26" y="3"/>
                  </a:cubicBezTo>
                  <a:cubicBezTo>
                    <a:pt x="27" y="4"/>
                    <a:pt x="29" y="6"/>
                    <a:pt x="30" y="8"/>
                  </a:cubicBezTo>
                  <a:cubicBezTo>
                    <a:pt x="29" y="10"/>
                    <a:pt x="30" y="11"/>
                    <a:pt x="31" y="12"/>
                  </a:cubicBezTo>
                  <a:cubicBezTo>
                    <a:pt x="35" y="16"/>
                    <a:pt x="38" y="20"/>
                    <a:pt x="41" y="25"/>
                  </a:cubicBezTo>
                  <a:cubicBezTo>
                    <a:pt x="42" y="26"/>
                    <a:pt x="44" y="28"/>
                    <a:pt x="42" y="30"/>
                  </a:cubicBezTo>
                  <a:cubicBezTo>
                    <a:pt x="40" y="34"/>
                    <a:pt x="37" y="37"/>
                    <a:pt x="35" y="41"/>
                  </a:cubicBezTo>
                  <a:cubicBezTo>
                    <a:pt x="33" y="43"/>
                    <a:pt x="32" y="44"/>
                    <a:pt x="30" y="42"/>
                  </a:cubicBezTo>
                  <a:cubicBezTo>
                    <a:pt x="27" y="39"/>
                    <a:pt x="23" y="37"/>
                    <a:pt x="20" y="33"/>
                  </a:cubicBezTo>
                  <a:cubicBezTo>
                    <a:pt x="19" y="32"/>
                    <a:pt x="19" y="30"/>
                    <a:pt x="18" y="28"/>
                  </a:cubicBezTo>
                  <a:cubicBezTo>
                    <a:pt x="15" y="33"/>
                    <a:pt x="13" y="30"/>
                    <a:pt x="10" y="27"/>
                  </a:cubicBezTo>
                  <a:cubicBezTo>
                    <a:pt x="6" y="25"/>
                    <a:pt x="5" y="21"/>
                    <a:pt x="2" y="18"/>
                  </a:cubicBezTo>
                  <a:cubicBezTo>
                    <a:pt x="0" y="16"/>
                    <a:pt x="2" y="13"/>
                    <a:pt x="3" y="10"/>
                  </a:cubicBezTo>
                  <a:cubicBezTo>
                    <a:pt x="3" y="8"/>
                    <a:pt x="3" y="6"/>
                    <a:pt x="4" y="4"/>
                  </a:cubicBezTo>
                  <a:cubicBezTo>
                    <a:pt x="8" y="4"/>
                    <a:pt x="11" y="1"/>
                    <a:pt x="15" y="0"/>
                  </a:cubicBezTo>
                  <a:cubicBezTo>
                    <a:pt x="17" y="1"/>
                    <a:pt x="19" y="3"/>
                    <a:pt x="22" y="3"/>
                  </a:cubicBezTo>
                  <a:close/>
                </a:path>
              </a:pathLst>
            </a:custGeom>
            <a:solidFill>
              <a:srgbClr val="D3D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43"/>
            <p:cNvSpPr>
              <a:spLocks/>
            </p:cNvSpPr>
            <p:nvPr/>
          </p:nvSpPr>
          <p:spPr bwMode="auto">
            <a:xfrm>
              <a:off x="3921125" y="4848225"/>
              <a:ext cx="136525" cy="206375"/>
            </a:xfrm>
            <a:custGeom>
              <a:avLst/>
              <a:gdLst>
                <a:gd name="T0" fmla="*/ 32 w 36"/>
                <a:gd name="T1" fmla="*/ 29 h 55"/>
                <a:gd name="T2" fmla="*/ 27 w 36"/>
                <a:gd name="T3" fmla="*/ 39 h 55"/>
                <a:gd name="T4" fmla="*/ 19 w 36"/>
                <a:gd name="T5" fmla="*/ 52 h 55"/>
                <a:gd name="T6" fmla="*/ 14 w 36"/>
                <a:gd name="T7" fmla="*/ 53 h 55"/>
                <a:gd name="T8" fmla="*/ 8 w 36"/>
                <a:gd name="T9" fmla="*/ 46 h 55"/>
                <a:gd name="T10" fmla="*/ 4 w 36"/>
                <a:gd name="T11" fmla="*/ 44 h 55"/>
                <a:gd name="T12" fmla="*/ 1 w 36"/>
                <a:gd name="T13" fmla="*/ 37 h 55"/>
                <a:gd name="T14" fmla="*/ 6 w 36"/>
                <a:gd name="T15" fmla="*/ 28 h 55"/>
                <a:gd name="T16" fmla="*/ 12 w 36"/>
                <a:gd name="T17" fmla="*/ 22 h 55"/>
                <a:gd name="T18" fmla="*/ 15 w 36"/>
                <a:gd name="T19" fmla="*/ 8 h 55"/>
                <a:gd name="T20" fmla="*/ 15 w 36"/>
                <a:gd name="T21" fmla="*/ 6 h 55"/>
                <a:gd name="T22" fmla="*/ 32 w 36"/>
                <a:gd name="T23" fmla="*/ 5 h 55"/>
                <a:gd name="T24" fmla="*/ 33 w 36"/>
                <a:gd name="T25" fmla="*/ 7 h 55"/>
                <a:gd name="T26" fmla="*/ 34 w 36"/>
                <a:gd name="T27" fmla="*/ 23 h 55"/>
                <a:gd name="T28" fmla="*/ 32 w 36"/>
                <a:gd name="T29" fmla="*/ 22 h 55"/>
                <a:gd name="T30" fmla="*/ 32 w 36"/>
                <a:gd name="T31" fmla="*/ 24 h 55"/>
                <a:gd name="T32" fmla="*/ 32 w 36"/>
                <a:gd name="T33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55">
                  <a:moveTo>
                    <a:pt x="32" y="29"/>
                  </a:moveTo>
                  <a:cubicBezTo>
                    <a:pt x="32" y="33"/>
                    <a:pt x="31" y="37"/>
                    <a:pt x="27" y="39"/>
                  </a:cubicBezTo>
                  <a:cubicBezTo>
                    <a:pt x="25" y="43"/>
                    <a:pt x="22" y="48"/>
                    <a:pt x="19" y="52"/>
                  </a:cubicBezTo>
                  <a:cubicBezTo>
                    <a:pt x="17" y="54"/>
                    <a:pt x="16" y="55"/>
                    <a:pt x="14" y="53"/>
                  </a:cubicBezTo>
                  <a:cubicBezTo>
                    <a:pt x="12" y="51"/>
                    <a:pt x="10" y="49"/>
                    <a:pt x="8" y="46"/>
                  </a:cubicBezTo>
                  <a:cubicBezTo>
                    <a:pt x="7" y="45"/>
                    <a:pt x="8" y="41"/>
                    <a:pt x="4" y="44"/>
                  </a:cubicBezTo>
                  <a:cubicBezTo>
                    <a:pt x="2" y="44"/>
                    <a:pt x="1" y="40"/>
                    <a:pt x="1" y="37"/>
                  </a:cubicBezTo>
                  <a:cubicBezTo>
                    <a:pt x="0" y="33"/>
                    <a:pt x="3" y="31"/>
                    <a:pt x="6" y="28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6" y="18"/>
                    <a:pt x="17" y="14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20" y="0"/>
                    <a:pt x="24" y="0"/>
                    <a:pt x="32" y="5"/>
                  </a:cubicBezTo>
                  <a:cubicBezTo>
                    <a:pt x="33" y="5"/>
                    <a:pt x="33" y="7"/>
                    <a:pt x="33" y="7"/>
                  </a:cubicBezTo>
                  <a:cubicBezTo>
                    <a:pt x="36" y="13"/>
                    <a:pt x="35" y="18"/>
                    <a:pt x="34" y="23"/>
                  </a:cubicBezTo>
                  <a:cubicBezTo>
                    <a:pt x="33" y="23"/>
                    <a:pt x="32" y="22"/>
                    <a:pt x="32" y="22"/>
                  </a:cubicBezTo>
                  <a:cubicBezTo>
                    <a:pt x="30" y="23"/>
                    <a:pt x="32" y="24"/>
                    <a:pt x="32" y="24"/>
                  </a:cubicBezTo>
                  <a:cubicBezTo>
                    <a:pt x="32" y="26"/>
                    <a:pt x="31" y="28"/>
                    <a:pt x="32" y="29"/>
                  </a:cubicBezTo>
                  <a:close/>
                </a:path>
              </a:pathLst>
            </a:custGeom>
            <a:solidFill>
              <a:srgbClr val="859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44"/>
            <p:cNvSpPr>
              <a:spLocks/>
            </p:cNvSpPr>
            <p:nvPr/>
          </p:nvSpPr>
          <p:spPr bwMode="auto">
            <a:xfrm>
              <a:off x="4005263" y="3355975"/>
              <a:ext cx="146050" cy="303213"/>
            </a:xfrm>
            <a:custGeom>
              <a:avLst/>
              <a:gdLst>
                <a:gd name="T0" fmla="*/ 11 w 39"/>
                <a:gd name="T1" fmla="*/ 78 h 81"/>
                <a:gd name="T2" fmla="*/ 6 w 39"/>
                <a:gd name="T3" fmla="*/ 77 h 81"/>
                <a:gd name="T4" fmla="*/ 4 w 39"/>
                <a:gd name="T5" fmla="*/ 0 h 81"/>
                <a:gd name="T6" fmla="*/ 14 w 39"/>
                <a:gd name="T7" fmla="*/ 58 h 81"/>
                <a:gd name="T8" fmla="*/ 39 w 39"/>
                <a:gd name="T9" fmla="*/ 18 h 81"/>
                <a:gd name="T10" fmla="*/ 11 w 39"/>
                <a:gd name="T11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1">
                  <a:moveTo>
                    <a:pt x="11" y="78"/>
                  </a:moveTo>
                  <a:cubicBezTo>
                    <a:pt x="9" y="81"/>
                    <a:pt x="8" y="79"/>
                    <a:pt x="6" y="77"/>
                  </a:cubicBezTo>
                  <a:cubicBezTo>
                    <a:pt x="0" y="52"/>
                    <a:pt x="0" y="26"/>
                    <a:pt x="4" y="0"/>
                  </a:cubicBezTo>
                  <a:cubicBezTo>
                    <a:pt x="7" y="20"/>
                    <a:pt x="12" y="38"/>
                    <a:pt x="14" y="58"/>
                  </a:cubicBezTo>
                  <a:cubicBezTo>
                    <a:pt x="23" y="45"/>
                    <a:pt x="30" y="31"/>
                    <a:pt x="39" y="18"/>
                  </a:cubicBezTo>
                  <a:cubicBezTo>
                    <a:pt x="33" y="40"/>
                    <a:pt x="27" y="61"/>
                    <a:pt x="11" y="78"/>
                  </a:cubicBezTo>
                  <a:close/>
                </a:path>
              </a:pathLst>
            </a:custGeom>
            <a:solidFill>
              <a:srgbClr val="738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45"/>
            <p:cNvSpPr>
              <a:spLocks/>
            </p:cNvSpPr>
            <p:nvPr/>
          </p:nvSpPr>
          <p:spPr bwMode="auto">
            <a:xfrm>
              <a:off x="5022850" y="1978025"/>
              <a:ext cx="277813" cy="117475"/>
            </a:xfrm>
            <a:custGeom>
              <a:avLst/>
              <a:gdLst>
                <a:gd name="T0" fmla="*/ 3 w 74"/>
                <a:gd name="T1" fmla="*/ 7 h 31"/>
                <a:gd name="T2" fmla="*/ 20 w 74"/>
                <a:gd name="T3" fmla="*/ 6 h 31"/>
                <a:gd name="T4" fmla="*/ 43 w 74"/>
                <a:gd name="T5" fmla="*/ 5 h 31"/>
                <a:gd name="T6" fmla="*/ 66 w 74"/>
                <a:gd name="T7" fmla="*/ 3 h 31"/>
                <a:gd name="T8" fmla="*/ 70 w 74"/>
                <a:gd name="T9" fmla="*/ 0 h 31"/>
                <a:gd name="T10" fmla="*/ 73 w 74"/>
                <a:gd name="T11" fmla="*/ 1 h 31"/>
                <a:gd name="T12" fmla="*/ 72 w 74"/>
                <a:gd name="T13" fmla="*/ 3 h 31"/>
                <a:gd name="T14" fmla="*/ 65 w 74"/>
                <a:gd name="T15" fmla="*/ 6 h 31"/>
                <a:gd name="T16" fmla="*/ 53 w 74"/>
                <a:gd name="T17" fmla="*/ 17 h 31"/>
                <a:gd name="T18" fmla="*/ 12 w 74"/>
                <a:gd name="T19" fmla="*/ 20 h 31"/>
                <a:gd name="T20" fmla="*/ 9 w 74"/>
                <a:gd name="T21" fmla="*/ 16 h 31"/>
                <a:gd name="T22" fmla="*/ 0 w 74"/>
                <a:gd name="T23" fmla="*/ 11 h 31"/>
                <a:gd name="T24" fmla="*/ 1 w 74"/>
                <a:gd name="T25" fmla="*/ 8 h 31"/>
                <a:gd name="T26" fmla="*/ 3 w 74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31">
                  <a:moveTo>
                    <a:pt x="3" y="7"/>
                  </a:moveTo>
                  <a:cubicBezTo>
                    <a:pt x="9" y="10"/>
                    <a:pt x="14" y="7"/>
                    <a:pt x="20" y="6"/>
                  </a:cubicBezTo>
                  <a:cubicBezTo>
                    <a:pt x="27" y="6"/>
                    <a:pt x="35" y="5"/>
                    <a:pt x="43" y="5"/>
                  </a:cubicBezTo>
                  <a:cubicBezTo>
                    <a:pt x="51" y="5"/>
                    <a:pt x="58" y="3"/>
                    <a:pt x="66" y="3"/>
                  </a:cubicBezTo>
                  <a:cubicBezTo>
                    <a:pt x="68" y="3"/>
                    <a:pt x="69" y="2"/>
                    <a:pt x="70" y="0"/>
                  </a:cubicBezTo>
                  <a:cubicBezTo>
                    <a:pt x="71" y="0"/>
                    <a:pt x="73" y="0"/>
                    <a:pt x="73" y="1"/>
                  </a:cubicBezTo>
                  <a:cubicBezTo>
                    <a:pt x="74" y="2"/>
                    <a:pt x="72" y="2"/>
                    <a:pt x="72" y="3"/>
                  </a:cubicBezTo>
                  <a:cubicBezTo>
                    <a:pt x="70" y="4"/>
                    <a:pt x="68" y="6"/>
                    <a:pt x="65" y="6"/>
                  </a:cubicBezTo>
                  <a:cubicBezTo>
                    <a:pt x="60" y="8"/>
                    <a:pt x="56" y="13"/>
                    <a:pt x="53" y="17"/>
                  </a:cubicBezTo>
                  <a:cubicBezTo>
                    <a:pt x="41" y="30"/>
                    <a:pt x="24" y="31"/>
                    <a:pt x="12" y="20"/>
                  </a:cubicBezTo>
                  <a:cubicBezTo>
                    <a:pt x="11" y="19"/>
                    <a:pt x="10" y="17"/>
                    <a:pt x="9" y="16"/>
                  </a:cubicBezTo>
                  <a:cubicBezTo>
                    <a:pt x="7" y="11"/>
                    <a:pt x="5" y="10"/>
                    <a:pt x="0" y="11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2" y="7"/>
                    <a:pt x="2" y="7"/>
                    <a:pt x="3" y="7"/>
                  </a:cubicBezTo>
                  <a:close/>
                </a:path>
              </a:pathLst>
            </a:custGeom>
            <a:solidFill>
              <a:srgbClr val="7F9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46"/>
            <p:cNvSpPr>
              <a:spLocks/>
            </p:cNvSpPr>
            <p:nvPr/>
          </p:nvSpPr>
          <p:spPr bwMode="auto">
            <a:xfrm>
              <a:off x="1219200" y="2930525"/>
              <a:ext cx="271463" cy="101600"/>
            </a:xfrm>
            <a:custGeom>
              <a:avLst/>
              <a:gdLst>
                <a:gd name="T0" fmla="*/ 27 w 72"/>
                <a:gd name="T1" fmla="*/ 25 h 27"/>
                <a:gd name="T2" fmla="*/ 21 w 72"/>
                <a:gd name="T3" fmla="*/ 22 h 27"/>
                <a:gd name="T4" fmla="*/ 5 w 72"/>
                <a:gd name="T5" fmla="*/ 15 h 27"/>
                <a:gd name="T6" fmla="*/ 1 w 72"/>
                <a:gd name="T7" fmla="*/ 11 h 27"/>
                <a:gd name="T8" fmla="*/ 4 w 72"/>
                <a:gd name="T9" fmla="*/ 7 h 27"/>
                <a:gd name="T10" fmla="*/ 4 w 72"/>
                <a:gd name="T11" fmla="*/ 6 h 27"/>
                <a:gd name="T12" fmla="*/ 6 w 72"/>
                <a:gd name="T13" fmla="*/ 8 h 27"/>
                <a:gd name="T14" fmla="*/ 59 w 72"/>
                <a:gd name="T15" fmla="*/ 2 h 27"/>
                <a:gd name="T16" fmla="*/ 72 w 72"/>
                <a:gd name="T17" fmla="*/ 2 h 27"/>
                <a:gd name="T18" fmla="*/ 52 w 72"/>
                <a:gd name="T19" fmla="*/ 18 h 27"/>
                <a:gd name="T20" fmla="*/ 27 w 72"/>
                <a:gd name="T2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27">
                  <a:moveTo>
                    <a:pt x="27" y="25"/>
                  </a:moveTo>
                  <a:cubicBezTo>
                    <a:pt x="25" y="24"/>
                    <a:pt x="22" y="24"/>
                    <a:pt x="21" y="22"/>
                  </a:cubicBezTo>
                  <a:cubicBezTo>
                    <a:pt x="17" y="17"/>
                    <a:pt x="11" y="16"/>
                    <a:pt x="5" y="15"/>
                  </a:cubicBezTo>
                  <a:cubicBezTo>
                    <a:pt x="8" y="10"/>
                    <a:pt x="3" y="11"/>
                    <a:pt x="1" y="11"/>
                  </a:cubicBezTo>
                  <a:cubicBezTo>
                    <a:pt x="0" y="8"/>
                    <a:pt x="3" y="8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7"/>
                    <a:pt x="5" y="9"/>
                    <a:pt x="6" y="8"/>
                  </a:cubicBezTo>
                  <a:cubicBezTo>
                    <a:pt x="23" y="2"/>
                    <a:pt x="41" y="4"/>
                    <a:pt x="59" y="2"/>
                  </a:cubicBezTo>
                  <a:cubicBezTo>
                    <a:pt x="63" y="2"/>
                    <a:pt x="67" y="0"/>
                    <a:pt x="72" y="2"/>
                  </a:cubicBezTo>
                  <a:cubicBezTo>
                    <a:pt x="64" y="6"/>
                    <a:pt x="58" y="12"/>
                    <a:pt x="52" y="18"/>
                  </a:cubicBezTo>
                  <a:cubicBezTo>
                    <a:pt x="45" y="25"/>
                    <a:pt x="36" y="27"/>
                    <a:pt x="27" y="25"/>
                  </a:cubicBezTo>
                  <a:close/>
                </a:path>
              </a:pathLst>
            </a:custGeom>
            <a:solidFill>
              <a:srgbClr val="7F9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47"/>
            <p:cNvSpPr>
              <a:spLocks/>
            </p:cNvSpPr>
            <p:nvPr/>
          </p:nvSpPr>
          <p:spPr bwMode="auto">
            <a:xfrm>
              <a:off x="1084263" y="2944813"/>
              <a:ext cx="128588" cy="166688"/>
            </a:xfrm>
            <a:custGeom>
              <a:avLst/>
              <a:gdLst>
                <a:gd name="T0" fmla="*/ 3 w 34"/>
                <a:gd name="T1" fmla="*/ 5 h 44"/>
                <a:gd name="T2" fmla="*/ 16 w 34"/>
                <a:gd name="T3" fmla="*/ 2 h 44"/>
                <a:gd name="T4" fmla="*/ 22 w 34"/>
                <a:gd name="T5" fmla="*/ 1 h 44"/>
                <a:gd name="T6" fmla="*/ 28 w 34"/>
                <a:gd name="T7" fmla="*/ 3 h 44"/>
                <a:gd name="T8" fmla="*/ 27 w 34"/>
                <a:gd name="T9" fmla="*/ 31 h 44"/>
                <a:gd name="T10" fmla="*/ 20 w 34"/>
                <a:gd name="T11" fmla="*/ 40 h 44"/>
                <a:gd name="T12" fmla="*/ 13 w 34"/>
                <a:gd name="T13" fmla="*/ 41 h 44"/>
                <a:gd name="T14" fmla="*/ 1 w 34"/>
                <a:gd name="T15" fmla="*/ 18 h 44"/>
                <a:gd name="T16" fmla="*/ 3 w 34"/>
                <a:gd name="T1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4">
                  <a:moveTo>
                    <a:pt x="3" y="5"/>
                  </a:moveTo>
                  <a:cubicBezTo>
                    <a:pt x="7" y="1"/>
                    <a:pt x="11" y="2"/>
                    <a:pt x="16" y="2"/>
                  </a:cubicBezTo>
                  <a:cubicBezTo>
                    <a:pt x="18" y="2"/>
                    <a:pt x="20" y="2"/>
                    <a:pt x="22" y="1"/>
                  </a:cubicBezTo>
                  <a:cubicBezTo>
                    <a:pt x="24" y="0"/>
                    <a:pt x="26" y="1"/>
                    <a:pt x="28" y="3"/>
                  </a:cubicBezTo>
                  <a:cubicBezTo>
                    <a:pt x="34" y="11"/>
                    <a:pt x="33" y="22"/>
                    <a:pt x="27" y="31"/>
                  </a:cubicBezTo>
                  <a:cubicBezTo>
                    <a:pt x="24" y="34"/>
                    <a:pt x="22" y="37"/>
                    <a:pt x="20" y="40"/>
                  </a:cubicBezTo>
                  <a:cubicBezTo>
                    <a:pt x="18" y="43"/>
                    <a:pt x="15" y="44"/>
                    <a:pt x="13" y="41"/>
                  </a:cubicBezTo>
                  <a:cubicBezTo>
                    <a:pt x="7" y="34"/>
                    <a:pt x="3" y="26"/>
                    <a:pt x="1" y="18"/>
                  </a:cubicBezTo>
                  <a:cubicBezTo>
                    <a:pt x="0" y="13"/>
                    <a:pt x="2" y="9"/>
                    <a:pt x="3" y="5"/>
                  </a:cubicBezTo>
                  <a:close/>
                </a:path>
              </a:pathLst>
            </a:custGeom>
            <a:solidFill>
              <a:srgbClr val="FA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48"/>
            <p:cNvSpPr>
              <a:spLocks/>
            </p:cNvSpPr>
            <p:nvPr/>
          </p:nvSpPr>
          <p:spPr bwMode="auto">
            <a:xfrm>
              <a:off x="3997325" y="3836988"/>
              <a:ext cx="52388" cy="315913"/>
            </a:xfrm>
            <a:custGeom>
              <a:avLst/>
              <a:gdLst>
                <a:gd name="T0" fmla="*/ 0 w 14"/>
                <a:gd name="T1" fmla="*/ 0 h 84"/>
                <a:gd name="T2" fmla="*/ 5 w 14"/>
                <a:gd name="T3" fmla="*/ 2 h 84"/>
                <a:gd name="T4" fmla="*/ 7 w 14"/>
                <a:gd name="T5" fmla="*/ 4 h 84"/>
                <a:gd name="T6" fmla="*/ 6 w 14"/>
                <a:gd name="T7" fmla="*/ 20 h 84"/>
                <a:gd name="T8" fmla="*/ 10 w 14"/>
                <a:gd name="T9" fmla="*/ 24 h 84"/>
                <a:gd name="T10" fmla="*/ 12 w 14"/>
                <a:gd name="T11" fmla="*/ 19 h 84"/>
                <a:gd name="T12" fmla="*/ 13 w 14"/>
                <a:gd name="T13" fmla="*/ 11 h 84"/>
                <a:gd name="T14" fmla="*/ 14 w 14"/>
                <a:gd name="T15" fmla="*/ 11 h 84"/>
                <a:gd name="T16" fmla="*/ 14 w 14"/>
                <a:gd name="T17" fmla="*/ 29 h 84"/>
                <a:gd name="T18" fmla="*/ 14 w 14"/>
                <a:gd name="T19" fmla="*/ 78 h 84"/>
                <a:gd name="T20" fmla="*/ 7 w 14"/>
                <a:gd name="T21" fmla="*/ 84 h 84"/>
                <a:gd name="T22" fmla="*/ 1 w 14"/>
                <a:gd name="T23" fmla="*/ 78 h 84"/>
                <a:gd name="T24" fmla="*/ 1 w 14"/>
                <a:gd name="T25" fmla="*/ 6 h 84"/>
                <a:gd name="T26" fmla="*/ 0 w 14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84">
                  <a:moveTo>
                    <a:pt x="0" y="0"/>
                  </a:moveTo>
                  <a:cubicBezTo>
                    <a:pt x="2" y="0"/>
                    <a:pt x="3" y="3"/>
                    <a:pt x="5" y="2"/>
                  </a:cubicBezTo>
                  <a:cubicBezTo>
                    <a:pt x="7" y="2"/>
                    <a:pt x="7" y="2"/>
                    <a:pt x="7" y="4"/>
                  </a:cubicBezTo>
                  <a:cubicBezTo>
                    <a:pt x="7" y="10"/>
                    <a:pt x="7" y="15"/>
                    <a:pt x="6" y="20"/>
                  </a:cubicBezTo>
                  <a:cubicBezTo>
                    <a:pt x="6" y="22"/>
                    <a:pt x="7" y="24"/>
                    <a:pt x="10" y="24"/>
                  </a:cubicBezTo>
                  <a:cubicBezTo>
                    <a:pt x="12" y="24"/>
                    <a:pt x="12" y="22"/>
                    <a:pt x="12" y="19"/>
                  </a:cubicBezTo>
                  <a:cubicBezTo>
                    <a:pt x="12" y="16"/>
                    <a:pt x="12" y="13"/>
                    <a:pt x="13" y="11"/>
                  </a:cubicBezTo>
                  <a:cubicBezTo>
                    <a:pt x="13" y="9"/>
                    <a:pt x="14" y="9"/>
                    <a:pt x="14" y="11"/>
                  </a:cubicBezTo>
                  <a:cubicBezTo>
                    <a:pt x="13" y="17"/>
                    <a:pt x="14" y="23"/>
                    <a:pt x="14" y="29"/>
                  </a:cubicBezTo>
                  <a:cubicBezTo>
                    <a:pt x="13" y="45"/>
                    <a:pt x="13" y="62"/>
                    <a:pt x="14" y="78"/>
                  </a:cubicBezTo>
                  <a:cubicBezTo>
                    <a:pt x="14" y="83"/>
                    <a:pt x="11" y="84"/>
                    <a:pt x="7" y="84"/>
                  </a:cubicBezTo>
                  <a:cubicBezTo>
                    <a:pt x="3" y="84"/>
                    <a:pt x="1" y="83"/>
                    <a:pt x="1" y="78"/>
                  </a:cubicBezTo>
                  <a:cubicBezTo>
                    <a:pt x="1" y="54"/>
                    <a:pt x="1" y="30"/>
                    <a:pt x="1" y="6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869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49"/>
            <p:cNvSpPr>
              <a:spLocks/>
            </p:cNvSpPr>
            <p:nvPr/>
          </p:nvSpPr>
          <p:spPr bwMode="auto">
            <a:xfrm>
              <a:off x="4967288" y="1673225"/>
              <a:ext cx="74613" cy="573088"/>
            </a:xfrm>
            <a:custGeom>
              <a:avLst/>
              <a:gdLst>
                <a:gd name="T0" fmla="*/ 16 w 20"/>
                <a:gd name="T1" fmla="*/ 89 h 152"/>
                <a:gd name="T2" fmla="*/ 15 w 20"/>
                <a:gd name="T3" fmla="*/ 92 h 152"/>
                <a:gd name="T4" fmla="*/ 8 w 20"/>
                <a:gd name="T5" fmla="*/ 102 h 152"/>
                <a:gd name="T6" fmla="*/ 8 w 20"/>
                <a:gd name="T7" fmla="*/ 148 h 152"/>
                <a:gd name="T8" fmla="*/ 4 w 20"/>
                <a:gd name="T9" fmla="*/ 152 h 152"/>
                <a:gd name="T10" fmla="*/ 0 w 20"/>
                <a:gd name="T11" fmla="*/ 148 h 152"/>
                <a:gd name="T12" fmla="*/ 2 w 20"/>
                <a:gd name="T13" fmla="*/ 90 h 152"/>
                <a:gd name="T14" fmla="*/ 2 w 20"/>
                <a:gd name="T15" fmla="*/ 80 h 152"/>
                <a:gd name="T16" fmla="*/ 3 w 20"/>
                <a:gd name="T17" fmla="*/ 38 h 152"/>
                <a:gd name="T18" fmla="*/ 4 w 20"/>
                <a:gd name="T19" fmla="*/ 8 h 152"/>
                <a:gd name="T20" fmla="*/ 4 w 20"/>
                <a:gd name="T21" fmla="*/ 2 h 152"/>
                <a:gd name="T22" fmla="*/ 4 w 20"/>
                <a:gd name="T23" fmla="*/ 1 h 152"/>
                <a:gd name="T24" fmla="*/ 6 w 20"/>
                <a:gd name="T25" fmla="*/ 2 h 152"/>
                <a:gd name="T26" fmla="*/ 7 w 20"/>
                <a:gd name="T27" fmla="*/ 7 h 152"/>
                <a:gd name="T28" fmla="*/ 13 w 20"/>
                <a:gd name="T29" fmla="*/ 4 h 152"/>
                <a:gd name="T30" fmla="*/ 7 w 20"/>
                <a:gd name="T31" fmla="*/ 19 h 152"/>
                <a:gd name="T32" fmla="*/ 8 w 20"/>
                <a:gd name="T33" fmla="*/ 86 h 152"/>
                <a:gd name="T34" fmla="*/ 14 w 20"/>
                <a:gd name="T35" fmla="*/ 89 h 152"/>
                <a:gd name="T36" fmla="*/ 16 w 20"/>
                <a:gd name="T37" fmla="*/ 8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52">
                  <a:moveTo>
                    <a:pt x="16" y="89"/>
                  </a:moveTo>
                  <a:cubicBezTo>
                    <a:pt x="20" y="91"/>
                    <a:pt x="15" y="91"/>
                    <a:pt x="15" y="92"/>
                  </a:cubicBezTo>
                  <a:cubicBezTo>
                    <a:pt x="10" y="93"/>
                    <a:pt x="8" y="96"/>
                    <a:pt x="8" y="102"/>
                  </a:cubicBezTo>
                  <a:cubicBezTo>
                    <a:pt x="9" y="117"/>
                    <a:pt x="8" y="133"/>
                    <a:pt x="8" y="148"/>
                  </a:cubicBezTo>
                  <a:cubicBezTo>
                    <a:pt x="8" y="151"/>
                    <a:pt x="7" y="152"/>
                    <a:pt x="4" y="152"/>
                  </a:cubicBezTo>
                  <a:cubicBezTo>
                    <a:pt x="1" y="152"/>
                    <a:pt x="0" y="151"/>
                    <a:pt x="0" y="148"/>
                  </a:cubicBezTo>
                  <a:cubicBezTo>
                    <a:pt x="0" y="129"/>
                    <a:pt x="0" y="109"/>
                    <a:pt x="2" y="90"/>
                  </a:cubicBezTo>
                  <a:cubicBezTo>
                    <a:pt x="3" y="87"/>
                    <a:pt x="2" y="83"/>
                    <a:pt x="2" y="80"/>
                  </a:cubicBezTo>
                  <a:cubicBezTo>
                    <a:pt x="3" y="66"/>
                    <a:pt x="3" y="52"/>
                    <a:pt x="3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3" y="4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6" y="5"/>
                    <a:pt x="7" y="7"/>
                  </a:cubicBezTo>
                  <a:cubicBezTo>
                    <a:pt x="9" y="6"/>
                    <a:pt x="10" y="3"/>
                    <a:pt x="13" y="4"/>
                  </a:cubicBezTo>
                  <a:cubicBezTo>
                    <a:pt x="9" y="8"/>
                    <a:pt x="6" y="13"/>
                    <a:pt x="7" y="19"/>
                  </a:cubicBezTo>
                  <a:cubicBezTo>
                    <a:pt x="7" y="41"/>
                    <a:pt x="8" y="64"/>
                    <a:pt x="8" y="86"/>
                  </a:cubicBezTo>
                  <a:cubicBezTo>
                    <a:pt x="9" y="91"/>
                    <a:pt x="8" y="91"/>
                    <a:pt x="14" y="89"/>
                  </a:cubicBezTo>
                  <a:cubicBezTo>
                    <a:pt x="14" y="89"/>
                    <a:pt x="15" y="89"/>
                    <a:pt x="16" y="89"/>
                  </a:cubicBezTo>
                  <a:close/>
                </a:path>
              </a:pathLst>
            </a:custGeom>
            <a:solidFill>
              <a:srgbClr val="72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50"/>
            <p:cNvSpPr>
              <a:spLocks/>
            </p:cNvSpPr>
            <p:nvPr/>
          </p:nvSpPr>
          <p:spPr bwMode="auto">
            <a:xfrm>
              <a:off x="1054100" y="3592513"/>
              <a:ext cx="244475" cy="560388"/>
            </a:xfrm>
            <a:custGeom>
              <a:avLst/>
              <a:gdLst>
                <a:gd name="T0" fmla="*/ 1 w 65"/>
                <a:gd name="T1" fmla="*/ 54 h 149"/>
                <a:gd name="T2" fmla="*/ 2 w 65"/>
                <a:gd name="T3" fmla="*/ 49 h 149"/>
                <a:gd name="T4" fmla="*/ 10 w 65"/>
                <a:gd name="T5" fmla="*/ 53 h 149"/>
                <a:gd name="T6" fmla="*/ 11 w 65"/>
                <a:gd name="T7" fmla="*/ 37 h 149"/>
                <a:gd name="T8" fmla="*/ 9 w 65"/>
                <a:gd name="T9" fmla="*/ 21 h 149"/>
                <a:gd name="T10" fmla="*/ 2 w 65"/>
                <a:gd name="T11" fmla="*/ 15 h 149"/>
                <a:gd name="T12" fmla="*/ 0 w 65"/>
                <a:gd name="T13" fmla="*/ 14 h 149"/>
                <a:gd name="T14" fmla="*/ 2 w 65"/>
                <a:gd name="T15" fmla="*/ 12 h 149"/>
                <a:gd name="T16" fmla="*/ 11 w 65"/>
                <a:gd name="T17" fmla="*/ 4 h 149"/>
                <a:gd name="T18" fmla="*/ 11 w 65"/>
                <a:gd name="T19" fmla="*/ 1 h 149"/>
                <a:gd name="T20" fmla="*/ 12 w 65"/>
                <a:gd name="T21" fmla="*/ 1 h 149"/>
                <a:gd name="T22" fmla="*/ 13 w 65"/>
                <a:gd name="T23" fmla="*/ 54 h 149"/>
                <a:gd name="T24" fmla="*/ 30 w 65"/>
                <a:gd name="T25" fmla="*/ 32 h 149"/>
                <a:gd name="T26" fmla="*/ 31 w 65"/>
                <a:gd name="T27" fmla="*/ 28 h 149"/>
                <a:gd name="T28" fmla="*/ 33 w 65"/>
                <a:gd name="T29" fmla="*/ 32 h 149"/>
                <a:gd name="T30" fmla="*/ 39 w 65"/>
                <a:gd name="T31" fmla="*/ 33 h 149"/>
                <a:gd name="T32" fmla="*/ 62 w 65"/>
                <a:gd name="T33" fmla="*/ 16 h 149"/>
                <a:gd name="T34" fmla="*/ 65 w 65"/>
                <a:gd name="T35" fmla="*/ 14 h 149"/>
                <a:gd name="T36" fmla="*/ 41 w 65"/>
                <a:gd name="T37" fmla="*/ 35 h 149"/>
                <a:gd name="T38" fmla="*/ 41 w 65"/>
                <a:gd name="T39" fmla="*/ 35 h 149"/>
                <a:gd name="T40" fmla="*/ 29 w 65"/>
                <a:gd name="T41" fmla="*/ 42 h 149"/>
                <a:gd name="T42" fmla="*/ 27 w 65"/>
                <a:gd name="T43" fmla="*/ 44 h 149"/>
                <a:gd name="T44" fmla="*/ 18 w 65"/>
                <a:gd name="T45" fmla="*/ 58 h 149"/>
                <a:gd name="T46" fmla="*/ 13 w 65"/>
                <a:gd name="T47" fmla="*/ 71 h 149"/>
                <a:gd name="T48" fmla="*/ 13 w 65"/>
                <a:gd name="T49" fmla="*/ 143 h 149"/>
                <a:gd name="T50" fmla="*/ 13 w 65"/>
                <a:gd name="T51" fmla="*/ 147 h 149"/>
                <a:gd name="T52" fmla="*/ 12 w 65"/>
                <a:gd name="T53" fmla="*/ 149 h 149"/>
                <a:gd name="T54" fmla="*/ 10 w 65"/>
                <a:gd name="T55" fmla="*/ 147 h 149"/>
                <a:gd name="T56" fmla="*/ 10 w 65"/>
                <a:gd name="T57" fmla="*/ 143 h 149"/>
                <a:gd name="T58" fmla="*/ 8 w 65"/>
                <a:gd name="T59" fmla="*/ 67 h 149"/>
                <a:gd name="T60" fmla="*/ 5 w 65"/>
                <a:gd name="T61" fmla="*/ 55 h 149"/>
                <a:gd name="T62" fmla="*/ 1 w 65"/>
                <a:gd name="T63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149">
                  <a:moveTo>
                    <a:pt x="1" y="54"/>
                  </a:moveTo>
                  <a:cubicBezTo>
                    <a:pt x="1" y="52"/>
                    <a:pt x="0" y="51"/>
                    <a:pt x="2" y="49"/>
                  </a:cubicBezTo>
                  <a:cubicBezTo>
                    <a:pt x="2" y="48"/>
                    <a:pt x="5" y="50"/>
                    <a:pt x="10" y="53"/>
                  </a:cubicBezTo>
                  <a:cubicBezTo>
                    <a:pt x="9" y="48"/>
                    <a:pt x="12" y="43"/>
                    <a:pt x="11" y="37"/>
                  </a:cubicBezTo>
                  <a:cubicBezTo>
                    <a:pt x="9" y="32"/>
                    <a:pt x="10" y="26"/>
                    <a:pt x="9" y="21"/>
                  </a:cubicBezTo>
                  <a:cubicBezTo>
                    <a:pt x="9" y="16"/>
                    <a:pt x="6" y="15"/>
                    <a:pt x="2" y="15"/>
                  </a:cubicBezTo>
                  <a:cubicBezTo>
                    <a:pt x="0" y="16"/>
                    <a:pt x="0" y="14"/>
                    <a:pt x="0" y="14"/>
                  </a:cubicBezTo>
                  <a:cubicBezTo>
                    <a:pt x="0" y="13"/>
                    <a:pt x="0" y="12"/>
                    <a:pt x="2" y="12"/>
                  </a:cubicBezTo>
                  <a:cubicBezTo>
                    <a:pt x="11" y="13"/>
                    <a:pt x="11" y="12"/>
                    <a:pt x="11" y="4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5" y="18"/>
                    <a:pt x="12" y="36"/>
                    <a:pt x="13" y="54"/>
                  </a:cubicBezTo>
                  <a:cubicBezTo>
                    <a:pt x="21" y="48"/>
                    <a:pt x="27" y="41"/>
                    <a:pt x="30" y="32"/>
                  </a:cubicBezTo>
                  <a:cubicBezTo>
                    <a:pt x="30" y="31"/>
                    <a:pt x="30" y="28"/>
                    <a:pt x="31" y="28"/>
                  </a:cubicBezTo>
                  <a:cubicBezTo>
                    <a:pt x="34" y="28"/>
                    <a:pt x="32" y="31"/>
                    <a:pt x="33" y="32"/>
                  </a:cubicBezTo>
                  <a:cubicBezTo>
                    <a:pt x="33" y="35"/>
                    <a:pt x="36" y="36"/>
                    <a:pt x="39" y="33"/>
                  </a:cubicBezTo>
                  <a:cubicBezTo>
                    <a:pt x="47" y="27"/>
                    <a:pt x="56" y="24"/>
                    <a:pt x="62" y="16"/>
                  </a:cubicBezTo>
                  <a:cubicBezTo>
                    <a:pt x="62" y="15"/>
                    <a:pt x="63" y="14"/>
                    <a:pt x="65" y="14"/>
                  </a:cubicBezTo>
                  <a:cubicBezTo>
                    <a:pt x="59" y="24"/>
                    <a:pt x="50" y="29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8" y="39"/>
                    <a:pt x="34" y="42"/>
                    <a:pt x="29" y="42"/>
                  </a:cubicBezTo>
                  <a:cubicBezTo>
                    <a:pt x="29" y="42"/>
                    <a:pt x="27" y="43"/>
                    <a:pt x="27" y="44"/>
                  </a:cubicBezTo>
                  <a:cubicBezTo>
                    <a:pt x="27" y="51"/>
                    <a:pt x="21" y="54"/>
                    <a:pt x="18" y="58"/>
                  </a:cubicBezTo>
                  <a:cubicBezTo>
                    <a:pt x="14" y="62"/>
                    <a:pt x="13" y="66"/>
                    <a:pt x="13" y="71"/>
                  </a:cubicBezTo>
                  <a:cubicBezTo>
                    <a:pt x="13" y="95"/>
                    <a:pt x="13" y="119"/>
                    <a:pt x="13" y="143"/>
                  </a:cubicBezTo>
                  <a:cubicBezTo>
                    <a:pt x="13" y="144"/>
                    <a:pt x="13" y="146"/>
                    <a:pt x="13" y="147"/>
                  </a:cubicBezTo>
                  <a:cubicBezTo>
                    <a:pt x="13" y="148"/>
                    <a:pt x="13" y="149"/>
                    <a:pt x="12" y="149"/>
                  </a:cubicBezTo>
                  <a:cubicBezTo>
                    <a:pt x="11" y="149"/>
                    <a:pt x="10" y="148"/>
                    <a:pt x="10" y="147"/>
                  </a:cubicBezTo>
                  <a:cubicBezTo>
                    <a:pt x="10" y="146"/>
                    <a:pt x="10" y="144"/>
                    <a:pt x="10" y="143"/>
                  </a:cubicBezTo>
                  <a:cubicBezTo>
                    <a:pt x="10" y="117"/>
                    <a:pt x="9" y="92"/>
                    <a:pt x="8" y="67"/>
                  </a:cubicBezTo>
                  <a:cubicBezTo>
                    <a:pt x="8" y="62"/>
                    <a:pt x="7" y="58"/>
                    <a:pt x="5" y="55"/>
                  </a:cubicBezTo>
                  <a:cubicBezTo>
                    <a:pt x="4" y="53"/>
                    <a:pt x="3" y="52"/>
                    <a:pt x="1" y="54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51"/>
            <p:cNvSpPr>
              <a:spLocks/>
            </p:cNvSpPr>
            <p:nvPr/>
          </p:nvSpPr>
          <p:spPr bwMode="auto">
            <a:xfrm>
              <a:off x="1054100" y="4584700"/>
              <a:ext cx="263525" cy="298450"/>
            </a:xfrm>
            <a:custGeom>
              <a:avLst/>
              <a:gdLst>
                <a:gd name="T0" fmla="*/ 0 w 70"/>
                <a:gd name="T1" fmla="*/ 71 h 79"/>
                <a:gd name="T2" fmla="*/ 14 w 70"/>
                <a:gd name="T3" fmla="*/ 52 h 79"/>
                <a:gd name="T4" fmla="*/ 52 w 70"/>
                <a:gd name="T5" fmla="*/ 19 h 79"/>
                <a:gd name="T6" fmla="*/ 65 w 70"/>
                <a:gd name="T7" fmla="*/ 4 h 79"/>
                <a:gd name="T8" fmla="*/ 68 w 70"/>
                <a:gd name="T9" fmla="*/ 0 h 79"/>
                <a:gd name="T10" fmla="*/ 69 w 70"/>
                <a:gd name="T11" fmla="*/ 3 h 79"/>
                <a:gd name="T12" fmla="*/ 61 w 70"/>
                <a:gd name="T13" fmla="*/ 23 h 79"/>
                <a:gd name="T14" fmla="*/ 42 w 70"/>
                <a:gd name="T15" fmla="*/ 39 h 79"/>
                <a:gd name="T16" fmla="*/ 15 w 70"/>
                <a:gd name="T17" fmla="*/ 64 h 79"/>
                <a:gd name="T18" fmla="*/ 10 w 70"/>
                <a:gd name="T19" fmla="*/ 78 h 79"/>
                <a:gd name="T20" fmla="*/ 0 w 70"/>
                <a:gd name="T2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9">
                  <a:moveTo>
                    <a:pt x="0" y="71"/>
                  </a:moveTo>
                  <a:cubicBezTo>
                    <a:pt x="3" y="63"/>
                    <a:pt x="9" y="58"/>
                    <a:pt x="14" y="52"/>
                  </a:cubicBezTo>
                  <a:cubicBezTo>
                    <a:pt x="26" y="39"/>
                    <a:pt x="39" y="29"/>
                    <a:pt x="52" y="19"/>
                  </a:cubicBezTo>
                  <a:cubicBezTo>
                    <a:pt x="57" y="15"/>
                    <a:pt x="61" y="9"/>
                    <a:pt x="65" y="4"/>
                  </a:cubicBezTo>
                  <a:cubicBezTo>
                    <a:pt x="66" y="2"/>
                    <a:pt x="67" y="1"/>
                    <a:pt x="68" y="0"/>
                  </a:cubicBezTo>
                  <a:cubicBezTo>
                    <a:pt x="70" y="1"/>
                    <a:pt x="69" y="2"/>
                    <a:pt x="69" y="3"/>
                  </a:cubicBezTo>
                  <a:cubicBezTo>
                    <a:pt x="67" y="10"/>
                    <a:pt x="64" y="16"/>
                    <a:pt x="61" y="23"/>
                  </a:cubicBezTo>
                  <a:cubicBezTo>
                    <a:pt x="57" y="31"/>
                    <a:pt x="49" y="35"/>
                    <a:pt x="42" y="39"/>
                  </a:cubicBezTo>
                  <a:cubicBezTo>
                    <a:pt x="31" y="46"/>
                    <a:pt x="22" y="54"/>
                    <a:pt x="15" y="64"/>
                  </a:cubicBezTo>
                  <a:cubicBezTo>
                    <a:pt x="12" y="68"/>
                    <a:pt x="11" y="74"/>
                    <a:pt x="10" y="78"/>
                  </a:cubicBezTo>
                  <a:cubicBezTo>
                    <a:pt x="6" y="79"/>
                    <a:pt x="2" y="76"/>
                    <a:pt x="0" y="7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52"/>
            <p:cNvSpPr>
              <a:spLocks/>
            </p:cNvSpPr>
            <p:nvPr/>
          </p:nvSpPr>
          <p:spPr bwMode="auto">
            <a:xfrm>
              <a:off x="3173413" y="4814888"/>
              <a:ext cx="249238" cy="104775"/>
            </a:xfrm>
            <a:custGeom>
              <a:avLst/>
              <a:gdLst>
                <a:gd name="T0" fmla="*/ 0 w 66"/>
                <a:gd name="T1" fmla="*/ 9 h 28"/>
                <a:gd name="T2" fmla="*/ 13 w 66"/>
                <a:gd name="T3" fmla="*/ 5 h 28"/>
                <a:gd name="T4" fmla="*/ 28 w 66"/>
                <a:gd name="T5" fmla="*/ 4 h 28"/>
                <a:gd name="T6" fmla="*/ 63 w 66"/>
                <a:gd name="T7" fmla="*/ 0 h 28"/>
                <a:gd name="T8" fmla="*/ 66 w 66"/>
                <a:gd name="T9" fmla="*/ 1 h 28"/>
                <a:gd name="T10" fmla="*/ 63 w 66"/>
                <a:gd name="T11" fmla="*/ 3 h 28"/>
                <a:gd name="T12" fmla="*/ 48 w 66"/>
                <a:gd name="T13" fmla="*/ 14 h 28"/>
                <a:gd name="T14" fmla="*/ 16 w 66"/>
                <a:gd name="T15" fmla="*/ 23 h 28"/>
                <a:gd name="T16" fmla="*/ 5 w 66"/>
                <a:gd name="T17" fmla="*/ 11 h 28"/>
                <a:gd name="T18" fmla="*/ 0 w 66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8">
                  <a:moveTo>
                    <a:pt x="0" y="9"/>
                  </a:moveTo>
                  <a:cubicBezTo>
                    <a:pt x="3" y="4"/>
                    <a:pt x="9" y="6"/>
                    <a:pt x="13" y="5"/>
                  </a:cubicBezTo>
                  <a:cubicBezTo>
                    <a:pt x="17" y="3"/>
                    <a:pt x="23" y="4"/>
                    <a:pt x="28" y="4"/>
                  </a:cubicBezTo>
                  <a:cubicBezTo>
                    <a:pt x="40" y="4"/>
                    <a:pt x="52" y="3"/>
                    <a:pt x="63" y="0"/>
                  </a:cubicBezTo>
                  <a:cubicBezTo>
                    <a:pt x="64" y="0"/>
                    <a:pt x="65" y="1"/>
                    <a:pt x="66" y="1"/>
                  </a:cubicBezTo>
                  <a:cubicBezTo>
                    <a:pt x="65" y="2"/>
                    <a:pt x="64" y="3"/>
                    <a:pt x="63" y="3"/>
                  </a:cubicBezTo>
                  <a:cubicBezTo>
                    <a:pt x="57" y="6"/>
                    <a:pt x="52" y="10"/>
                    <a:pt x="48" y="14"/>
                  </a:cubicBezTo>
                  <a:cubicBezTo>
                    <a:pt x="38" y="25"/>
                    <a:pt x="27" y="28"/>
                    <a:pt x="16" y="23"/>
                  </a:cubicBezTo>
                  <a:cubicBezTo>
                    <a:pt x="11" y="20"/>
                    <a:pt x="8" y="16"/>
                    <a:pt x="5" y="11"/>
                  </a:cubicBezTo>
                  <a:cubicBezTo>
                    <a:pt x="4" y="9"/>
                    <a:pt x="3" y="8"/>
                    <a:pt x="0" y="9"/>
                  </a:cubicBezTo>
                  <a:close/>
                </a:path>
              </a:pathLst>
            </a:custGeom>
            <a:solidFill>
              <a:srgbClr val="7F9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53"/>
            <p:cNvSpPr>
              <a:spLocks/>
            </p:cNvSpPr>
            <p:nvPr/>
          </p:nvSpPr>
          <p:spPr bwMode="auto">
            <a:xfrm>
              <a:off x="4064000" y="3743325"/>
              <a:ext cx="53975" cy="409575"/>
            </a:xfrm>
            <a:custGeom>
              <a:avLst/>
              <a:gdLst>
                <a:gd name="T0" fmla="*/ 1 w 14"/>
                <a:gd name="T1" fmla="*/ 40 h 109"/>
                <a:gd name="T2" fmla="*/ 2 w 14"/>
                <a:gd name="T3" fmla="*/ 38 h 109"/>
                <a:gd name="T4" fmla="*/ 0 w 14"/>
                <a:gd name="T5" fmla="*/ 35 h 109"/>
                <a:gd name="T6" fmla="*/ 0 w 14"/>
                <a:gd name="T7" fmla="*/ 22 h 109"/>
                <a:gd name="T8" fmla="*/ 1 w 14"/>
                <a:gd name="T9" fmla="*/ 16 h 109"/>
                <a:gd name="T10" fmla="*/ 2 w 14"/>
                <a:gd name="T11" fmla="*/ 12 h 109"/>
                <a:gd name="T12" fmla="*/ 1 w 14"/>
                <a:gd name="T13" fmla="*/ 9 h 109"/>
                <a:gd name="T14" fmla="*/ 5 w 14"/>
                <a:gd name="T15" fmla="*/ 4 h 109"/>
                <a:gd name="T16" fmla="*/ 6 w 14"/>
                <a:gd name="T17" fmla="*/ 9 h 109"/>
                <a:gd name="T18" fmla="*/ 6 w 14"/>
                <a:gd name="T19" fmla="*/ 17 h 109"/>
                <a:gd name="T20" fmla="*/ 8 w 14"/>
                <a:gd name="T21" fmla="*/ 20 h 109"/>
                <a:gd name="T22" fmla="*/ 11 w 14"/>
                <a:gd name="T23" fmla="*/ 17 h 109"/>
                <a:gd name="T24" fmla="*/ 11 w 14"/>
                <a:gd name="T25" fmla="*/ 2 h 109"/>
                <a:gd name="T26" fmla="*/ 12 w 14"/>
                <a:gd name="T27" fmla="*/ 0 h 109"/>
                <a:gd name="T28" fmla="*/ 12 w 14"/>
                <a:gd name="T29" fmla="*/ 25 h 109"/>
                <a:gd name="T30" fmla="*/ 13 w 14"/>
                <a:gd name="T31" fmla="*/ 29 h 109"/>
                <a:gd name="T32" fmla="*/ 12 w 14"/>
                <a:gd name="T33" fmla="*/ 32 h 109"/>
                <a:gd name="T34" fmla="*/ 10 w 14"/>
                <a:gd name="T35" fmla="*/ 27 h 109"/>
                <a:gd name="T36" fmla="*/ 8 w 14"/>
                <a:gd name="T37" fmla="*/ 25 h 109"/>
                <a:gd name="T38" fmla="*/ 6 w 14"/>
                <a:gd name="T39" fmla="*/ 27 h 109"/>
                <a:gd name="T40" fmla="*/ 8 w 14"/>
                <a:gd name="T41" fmla="*/ 56 h 109"/>
                <a:gd name="T42" fmla="*/ 9 w 14"/>
                <a:gd name="T43" fmla="*/ 57 h 109"/>
                <a:gd name="T44" fmla="*/ 10 w 14"/>
                <a:gd name="T45" fmla="*/ 52 h 109"/>
                <a:gd name="T46" fmla="*/ 11 w 14"/>
                <a:gd name="T47" fmla="*/ 43 h 109"/>
                <a:gd name="T48" fmla="*/ 12 w 14"/>
                <a:gd name="T49" fmla="*/ 48 h 109"/>
                <a:gd name="T50" fmla="*/ 12 w 14"/>
                <a:gd name="T51" fmla="*/ 103 h 109"/>
                <a:gd name="T52" fmla="*/ 7 w 14"/>
                <a:gd name="T53" fmla="*/ 109 h 109"/>
                <a:gd name="T54" fmla="*/ 1 w 14"/>
                <a:gd name="T55" fmla="*/ 103 h 109"/>
                <a:gd name="T56" fmla="*/ 1 w 14"/>
                <a:gd name="T57" fmla="*/ 47 h 109"/>
                <a:gd name="T58" fmla="*/ 1 w 14"/>
                <a:gd name="T59" fmla="*/ 4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109">
                  <a:moveTo>
                    <a:pt x="1" y="40"/>
                  </a:moveTo>
                  <a:cubicBezTo>
                    <a:pt x="2" y="40"/>
                    <a:pt x="3" y="40"/>
                    <a:pt x="2" y="38"/>
                  </a:cubicBezTo>
                  <a:cubicBezTo>
                    <a:pt x="1" y="37"/>
                    <a:pt x="1" y="36"/>
                    <a:pt x="0" y="35"/>
                  </a:cubicBezTo>
                  <a:cubicBezTo>
                    <a:pt x="0" y="30"/>
                    <a:pt x="0" y="26"/>
                    <a:pt x="0" y="22"/>
                  </a:cubicBezTo>
                  <a:cubicBezTo>
                    <a:pt x="0" y="20"/>
                    <a:pt x="0" y="18"/>
                    <a:pt x="1" y="16"/>
                  </a:cubicBezTo>
                  <a:cubicBezTo>
                    <a:pt x="2" y="15"/>
                    <a:pt x="3" y="14"/>
                    <a:pt x="2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7" y="4"/>
                    <a:pt x="6" y="7"/>
                    <a:pt x="6" y="9"/>
                  </a:cubicBezTo>
                  <a:cubicBezTo>
                    <a:pt x="6" y="11"/>
                    <a:pt x="6" y="14"/>
                    <a:pt x="6" y="17"/>
                  </a:cubicBezTo>
                  <a:cubicBezTo>
                    <a:pt x="6" y="18"/>
                    <a:pt x="5" y="20"/>
                    <a:pt x="8" y="20"/>
                  </a:cubicBezTo>
                  <a:cubicBezTo>
                    <a:pt x="10" y="20"/>
                    <a:pt x="11" y="19"/>
                    <a:pt x="11" y="17"/>
                  </a:cubicBezTo>
                  <a:cubicBezTo>
                    <a:pt x="11" y="12"/>
                    <a:pt x="11" y="7"/>
                    <a:pt x="11" y="2"/>
                  </a:cubicBezTo>
                  <a:cubicBezTo>
                    <a:pt x="11" y="2"/>
                    <a:pt x="12" y="1"/>
                    <a:pt x="12" y="0"/>
                  </a:cubicBezTo>
                  <a:cubicBezTo>
                    <a:pt x="12" y="8"/>
                    <a:pt x="12" y="17"/>
                    <a:pt x="12" y="25"/>
                  </a:cubicBezTo>
                  <a:cubicBezTo>
                    <a:pt x="12" y="26"/>
                    <a:pt x="11" y="28"/>
                    <a:pt x="13" y="29"/>
                  </a:cubicBezTo>
                  <a:cubicBezTo>
                    <a:pt x="14" y="31"/>
                    <a:pt x="13" y="31"/>
                    <a:pt x="12" y="32"/>
                  </a:cubicBezTo>
                  <a:cubicBezTo>
                    <a:pt x="9" y="32"/>
                    <a:pt x="10" y="29"/>
                    <a:pt x="10" y="27"/>
                  </a:cubicBezTo>
                  <a:cubicBezTo>
                    <a:pt x="10" y="26"/>
                    <a:pt x="10" y="25"/>
                    <a:pt x="8" y="25"/>
                  </a:cubicBezTo>
                  <a:cubicBezTo>
                    <a:pt x="7" y="25"/>
                    <a:pt x="6" y="26"/>
                    <a:pt x="6" y="27"/>
                  </a:cubicBezTo>
                  <a:cubicBezTo>
                    <a:pt x="9" y="36"/>
                    <a:pt x="7" y="46"/>
                    <a:pt x="8" y="56"/>
                  </a:cubicBezTo>
                  <a:cubicBezTo>
                    <a:pt x="8" y="57"/>
                    <a:pt x="8" y="57"/>
                    <a:pt x="9" y="57"/>
                  </a:cubicBezTo>
                  <a:cubicBezTo>
                    <a:pt x="10" y="56"/>
                    <a:pt x="10" y="54"/>
                    <a:pt x="10" y="52"/>
                  </a:cubicBezTo>
                  <a:cubicBezTo>
                    <a:pt x="10" y="49"/>
                    <a:pt x="9" y="46"/>
                    <a:pt x="11" y="43"/>
                  </a:cubicBezTo>
                  <a:cubicBezTo>
                    <a:pt x="13" y="45"/>
                    <a:pt x="12" y="46"/>
                    <a:pt x="12" y="48"/>
                  </a:cubicBezTo>
                  <a:cubicBezTo>
                    <a:pt x="12" y="66"/>
                    <a:pt x="12" y="85"/>
                    <a:pt x="12" y="103"/>
                  </a:cubicBezTo>
                  <a:cubicBezTo>
                    <a:pt x="12" y="107"/>
                    <a:pt x="10" y="109"/>
                    <a:pt x="7" y="109"/>
                  </a:cubicBezTo>
                  <a:cubicBezTo>
                    <a:pt x="3" y="109"/>
                    <a:pt x="1" y="108"/>
                    <a:pt x="1" y="103"/>
                  </a:cubicBezTo>
                  <a:cubicBezTo>
                    <a:pt x="2" y="85"/>
                    <a:pt x="1" y="66"/>
                    <a:pt x="1" y="47"/>
                  </a:cubicBezTo>
                  <a:cubicBezTo>
                    <a:pt x="1" y="45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849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54"/>
            <p:cNvSpPr>
              <a:spLocks/>
            </p:cNvSpPr>
            <p:nvPr/>
          </p:nvSpPr>
          <p:spPr bwMode="auto">
            <a:xfrm>
              <a:off x="3068638" y="2659063"/>
              <a:ext cx="153988" cy="117475"/>
            </a:xfrm>
            <a:custGeom>
              <a:avLst/>
              <a:gdLst>
                <a:gd name="T0" fmla="*/ 0 w 41"/>
                <a:gd name="T1" fmla="*/ 20 h 31"/>
                <a:gd name="T2" fmla="*/ 7 w 41"/>
                <a:gd name="T3" fmla="*/ 5 h 31"/>
                <a:gd name="T4" fmla="*/ 8 w 41"/>
                <a:gd name="T5" fmla="*/ 0 h 31"/>
                <a:gd name="T6" fmla="*/ 11 w 41"/>
                <a:gd name="T7" fmla="*/ 4 h 31"/>
                <a:gd name="T8" fmla="*/ 13 w 41"/>
                <a:gd name="T9" fmla="*/ 0 h 31"/>
                <a:gd name="T10" fmla="*/ 14 w 41"/>
                <a:gd name="T11" fmla="*/ 2 h 31"/>
                <a:gd name="T12" fmla="*/ 23 w 41"/>
                <a:gd name="T13" fmla="*/ 6 h 31"/>
                <a:gd name="T14" fmla="*/ 24 w 41"/>
                <a:gd name="T15" fmla="*/ 2 h 31"/>
                <a:gd name="T16" fmla="*/ 29 w 41"/>
                <a:gd name="T17" fmla="*/ 4 h 31"/>
                <a:gd name="T18" fmla="*/ 37 w 41"/>
                <a:gd name="T19" fmla="*/ 5 h 31"/>
                <a:gd name="T20" fmla="*/ 41 w 41"/>
                <a:gd name="T21" fmla="*/ 14 h 31"/>
                <a:gd name="T22" fmla="*/ 38 w 41"/>
                <a:gd name="T23" fmla="*/ 26 h 31"/>
                <a:gd name="T24" fmla="*/ 35 w 41"/>
                <a:gd name="T25" fmla="*/ 28 h 31"/>
                <a:gd name="T26" fmla="*/ 26 w 41"/>
                <a:gd name="T27" fmla="*/ 26 h 31"/>
                <a:gd name="T28" fmla="*/ 16 w 41"/>
                <a:gd name="T29" fmla="*/ 28 h 31"/>
                <a:gd name="T30" fmla="*/ 11 w 41"/>
                <a:gd name="T31" fmla="*/ 30 h 31"/>
                <a:gd name="T32" fmla="*/ 2 w 41"/>
                <a:gd name="T33" fmla="*/ 21 h 31"/>
                <a:gd name="T34" fmla="*/ 0 w 41"/>
                <a:gd name="T35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31">
                  <a:moveTo>
                    <a:pt x="0" y="20"/>
                  </a:moveTo>
                  <a:cubicBezTo>
                    <a:pt x="2" y="15"/>
                    <a:pt x="5" y="10"/>
                    <a:pt x="7" y="5"/>
                  </a:cubicBezTo>
                  <a:cubicBezTo>
                    <a:pt x="7" y="3"/>
                    <a:pt x="6" y="0"/>
                    <a:pt x="8" y="0"/>
                  </a:cubicBezTo>
                  <a:cubicBezTo>
                    <a:pt x="11" y="0"/>
                    <a:pt x="10" y="3"/>
                    <a:pt x="11" y="4"/>
                  </a:cubicBezTo>
                  <a:cubicBezTo>
                    <a:pt x="13" y="3"/>
                    <a:pt x="12" y="1"/>
                    <a:pt x="13" y="0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6" y="6"/>
                    <a:pt x="20" y="6"/>
                    <a:pt x="23" y="6"/>
                  </a:cubicBezTo>
                  <a:cubicBezTo>
                    <a:pt x="27" y="7"/>
                    <a:pt x="24" y="4"/>
                    <a:pt x="24" y="2"/>
                  </a:cubicBezTo>
                  <a:cubicBezTo>
                    <a:pt x="26" y="3"/>
                    <a:pt x="27" y="5"/>
                    <a:pt x="29" y="4"/>
                  </a:cubicBezTo>
                  <a:cubicBezTo>
                    <a:pt x="32" y="2"/>
                    <a:pt x="35" y="3"/>
                    <a:pt x="37" y="5"/>
                  </a:cubicBezTo>
                  <a:cubicBezTo>
                    <a:pt x="40" y="7"/>
                    <a:pt x="41" y="10"/>
                    <a:pt x="41" y="14"/>
                  </a:cubicBezTo>
                  <a:cubicBezTo>
                    <a:pt x="41" y="18"/>
                    <a:pt x="38" y="22"/>
                    <a:pt x="38" y="26"/>
                  </a:cubicBezTo>
                  <a:cubicBezTo>
                    <a:pt x="38" y="27"/>
                    <a:pt x="36" y="29"/>
                    <a:pt x="35" y="28"/>
                  </a:cubicBezTo>
                  <a:cubicBezTo>
                    <a:pt x="32" y="27"/>
                    <a:pt x="29" y="27"/>
                    <a:pt x="26" y="26"/>
                  </a:cubicBezTo>
                  <a:cubicBezTo>
                    <a:pt x="21" y="23"/>
                    <a:pt x="19" y="23"/>
                    <a:pt x="16" y="28"/>
                  </a:cubicBezTo>
                  <a:cubicBezTo>
                    <a:pt x="14" y="30"/>
                    <a:pt x="12" y="31"/>
                    <a:pt x="11" y="30"/>
                  </a:cubicBezTo>
                  <a:cubicBezTo>
                    <a:pt x="9" y="26"/>
                    <a:pt x="3" y="26"/>
                    <a:pt x="2" y="21"/>
                  </a:cubicBezTo>
                  <a:cubicBezTo>
                    <a:pt x="2" y="19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CFD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55"/>
            <p:cNvSpPr>
              <a:spLocks/>
            </p:cNvSpPr>
            <p:nvPr/>
          </p:nvSpPr>
          <p:spPr bwMode="auto">
            <a:xfrm>
              <a:off x="1944688" y="2392363"/>
              <a:ext cx="161925" cy="153988"/>
            </a:xfrm>
            <a:custGeom>
              <a:avLst/>
              <a:gdLst>
                <a:gd name="T0" fmla="*/ 27 w 43"/>
                <a:gd name="T1" fmla="*/ 39 h 41"/>
                <a:gd name="T2" fmla="*/ 9 w 43"/>
                <a:gd name="T3" fmla="*/ 34 h 41"/>
                <a:gd name="T4" fmla="*/ 0 w 43"/>
                <a:gd name="T5" fmla="*/ 25 h 41"/>
                <a:gd name="T6" fmla="*/ 7 w 43"/>
                <a:gd name="T7" fmla="*/ 20 h 41"/>
                <a:gd name="T8" fmla="*/ 22 w 43"/>
                <a:gd name="T9" fmla="*/ 13 h 41"/>
                <a:gd name="T10" fmla="*/ 24 w 43"/>
                <a:gd name="T11" fmla="*/ 11 h 41"/>
                <a:gd name="T12" fmla="*/ 31 w 43"/>
                <a:gd name="T13" fmla="*/ 0 h 41"/>
                <a:gd name="T14" fmla="*/ 41 w 43"/>
                <a:gd name="T15" fmla="*/ 11 h 41"/>
                <a:gd name="T16" fmla="*/ 42 w 43"/>
                <a:gd name="T17" fmla="*/ 18 h 41"/>
                <a:gd name="T18" fmla="*/ 37 w 43"/>
                <a:gd name="T19" fmla="*/ 21 h 41"/>
                <a:gd name="T20" fmla="*/ 34 w 43"/>
                <a:gd name="T21" fmla="*/ 22 h 41"/>
                <a:gd name="T22" fmla="*/ 34 w 43"/>
                <a:gd name="T23" fmla="*/ 27 h 41"/>
                <a:gd name="T24" fmla="*/ 34 w 43"/>
                <a:gd name="T25" fmla="*/ 29 h 41"/>
                <a:gd name="T26" fmla="*/ 31 w 43"/>
                <a:gd name="T27" fmla="*/ 35 h 41"/>
                <a:gd name="T28" fmla="*/ 27 w 43"/>
                <a:gd name="T2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1">
                  <a:moveTo>
                    <a:pt x="27" y="39"/>
                  </a:moveTo>
                  <a:cubicBezTo>
                    <a:pt x="20" y="41"/>
                    <a:pt x="13" y="39"/>
                    <a:pt x="9" y="34"/>
                  </a:cubicBezTo>
                  <a:cubicBezTo>
                    <a:pt x="6" y="31"/>
                    <a:pt x="4" y="28"/>
                    <a:pt x="0" y="25"/>
                  </a:cubicBezTo>
                  <a:cubicBezTo>
                    <a:pt x="3" y="23"/>
                    <a:pt x="6" y="22"/>
                    <a:pt x="7" y="20"/>
                  </a:cubicBezTo>
                  <a:cubicBezTo>
                    <a:pt x="11" y="14"/>
                    <a:pt x="16" y="14"/>
                    <a:pt x="22" y="13"/>
                  </a:cubicBezTo>
                  <a:cubicBezTo>
                    <a:pt x="23" y="13"/>
                    <a:pt x="24" y="13"/>
                    <a:pt x="24" y="11"/>
                  </a:cubicBezTo>
                  <a:cubicBezTo>
                    <a:pt x="24" y="6"/>
                    <a:pt x="30" y="4"/>
                    <a:pt x="31" y="0"/>
                  </a:cubicBezTo>
                  <a:cubicBezTo>
                    <a:pt x="35" y="3"/>
                    <a:pt x="40" y="6"/>
                    <a:pt x="41" y="11"/>
                  </a:cubicBezTo>
                  <a:cubicBezTo>
                    <a:pt x="42" y="14"/>
                    <a:pt x="43" y="16"/>
                    <a:pt x="42" y="18"/>
                  </a:cubicBezTo>
                  <a:cubicBezTo>
                    <a:pt x="41" y="20"/>
                    <a:pt x="42" y="25"/>
                    <a:pt x="37" y="21"/>
                  </a:cubicBezTo>
                  <a:cubicBezTo>
                    <a:pt x="36" y="20"/>
                    <a:pt x="35" y="21"/>
                    <a:pt x="34" y="22"/>
                  </a:cubicBezTo>
                  <a:cubicBezTo>
                    <a:pt x="32" y="23"/>
                    <a:pt x="33" y="25"/>
                    <a:pt x="34" y="27"/>
                  </a:cubicBezTo>
                  <a:cubicBezTo>
                    <a:pt x="34" y="28"/>
                    <a:pt x="34" y="28"/>
                    <a:pt x="34" y="29"/>
                  </a:cubicBezTo>
                  <a:cubicBezTo>
                    <a:pt x="33" y="31"/>
                    <a:pt x="32" y="33"/>
                    <a:pt x="31" y="35"/>
                  </a:cubicBezTo>
                  <a:cubicBezTo>
                    <a:pt x="30" y="37"/>
                    <a:pt x="29" y="38"/>
                    <a:pt x="27" y="39"/>
                  </a:cubicBezTo>
                  <a:close/>
                </a:path>
              </a:pathLst>
            </a:custGeom>
            <a:solidFill>
              <a:srgbClr val="728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56"/>
            <p:cNvSpPr>
              <a:spLocks/>
            </p:cNvSpPr>
            <p:nvPr/>
          </p:nvSpPr>
          <p:spPr bwMode="auto">
            <a:xfrm>
              <a:off x="3989388" y="1441450"/>
              <a:ext cx="134938" cy="665163"/>
            </a:xfrm>
            <a:custGeom>
              <a:avLst/>
              <a:gdLst>
                <a:gd name="T0" fmla="*/ 26 w 36"/>
                <a:gd name="T1" fmla="*/ 45 h 177"/>
                <a:gd name="T2" fmla="*/ 26 w 36"/>
                <a:gd name="T3" fmla="*/ 36 h 177"/>
                <a:gd name="T4" fmla="*/ 17 w 36"/>
                <a:gd name="T5" fmla="*/ 25 h 177"/>
                <a:gd name="T6" fmla="*/ 0 w 36"/>
                <a:gd name="T7" fmla="*/ 20 h 177"/>
                <a:gd name="T8" fmla="*/ 13 w 36"/>
                <a:gd name="T9" fmla="*/ 23 h 177"/>
                <a:gd name="T10" fmla="*/ 26 w 36"/>
                <a:gd name="T11" fmla="*/ 28 h 177"/>
                <a:gd name="T12" fmla="*/ 28 w 36"/>
                <a:gd name="T13" fmla="*/ 0 h 177"/>
                <a:gd name="T14" fmla="*/ 29 w 36"/>
                <a:gd name="T15" fmla="*/ 27 h 177"/>
                <a:gd name="T16" fmla="*/ 30 w 36"/>
                <a:gd name="T17" fmla="*/ 43 h 177"/>
                <a:gd name="T18" fmla="*/ 31 w 36"/>
                <a:gd name="T19" fmla="*/ 48 h 177"/>
                <a:gd name="T20" fmla="*/ 32 w 36"/>
                <a:gd name="T21" fmla="*/ 50 h 177"/>
                <a:gd name="T22" fmla="*/ 31 w 36"/>
                <a:gd name="T23" fmla="*/ 64 h 177"/>
                <a:gd name="T24" fmla="*/ 30 w 36"/>
                <a:gd name="T25" fmla="*/ 73 h 177"/>
                <a:gd name="T26" fmla="*/ 31 w 36"/>
                <a:gd name="T27" fmla="*/ 90 h 177"/>
                <a:gd name="T28" fmla="*/ 35 w 36"/>
                <a:gd name="T29" fmla="*/ 94 h 177"/>
                <a:gd name="T30" fmla="*/ 35 w 36"/>
                <a:gd name="T31" fmla="*/ 97 h 177"/>
                <a:gd name="T32" fmla="*/ 30 w 36"/>
                <a:gd name="T33" fmla="*/ 105 h 177"/>
                <a:gd name="T34" fmla="*/ 27 w 36"/>
                <a:gd name="T35" fmla="*/ 133 h 177"/>
                <a:gd name="T36" fmla="*/ 18 w 36"/>
                <a:gd name="T37" fmla="*/ 154 h 177"/>
                <a:gd name="T38" fmla="*/ 15 w 36"/>
                <a:gd name="T39" fmla="*/ 166 h 177"/>
                <a:gd name="T40" fmla="*/ 17 w 36"/>
                <a:gd name="T41" fmla="*/ 176 h 177"/>
                <a:gd name="T42" fmla="*/ 16 w 36"/>
                <a:gd name="T43" fmla="*/ 177 h 177"/>
                <a:gd name="T44" fmla="*/ 12 w 36"/>
                <a:gd name="T45" fmla="*/ 169 h 177"/>
                <a:gd name="T46" fmla="*/ 10 w 36"/>
                <a:gd name="T47" fmla="*/ 167 h 177"/>
                <a:gd name="T48" fmla="*/ 10 w 36"/>
                <a:gd name="T49" fmla="*/ 165 h 177"/>
                <a:gd name="T50" fmla="*/ 10 w 36"/>
                <a:gd name="T51" fmla="*/ 159 h 177"/>
                <a:gd name="T52" fmla="*/ 19 w 36"/>
                <a:gd name="T53" fmla="*/ 138 h 177"/>
                <a:gd name="T54" fmla="*/ 17 w 36"/>
                <a:gd name="T55" fmla="*/ 131 h 177"/>
                <a:gd name="T56" fmla="*/ 17 w 36"/>
                <a:gd name="T57" fmla="*/ 127 h 177"/>
                <a:gd name="T58" fmla="*/ 22 w 36"/>
                <a:gd name="T59" fmla="*/ 132 h 177"/>
                <a:gd name="T60" fmla="*/ 27 w 36"/>
                <a:gd name="T61" fmla="*/ 104 h 177"/>
                <a:gd name="T62" fmla="*/ 26 w 36"/>
                <a:gd name="T63" fmla="*/ 63 h 177"/>
                <a:gd name="T64" fmla="*/ 24 w 36"/>
                <a:gd name="T65" fmla="*/ 58 h 177"/>
                <a:gd name="T66" fmla="*/ 26 w 36"/>
                <a:gd name="T67" fmla="*/ 4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177">
                  <a:moveTo>
                    <a:pt x="26" y="45"/>
                  </a:moveTo>
                  <a:cubicBezTo>
                    <a:pt x="26" y="42"/>
                    <a:pt x="26" y="39"/>
                    <a:pt x="26" y="36"/>
                  </a:cubicBezTo>
                  <a:cubicBezTo>
                    <a:pt x="26" y="30"/>
                    <a:pt x="23" y="27"/>
                    <a:pt x="17" y="25"/>
                  </a:cubicBezTo>
                  <a:cubicBezTo>
                    <a:pt x="11" y="24"/>
                    <a:pt x="5" y="24"/>
                    <a:pt x="0" y="20"/>
                  </a:cubicBezTo>
                  <a:cubicBezTo>
                    <a:pt x="4" y="21"/>
                    <a:pt x="9" y="22"/>
                    <a:pt x="13" y="23"/>
                  </a:cubicBezTo>
                  <a:cubicBezTo>
                    <a:pt x="18" y="23"/>
                    <a:pt x="22" y="23"/>
                    <a:pt x="26" y="28"/>
                  </a:cubicBezTo>
                  <a:cubicBezTo>
                    <a:pt x="27" y="18"/>
                    <a:pt x="26" y="9"/>
                    <a:pt x="28" y="0"/>
                  </a:cubicBezTo>
                  <a:cubicBezTo>
                    <a:pt x="30" y="9"/>
                    <a:pt x="29" y="18"/>
                    <a:pt x="29" y="27"/>
                  </a:cubicBezTo>
                  <a:cubicBezTo>
                    <a:pt x="30" y="33"/>
                    <a:pt x="30" y="38"/>
                    <a:pt x="30" y="43"/>
                  </a:cubicBezTo>
                  <a:cubicBezTo>
                    <a:pt x="30" y="45"/>
                    <a:pt x="29" y="47"/>
                    <a:pt x="31" y="48"/>
                  </a:cubicBezTo>
                  <a:cubicBezTo>
                    <a:pt x="32" y="49"/>
                    <a:pt x="32" y="50"/>
                    <a:pt x="32" y="50"/>
                  </a:cubicBezTo>
                  <a:cubicBezTo>
                    <a:pt x="31" y="55"/>
                    <a:pt x="32" y="59"/>
                    <a:pt x="31" y="64"/>
                  </a:cubicBezTo>
                  <a:cubicBezTo>
                    <a:pt x="29" y="67"/>
                    <a:pt x="31" y="70"/>
                    <a:pt x="30" y="73"/>
                  </a:cubicBezTo>
                  <a:cubicBezTo>
                    <a:pt x="32" y="78"/>
                    <a:pt x="32" y="84"/>
                    <a:pt x="31" y="90"/>
                  </a:cubicBezTo>
                  <a:cubicBezTo>
                    <a:pt x="31" y="93"/>
                    <a:pt x="32" y="94"/>
                    <a:pt x="35" y="94"/>
                  </a:cubicBezTo>
                  <a:cubicBezTo>
                    <a:pt x="36" y="95"/>
                    <a:pt x="36" y="96"/>
                    <a:pt x="35" y="97"/>
                  </a:cubicBezTo>
                  <a:cubicBezTo>
                    <a:pt x="32" y="98"/>
                    <a:pt x="31" y="101"/>
                    <a:pt x="30" y="105"/>
                  </a:cubicBezTo>
                  <a:cubicBezTo>
                    <a:pt x="29" y="114"/>
                    <a:pt x="30" y="124"/>
                    <a:pt x="27" y="133"/>
                  </a:cubicBezTo>
                  <a:cubicBezTo>
                    <a:pt x="26" y="140"/>
                    <a:pt x="20" y="146"/>
                    <a:pt x="18" y="154"/>
                  </a:cubicBezTo>
                  <a:cubicBezTo>
                    <a:pt x="17" y="158"/>
                    <a:pt x="16" y="162"/>
                    <a:pt x="15" y="166"/>
                  </a:cubicBezTo>
                  <a:cubicBezTo>
                    <a:pt x="14" y="170"/>
                    <a:pt x="15" y="173"/>
                    <a:pt x="17" y="176"/>
                  </a:cubicBezTo>
                  <a:cubicBezTo>
                    <a:pt x="17" y="177"/>
                    <a:pt x="16" y="177"/>
                    <a:pt x="16" y="177"/>
                  </a:cubicBezTo>
                  <a:cubicBezTo>
                    <a:pt x="13" y="175"/>
                    <a:pt x="12" y="173"/>
                    <a:pt x="12" y="169"/>
                  </a:cubicBezTo>
                  <a:cubicBezTo>
                    <a:pt x="11" y="169"/>
                    <a:pt x="11" y="168"/>
                    <a:pt x="10" y="167"/>
                  </a:cubicBezTo>
                  <a:cubicBezTo>
                    <a:pt x="10" y="167"/>
                    <a:pt x="10" y="166"/>
                    <a:pt x="10" y="165"/>
                  </a:cubicBezTo>
                  <a:cubicBezTo>
                    <a:pt x="10" y="163"/>
                    <a:pt x="10" y="161"/>
                    <a:pt x="10" y="159"/>
                  </a:cubicBezTo>
                  <a:cubicBezTo>
                    <a:pt x="12" y="151"/>
                    <a:pt x="13" y="144"/>
                    <a:pt x="19" y="138"/>
                  </a:cubicBezTo>
                  <a:cubicBezTo>
                    <a:pt x="21" y="135"/>
                    <a:pt x="21" y="133"/>
                    <a:pt x="17" y="131"/>
                  </a:cubicBezTo>
                  <a:cubicBezTo>
                    <a:pt x="16" y="130"/>
                    <a:pt x="15" y="128"/>
                    <a:pt x="17" y="127"/>
                  </a:cubicBezTo>
                  <a:cubicBezTo>
                    <a:pt x="19" y="128"/>
                    <a:pt x="20" y="131"/>
                    <a:pt x="22" y="132"/>
                  </a:cubicBezTo>
                  <a:cubicBezTo>
                    <a:pt x="26" y="123"/>
                    <a:pt x="26" y="113"/>
                    <a:pt x="27" y="104"/>
                  </a:cubicBezTo>
                  <a:cubicBezTo>
                    <a:pt x="28" y="90"/>
                    <a:pt x="27" y="76"/>
                    <a:pt x="26" y="63"/>
                  </a:cubicBezTo>
                  <a:cubicBezTo>
                    <a:pt x="26" y="61"/>
                    <a:pt x="26" y="59"/>
                    <a:pt x="24" y="58"/>
                  </a:cubicBezTo>
                  <a:cubicBezTo>
                    <a:pt x="24" y="53"/>
                    <a:pt x="24" y="49"/>
                    <a:pt x="26" y="45"/>
                  </a:cubicBezTo>
                  <a:close/>
                </a:path>
              </a:pathLst>
            </a:custGeom>
            <a:solidFill>
              <a:srgbClr val="768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57"/>
            <p:cNvSpPr>
              <a:spLocks/>
            </p:cNvSpPr>
            <p:nvPr/>
          </p:nvSpPr>
          <p:spPr bwMode="auto">
            <a:xfrm>
              <a:off x="3917950" y="1793875"/>
              <a:ext cx="161925" cy="203200"/>
            </a:xfrm>
            <a:custGeom>
              <a:avLst/>
              <a:gdLst>
                <a:gd name="T0" fmla="*/ 36 w 43"/>
                <a:gd name="T1" fmla="*/ 33 h 54"/>
                <a:gd name="T2" fmla="*/ 36 w 43"/>
                <a:gd name="T3" fmla="*/ 37 h 54"/>
                <a:gd name="T4" fmla="*/ 23 w 43"/>
                <a:gd name="T5" fmla="*/ 54 h 54"/>
                <a:gd name="T6" fmla="*/ 32 w 43"/>
                <a:gd name="T7" fmla="*/ 34 h 54"/>
                <a:gd name="T8" fmla="*/ 32 w 43"/>
                <a:gd name="T9" fmla="*/ 31 h 54"/>
                <a:gd name="T10" fmla="*/ 28 w 43"/>
                <a:gd name="T11" fmla="*/ 27 h 54"/>
                <a:gd name="T12" fmla="*/ 8 w 43"/>
                <a:gd name="T13" fmla="*/ 41 h 54"/>
                <a:gd name="T14" fmla="*/ 25 w 43"/>
                <a:gd name="T15" fmla="*/ 25 h 54"/>
                <a:gd name="T16" fmla="*/ 16 w 43"/>
                <a:gd name="T17" fmla="*/ 21 h 54"/>
                <a:gd name="T18" fmla="*/ 9 w 43"/>
                <a:gd name="T19" fmla="*/ 25 h 54"/>
                <a:gd name="T20" fmla="*/ 0 w 43"/>
                <a:gd name="T21" fmla="*/ 29 h 54"/>
                <a:gd name="T22" fmla="*/ 13 w 43"/>
                <a:gd name="T23" fmla="*/ 18 h 54"/>
                <a:gd name="T24" fmla="*/ 10 w 43"/>
                <a:gd name="T25" fmla="*/ 15 h 54"/>
                <a:gd name="T26" fmla="*/ 10 w 43"/>
                <a:gd name="T27" fmla="*/ 14 h 54"/>
                <a:gd name="T28" fmla="*/ 11 w 43"/>
                <a:gd name="T29" fmla="*/ 14 h 54"/>
                <a:gd name="T30" fmla="*/ 15 w 43"/>
                <a:gd name="T31" fmla="*/ 16 h 54"/>
                <a:gd name="T32" fmla="*/ 22 w 43"/>
                <a:gd name="T33" fmla="*/ 21 h 54"/>
                <a:gd name="T34" fmla="*/ 28 w 43"/>
                <a:gd name="T35" fmla="*/ 0 h 54"/>
                <a:gd name="T36" fmla="*/ 28 w 43"/>
                <a:gd name="T37" fmla="*/ 23 h 54"/>
                <a:gd name="T38" fmla="*/ 32 w 43"/>
                <a:gd name="T39" fmla="*/ 28 h 54"/>
                <a:gd name="T40" fmla="*/ 39 w 43"/>
                <a:gd name="T41" fmla="*/ 8 h 54"/>
                <a:gd name="T42" fmla="*/ 36 w 43"/>
                <a:gd name="T43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54">
                  <a:moveTo>
                    <a:pt x="36" y="33"/>
                  </a:moveTo>
                  <a:cubicBezTo>
                    <a:pt x="35" y="34"/>
                    <a:pt x="37" y="36"/>
                    <a:pt x="36" y="37"/>
                  </a:cubicBezTo>
                  <a:cubicBezTo>
                    <a:pt x="36" y="46"/>
                    <a:pt x="32" y="51"/>
                    <a:pt x="23" y="54"/>
                  </a:cubicBezTo>
                  <a:cubicBezTo>
                    <a:pt x="25" y="47"/>
                    <a:pt x="24" y="39"/>
                    <a:pt x="32" y="34"/>
                  </a:cubicBezTo>
                  <a:cubicBezTo>
                    <a:pt x="34" y="33"/>
                    <a:pt x="33" y="32"/>
                    <a:pt x="32" y="31"/>
                  </a:cubicBezTo>
                  <a:cubicBezTo>
                    <a:pt x="31" y="29"/>
                    <a:pt x="30" y="28"/>
                    <a:pt x="28" y="27"/>
                  </a:cubicBezTo>
                  <a:cubicBezTo>
                    <a:pt x="26" y="38"/>
                    <a:pt x="18" y="40"/>
                    <a:pt x="8" y="41"/>
                  </a:cubicBezTo>
                  <a:cubicBezTo>
                    <a:pt x="11" y="32"/>
                    <a:pt x="16" y="28"/>
                    <a:pt x="25" y="25"/>
                  </a:cubicBezTo>
                  <a:cubicBezTo>
                    <a:pt x="19" y="19"/>
                    <a:pt x="18" y="19"/>
                    <a:pt x="16" y="21"/>
                  </a:cubicBezTo>
                  <a:cubicBezTo>
                    <a:pt x="12" y="20"/>
                    <a:pt x="11" y="23"/>
                    <a:pt x="9" y="25"/>
                  </a:cubicBezTo>
                  <a:cubicBezTo>
                    <a:pt x="7" y="29"/>
                    <a:pt x="4" y="31"/>
                    <a:pt x="0" y="29"/>
                  </a:cubicBezTo>
                  <a:cubicBezTo>
                    <a:pt x="2" y="22"/>
                    <a:pt x="7" y="20"/>
                    <a:pt x="13" y="18"/>
                  </a:cubicBezTo>
                  <a:cubicBezTo>
                    <a:pt x="13" y="16"/>
                    <a:pt x="11" y="16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3" y="13"/>
                    <a:pt x="14" y="15"/>
                    <a:pt x="15" y="16"/>
                  </a:cubicBezTo>
                  <a:cubicBezTo>
                    <a:pt x="17" y="18"/>
                    <a:pt x="19" y="19"/>
                    <a:pt x="22" y="21"/>
                  </a:cubicBezTo>
                  <a:cubicBezTo>
                    <a:pt x="20" y="12"/>
                    <a:pt x="22" y="6"/>
                    <a:pt x="28" y="0"/>
                  </a:cubicBezTo>
                  <a:cubicBezTo>
                    <a:pt x="30" y="8"/>
                    <a:pt x="33" y="15"/>
                    <a:pt x="28" y="23"/>
                  </a:cubicBezTo>
                  <a:cubicBezTo>
                    <a:pt x="27" y="26"/>
                    <a:pt x="30" y="26"/>
                    <a:pt x="32" y="28"/>
                  </a:cubicBezTo>
                  <a:cubicBezTo>
                    <a:pt x="30" y="20"/>
                    <a:pt x="34" y="14"/>
                    <a:pt x="39" y="8"/>
                  </a:cubicBezTo>
                  <a:cubicBezTo>
                    <a:pt x="42" y="17"/>
                    <a:pt x="43" y="26"/>
                    <a:pt x="36" y="33"/>
                  </a:cubicBezTo>
                  <a:close/>
                </a:path>
              </a:pathLst>
            </a:custGeom>
            <a:solidFill>
              <a:srgbClr val="5F6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58"/>
            <p:cNvSpPr>
              <a:spLocks/>
            </p:cNvSpPr>
            <p:nvPr/>
          </p:nvSpPr>
          <p:spPr bwMode="auto">
            <a:xfrm>
              <a:off x="2012950" y="4622800"/>
              <a:ext cx="203200" cy="146050"/>
            </a:xfrm>
            <a:custGeom>
              <a:avLst/>
              <a:gdLst>
                <a:gd name="T0" fmla="*/ 54 w 54"/>
                <a:gd name="T1" fmla="*/ 39 h 39"/>
                <a:gd name="T2" fmla="*/ 46 w 54"/>
                <a:gd name="T3" fmla="*/ 22 h 39"/>
                <a:gd name="T4" fmla="*/ 38 w 54"/>
                <a:gd name="T5" fmla="*/ 18 h 39"/>
                <a:gd name="T6" fmla="*/ 2 w 54"/>
                <a:gd name="T7" fmla="*/ 34 h 39"/>
                <a:gd name="T8" fmla="*/ 0 w 54"/>
                <a:gd name="T9" fmla="*/ 37 h 39"/>
                <a:gd name="T10" fmla="*/ 1 w 54"/>
                <a:gd name="T11" fmla="*/ 23 h 39"/>
                <a:gd name="T12" fmla="*/ 11 w 54"/>
                <a:gd name="T13" fmla="*/ 8 h 39"/>
                <a:gd name="T14" fmla="*/ 17 w 54"/>
                <a:gd name="T15" fmla="*/ 2 h 39"/>
                <a:gd name="T16" fmla="*/ 23 w 54"/>
                <a:gd name="T17" fmla="*/ 0 h 39"/>
                <a:gd name="T18" fmla="*/ 26 w 54"/>
                <a:gd name="T19" fmla="*/ 1 h 39"/>
                <a:gd name="T20" fmla="*/ 37 w 54"/>
                <a:gd name="T21" fmla="*/ 1 h 39"/>
                <a:gd name="T22" fmla="*/ 46 w 54"/>
                <a:gd name="T23" fmla="*/ 11 h 39"/>
                <a:gd name="T24" fmla="*/ 54 w 54"/>
                <a:gd name="T25" fmla="*/ 33 h 39"/>
                <a:gd name="T26" fmla="*/ 54 w 54"/>
                <a:gd name="T2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39">
                  <a:moveTo>
                    <a:pt x="54" y="39"/>
                  </a:moveTo>
                  <a:cubicBezTo>
                    <a:pt x="52" y="32"/>
                    <a:pt x="52" y="26"/>
                    <a:pt x="46" y="22"/>
                  </a:cubicBezTo>
                  <a:cubicBezTo>
                    <a:pt x="43" y="20"/>
                    <a:pt x="41" y="18"/>
                    <a:pt x="38" y="18"/>
                  </a:cubicBezTo>
                  <a:cubicBezTo>
                    <a:pt x="21" y="15"/>
                    <a:pt x="9" y="16"/>
                    <a:pt x="2" y="34"/>
                  </a:cubicBezTo>
                  <a:cubicBezTo>
                    <a:pt x="1" y="35"/>
                    <a:pt x="1" y="36"/>
                    <a:pt x="0" y="37"/>
                  </a:cubicBezTo>
                  <a:cubicBezTo>
                    <a:pt x="0" y="32"/>
                    <a:pt x="0" y="27"/>
                    <a:pt x="1" y="23"/>
                  </a:cubicBezTo>
                  <a:cubicBezTo>
                    <a:pt x="2" y="16"/>
                    <a:pt x="7" y="12"/>
                    <a:pt x="11" y="8"/>
                  </a:cubicBezTo>
                  <a:cubicBezTo>
                    <a:pt x="13" y="6"/>
                    <a:pt x="15" y="5"/>
                    <a:pt x="17" y="2"/>
                  </a:cubicBezTo>
                  <a:cubicBezTo>
                    <a:pt x="19" y="3"/>
                    <a:pt x="21" y="1"/>
                    <a:pt x="23" y="0"/>
                  </a:cubicBezTo>
                  <a:cubicBezTo>
                    <a:pt x="24" y="0"/>
                    <a:pt x="25" y="1"/>
                    <a:pt x="26" y="1"/>
                  </a:cubicBezTo>
                  <a:cubicBezTo>
                    <a:pt x="29" y="3"/>
                    <a:pt x="33" y="5"/>
                    <a:pt x="37" y="1"/>
                  </a:cubicBezTo>
                  <a:cubicBezTo>
                    <a:pt x="38" y="6"/>
                    <a:pt x="43" y="8"/>
                    <a:pt x="46" y="11"/>
                  </a:cubicBezTo>
                  <a:cubicBezTo>
                    <a:pt x="53" y="17"/>
                    <a:pt x="54" y="25"/>
                    <a:pt x="54" y="33"/>
                  </a:cubicBezTo>
                  <a:cubicBezTo>
                    <a:pt x="54" y="35"/>
                    <a:pt x="54" y="37"/>
                    <a:pt x="54" y="39"/>
                  </a:cubicBezTo>
                  <a:close/>
                </a:path>
              </a:pathLst>
            </a:custGeom>
            <a:solidFill>
              <a:srgbClr val="CCB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59"/>
            <p:cNvSpPr>
              <a:spLocks/>
            </p:cNvSpPr>
            <p:nvPr/>
          </p:nvSpPr>
          <p:spPr bwMode="auto">
            <a:xfrm>
              <a:off x="4030663" y="2046288"/>
              <a:ext cx="134938" cy="146050"/>
            </a:xfrm>
            <a:custGeom>
              <a:avLst/>
              <a:gdLst>
                <a:gd name="T0" fmla="*/ 5 w 36"/>
                <a:gd name="T1" fmla="*/ 16 h 39"/>
                <a:gd name="T2" fmla="*/ 6 w 36"/>
                <a:gd name="T3" fmla="*/ 15 h 39"/>
                <a:gd name="T4" fmla="*/ 10 w 36"/>
                <a:gd name="T5" fmla="*/ 16 h 39"/>
                <a:gd name="T6" fmla="*/ 13 w 36"/>
                <a:gd name="T7" fmla="*/ 12 h 39"/>
                <a:gd name="T8" fmla="*/ 19 w 36"/>
                <a:gd name="T9" fmla="*/ 1 h 39"/>
                <a:gd name="T10" fmla="*/ 26 w 36"/>
                <a:gd name="T11" fmla="*/ 0 h 39"/>
                <a:gd name="T12" fmla="*/ 35 w 36"/>
                <a:gd name="T13" fmla="*/ 4 h 39"/>
                <a:gd name="T14" fmla="*/ 30 w 36"/>
                <a:gd name="T15" fmla="*/ 13 h 39"/>
                <a:gd name="T16" fmla="*/ 19 w 36"/>
                <a:gd name="T17" fmla="*/ 17 h 39"/>
                <a:gd name="T18" fmla="*/ 23 w 36"/>
                <a:gd name="T19" fmla="*/ 31 h 39"/>
                <a:gd name="T20" fmla="*/ 15 w 36"/>
                <a:gd name="T21" fmla="*/ 38 h 39"/>
                <a:gd name="T22" fmla="*/ 3 w 36"/>
                <a:gd name="T23" fmla="*/ 35 h 39"/>
                <a:gd name="T24" fmla="*/ 5 w 36"/>
                <a:gd name="T25" fmla="*/ 21 h 39"/>
                <a:gd name="T26" fmla="*/ 5 w 36"/>
                <a:gd name="T2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9">
                  <a:moveTo>
                    <a:pt x="5" y="16"/>
                  </a:moveTo>
                  <a:cubicBezTo>
                    <a:pt x="5" y="16"/>
                    <a:pt x="6" y="16"/>
                    <a:pt x="6" y="15"/>
                  </a:cubicBezTo>
                  <a:cubicBezTo>
                    <a:pt x="7" y="16"/>
                    <a:pt x="9" y="16"/>
                    <a:pt x="10" y="16"/>
                  </a:cubicBezTo>
                  <a:cubicBezTo>
                    <a:pt x="12" y="16"/>
                    <a:pt x="15" y="16"/>
                    <a:pt x="13" y="12"/>
                  </a:cubicBezTo>
                  <a:cubicBezTo>
                    <a:pt x="10" y="7"/>
                    <a:pt x="13" y="2"/>
                    <a:pt x="19" y="1"/>
                  </a:cubicBezTo>
                  <a:cubicBezTo>
                    <a:pt x="22" y="1"/>
                    <a:pt x="24" y="0"/>
                    <a:pt x="26" y="0"/>
                  </a:cubicBezTo>
                  <a:cubicBezTo>
                    <a:pt x="30" y="0"/>
                    <a:pt x="34" y="0"/>
                    <a:pt x="35" y="4"/>
                  </a:cubicBezTo>
                  <a:cubicBezTo>
                    <a:pt x="36" y="8"/>
                    <a:pt x="34" y="11"/>
                    <a:pt x="30" y="13"/>
                  </a:cubicBezTo>
                  <a:cubicBezTo>
                    <a:pt x="27" y="14"/>
                    <a:pt x="24" y="16"/>
                    <a:pt x="19" y="17"/>
                  </a:cubicBezTo>
                  <a:cubicBezTo>
                    <a:pt x="23" y="21"/>
                    <a:pt x="25" y="26"/>
                    <a:pt x="23" y="31"/>
                  </a:cubicBezTo>
                  <a:cubicBezTo>
                    <a:pt x="22" y="36"/>
                    <a:pt x="19" y="37"/>
                    <a:pt x="15" y="38"/>
                  </a:cubicBezTo>
                  <a:cubicBezTo>
                    <a:pt x="11" y="39"/>
                    <a:pt x="6" y="39"/>
                    <a:pt x="3" y="35"/>
                  </a:cubicBezTo>
                  <a:cubicBezTo>
                    <a:pt x="0" y="30"/>
                    <a:pt x="3" y="25"/>
                    <a:pt x="5" y="21"/>
                  </a:cubicBezTo>
                  <a:cubicBezTo>
                    <a:pt x="6" y="19"/>
                    <a:pt x="6" y="17"/>
                    <a:pt x="5" y="16"/>
                  </a:cubicBezTo>
                  <a:close/>
                </a:path>
              </a:pathLst>
            </a:custGeom>
            <a:solidFill>
              <a:srgbClr val="CC8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60"/>
            <p:cNvSpPr>
              <a:spLocks/>
            </p:cNvSpPr>
            <p:nvPr/>
          </p:nvSpPr>
          <p:spPr bwMode="auto">
            <a:xfrm>
              <a:off x="3008313" y="3408363"/>
              <a:ext cx="330200" cy="233363"/>
            </a:xfrm>
            <a:custGeom>
              <a:avLst/>
              <a:gdLst>
                <a:gd name="T0" fmla="*/ 3 w 88"/>
                <a:gd name="T1" fmla="*/ 38 h 62"/>
                <a:gd name="T2" fmla="*/ 0 w 88"/>
                <a:gd name="T3" fmla="*/ 33 h 62"/>
                <a:gd name="T4" fmla="*/ 4 w 88"/>
                <a:gd name="T5" fmla="*/ 29 h 62"/>
                <a:gd name="T6" fmla="*/ 16 w 88"/>
                <a:gd name="T7" fmla="*/ 16 h 62"/>
                <a:gd name="T8" fmla="*/ 28 w 88"/>
                <a:gd name="T9" fmla="*/ 19 h 62"/>
                <a:gd name="T10" fmla="*/ 38 w 88"/>
                <a:gd name="T11" fmla="*/ 40 h 62"/>
                <a:gd name="T12" fmla="*/ 39 w 88"/>
                <a:gd name="T13" fmla="*/ 47 h 62"/>
                <a:gd name="T14" fmla="*/ 42 w 88"/>
                <a:gd name="T15" fmla="*/ 45 h 62"/>
                <a:gd name="T16" fmla="*/ 71 w 88"/>
                <a:gd name="T17" fmla="*/ 19 h 62"/>
                <a:gd name="T18" fmla="*/ 78 w 88"/>
                <a:gd name="T19" fmla="*/ 13 h 62"/>
                <a:gd name="T20" fmla="*/ 72 w 88"/>
                <a:gd name="T21" fmla="*/ 0 h 62"/>
                <a:gd name="T22" fmla="*/ 83 w 88"/>
                <a:gd name="T23" fmla="*/ 12 h 62"/>
                <a:gd name="T24" fmla="*/ 78 w 88"/>
                <a:gd name="T25" fmla="*/ 24 h 62"/>
                <a:gd name="T26" fmla="*/ 86 w 88"/>
                <a:gd name="T27" fmla="*/ 26 h 62"/>
                <a:gd name="T28" fmla="*/ 87 w 88"/>
                <a:gd name="T29" fmla="*/ 29 h 62"/>
                <a:gd name="T30" fmla="*/ 85 w 88"/>
                <a:gd name="T31" fmla="*/ 30 h 62"/>
                <a:gd name="T32" fmla="*/ 79 w 88"/>
                <a:gd name="T33" fmla="*/ 29 h 62"/>
                <a:gd name="T34" fmla="*/ 50 w 88"/>
                <a:gd name="T35" fmla="*/ 41 h 62"/>
                <a:gd name="T36" fmla="*/ 33 w 88"/>
                <a:gd name="T37" fmla="*/ 62 h 62"/>
                <a:gd name="T38" fmla="*/ 32 w 88"/>
                <a:gd name="T39" fmla="*/ 60 h 62"/>
                <a:gd name="T40" fmla="*/ 34 w 88"/>
                <a:gd name="T41" fmla="*/ 55 h 62"/>
                <a:gd name="T42" fmla="*/ 34 w 88"/>
                <a:gd name="T43" fmla="*/ 44 h 62"/>
                <a:gd name="T44" fmla="*/ 31 w 88"/>
                <a:gd name="T45" fmla="*/ 33 h 62"/>
                <a:gd name="T46" fmla="*/ 24 w 88"/>
                <a:gd name="T47" fmla="*/ 23 h 62"/>
                <a:gd name="T48" fmla="*/ 14 w 88"/>
                <a:gd name="T49" fmla="*/ 26 h 62"/>
                <a:gd name="T50" fmla="*/ 7 w 88"/>
                <a:gd name="T51" fmla="*/ 35 h 62"/>
                <a:gd name="T52" fmla="*/ 3 w 88"/>
                <a:gd name="T53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62">
                  <a:moveTo>
                    <a:pt x="3" y="38"/>
                  </a:moveTo>
                  <a:cubicBezTo>
                    <a:pt x="3" y="36"/>
                    <a:pt x="1" y="35"/>
                    <a:pt x="0" y="33"/>
                  </a:cubicBezTo>
                  <a:cubicBezTo>
                    <a:pt x="0" y="31"/>
                    <a:pt x="2" y="30"/>
                    <a:pt x="4" y="29"/>
                  </a:cubicBezTo>
                  <a:cubicBezTo>
                    <a:pt x="7" y="24"/>
                    <a:pt x="11" y="19"/>
                    <a:pt x="16" y="16"/>
                  </a:cubicBezTo>
                  <a:cubicBezTo>
                    <a:pt x="21" y="14"/>
                    <a:pt x="25" y="16"/>
                    <a:pt x="28" y="19"/>
                  </a:cubicBezTo>
                  <a:cubicBezTo>
                    <a:pt x="34" y="25"/>
                    <a:pt x="36" y="32"/>
                    <a:pt x="38" y="40"/>
                  </a:cubicBezTo>
                  <a:cubicBezTo>
                    <a:pt x="39" y="42"/>
                    <a:pt x="39" y="44"/>
                    <a:pt x="39" y="47"/>
                  </a:cubicBezTo>
                  <a:cubicBezTo>
                    <a:pt x="41" y="47"/>
                    <a:pt x="42" y="46"/>
                    <a:pt x="42" y="45"/>
                  </a:cubicBezTo>
                  <a:cubicBezTo>
                    <a:pt x="50" y="34"/>
                    <a:pt x="59" y="25"/>
                    <a:pt x="71" y="19"/>
                  </a:cubicBezTo>
                  <a:cubicBezTo>
                    <a:pt x="74" y="18"/>
                    <a:pt x="77" y="16"/>
                    <a:pt x="78" y="13"/>
                  </a:cubicBezTo>
                  <a:cubicBezTo>
                    <a:pt x="80" y="7"/>
                    <a:pt x="79" y="5"/>
                    <a:pt x="72" y="0"/>
                  </a:cubicBezTo>
                  <a:cubicBezTo>
                    <a:pt x="79" y="0"/>
                    <a:pt x="82" y="4"/>
                    <a:pt x="83" y="12"/>
                  </a:cubicBezTo>
                  <a:cubicBezTo>
                    <a:pt x="86" y="18"/>
                    <a:pt x="81" y="21"/>
                    <a:pt x="78" y="24"/>
                  </a:cubicBezTo>
                  <a:cubicBezTo>
                    <a:pt x="80" y="26"/>
                    <a:pt x="83" y="25"/>
                    <a:pt x="86" y="26"/>
                  </a:cubicBezTo>
                  <a:cubicBezTo>
                    <a:pt x="87" y="27"/>
                    <a:pt x="88" y="27"/>
                    <a:pt x="87" y="29"/>
                  </a:cubicBezTo>
                  <a:cubicBezTo>
                    <a:pt x="87" y="30"/>
                    <a:pt x="86" y="30"/>
                    <a:pt x="85" y="30"/>
                  </a:cubicBezTo>
                  <a:cubicBezTo>
                    <a:pt x="83" y="29"/>
                    <a:pt x="81" y="30"/>
                    <a:pt x="79" y="29"/>
                  </a:cubicBezTo>
                  <a:cubicBezTo>
                    <a:pt x="58" y="28"/>
                    <a:pt x="63" y="27"/>
                    <a:pt x="50" y="41"/>
                  </a:cubicBezTo>
                  <a:cubicBezTo>
                    <a:pt x="44" y="48"/>
                    <a:pt x="39" y="55"/>
                    <a:pt x="33" y="62"/>
                  </a:cubicBezTo>
                  <a:cubicBezTo>
                    <a:pt x="33" y="62"/>
                    <a:pt x="33" y="61"/>
                    <a:pt x="32" y="60"/>
                  </a:cubicBezTo>
                  <a:cubicBezTo>
                    <a:pt x="31" y="58"/>
                    <a:pt x="33" y="57"/>
                    <a:pt x="34" y="55"/>
                  </a:cubicBezTo>
                  <a:cubicBezTo>
                    <a:pt x="37" y="52"/>
                    <a:pt x="37" y="48"/>
                    <a:pt x="34" y="44"/>
                  </a:cubicBezTo>
                  <a:cubicBezTo>
                    <a:pt x="32" y="41"/>
                    <a:pt x="31" y="37"/>
                    <a:pt x="31" y="33"/>
                  </a:cubicBezTo>
                  <a:cubicBezTo>
                    <a:pt x="31" y="28"/>
                    <a:pt x="28" y="25"/>
                    <a:pt x="24" y="23"/>
                  </a:cubicBezTo>
                  <a:cubicBezTo>
                    <a:pt x="20" y="22"/>
                    <a:pt x="17" y="24"/>
                    <a:pt x="14" y="26"/>
                  </a:cubicBezTo>
                  <a:cubicBezTo>
                    <a:pt x="12" y="29"/>
                    <a:pt x="10" y="32"/>
                    <a:pt x="7" y="35"/>
                  </a:cubicBezTo>
                  <a:cubicBezTo>
                    <a:pt x="6" y="36"/>
                    <a:pt x="5" y="38"/>
                    <a:pt x="3" y="38"/>
                  </a:cubicBezTo>
                  <a:close/>
                </a:path>
              </a:pathLst>
            </a:custGeom>
            <a:solidFill>
              <a:srgbClr val="A6B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61"/>
            <p:cNvSpPr>
              <a:spLocks/>
            </p:cNvSpPr>
            <p:nvPr/>
          </p:nvSpPr>
          <p:spPr bwMode="auto">
            <a:xfrm>
              <a:off x="4046538" y="2790825"/>
              <a:ext cx="134938" cy="233363"/>
            </a:xfrm>
            <a:custGeom>
              <a:avLst/>
              <a:gdLst>
                <a:gd name="T0" fmla="*/ 33 w 36"/>
                <a:gd name="T1" fmla="*/ 30 h 62"/>
                <a:gd name="T2" fmla="*/ 34 w 36"/>
                <a:gd name="T3" fmla="*/ 33 h 62"/>
                <a:gd name="T4" fmla="*/ 36 w 36"/>
                <a:gd name="T5" fmla="*/ 38 h 62"/>
                <a:gd name="T6" fmla="*/ 29 w 36"/>
                <a:gd name="T7" fmla="*/ 58 h 62"/>
                <a:gd name="T8" fmla="*/ 28 w 36"/>
                <a:gd name="T9" fmla="*/ 61 h 62"/>
                <a:gd name="T10" fmla="*/ 9 w 36"/>
                <a:gd name="T11" fmla="*/ 60 h 62"/>
                <a:gd name="T12" fmla="*/ 6 w 36"/>
                <a:gd name="T13" fmla="*/ 59 h 62"/>
                <a:gd name="T14" fmla="*/ 0 w 36"/>
                <a:gd name="T15" fmla="*/ 48 h 62"/>
                <a:gd name="T16" fmla="*/ 2 w 36"/>
                <a:gd name="T17" fmla="*/ 48 h 62"/>
                <a:gd name="T18" fmla="*/ 4 w 36"/>
                <a:gd name="T19" fmla="*/ 47 h 62"/>
                <a:gd name="T20" fmla="*/ 7 w 36"/>
                <a:gd name="T21" fmla="*/ 49 h 62"/>
                <a:gd name="T22" fmla="*/ 14 w 36"/>
                <a:gd name="T23" fmla="*/ 54 h 62"/>
                <a:gd name="T24" fmla="*/ 18 w 36"/>
                <a:gd name="T25" fmla="*/ 49 h 62"/>
                <a:gd name="T26" fmla="*/ 16 w 36"/>
                <a:gd name="T27" fmla="*/ 41 h 62"/>
                <a:gd name="T28" fmla="*/ 19 w 36"/>
                <a:gd name="T29" fmla="*/ 13 h 62"/>
                <a:gd name="T30" fmla="*/ 22 w 36"/>
                <a:gd name="T31" fmla="*/ 4 h 62"/>
                <a:gd name="T32" fmla="*/ 26 w 36"/>
                <a:gd name="T33" fmla="*/ 0 h 62"/>
                <a:gd name="T34" fmla="*/ 27 w 36"/>
                <a:gd name="T35" fmla="*/ 6 h 62"/>
                <a:gd name="T36" fmla="*/ 25 w 36"/>
                <a:gd name="T37" fmla="*/ 19 h 62"/>
                <a:gd name="T38" fmla="*/ 26 w 36"/>
                <a:gd name="T39" fmla="*/ 24 h 62"/>
                <a:gd name="T40" fmla="*/ 27 w 36"/>
                <a:gd name="T41" fmla="*/ 25 h 62"/>
                <a:gd name="T42" fmla="*/ 32 w 36"/>
                <a:gd name="T43" fmla="*/ 34 h 62"/>
                <a:gd name="T44" fmla="*/ 32 w 36"/>
                <a:gd name="T45" fmla="*/ 34 h 62"/>
                <a:gd name="T46" fmla="*/ 33 w 36"/>
                <a:gd name="T47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62">
                  <a:moveTo>
                    <a:pt x="33" y="30"/>
                  </a:moveTo>
                  <a:cubicBezTo>
                    <a:pt x="33" y="31"/>
                    <a:pt x="34" y="32"/>
                    <a:pt x="34" y="33"/>
                  </a:cubicBezTo>
                  <a:cubicBezTo>
                    <a:pt x="35" y="35"/>
                    <a:pt x="36" y="37"/>
                    <a:pt x="36" y="38"/>
                  </a:cubicBezTo>
                  <a:cubicBezTo>
                    <a:pt x="31" y="43"/>
                    <a:pt x="36" y="53"/>
                    <a:pt x="29" y="58"/>
                  </a:cubicBezTo>
                  <a:cubicBezTo>
                    <a:pt x="28" y="58"/>
                    <a:pt x="28" y="60"/>
                    <a:pt x="28" y="61"/>
                  </a:cubicBezTo>
                  <a:cubicBezTo>
                    <a:pt x="22" y="62"/>
                    <a:pt x="15" y="61"/>
                    <a:pt x="9" y="60"/>
                  </a:cubicBezTo>
                  <a:cubicBezTo>
                    <a:pt x="8" y="60"/>
                    <a:pt x="7" y="60"/>
                    <a:pt x="6" y="59"/>
                  </a:cubicBezTo>
                  <a:cubicBezTo>
                    <a:pt x="3" y="56"/>
                    <a:pt x="0" y="53"/>
                    <a:pt x="0" y="48"/>
                  </a:cubicBezTo>
                  <a:cubicBezTo>
                    <a:pt x="1" y="47"/>
                    <a:pt x="2" y="47"/>
                    <a:pt x="2" y="48"/>
                  </a:cubicBezTo>
                  <a:cubicBezTo>
                    <a:pt x="4" y="51"/>
                    <a:pt x="4" y="47"/>
                    <a:pt x="4" y="47"/>
                  </a:cubicBezTo>
                  <a:cubicBezTo>
                    <a:pt x="6" y="47"/>
                    <a:pt x="6" y="48"/>
                    <a:pt x="7" y="49"/>
                  </a:cubicBezTo>
                  <a:cubicBezTo>
                    <a:pt x="8" y="53"/>
                    <a:pt x="11" y="54"/>
                    <a:pt x="14" y="54"/>
                  </a:cubicBezTo>
                  <a:cubicBezTo>
                    <a:pt x="18" y="53"/>
                    <a:pt x="18" y="51"/>
                    <a:pt x="18" y="49"/>
                  </a:cubicBezTo>
                  <a:cubicBezTo>
                    <a:pt x="18" y="46"/>
                    <a:pt x="17" y="43"/>
                    <a:pt x="16" y="41"/>
                  </a:cubicBezTo>
                  <a:cubicBezTo>
                    <a:pt x="15" y="31"/>
                    <a:pt x="16" y="22"/>
                    <a:pt x="19" y="13"/>
                  </a:cubicBezTo>
                  <a:cubicBezTo>
                    <a:pt x="21" y="10"/>
                    <a:pt x="22" y="7"/>
                    <a:pt x="22" y="4"/>
                  </a:cubicBezTo>
                  <a:cubicBezTo>
                    <a:pt x="22" y="2"/>
                    <a:pt x="23" y="0"/>
                    <a:pt x="26" y="0"/>
                  </a:cubicBezTo>
                  <a:cubicBezTo>
                    <a:pt x="27" y="2"/>
                    <a:pt x="27" y="4"/>
                    <a:pt x="27" y="6"/>
                  </a:cubicBezTo>
                  <a:cubicBezTo>
                    <a:pt x="25" y="10"/>
                    <a:pt x="25" y="15"/>
                    <a:pt x="25" y="19"/>
                  </a:cubicBezTo>
                  <a:cubicBezTo>
                    <a:pt x="24" y="21"/>
                    <a:pt x="25" y="22"/>
                    <a:pt x="26" y="24"/>
                  </a:cubicBezTo>
                  <a:cubicBezTo>
                    <a:pt x="26" y="24"/>
                    <a:pt x="26" y="25"/>
                    <a:pt x="27" y="25"/>
                  </a:cubicBezTo>
                  <a:cubicBezTo>
                    <a:pt x="30" y="27"/>
                    <a:pt x="29" y="32"/>
                    <a:pt x="32" y="34"/>
                  </a:cubicBezTo>
                  <a:cubicBezTo>
                    <a:pt x="32" y="34"/>
                    <a:pt x="32" y="33"/>
                    <a:pt x="32" y="34"/>
                  </a:cubicBezTo>
                  <a:cubicBezTo>
                    <a:pt x="30" y="32"/>
                    <a:pt x="31" y="31"/>
                    <a:pt x="33" y="30"/>
                  </a:cubicBezTo>
                  <a:close/>
                </a:path>
              </a:pathLst>
            </a:custGeom>
            <a:solidFill>
              <a:srgbClr val="371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62"/>
            <p:cNvSpPr>
              <a:spLocks/>
            </p:cNvSpPr>
            <p:nvPr/>
          </p:nvSpPr>
          <p:spPr bwMode="auto">
            <a:xfrm>
              <a:off x="3095625" y="2997200"/>
              <a:ext cx="93663" cy="196850"/>
            </a:xfrm>
            <a:custGeom>
              <a:avLst/>
              <a:gdLst>
                <a:gd name="T0" fmla="*/ 24 w 25"/>
                <a:gd name="T1" fmla="*/ 15 h 52"/>
                <a:gd name="T2" fmla="*/ 24 w 25"/>
                <a:gd name="T3" fmla="*/ 16 h 52"/>
                <a:gd name="T4" fmla="*/ 17 w 25"/>
                <a:gd name="T5" fmla="*/ 31 h 52"/>
                <a:gd name="T6" fmla="*/ 17 w 25"/>
                <a:gd name="T7" fmla="*/ 49 h 52"/>
                <a:gd name="T8" fmla="*/ 14 w 25"/>
                <a:gd name="T9" fmla="*/ 51 h 52"/>
                <a:gd name="T10" fmla="*/ 10 w 25"/>
                <a:gd name="T11" fmla="*/ 50 h 52"/>
                <a:gd name="T12" fmla="*/ 4 w 25"/>
                <a:gd name="T13" fmla="*/ 41 h 52"/>
                <a:gd name="T14" fmla="*/ 5 w 25"/>
                <a:gd name="T15" fmla="*/ 32 h 52"/>
                <a:gd name="T16" fmla="*/ 3 w 25"/>
                <a:gd name="T17" fmla="*/ 29 h 52"/>
                <a:gd name="T18" fmla="*/ 1 w 25"/>
                <a:gd name="T19" fmla="*/ 25 h 52"/>
                <a:gd name="T20" fmla="*/ 1 w 25"/>
                <a:gd name="T21" fmla="*/ 13 h 52"/>
                <a:gd name="T22" fmla="*/ 2 w 25"/>
                <a:gd name="T23" fmla="*/ 11 h 52"/>
                <a:gd name="T24" fmla="*/ 6 w 25"/>
                <a:gd name="T25" fmla="*/ 0 h 52"/>
                <a:gd name="T26" fmla="*/ 8 w 25"/>
                <a:gd name="T27" fmla="*/ 5 h 52"/>
                <a:gd name="T28" fmla="*/ 9 w 25"/>
                <a:gd name="T29" fmla="*/ 0 h 52"/>
                <a:gd name="T30" fmla="*/ 12 w 25"/>
                <a:gd name="T31" fmla="*/ 0 h 52"/>
                <a:gd name="T32" fmla="*/ 11 w 25"/>
                <a:gd name="T33" fmla="*/ 6 h 52"/>
                <a:gd name="T34" fmla="*/ 17 w 25"/>
                <a:gd name="T35" fmla="*/ 15 h 52"/>
                <a:gd name="T36" fmla="*/ 21 w 25"/>
                <a:gd name="T37" fmla="*/ 15 h 52"/>
                <a:gd name="T38" fmla="*/ 24 w 25"/>
                <a:gd name="T3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2">
                  <a:moveTo>
                    <a:pt x="24" y="15"/>
                  </a:moveTo>
                  <a:cubicBezTo>
                    <a:pt x="24" y="15"/>
                    <a:pt x="24" y="16"/>
                    <a:pt x="24" y="16"/>
                  </a:cubicBezTo>
                  <a:cubicBezTo>
                    <a:pt x="25" y="22"/>
                    <a:pt x="20" y="26"/>
                    <a:pt x="17" y="31"/>
                  </a:cubicBezTo>
                  <a:cubicBezTo>
                    <a:pt x="24" y="35"/>
                    <a:pt x="24" y="44"/>
                    <a:pt x="17" y="49"/>
                  </a:cubicBezTo>
                  <a:cubicBezTo>
                    <a:pt x="16" y="49"/>
                    <a:pt x="15" y="50"/>
                    <a:pt x="14" y="51"/>
                  </a:cubicBezTo>
                  <a:cubicBezTo>
                    <a:pt x="12" y="52"/>
                    <a:pt x="11" y="52"/>
                    <a:pt x="10" y="50"/>
                  </a:cubicBezTo>
                  <a:cubicBezTo>
                    <a:pt x="8" y="47"/>
                    <a:pt x="6" y="44"/>
                    <a:pt x="4" y="41"/>
                  </a:cubicBezTo>
                  <a:cubicBezTo>
                    <a:pt x="3" y="38"/>
                    <a:pt x="5" y="35"/>
                    <a:pt x="5" y="32"/>
                  </a:cubicBezTo>
                  <a:cubicBezTo>
                    <a:pt x="6" y="30"/>
                    <a:pt x="5" y="29"/>
                    <a:pt x="3" y="29"/>
                  </a:cubicBezTo>
                  <a:cubicBezTo>
                    <a:pt x="2" y="28"/>
                    <a:pt x="2" y="27"/>
                    <a:pt x="1" y="25"/>
                  </a:cubicBezTo>
                  <a:cubicBezTo>
                    <a:pt x="0" y="21"/>
                    <a:pt x="0" y="17"/>
                    <a:pt x="1" y="13"/>
                  </a:cubicBezTo>
                  <a:cubicBezTo>
                    <a:pt x="1" y="12"/>
                    <a:pt x="1" y="11"/>
                    <a:pt x="2" y="11"/>
                  </a:cubicBezTo>
                  <a:cubicBezTo>
                    <a:pt x="7" y="8"/>
                    <a:pt x="5" y="4"/>
                    <a:pt x="6" y="0"/>
                  </a:cubicBezTo>
                  <a:cubicBezTo>
                    <a:pt x="8" y="0"/>
                    <a:pt x="7" y="3"/>
                    <a:pt x="8" y="5"/>
                  </a:cubicBezTo>
                  <a:cubicBezTo>
                    <a:pt x="8" y="3"/>
                    <a:pt x="8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2"/>
                    <a:pt x="12" y="4"/>
                    <a:pt x="11" y="6"/>
                  </a:cubicBezTo>
                  <a:cubicBezTo>
                    <a:pt x="11" y="11"/>
                    <a:pt x="14" y="13"/>
                    <a:pt x="17" y="15"/>
                  </a:cubicBezTo>
                  <a:cubicBezTo>
                    <a:pt x="18" y="16"/>
                    <a:pt x="20" y="17"/>
                    <a:pt x="21" y="15"/>
                  </a:cubicBezTo>
                  <a:cubicBezTo>
                    <a:pt x="22" y="13"/>
                    <a:pt x="23" y="13"/>
                    <a:pt x="24" y="15"/>
                  </a:cubicBezTo>
                  <a:close/>
                </a:path>
              </a:pathLst>
            </a:custGeom>
            <a:solidFill>
              <a:srgbClr val="D1D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63"/>
            <p:cNvSpPr>
              <a:spLocks/>
            </p:cNvSpPr>
            <p:nvPr/>
          </p:nvSpPr>
          <p:spPr bwMode="auto">
            <a:xfrm>
              <a:off x="2125663" y="1703388"/>
              <a:ext cx="176213" cy="196850"/>
            </a:xfrm>
            <a:custGeom>
              <a:avLst/>
              <a:gdLst>
                <a:gd name="T0" fmla="*/ 11 w 47"/>
                <a:gd name="T1" fmla="*/ 25 h 52"/>
                <a:gd name="T2" fmla="*/ 28 w 47"/>
                <a:gd name="T3" fmla="*/ 9 h 52"/>
                <a:gd name="T4" fmla="*/ 47 w 47"/>
                <a:gd name="T5" fmla="*/ 0 h 52"/>
                <a:gd name="T6" fmla="*/ 23 w 47"/>
                <a:gd name="T7" fmla="*/ 35 h 52"/>
                <a:gd name="T8" fmla="*/ 2 w 47"/>
                <a:gd name="T9" fmla="*/ 52 h 52"/>
                <a:gd name="T10" fmla="*/ 1 w 47"/>
                <a:gd name="T11" fmla="*/ 50 h 52"/>
                <a:gd name="T12" fmla="*/ 8 w 47"/>
                <a:gd name="T13" fmla="*/ 28 h 52"/>
                <a:gd name="T14" fmla="*/ 9 w 47"/>
                <a:gd name="T15" fmla="*/ 26 h 52"/>
                <a:gd name="T16" fmla="*/ 11 w 47"/>
                <a:gd name="T1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2">
                  <a:moveTo>
                    <a:pt x="11" y="25"/>
                  </a:moveTo>
                  <a:cubicBezTo>
                    <a:pt x="15" y="18"/>
                    <a:pt x="20" y="13"/>
                    <a:pt x="28" y="9"/>
                  </a:cubicBezTo>
                  <a:cubicBezTo>
                    <a:pt x="34" y="7"/>
                    <a:pt x="41" y="3"/>
                    <a:pt x="47" y="0"/>
                  </a:cubicBezTo>
                  <a:cubicBezTo>
                    <a:pt x="38" y="11"/>
                    <a:pt x="33" y="24"/>
                    <a:pt x="23" y="35"/>
                  </a:cubicBezTo>
                  <a:cubicBezTo>
                    <a:pt x="17" y="42"/>
                    <a:pt x="9" y="47"/>
                    <a:pt x="2" y="52"/>
                  </a:cubicBezTo>
                  <a:cubicBezTo>
                    <a:pt x="0" y="52"/>
                    <a:pt x="0" y="51"/>
                    <a:pt x="1" y="50"/>
                  </a:cubicBezTo>
                  <a:cubicBezTo>
                    <a:pt x="6" y="44"/>
                    <a:pt x="7" y="36"/>
                    <a:pt x="8" y="28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26"/>
                    <a:pt x="10" y="25"/>
                    <a:pt x="11" y="25"/>
                  </a:cubicBezTo>
                  <a:close/>
                </a:path>
              </a:pathLst>
            </a:custGeom>
            <a:solidFill>
              <a:srgbClr val="73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64"/>
            <p:cNvSpPr>
              <a:spLocks/>
            </p:cNvSpPr>
            <p:nvPr/>
          </p:nvSpPr>
          <p:spPr bwMode="auto">
            <a:xfrm>
              <a:off x="4159250" y="2952750"/>
              <a:ext cx="153988" cy="128588"/>
            </a:xfrm>
            <a:custGeom>
              <a:avLst/>
              <a:gdLst>
                <a:gd name="T0" fmla="*/ 2 w 41"/>
                <a:gd name="T1" fmla="*/ 14 h 34"/>
                <a:gd name="T2" fmla="*/ 5 w 41"/>
                <a:gd name="T3" fmla="*/ 3 h 34"/>
                <a:gd name="T4" fmla="*/ 8 w 41"/>
                <a:gd name="T5" fmla="*/ 0 h 34"/>
                <a:gd name="T6" fmla="*/ 15 w 41"/>
                <a:gd name="T7" fmla="*/ 3 h 34"/>
                <a:gd name="T8" fmla="*/ 23 w 41"/>
                <a:gd name="T9" fmla="*/ 3 h 34"/>
                <a:gd name="T10" fmla="*/ 35 w 41"/>
                <a:gd name="T11" fmla="*/ 15 h 34"/>
                <a:gd name="T12" fmla="*/ 39 w 41"/>
                <a:gd name="T13" fmla="*/ 34 h 34"/>
                <a:gd name="T14" fmla="*/ 26 w 41"/>
                <a:gd name="T15" fmla="*/ 27 h 34"/>
                <a:gd name="T16" fmla="*/ 4 w 41"/>
                <a:gd name="T17" fmla="*/ 19 h 34"/>
                <a:gd name="T18" fmla="*/ 2 w 41"/>
                <a:gd name="T1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" y="14"/>
                  </a:moveTo>
                  <a:cubicBezTo>
                    <a:pt x="5" y="11"/>
                    <a:pt x="7" y="8"/>
                    <a:pt x="5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3" y="1"/>
                    <a:pt x="15" y="3"/>
                  </a:cubicBezTo>
                  <a:cubicBezTo>
                    <a:pt x="18" y="5"/>
                    <a:pt x="21" y="6"/>
                    <a:pt x="23" y="3"/>
                  </a:cubicBezTo>
                  <a:cubicBezTo>
                    <a:pt x="28" y="6"/>
                    <a:pt x="30" y="11"/>
                    <a:pt x="35" y="15"/>
                  </a:cubicBezTo>
                  <a:cubicBezTo>
                    <a:pt x="38" y="19"/>
                    <a:pt x="41" y="28"/>
                    <a:pt x="39" y="34"/>
                  </a:cubicBezTo>
                  <a:cubicBezTo>
                    <a:pt x="35" y="31"/>
                    <a:pt x="30" y="29"/>
                    <a:pt x="26" y="27"/>
                  </a:cubicBezTo>
                  <a:cubicBezTo>
                    <a:pt x="18" y="25"/>
                    <a:pt x="12" y="21"/>
                    <a:pt x="4" y="19"/>
                  </a:cubicBezTo>
                  <a:cubicBezTo>
                    <a:pt x="2" y="19"/>
                    <a:pt x="0" y="17"/>
                    <a:pt x="2" y="14"/>
                  </a:cubicBezTo>
                  <a:close/>
                </a:path>
              </a:pathLst>
            </a:custGeom>
            <a:solidFill>
              <a:srgbClr val="748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1084263" y="2592388"/>
              <a:ext cx="101600" cy="138113"/>
            </a:xfrm>
            <a:custGeom>
              <a:avLst/>
              <a:gdLst>
                <a:gd name="T0" fmla="*/ 9 w 27"/>
                <a:gd name="T1" fmla="*/ 1 h 37"/>
                <a:gd name="T2" fmla="*/ 18 w 27"/>
                <a:gd name="T3" fmla="*/ 1 h 37"/>
                <a:gd name="T4" fmla="*/ 21 w 27"/>
                <a:gd name="T5" fmla="*/ 1 h 37"/>
                <a:gd name="T6" fmla="*/ 27 w 27"/>
                <a:gd name="T7" fmla="*/ 11 h 37"/>
                <a:gd name="T8" fmla="*/ 18 w 27"/>
                <a:gd name="T9" fmla="*/ 32 h 37"/>
                <a:gd name="T10" fmla="*/ 9 w 27"/>
                <a:gd name="T11" fmla="*/ 32 h 37"/>
                <a:gd name="T12" fmla="*/ 1 w 27"/>
                <a:gd name="T13" fmla="*/ 11 h 37"/>
                <a:gd name="T14" fmla="*/ 0 w 27"/>
                <a:gd name="T15" fmla="*/ 9 h 37"/>
                <a:gd name="T16" fmla="*/ 8 w 27"/>
                <a:gd name="T17" fmla="*/ 1 h 37"/>
                <a:gd name="T18" fmla="*/ 9 w 27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7">
                  <a:moveTo>
                    <a:pt x="9" y="1"/>
                  </a:moveTo>
                  <a:cubicBezTo>
                    <a:pt x="12" y="2"/>
                    <a:pt x="15" y="1"/>
                    <a:pt x="18" y="1"/>
                  </a:cubicBezTo>
                  <a:cubicBezTo>
                    <a:pt x="19" y="0"/>
                    <a:pt x="20" y="1"/>
                    <a:pt x="21" y="1"/>
                  </a:cubicBezTo>
                  <a:cubicBezTo>
                    <a:pt x="23" y="4"/>
                    <a:pt x="25" y="8"/>
                    <a:pt x="27" y="11"/>
                  </a:cubicBezTo>
                  <a:cubicBezTo>
                    <a:pt x="25" y="19"/>
                    <a:pt x="23" y="26"/>
                    <a:pt x="18" y="32"/>
                  </a:cubicBezTo>
                  <a:cubicBezTo>
                    <a:pt x="14" y="37"/>
                    <a:pt x="12" y="37"/>
                    <a:pt x="9" y="32"/>
                  </a:cubicBezTo>
                  <a:cubicBezTo>
                    <a:pt x="5" y="25"/>
                    <a:pt x="0" y="19"/>
                    <a:pt x="1" y="11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4" y="8"/>
                    <a:pt x="6" y="4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AB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3914775" y="3460750"/>
              <a:ext cx="107950" cy="247650"/>
            </a:xfrm>
            <a:custGeom>
              <a:avLst/>
              <a:gdLst>
                <a:gd name="T0" fmla="*/ 29 w 29"/>
                <a:gd name="T1" fmla="*/ 51 h 66"/>
                <a:gd name="T2" fmla="*/ 22 w 29"/>
                <a:gd name="T3" fmla="*/ 58 h 66"/>
                <a:gd name="T4" fmla="*/ 22 w 29"/>
                <a:gd name="T5" fmla="*/ 66 h 66"/>
                <a:gd name="T6" fmla="*/ 0 w 29"/>
                <a:gd name="T7" fmla="*/ 16 h 66"/>
                <a:gd name="T8" fmla="*/ 20 w 29"/>
                <a:gd name="T9" fmla="*/ 47 h 66"/>
                <a:gd name="T10" fmla="*/ 8 w 29"/>
                <a:gd name="T11" fmla="*/ 0 h 66"/>
                <a:gd name="T12" fmla="*/ 29 w 29"/>
                <a:gd name="T13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6">
                  <a:moveTo>
                    <a:pt x="29" y="51"/>
                  </a:moveTo>
                  <a:cubicBezTo>
                    <a:pt x="24" y="51"/>
                    <a:pt x="22" y="54"/>
                    <a:pt x="22" y="58"/>
                  </a:cubicBezTo>
                  <a:cubicBezTo>
                    <a:pt x="22" y="61"/>
                    <a:pt x="24" y="64"/>
                    <a:pt x="22" y="66"/>
                  </a:cubicBezTo>
                  <a:cubicBezTo>
                    <a:pt x="10" y="52"/>
                    <a:pt x="5" y="34"/>
                    <a:pt x="0" y="16"/>
                  </a:cubicBezTo>
                  <a:cubicBezTo>
                    <a:pt x="7" y="26"/>
                    <a:pt x="12" y="37"/>
                    <a:pt x="20" y="47"/>
                  </a:cubicBezTo>
                  <a:cubicBezTo>
                    <a:pt x="16" y="32"/>
                    <a:pt x="15" y="16"/>
                    <a:pt x="8" y="0"/>
                  </a:cubicBezTo>
                  <a:cubicBezTo>
                    <a:pt x="18" y="8"/>
                    <a:pt x="27" y="33"/>
                    <a:pt x="29" y="51"/>
                  </a:cubicBezTo>
                  <a:close/>
                </a:path>
              </a:pathLst>
            </a:custGeom>
            <a:solidFill>
              <a:srgbClr val="738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993775" y="4848225"/>
              <a:ext cx="98425" cy="188913"/>
            </a:xfrm>
            <a:custGeom>
              <a:avLst/>
              <a:gdLst>
                <a:gd name="T0" fmla="*/ 16 w 26"/>
                <a:gd name="T1" fmla="*/ 1 h 50"/>
                <a:gd name="T2" fmla="*/ 26 w 26"/>
                <a:gd name="T3" fmla="*/ 8 h 50"/>
                <a:gd name="T4" fmla="*/ 18 w 26"/>
                <a:gd name="T5" fmla="*/ 39 h 50"/>
                <a:gd name="T6" fmla="*/ 10 w 26"/>
                <a:gd name="T7" fmla="*/ 47 h 50"/>
                <a:gd name="T8" fmla="*/ 9 w 26"/>
                <a:gd name="T9" fmla="*/ 50 h 50"/>
                <a:gd name="T10" fmla="*/ 8 w 26"/>
                <a:gd name="T11" fmla="*/ 44 h 50"/>
                <a:gd name="T12" fmla="*/ 3 w 26"/>
                <a:gd name="T13" fmla="*/ 14 h 50"/>
                <a:gd name="T14" fmla="*/ 0 w 26"/>
                <a:gd name="T15" fmla="*/ 5 h 50"/>
                <a:gd name="T16" fmla="*/ 12 w 26"/>
                <a:gd name="T17" fmla="*/ 2 h 50"/>
                <a:gd name="T18" fmla="*/ 13 w 26"/>
                <a:gd name="T19" fmla="*/ 0 h 50"/>
                <a:gd name="T20" fmla="*/ 15 w 26"/>
                <a:gd name="T21" fmla="*/ 5 h 50"/>
                <a:gd name="T22" fmla="*/ 16 w 26"/>
                <a:gd name="T2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50">
                  <a:moveTo>
                    <a:pt x="16" y="1"/>
                  </a:moveTo>
                  <a:cubicBezTo>
                    <a:pt x="19" y="4"/>
                    <a:pt x="22" y="7"/>
                    <a:pt x="26" y="8"/>
                  </a:cubicBezTo>
                  <a:cubicBezTo>
                    <a:pt x="22" y="18"/>
                    <a:pt x="21" y="29"/>
                    <a:pt x="18" y="39"/>
                  </a:cubicBezTo>
                  <a:cubicBezTo>
                    <a:pt x="11" y="40"/>
                    <a:pt x="11" y="40"/>
                    <a:pt x="10" y="47"/>
                  </a:cubicBezTo>
                  <a:cubicBezTo>
                    <a:pt x="10" y="48"/>
                    <a:pt x="10" y="49"/>
                    <a:pt x="9" y="50"/>
                  </a:cubicBezTo>
                  <a:cubicBezTo>
                    <a:pt x="8" y="48"/>
                    <a:pt x="8" y="46"/>
                    <a:pt x="8" y="44"/>
                  </a:cubicBezTo>
                  <a:cubicBezTo>
                    <a:pt x="10" y="34"/>
                    <a:pt x="6" y="24"/>
                    <a:pt x="3" y="14"/>
                  </a:cubicBezTo>
                  <a:cubicBezTo>
                    <a:pt x="2" y="12"/>
                    <a:pt x="1" y="8"/>
                    <a:pt x="0" y="5"/>
                  </a:cubicBezTo>
                  <a:cubicBezTo>
                    <a:pt x="4" y="4"/>
                    <a:pt x="8" y="2"/>
                    <a:pt x="12" y="2"/>
                  </a:cubicBezTo>
                  <a:cubicBezTo>
                    <a:pt x="12" y="2"/>
                    <a:pt x="13" y="1"/>
                    <a:pt x="13" y="0"/>
                  </a:cubicBezTo>
                  <a:cubicBezTo>
                    <a:pt x="15" y="1"/>
                    <a:pt x="13" y="3"/>
                    <a:pt x="15" y="5"/>
                  </a:cubicBezTo>
                  <a:cubicBezTo>
                    <a:pt x="16" y="4"/>
                    <a:pt x="15" y="2"/>
                    <a:pt x="16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1020763" y="4303713"/>
              <a:ext cx="74613" cy="473075"/>
            </a:xfrm>
            <a:custGeom>
              <a:avLst/>
              <a:gdLst>
                <a:gd name="T0" fmla="*/ 6 w 20"/>
                <a:gd name="T1" fmla="*/ 126 h 126"/>
                <a:gd name="T2" fmla="*/ 1 w 20"/>
                <a:gd name="T3" fmla="*/ 125 h 126"/>
                <a:gd name="T4" fmla="*/ 7 w 20"/>
                <a:gd name="T5" fmla="*/ 67 h 126"/>
                <a:gd name="T6" fmla="*/ 11 w 20"/>
                <a:gd name="T7" fmla="*/ 31 h 126"/>
                <a:gd name="T8" fmla="*/ 7 w 20"/>
                <a:gd name="T9" fmla="*/ 9 h 126"/>
                <a:gd name="T10" fmla="*/ 8 w 20"/>
                <a:gd name="T11" fmla="*/ 2 h 126"/>
                <a:gd name="T12" fmla="*/ 11 w 20"/>
                <a:gd name="T13" fmla="*/ 0 h 126"/>
                <a:gd name="T14" fmla="*/ 11 w 20"/>
                <a:gd name="T15" fmla="*/ 2 h 126"/>
                <a:gd name="T16" fmla="*/ 13 w 20"/>
                <a:gd name="T17" fmla="*/ 5 h 126"/>
                <a:gd name="T18" fmla="*/ 14 w 20"/>
                <a:gd name="T19" fmla="*/ 6 h 126"/>
                <a:gd name="T20" fmla="*/ 12 w 20"/>
                <a:gd name="T21" fmla="*/ 14 h 126"/>
                <a:gd name="T22" fmla="*/ 12 w 20"/>
                <a:gd name="T23" fmla="*/ 16 h 126"/>
                <a:gd name="T24" fmla="*/ 16 w 20"/>
                <a:gd name="T25" fmla="*/ 29 h 126"/>
                <a:gd name="T26" fmla="*/ 18 w 20"/>
                <a:gd name="T27" fmla="*/ 37 h 126"/>
                <a:gd name="T28" fmla="*/ 15 w 20"/>
                <a:gd name="T29" fmla="*/ 50 h 126"/>
                <a:gd name="T30" fmla="*/ 12 w 20"/>
                <a:gd name="T31" fmla="*/ 65 h 126"/>
                <a:gd name="T32" fmla="*/ 12 w 20"/>
                <a:gd name="T33" fmla="*/ 69 h 126"/>
                <a:gd name="T34" fmla="*/ 11 w 20"/>
                <a:gd name="T35" fmla="*/ 75 h 126"/>
                <a:gd name="T36" fmla="*/ 16 w 20"/>
                <a:gd name="T37" fmla="*/ 72 h 126"/>
                <a:gd name="T38" fmla="*/ 17 w 20"/>
                <a:gd name="T39" fmla="*/ 72 h 126"/>
                <a:gd name="T40" fmla="*/ 17 w 20"/>
                <a:gd name="T41" fmla="*/ 75 h 126"/>
                <a:gd name="T42" fmla="*/ 18 w 20"/>
                <a:gd name="T43" fmla="*/ 88 h 126"/>
                <a:gd name="T44" fmla="*/ 9 w 20"/>
                <a:gd name="T45" fmla="*/ 80 h 126"/>
                <a:gd name="T46" fmla="*/ 6 w 20"/>
                <a:gd name="T4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26">
                  <a:moveTo>
                    <a:pt x="6" y="126"/>
                  </a:moveTo>
                  <a:cubicBezTo>
                    <a:pt x="5" y="125"/>
                    <a:pt x="3" y="125"/>
                    <a:pt x="1" y="125"/>
                  </a:cubicBezTo>
                  <a:cubicBezTo>
                    <a:pt x="0" y="105"/>
                    <a:pt x="5" y="86"/>
                    <a:pt x="7" y="67"/>
                  </a:cubicBezTo>
                  <a:cubicBezTo>
                    <a:pt x="9" y="55"/>
                    <a:pt x="13" y="43"/>
                    <a:pt x="11" y="31"/>
                  </a:cubicBezTo>
                  <a:cubicBezTo>
                    <a:pt x="10" y="24"/>
                    <a:pt x="7" y="17"/>
                    <a:pt x="7" y="9"/>
                  </a:cubicBezTo>
                  <a:cubicBezTo>
                    <a:pt x="7" y="7"/>
                    <a:pt x="7" y="4"/>
                    <a:pt x="8" y="2"/>
                  </a:cubicBezTo>
                  <a:cubicBezTo>
                    <a:pt x="8" y="0"/>
                    <a:pt x="11" y="2"/>
                    <a:pt x="11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2" y="3"/>
                    <a:pt x="10" y="6"/>
                    <a:pt x="13" y="5"/>
                  </a:cubicBezTo>
                  <a:cubicBezTo>
                    <a:pt x="13" y="5"/>
                    <a:pt x="13" y="6"/>
                    <a:pt x="14" y="6"/>
                  </a:cubicBezTo>
                  <a:cubicBezTo>
                    <a:pt x="14" y="9"/>
                    <a:pt x="11" y="11"/>
                    <a:pt x="12" y="14"/>
                  </a:cubicBezTo>
                  <a:cubicBezTo>
                    <a:pt x="12" y="14"/>
                    <a:pt x="12" y="15"/>
                    <a:pt x="12" y="16"/>
                  </a:cubicBezTo>
                  <a:cubicBezTo>
                    <a:pt x="13" y="20"/>
                    <a:pt x="13" y="25"/>
                    <a:pt x="16" y="29"/>
                  </a:cubicBezTo>
                  <a:cubicBezTo>
                    <a:pt x="17" y="32"/>
                    <a:pt x="20" y="34"/>
                    <a:pt x="18" y="37"/>
                  </a:cubicBezTo>
                  <a:cubicBezTo>
                    <a:pt x="15" y="41"/>
                    <a:pt x="17" y="46"/>
                    <a:pt x="15" y="50"/>
                  </a:cubicBezTo>
                  <a:cubicBezTo>
                    <a:pt x="14" y="55"/>
                    <a:pt x="14" y="60"/>
                    <a:pt x="12" y="65"/>
                  </a:cubicBezTo>
                  <a:cubicBezTo>
                    <a:pt x="12" y="66"/>
                    <a:pt x="12" y="67"/>
                    <a:pt x="12" y="69"/>
                  </a:cubicBezTo>
                  <a:cubicBezTo>
                    <a:pt x="12" y="71"/>
                    <a:pt x="11" y="73"/>
                    <a:pt x="11" y="75"/>
                  </a:cubicBezTo>
                  <a:cubicBezTo>
                    <a:pt x="13" y="74"/>
                    <a:pt x="14" y="72"/>
                    <a:pt x="16" y="72"/>
                  </a:cubicBezTo>
                  <a:cubicBezTo>
                    <a:pt x="16" y="72"/>
                    <a:pt x="17" y="72"/>
                    <a:pt x="17" y="72"/>
                  </a:cubicBezTo>
                  <a:cubicBezTo>
                    <a:pt x="17" y="73"/>
                    <a:pt x="16" y="74"/>
                    <a:pt x="17" y="75"/>
                  </a:cubicBezTo>
                  <a:cubicBezTo>
                    <a:pt x="20" y="79"/>
                    <a:pt x="20" y="83"/>
                    <a:pt x="18" y="88"/>
                  </a:cubicBezTo>
                  <a:cubicBezTo>
                    <a:pt x="16" y="85"/>
                    <a:pt x="12" y="83"/>
                    <a:pt x="9" y="80"/>
                  </a:cubicBezTo>
                  <a:cubicBezTo>
                    <a:pt x="5" y="96"/>
                    <a:pt x="6" y="111"/>
                    <a:pt x="6" y="126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3944938" y="2979738"/>
              <a:ext cx="134938" cy="220663"/>
            </a:xfrm>
            <a:custGeom>
              <a:avLst/>
              <a:gdLst>
                <a:gd name="T0" fmla="*/ 33 w 36"/>
                <a:gd name="T1" fmla="*/ 9 h 59"/>
                <a:gd name="T2" fmla="*/ 36 w 36"/>
                <a:gd name="T3" fmla="*/ 10 h 59"/>
                <a:gd name="T4" fmla="*/ 27 w 36"/>
                <a:gd name="T5" fmla="*/ 49 h 59"/>
                <a:gd name="T6" fmla="*/ 27 w 36"/>
                <a:gd name="T7" fmla="*/ 54 h 59"/>
                <a:gd name="T8" fmla="*/ 21 w 36"/>
                <a:gd name="T9" fmla="*/ 58 h 59"/>
                <a:gd name="T10" fmla="*/ 19 w 36"/>
                <a:gd name="T11" fmla="*/ 53 h 59"/>
                <a:gd name="T12" fmla="*/ 20 w 36"/>
                <a:gd name="T13" fmla="*/ 30 h 59"/>
                <a:gd name="T14" fmla="*/ 17 w 36"/>
                <a:gd name="T15" fmla="*/ 21 h 59"/>
                <a:gd name="T16" fmla="*/ 0 w 36"/>
                <a:gd name="T17" fmla="*/ 3 h 59"/>
                <a:gd name="T18" fmla="*/ 5 w 36"/>
                <a:gd name="T19" fmla="*/ 0 h 59"/>
                <a:gd name="T20" fmla="*/ 12 w 36"/>
                <a:gd name="T21" fmla="*/ 5 h 59"/>
                <a:gd name="T22" fmla="*/ 23 w 36"/>
                <a:gd name="T23" fmla="*/ 16 h 59"/>
                <a:gd name="T24" fmla="*/ 28 w 36"/>
                <a:gd name="T25" fmla="*/ 15 h 59"/>
                <a:gd name="T26" fmla="*/ 33 w 36"/>
                <a:gd name="T27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9">
                  <a:moveTo>
                    <a:pt x="33" y="9"/>
                  </a:moveTo>
                  <a:cubicBezTo>
                    <a:pt x="34" y="8"/>
                    <a:pt x="35" y="9"/>
                    <a:pt x="36" y="10"/>
                  </a:cubicBezTo>
                  <a:cubicBezTo>
                    <a:pt x="30" y="22"/>
                    <a:pt x="29" y="35"/>
                    <a:pt x="27" y="49"/>
                  </a:cubicBezTo>
                  <a:cubicBezTo>
                    <a:pt x="27" y="51"/>
                    <a:pt x="27" y="52"/>
                    <a:pt x="27" y="54"/>
                  </a:cubicBezTo>
                  <a:cubicBezTo>
                    <a:pt x="27" y="59"/>
                    <a:pt x="23" y="58"/>
                    <a:pt x="21" y="58"/>
                  </a:cubicBezTo>
                  <a:cubicBezTo>
                    <a:pt x="17" y="58"/>
                    <a:pt x="18" y="55"/>
                    <a:pt x="19" y="53"/>
                  </a:cubicBezTo>
                  <a:cubicBezTo>
                    <a:pt x="19" y="45"/>
                    <a:pt x="20" y="37"/>
                    <a:pt x="20" y="30"/>
                  </a:cubicBezTo>
                  <a:cubicBezTo>
                    <a:pt x="20" y="26"/>
                    <a:pt x="19" y="23"/>
                    <a:pt x="17" y="21"/>
                  </a:cubicBezTo>
                  <a:cubicBezTo>
                    <a:pt x="11" y="15"/>
                    <a:pt x="6" y="9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8" y="0"/>
                    <a:pt x="10" y="3"/>
                    <a:pt x="12" y="5"/>
                  </a:cubicBezTo>
                  <a:cubicBezTo>
                    <a:pt x="15" y="9"/>
                    <a:pt x="20" y="12"/>
                    <a:pt x="23" y="16"/>
                  </a:cubicBezTo>
                  <a:cubicBezTo>
                    <a:pt x="25" y="18"/>
                    <a:pt x="26" y="18"/>
                    <a:pt x="28" y="15"/>
                  </a:cubicBezTo>
                  <a:cubicBezTo>
                    <a:pt x="29" y="13"/>
                    <a:pt x="29" y="9"/>
                    <a:pt x="33" y="9"/>
                  </a:cubicBezTo>
                  <a:close/>
                </a:path>
              </a:pathLst>
            </a:custGeom>
            <a:solidFill>
              <a:srgbClr val="768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4129088" y="3005138"/>
              <a:ext cx="127000" cy="109538"/>
            </a:xfrm>
            <a:custGeom>
              <a:avLst/>
              <a:gdLst>
                <a:gd name="T0" fmla="*/ 10 w 34"/>
                <a:gd name="T1" fmla="*/ 0 h 29"/>
                <a:gd name="T2" fmla="*/ 14 w 34"/>
                <a:gd name="T3" fmla="*/ 4 h 29"/>
                <a:gd name="T4" fmla="*/ 22 w 34"/>
                <a:gd name="T5" fmla="*/ 7 h 29"/>
                <a:gd name="T6" fmla="*/ 28 w 34"/>
                <a:gd name="T7" fmla="*/ 10 h 29"/>
                <a:gd name="T8" fmla="*/ 34 w 34"/>
                <a:gd name="T9" fmla="*/ 13 h 29"/>
                <a:gd name="T10" fmla="*/ 11 w 34"/>
                <a:gd name="T11" fmla="*/ 27 h 29"/>
                <a:gd name="T12" fmla="*/ 3 w 34"/>
                <a:gd name="T13" fmla="*/ 10 h 29"/>
                <a:gd name="T14" fmla="*/ 6 w 34"/>
                <a:gd name="T15" fmla="*/ 4 h 29"/>
                <a:gd name="T16" fmla="*/ 10 w 3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0" y="0"/>
                  </a:moveTo>
                  <a:cubicBezTo>
                    <a:pt x="9" y="4"/>
                    <a:pt x="11" y="4"/>
                    <a:pt x="14" y="4"/>
                  </a:cubicBezTo>
                  <a:cubicBezTo>
                    <a:pt x="17" y="4"/>
                    <a:pt x="19" y="5"/>
                    <a:pt x="22" y="7"/>
                  </a:cubicBezTo>
                  <a:cubicBezTo>
                    <a:pt x="23" y="9"/>
                    <a:pt x="26" y="10"/>
                    <a:pt x="28" y="10"/>
                  </a:cubicBezTo>
                  <a:cubicBezTo>
                    <a:pt x="31" y="10"/>
                    <a:pt x="33" y="10"/>
                    <a:pt x="34" y="13"/>
                  </a:cubicBezTo>
                  <a:cubicBezTo>
                    <a:pt x="31" y="23"/>
                    <a:pt x="21" y="29"/>
                    <a:pt x="11" y="27"/>
                  </a:cubicBezTo>
                  <a:cubicBezTo>
                    <a:pt x="4" y="24"/>
                    <a:pt x="0" y="18"/>
                    <a:pt x="3" y="10"/>
                  </a:cubicBezTo>
                  <a:cubicBezTo>
                    <a:pt x="4" y="8"/>
                    <a:pt x="5" y="6"/>
                    <a:pt x="6" y="4"/>
                  </a:cubicBezTo>
                  <a:cubicBezTo>
                    <a:pt x="7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371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068513" y="2436813"/>
              <a:ext cx="195263" cy="298450"/>
            </a:xfrm>
            <a:custGeom>
              <a:avLst/>
              <a:gdLst>
                <a:gd name="T0" fmla="*/ 17 w 52"/>
                <a:gd name="T1" fmla="*/ 39 h 79"/>
                <a:gd name="T2" fmla="*/ 11 w 52"/>
                <a:gd name="T3" fmla="*/ 31 h 79"/>
                <a:gd name="T4" fmla="*/ 1 w 52"/>
                <a:gd name="T5" fmla="*/ 16 h 79"/>
                <a:gd name="T6" fmla="*/ 1 w 52"/>
                <a:gd name="T7" fmla="*/ 16 h 79"/>
                <a:gd name="T8" fmla="*/ 0 w 52"/>
                <a:gd name="T9" fmla="*/ 13 h 79"/>
                <a:gd name="T10" fmla="*/ 1 w 52"/>
                <a:gd name="T11" fmla="*/ 10 h 79"/>
                <a:gd name="T12" fmla="*/ 3 w 52"/>
                <a:gd name="T13" fmla="*/ 11 h 79"/>
                <a:gd name="T14" fmla="*/ 10 w 52"/>
                <a:gd name="T15" fmla="*/ 21 h 79"/>
                <a:gd name="T16" fmla="*/ 17 w 52"/>
                <a:gd name="T17" fmla="*/ 31 h 79"/>
                <a:gd name="T18" fmla="*/ 26 w 52"/>
                <a:gd name="T19" fmla="*/ 44 h 79"/>
                <a:gd name="T20" fmla="*/ 27 w 52"/>
                <a:gd name="T21" fmla="*/ 32 h 79"/>
                <a:gd name="T22" fmla="*/ 23 w 52"/>
                <a:gd name="T23" fmla="*/ 15 h 79"/>
                <a:gd name="T24" fmla="*/ 27 w 52"/>
                <a:gd name="T25" fmla="*/ 7 h 79"/>
                <a:gd name="T26" fmla="*/ 37 w 52"/>
                <a:gd name="T27" fmla="*/ 1 h 79"/>
                <a:gd name="T28" fmla="*/ 50 w 52"/>
                <a:gd name="T29" fmla="*/ 0 h 79"/>
                <a:gd name="T30" fmla="*/ 51 w 52"/>
                <a:gd name="T31" fmla="*/ 2 h 79"/>
                <a:gd name="T32" fmla="*/ 50 w 52"/>
                <a:gd name="T33" fmla="*/ 17 h 79"/>
                <a:gd name="T34" fmla="*/ 44 w 52"/>
                <a:gd name="T35" fmla="*/ 27 h 79"/>
                <a:gd name="T36" fmla="*/ 34 w 52"/>
                <a:gd name="T37" fmla="*/ 29 h 79"/>
                <a:gd name="T38" fmla="*/ 33 w 52"/>
                <a:gd name="T39" fmla="*/ 28 h 79"/>
                <a:gd name="T40" fmla="*/ 29 w 52"/>
                <a:gd name="T41" fmla="*/ 28 h 79"/>
                <a:gd name="T42" fmla="*/ 29 w 52"/>
                <a:gd name="T43" fmla="*/ 30 h 79"/>
                <a:gd name="T44" fmla="*/ 33 w 52"/>
                <a:gd name="T45" fmla="*/ 31 h 79"/>
                <a:gd name="T46" fmla="*/ 44 w 52"/>
                <a:gd name="T47" fmla="*/ 30 h 79"/>
                <a:gd name="T48" fmla="*/ 40 w 52"/>
                <a:gd name="T49" fmla="*/ 32 h 79"/>
                <a:gd name="T50" fmla="*/ 30 w 52"/>
                <a:gd name="T51" fmla="*/ 51 h 79"/>
                <a:gd name="T52" fmla="*/ 25 w 52"/>
                <a:gd name="T53" fmla="*/ 72 h 79"/>
                <a:gd name="T54" fmla="*/ 18 w 52"/>
                <a:gd name="T55" fmla="*/ 79 h 79"/>
                <a:gd name="T56" fmla="*/ 17 w 52"/>
                <a:gd name="T57" fmla="*/ 73 h 79"/>
                <a:gd name="T58" fmla="*/ 20 w 52"/>
                <a:gd name="T59" fmla="*/ 68 h 79"/>
                <a:gd name="T60" fmla="*/ 21 w 52"/>
                <a:gd name="T61" fmla="*/ 46 h 79"/>
                <a:gd name="T62" fmla="*/ 17 w 52"/>
                <a:gd name="T6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79">
                  <a:moveTo>
                    <a:pt x="17" y="39"/>
                  </a:moveTo>
                  <a:cubicBezTo>
                    <a:pt x="15" y="36"/>
                    <a:pt x="13" y="34"/>
                    <a:pt x="11" y="31"/>
                  </a:cubicBezTo>
                  <a:cubicBezTo>
                    <a:pt x="6" y="27"/>
                    <a:pt x="3" y="22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0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7" y="13"/>
                    <a:pt x="7" y="18"/>
                    <a:pt x="10" y="21"/>
                  </a:cubicBezTo>
                  <a:cubicBezTo>
                    <a:pt x="13" y="24"/>
                    <a:pt x="16" y="27"/>
                    <a:pt x="17" y="31"/>
                  </a:cubicBezTo>
                  <a:cubicBezTo>
                    <a:pt x="19" y="35"/>
                    <a:pt x="22" y="39"/>
                    <a:pt x="26" y="44"/>
                  </a:cubicBezTo>
                  <a:cubicBezTo>
                    <a:pt x="27" y="40"/>
                    <a:pt x="28" y="36"/>
                    <a:pt x="27" y="32"/>
                  </a:cubicBezTo>
                  <a:cubicBezTo>
                    <a:pt x="25" y="26"/>
                    <a:pt x="26" y="21"/>
                    <a:pt x="23" y="15"/>
                  </a:cubicBezTo>
                  <a:cubicBezTo>
                    <a:pt x="22" y="13"/>
                    <a:pt x="24" y="9"/>
                    <a:pt x="27" y="7"/>
                  </a:cubicBezTo>
                  <a:cubicBezTo>
                    <a:pt x="30" y="5"/>
                    <a:pt x="33" y="1"/>
                    <a:pt x="37" y="1"/>
                  </a:cubicBezTo>
                  <a:cubicBezTo>
                    <a:pt x="41" y="2"/>
                    <a:pt x="46" y="2"/>
                    <a:pt x="50" y="0"/>
                  </a:cubicBezTo>
                  <a:cubicBezTo>
                    <a:pt x="50" y="0"/>
                    <a:pt x="51" y="1"/>
                    <a:pt x="51" y="2"/>
                  </a:cubicBezTo>
                  <a:cubicBezTo>
                    <a:pt x="49" y="7"/>
                    <a:pt x="52" y="12"/>
                    <a:pt x="50" y="17"/>
                  </a:cubicBezTo>
                  <a:cubicBezTo>
                    <a:pt x="49" y="21"/>
                    <a:pt x="47" y="24"/>
                    <a:pt x="44" y="27"/>
                  </a:cubicBezTo>
                  <a:cubicBezTo>
                    <a:pt x="42" y="31"/>
                    <a:pt x="38" y="29"/>
                    <a:pt x="34" y="29"/>
                  </a:cubicBezTo>
                  <a:cubicBezTo>
                    <a:pt x="34" y="29"/>
                    <a:pt x="33" y="29"/>
                    <a:pt x="33" y="28"/>
                  </a:cubicBezTo>
                  <a:cubicBezTo>
                    <a:pt x="32" y="28"/>
                    <a:pt x="30" y="27"/>
                    <a:pt x="29" y="28"/>
                  </a:cubicBezTo>
                  <a:cubicBezTo>
                    <a:pt x="29" y="29"/>
                    <a:pt x="29" y="30"/>
                    <a:pt x="29" y="30"/>
                  </a:cubicBezTo>
                  <a:cubicBezTo>
                    <a:pt x="30" y="32"/>
                    <a:pt x="31" y="31"/>
                    <a:pt x="33" y="31"/>
                  </a:cubicBezTo>
                  <a:cubicBezTo>
                    <a:pt x="36" y="29"/>
                    <a:pt x="40" y="30"/>
                    <a:pt x="44" y="30"/>
                  </a:cubicBezTo>
                  <a:cubicBezTo>
                    <a:pt x="43" y="32"/>
                    <a:pt x="41" y="32"/>
                    <a:pt x="40" y="32"/>
                  </a:cubicBezTo>
                  <a:cubicBezTo>
                    <a:pt x="31" y="34"/>
                    <a:pt x="27" y="42"/>
                    <a:pt x="30" y="51"/>
                  </a:cubicBezTo>
                  <a:cubicBezTo>
                    <a:pt x="32" y="58"/>
                    <a:pt x="29" y="68"/>
                    <a:pt x="25" y="72"/>
                  </a:cubicBezTo>
                  <a:cubicBezTo>
                    <a:pt x="22" y="74"/>
                    <a:pt x="20" y="77"/>
                    <a:pt x="18" y="79"/>
                  </a:cubicBezTo>
                  <a:cubicBezTo>
                    <a:pt x="15" y="77"/>
                    <a:pt x="16" y="75"/>
                    <a:pt x="17" y="73"/>
                  </a:cubicBezTo>
                  <a:cubicBezTo>
                    <a:pt x="17" y="70"/>
                    <a:pt x="19" y="69"/>
                    <a:pt x="20" y="68"/>
                  </a:cubicBezTo>
                  <a:cubicBezTo>
                    <a:pt x="25" y="60"/>
                    <a:pt x="26" y="55"/>
                    <a:pt x="21" y="46"/>
                  </a:cubicBezTo>
                  <a:cubicBezTo>
                    <a:pt x="19" y="44"/>
                    <a:pt x="18" y="41"/>
                    <a:pt x="17" y="39"/>
                  </a:cubicBezTo>
                  <a:close/>
                </a:path>
              </a:pathLst>
            </a:custGeom>
            <a:solidFill>
              <a:srgbClr val="798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1076325" y="1620838"/>
              <a:ext cx="147638" cy="101600"/>
            </a:xfrm>
            <a:custGeom>
              <a:avLst/>
              <a:gdLst>
                <a:gd name="T0" fmla="*/ 2 w 39"/>
                <a:gd name="T1" fmla="*/ 18 h 27"/>
                <a:gd name="T2" fmla="*/ 6 w 39"/>
                <a:gd name="T3" fmla="*/ 13 h 27"/>
                <a:gd name="T4" fmla="*/ 0 w 39"/>
                <a:gd name="T5" fmla="*/ 3 h 27"/>
                <a:gd name="T6" fmla="*/ 3 w 39"/>
                <a:gd name="T7" fmla="*/ 1 h 27"/>
                <a:gd name="T8" fmla="*/ 15 w 39"/>
                <a:gd name="T9" fmla="*/ 5 h 27"/>
                <a:gd name="T10" fmla="*/ 22 w 39"/>
                <a:gd name="T11" fmla="*/ 5 h 27"/>
                <a:gd name="T12" fmla="*/ 33 w 39"/>
                <a:gd name="T13" fmla="*/ 1 h 27"/>
                <a:gd name="T14" fmla="*/ 37 w 39"/>
                <a:gd name="T15" fmla="*/ 6 h 27"/>
                <a:gd name="T16" fmla="*/ 27 w 39"/>
                <a:gd name="T17" fmla="*/ 14 h 27"/>
                <a:gd name="T18" fmla="*/ 23 w 39"/>
                <a:gd name="T19" fmla="*/ 15 h 27"/>
                <a:gd name="T20" fmla="*/ 11 w 39"/>
                <a:gd name="T21" fmla="*/ 14 h 27"/>
                <a:gd name="T22" fmla="*/ 11 w 39"/>
                <a:gd name="T23" fmla="*/ 14 h 27"/>
                <a:gd name="T24" fmla="*/ 11 w 39"/>
                <a:gd name="T25" fmla="*/ 14 h 27"/>
                <a:gd name="T26" fmla="*/ 29 w 39"/>
                <a:gd name="T27" fmla="*/ 13 h 27"/>
                <a:gd name="T28" fmla="*/ 35 w 39"/>
                <a:gd name="T29" fmla="*/ 13 h 27"/>
                <a:gd name="T30" fmla="*/ 37 w 39"/>
                <a:gd name="T31" fmla="*/ 17 h 27"/>
                <a:gd name="T32" fmla="*/ 33 w 39"/>
                <a:gd name="T33" fmla="*/ 21 h 27"/>
                <a:gd name="T34" fmla="*/ 29 w 39"/>
                <a:gd name="T35" fmla="*/ 25 h 27"/>
                <a:gd name="T36" fmla="*/ 14 w 39"/>
                <a:gd name="T37" fmla="*/ 26 h 27"/>
                <a:gd name="T38" fmla="*/ 3 w 39"/>
                <a:gd name="T39" fmla="*/ 19 h 27"/>
                <a:gd name="T40" fmla="*/ 2 w 39"/>
                <a:gd name="T4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27">
                  <a:moveTo>
                    <a:pt x="2" y="18"/>
                  </a:moveTo>
                  <a:cubicBezTo>
                    <a:pt x="0" y="12"/>
                    <a:pt x="0" y="12"/>
                    <a:pt x="6" y="13"/>
                  </a:cubicBezTo>
                  <a:cubicBezTo>
                    <a:pt x="4" y="9"/>
                    <a:pt x="1" y="7"/>
                    <a:pt x="0" y="3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8" y="1"/>
                    <a:pt x="12" y="2"/>
                    <a:pt x="15" y="5"/>
                  </a:cubicBezTo>
                  <a:cubicBezTo>
                    <a:pt x="18" y="7"/>
                    <a:pt x="20" y="7"/>
                    <a:pt x="22" y="5"/>
                  </a:cubicBezTo>
                  <a:cubicBezTo>
                    <a:pt x="26" y="3"/>
                    <a:pt x="29" y="1"/>
                    <a:pt x="33" y="1"/>
                  </a:cubicBezTo>
                  <a:cubicBezTo>
                    <a:pt x="39" y="0"/>
                    <a:pt x="39" y="0"/>
                    <a:pt x="37" y="6"/>
                  </a:cubicBezTo>
                  <a:cubicBezTo>
                    <a:pt x="34" y="10"/>
                    <a:pt x="32" y="13"/>
                    <a:pt x="27" y="14"/>
                  </a:cubicBezTo>
                  <a:cubicBezTo>
                    <a:pt x="26" y="14"/>
                    <a:pt x="24" y="15"/>
                    <a:pt x="23" y="15"/>
                  </a:cubicBezTo>
                  <a:cubicBezTo>
                    <a:pt x="19" y="13"/>
                    <a:pt x="15" y="15"/>
                    <a:pt x="11" y="14"/>
                  </a:cubicBezTo>
                  <a:cubicBezTo>
                    <a:pt x="10" y="14"/>
                    <a:pt x="11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9"/>
                    <a:pt x="23" y="17"/>
                    <a:pt x="29" y="13"/>
                  </a:cubicBezTo>
                  <a:cubicBezTo>
                    <a:pt x="31" y="12"/>
                    <a:pt x="33" y="12"/>
                    <a:pt x="35" y="13"/>
                  </a:cubicBezTo>
                  <a:cubicBezTo>
                    <a:pt x="37" y="13"/>
                    <a:pt x="38" y="15"/>
                    <a:pt x="37" y="17"/>
                  </a:cubicBezTo>
                  <a:cubicBezTo>
                    <a:pt x="36" y="19"/>
                    <a:pt x="34" y="20"/>
                    <a:pt x="33" y="21"/>
                  </a:cubicBezTo>
                  <a:cubicBezTo>
                    <a:pt x="32" y="23"/>
                    <a:pt x="31" y="24"/>
                    <a:pt x="29" y="25"/>
                  </a:cubicBezTo>
                  <a:cubicBezTo>
                    <a:pt x="24" y="27"/>
                    <a:pt x="19" y="24"/>
                    <a:pt x="14" y="26"/>
                  </a:cubicBezTo>
                  <a:cubicBezTo>
                    <a:pt x="9" y="27"/>
                    <a:pt x="6" y="23"/>
                    <a:pt x="3" y="19"/>
                  </a:cubicBezTo>
                  <a:cubicBezTo>
                    <a:pt x="3" y="19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EFA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73"/>
            <p:cNvSpPr>
              <a:spLocks/>
            </p:cNvSpPr>
            <p:nvPr/>
          </p:nvSpPr>
          <p:spPr bwMode="auto">
            <a:xfrm>
              <a:off x="1081088" y="4364038"/>
              <a:ext cx="184150" cy="173038"/>
            </a:xfrm>
            <a:custGeom>
              <a:avLst/>
              <a:gdLst>
                <a:gd name="T0" fmla="*/ 2 w 49"/>
                <a:gd name="T1" fmla="*/ 20 h 46"/>
                <a:gd name="T2" fmla="*/ 0 w 49"/>
                <a:gd name="T3" fmla="*/ 14 h 46"/>
                <a:gd name="T4" fmla="*/ 4 w 49"/>
                <a:gd name="T5" fmla="*/ 11 h 46"/>
                <a:gd name="T6" fmla="*/ 12 w 49"/>
                <a:gd name="T7" fmla="*/ 15 h 46"/>
                <a:gd name="T8" fmla="*/ 21 w 49"/>
                <a:gd name="T9" fmla="*/ 14 h 46"/>
                <a:gd name="T10" fmla="*/ 23 w 49"/>
                <a:gd name="T11" fmla="*/ 12 h 46"/>
                <a:gd name="T12" fmla="*/ 21 w 49"/>
                <a:gd name="T13" fmla="*/ 10 h 46"/>
                <a:gd name="T14" fmla="*/ 16 w 49"/>
                <a:gd name="T15" fmla="*/ 6 h 46"/>
                <a:gd name="T16" fmla="*/ 14 w 49"/>
                <a:gd name="T17" fmla="*/ 4 h 46"/>
                <a:gd name="T18" fmla="*/ 14 w 49"/>
                <a:gd name="T19" fmla="*/ 2 h 46"/>
                <a:gd name="T20" fmla="*/ 16 w 49"/>
                <a:gd name="T21" fmla="*/ 1 h 46"/>
                <a:gd name="T22" fmla="*/ 41 w 49"/>
                <a:gd name="T23" fmla="*/ 9 h 46"/>
                <a:gd name="T24" fmla="*/ 34 w 49"/>
                <a:gd name="T25" fmla="*/ 12 h 46"/>
                <a:gd name="T26" fmla="*/ 31 w 49"/>
                <a:gd name="T27" fmla="*/ 11 h 46"/>
                <a:gd name="T28" fmla="*/ 28 w 49"/>
                <a:gd name="T29" fmla="*/ 6 h 46"/>
                <a:gd name="T30" fmla="*/ 35 w 49"/>
                <a:gd name="T31" fmla="*/ 14 h 46"/>
                <a:gd name="T32" fmla="*/ 43 w 49"/>
                <a:gd name="T33" fmla="*/ 15 h 46"/>
                <a:gd name="T34" fmla="*/ 45 w 49"/>
                <a:gd name="T35" fmla="*/ 18 h 46"/>
                <a:gd name="T36" fmla="*/ 47 w 49"/>
                <a:gd name="T37" fmla="*/ 25 h 46"/>
                <a:gd name="T38" fmla="*/ 43 w 49"/>
                <a:gd name="T39" fmla="*/ 22 h 46"/>
                <a:gd name="T40" fmla="*/ 40 w 49"/>
                <a:gd name="T41" fmla="*/ 22 h 46"/>
                <a:gd name="T42" fmla="*/ 40 w 49"/>
                <a:gd name="T43" fmla="*/ 25 h 46"/>
                <a:gd name="T44" fmla="*/ 29 w 49"/>
                <a:gd name="T45" fmla="*/ 17 h 46"/>
                <a:gd name="T46" fmla="*/ 18 w 49"/>
                <a:gd name="T47" fmla="*/ 16 h 46"/>
                <a:gd name="T48" fmla="*/ 17 w 49"/>
                <a:gd name="T49" fmla="*/ 17 h 46"/>
                <a:gd name="T50" fmla="*/ 22 w 49"/>
                <a:gd name="T51" fmla="*/ 26 h 46"/>
                <a:gd name="T52" fmla="*/ 41 w 49"/>
                <a:gd name="T53" fmla="*/ 31 h 46"/>
                <a:gd name="T54" fmla="*/ 40 w 49"/>
                <a:gd name="T55" fmla="*/ 31 h 46"/>
                <a:gd name="T56" fmla="*/ 38 w 49"/>
                <a:gd name="T57" fmla="*/ 35 h 46"/>
                <a:gd name="T58" fmla="*/ 36 w 49"/>
                <a:gd name="T59" fmla="*/ 38 h 46"/>
                <a:gd name="T60" fmla="*/ 33 w 49"/>
                <a:gd name="T61" fmla="*/ 35 h 46"/>
                <a:gd name="T62" fmla="*/ 32 w 49"/>
                <a:gd name="T63" fmla="*/ 36 h 46"/>
                <a:gd name="T64" fmla="*/ 28 w 49"/>
                <a:gd name="T65" fmla="*/ 39 h 46"/>
                <a:gd name="T66" fmla="*/ 26 w 49"/>
                <a:gd name="T67" fmla="*/ 33 h 46"/>
                <a:gd name="T68" fmla="*/ 24 w 49"/>
                <a:gd name="T69" fmla="*/ 28 h 46"/>
                <a:gd name="T70" fmla="*/ 16 w 49"/>
                <a:gd name="T71" fmla="*/ 30 h 46"/>
                <a:gd name="T72" fmla="*/ 13 w 49"/>
                <a:gd name="T73" fmla="*/ 22 h 46"/>
                <a:gd name="T74" fmla="*/ 16 w 49"/>
                <a:gd name="T75" fmla="*/ 30 h 46"/>
                <a:gd name="T76" fmla="*/ 16 w 49"/>
                <a:gd name="T77" fmla="*/ 31 h 46"/>
                <a:gd name="T78" fmla="*/ 17 w 49"/>
                <a:gd name="T79" fmla="*/ 42 h 46"/>
                <a:gd name="T80" fmla="*/ 16 w 49"/>
                <a:gd name="T81" fmla="*/ 45 h 46"/>
                <a:gd name="T82" fmla="*/ 13 w 49"/>
                <a:gd name="T83" fmla="*/ 46 h 46"/>
                <a:gd name="T84" fmla="*/ 6 w 49"/>
                <a:gd name="T85" fmla="*/ 42 h 46"/>
                <a:gd name="T86" fmla="*/ 5 w 49"/>
                <a:gd name="T87" fmla="*/ 40 h 46"/>
                <a:gd name="T88" fmla="*/ 7 w 49"/>
                <a:gd name="T89" fmla="*/ 36 h 46"/>
                <a:gd name="T90" fmla="*/ 8 w 49"/>
                <a:gd name="T91" fmla="*/ 26 h 46"/>
                <a:gd name="T92" fmla="*/ 4 w 49"/>
                <a:gd name="T93" fmla="*/ 26 h 46"/>
                <a:gd name="T94" fmla="*/ 2 w 49"/>
                <a:gd name="T95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" h="46">
                  <a:moveTo>
                    <a:pt x="2" y="20"/>
                  </a:moveTo>
                  <a:cubicBezTo>
                    <a:pt x="1" y="18"/>
                    <a:pt x="1" y="16"/>
                    <a:pt x="0" y="14"/>
                  </a:cubicBezTo>
                  <a:cubicBezTo>
                    <a:pt x="0" y="11"/>
                    <a:pt x="1" y="10"/>
                    <a:pt x="4" y="11"/>
                  </a:cubicBezTo>
                  <a:cubicBezTo>
                    <a:pt x="5" y="17"/>
                    <a:pt x="6" y="18"/>
                    <a:pt x="12" y="15"/>
                  </a:cubicBezTo>
                  <a:cubicBezTo>
                    <a:pt x="15" y="14"/>
                    <a:pt x="18" y="14"/>
                    <a:pt x="21" y="14"/>
                  </a:cubicBezTo>
                  <a:cubicBezTo>
                    <a:pt x="22" y="14"/>
                    <a:pt x="23" y="13"/>
                    <a:pt x="23" y="12"/>
                  </a:cubicBezTo>
                  <a:cubicBezTo>
                    <a:pt x="22" y="10"/>
                    <a:pt x="22" y="9"/>
                    <a:pt x="21" y="10"/>
                  </a:cubicBezTo>
                  <a:cubicBezTo>
                    <a:pt x="17" y="12"/>
                    <a:pt x="16" y="8"/>
                    <a:pt x="16" y="6"/>
                  </a:cubicBezTo>
                  <a:cubicBezTo>
                    <a:pt x="15" y="5"/>
                    <a:pt x="14" y="5"/>
                    <a:pt x="14" y="4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25" y="0"/>
                    <a:pt x="34" y="3"/>
                    <a:pt x="41" y="9"/>
                  </a:cubicBezTo>
                  <a:cubicBezTo>
                    <a:pt x="39" y="11"/>
                    <a:pt x="36" y="10"/>
                    <a:pt x="34" y="12"/>
                  </a:cubicBezTo>
                  <a:cubicBezTo>
                    <a:pt x="33" y="14"/>
                    <a:pt x="32" y="12"/>
                    <a:pt x="31" y="11"/>
                  </a:cubicBezTo>
                  <a:cubicBezTo>
                    <a:pt x="30" y="10"/>
                    <a:pt x="30" y="7"/>
                    <a:pt x="28" y="6"/>
                  </a:cubicBezTo>
                  <a:cubicBezTo>
                    <a:pt x="28" y="14"/>
                    <a:pt x="28" y="14"/>
                    <a:pt x="35" y="14"/>
                  </a:cubicBezTo>
                  <a:cubicBezTo>
                    <a:pt x="37" y="14"/>
                    <a:pt x="40" y="13"/>
                    <a:pt x="43" y="15"/>
                  </a:cubicBezTo>
                  <a:cubicBezTo>
                    <a:pt x="43" y="17"/>
                    <a:pt x="44" y="17"/>
                    <a:pt x="45" y="18"/>
                  </a:cubicBezTo>
                  <a:cubicBezTo>
                    <a:pt x="47" y="20"/>
                    <a:pt x="49" y="21"/>
                    <a:pt x="47" y="25"/>
                  </a:cubicBezTo>
                  <a:cubicBezTo>
                    <a:pt x="46" y="24"/>
                    <a:pt x="45" y="23"/>
                    <a:pt x="43" y="22"/>
                  </a:cubicBezTo>
                  <a:cubicBezTo>
                    <a:pt x="42" y="21"/>
                    <a:pt x="41" y="21"/>
                    <a:pt x="40" y="22"/>
                  </a:cubicBezTo>
                  <a:cubicBezTo>
                    <a:pt x="38" y="23"/>
                    <a:pt x="41" y="24"/>
                    <a:pt x="40" y="25"/>
                  </a:cubicBezTo>
                  <a:cubicBezTo>
                    <a:pt x="37" y="22"/>
                    <a:pt x="31" y="22"/>
                    <a:pt x="29" y="17"/>
                  </a:cubicBezTo>
                  <a:cubicBezTo>
                    <a:pt x="27" y="14"/>
                    <a:pt x="22" y="16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6" y="18"/>
                    <a:pt x="20" y="26"/>
                    <a:pt x="22" y="26"/>
                  </a:cubicBezTo>
                  <a:cubicBezTo>
                    <a:pt x="29" y="26"/>
                    <a:pt x="35" y="27"/>
                    <a:pt x="4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32"/>
                    <a:pt x="38" y="33"/>
                    <a:pt x="38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5" y="38"/>
                    <a:pt x="35" y="38"/>
                    <a:pt x="33" y="35"/>
                  </a:cubicBezTo>
                  <a:cubicBezTo>
                    <a:pt x="33" y="35"/>
                    <a:pt x="33" y="35"/>
                    <a:pt x="32" y="36"/>
                  </a:cubicBezTo>
                  <a:cubicBezTo>
                    <a:pt x="31" y="37"/>
                    <a:pt x="30" y="40"/>
                    <a:pt x="28" y="39"/>
                  </a:cubicBezTo>
                  <a:cubicBezTo>
                    <a:pt x="26" y="39"/>
                    <a:pt x="26" y="36"/>
                    <a:pt x="26" y="33"/>
                  </a:cubicBezTo>
                  <a:cubicBezTo>
                    <a:pt x="27" y="31"/>
                    <a:pt x="27" y="29"/>
                    <a:pt x="24" y="28"/>
                  </a:cubicBezTo>
                  <a:cubicBezTo>
                    <a:pt x="21" y="27"/>
                    <a:pt x="19" y="30"/>
                    <a:pt x="16" y="30"/>
                  </a:cubicBezTo>
                  <a:cubicBezTo>
                    <a:pt x="15" y="28"/>
                    <a:pt x="15" y="25"/>
                    <a:pt x="13" y="22"/>
                  </a:cubicBezTo>
                  <a:cubicBezTo>
                    <a:pt x="14" y="25"/>
                    <a:pt x="14" y="28"/>
                    <a:pt x="16" y="30"/>
                  </a:cubicBezTo>
                  <a:cubicBezTo>
                    <a:pt x="16" y="30"/>
                    <a:pt x="17" y="31"/>
                    <a:pt x="16" y="31"/>
                  </a:cubicBezTo>
                  <a:cubicBezTo>
                    <a:pt x="14" y="35"/>
                    <a:pt x="12" y="38"/>
                    <a:pt x="17" y="42"/>
                  </a:cubicBezTo>
                  <a:cubicBezTo>
                    <a:pt x="18" y="42"/>
                    <a:pt x="17" y="44"/>
                    <a:pt x="16" y="45"/>
                  </a:cubicBezTo>
                  <a:cubicBezTo>
                    <a:pt x="15" y="46"/>
                    <a:pt x="14" y="46"/>
                    <a:pt x="13" y="46"/>
                  </a:cubicBezTo>
                  <a:cubicBezTo>
                    <a:pt x="11" y="45"/>
                    <a:pt x="8" y="43"/>
                    <a:pt x="6" y="42"/>
                  </a:cubicBezTo>
                  <a:cubicBezTo>
                    <a:pt x="6" y="41"/>
                    <a:pt x="6" y="41"/>
                    <a:pt x="5" y="40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11" y="33"/>
                    <a:pt x="10" y="30"/>
                    <a:pt x="8" y="26"/>
                  </a:cubicBezTo>
                  <a:cubicBezTo>
                    <a:pt x="7" y="24"/>
                    <a:pt x="5" y="27"/>
                    <a:pt x="4" y="26"/>
                  </a:cubicBezTo>
                  <a:cubicBezTo>
                    <a:pt x="3" y="24"/>
                    <a:pt x="2" y="22"/>
                    <a:pt x="2" y="2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74"/>
            <p:cNvSpPr>
              <a:spLocks/>
            </p:cNvSpPr>
            <p:nvPr/>
          </p:nvSpPr>
          <p:spPr bwMode="auto">
            <a:xfrm>
              <a:off x="2174875" y="2551113"/>
              <a:ext cx="101600" cy="149225"/>
            </a:xfrm>
            <a:custGeom>
              <a:avLst/>
              <a:gdLst>
                <a:gd name="T0" fmla="*/ 19 w 27"/>
                <a:gd name="T1" fmla="*/ 3 h 40"/>
                <a:gd name="T2" fmla="*/ 25 w 27"/>
                <a:gd name="T3" fmla="*/ 11 h 40"/>
                <a:gd name="T4" fmla="*/ 25 w 27"/>
                <a:gd name="T5" fmla="*/ 25 h 40"/>
                <a:gd name="T6" fmla="*/ 22 w 27"/>
                <a:gd name="T7" fmla="*/ 26 h 40"/>
                <a:gd name="T8" fmla="*/ 15 w 27"/>
                <a:gd name="T9" fmla="*/ 27 h 40"/>
                <a:gd name="T10" fmla="*/ 13 w 27"/>
                <a:gd name="T11" fmla="*/ 31 h 40"/>
                <a:gd name="T12" fmla="*/ 10 w 27"/>
                <a:gd name="T13" fmla="*/ 39 h 40"/>
                <a:gd name="T14" fmla="*/ 7 w 27"/>
                <a:gd name="T15" fmla="*/ 38 h 40"/>
                <a:gd name="T16" fmla="*/ 1 w 27"/>
                <a:gd name="T17" fmla="*/ 16 h 40"/>
                <a:gd name="T18" fmla="*/ 9 w 27"/>
                <a:gd name="T19" fmla="*/ 3 h 40"/>
                <a:gd name="T20" fmla="*/ 19 w 27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0">
                  <a:moveTo>
                    <a:pt x="19" y="3"/>
                  </a:moveTo>
                  <a:cubicBezTo>
                    <a:pt x="21" y="6"/>
                    <a:pt x="23" y="8"/>
                    <a:pt x="25" y="11"/>
                  </a:cubicBezTo>
                  <a:cubicBezTo>
                    <a:pt x="27" y="16"/>
                    <a:pt x="24" y="21"/>
                    <a:pt x="25" y="25"/>
                  </a:cubicBezTo>
                  <a:cubicBezTo>
                    <a:pt x="26" y="27"/>
                    <a:pt x="24" y="26"/>
                    <a:pt x="22" y="26"/>
                  </a:cubicBezTo>
                  <a:cubicBezTo>
                    <a:pt x="20" y="26"/>
                    <a:pt x="17" y="23"/>
                    <a:pt x="15" y="27"/>
                  </a:cubicBezTo>
                  <a:cubicBezTo>
                    <a:pt x="13" y="27"/>
                    <a:pt x="13" y="29"/>
                    <a:pt x="13" y="31"/>
                  </a:cubicBezTo>
                  <a:cubicBezTo>
                    <a:pt x="13" y="34"/>
                    <a:pt x="12" y="37"/>
                    <a:pt x="10" y="39"/>
                  </a:cubicBezTo>
                  <a:cubicBezTo>
                    <a:pt x="8" y="40"/>
                    <a:pt x="7" y="40"/>
                    <a:pt x="7" y="38"/>
                  </a:cubicBezTo>
                  <a:cubicBezTo>
                    <a:pt x="4" y="31"/>
                    <a:pt x="2" y="23"/>
                    <a:pt x="1" y="16"/>
                  </a:cubicBezTo>
                  <a:cubicBezTo>
                    <a:pt x="0" y="10"/>
                    <a:pt x="4" y="6"/>
                    <a:pt x="9" y="3"/>
                  </a:cubicBezTo>
                  <a:cubicBezTo>
                    <a:pt x="12" y="1"/>
                    <a:pt x="16" y="0"/>
                    <a:pt x="19" y="3"/>
                  </a:cubicBezTo>
                  <a:close/>
                </a:path>
              </a:pathLst>
            </a:custGeom>
            <a:solidFill>
              <a:srgbClr val="768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75"/>
            <p:cNvSpPr>
              <a:spLocks/>
            </p:cNvSpPr>
            <p:nvPr/>
          </p:nvSpPr>
          <p:spPr bwMode="auto">
            <a:xfrm>
              <a:off x="1182688" y="2859088"/>
              <a:ext cx="52388" cy="334963"/>
            </a:xfrm>
            <a:custGeom>
              <a:avLst/>
              <a:gdLst>
                <a:gd name="T0" fmla="*/ 1 w 14"/>
                <a:gd name="T1" fmla="*/ 54 h 89"/>
                <a:gd name="T2" fmla="*/ 5 w 14"/>
                <a:gd name="T3" fmla="*/ 42 h 89"/>
                <a:gd name="T4" fmla="*/ 2 w 14"/>
                <a:gd name="T5" fmla="*/ 25 h 89"/>
                <a:gd name="T6" fmla="*/ 2 w 14"/>
                <a:gd name="T7" fmla="*/ 19 h 89"/>
                <a:gd name="T8" fmla="*/ 2 w 14"/>
                <a:gd name="T9" fmla="*/ 16 h 89"/>
                <a:gd name="T10" fmla="*/ 3 w 14"/>
                <a:gd name="T11" fmla="*/ 0 h 89"/>
                <a:gd name="T12" fmla="*/ 8 w 14"/>
                <a:gd name="T13" fmla="*/ 12 h 89"/>
                <a:gd name="T14" fmla="*/ 8 w 14"/>
                <a:gd name="T15" fmla="*/ 21 h 89"/>
                <a:gd name="T16" fmla="*/ 14 w 14"/>
                <a:gd name="T17" fmla="*/ 26 h 89"/>
                <a:gd name="T18" fmla="*/ 12 w 14"/>
                <a:gd name="T19" fmla="*/ 29 h 89"/>
                <a:gd name="T20" fmla="*/ 8 w 14"/>
                <a:gd name="T21" fmla="*/ 35 h 89"/>
                <a:gd name="T22" fmla="*/ 8 w 14"/>
                <a:gd name="T23" fmla="*/ 68 h 89"/>
                <a:gd name="T24" fmla="*/ 8 w 14"/>
                <a:gd name="T25" fmla="*/ 86 h 89"/>
                <a:gd name="T26" fmla="*/ 4 w 14"/>
                <a:gd name="T27" fmla="*/ 89 h 89"/>
                <a:gd name="T28" fmla="*/ 0 w 14"/>
                <a:gd name="T29" fmla="*/ 86 h 89"/>
                <a:gd name="T30" fmla="*/ 1 w 14"/>
                <a:gd name="T31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89">
                  <a:moveTo>
                    <a:pt x="1" y="54"/>
                  </a:moveTo>
                  <a:cubicBezTo>
                    <a:pt x="2" y="50"/>
                    <a:pt x="4" y="46"/>
                    <a:pt x="5" y="42"/>
                  </a:cubicBezTo>
                  <a:cubicBezTo>
                    <a:pt x="6" y="36"/>
                    <a:pt x="5" y="31"/>
                    <a:pt x="2" y="25"/>
                  </a:cubicBezTo>
                  <a:cubicBezTo>
                    <a:pt x="0" y="23"/>
                    <a:pt x="0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3" y="11"/>
                    <a:pt x="2" y="6"/>
                    <a:pt x="3" y="0"/>
                  </a:cubicBezTo>
                  <a:cubicBezTo>
                    <a:pt x="5" y="4"/>
                    <a:pt x="8" y="7"/>
                    <a:pt x="8" y="12"/>
                  </a:cubicBezTo>
                  <a:cubicBezTo>
                    <a:pt x="8" y="15"/>
                    <a:pt x="8" y="18"/>
                    <a:pt x="8" y="21"/>
                  </a:cubicBezTo>
                  <a:cubicBezTo>
                    <a:pt x="8" y="27"/>
                    <a:pt x="8" y="27"/>
                    <a:pt x="14" y="26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0" y="31"/>
                    <a:pt x="10" y="33"/>
                    <a:pt x="8" y="35"/>
                  </a:cubicBezTo>
                  <a:cubicBezTo>
                    <a:pt x="9" y="46"/>
                    <a:pt x="7" y="57"/>
                    <a:pt x="8" y="68"/>
                  </a:cubicBezTo>
                  <a:cubicBezTo>
                    <a:pt x="8" y="74"/>
                    <a:pt x="8" y="80"/>
                    <a:pt x="8" y="86"/>
                  </a:cubicBezTo>
                  <a:cubicBezTo>
                    <a:pt x="8" y="89"/>
                    <a:pt x="6" y="89"/>
                    <a:pt x="4" y="89"/>
                  </a:cubicBezTo>
                  <a:cubicBezTo>
                    <a:pt x="2" y="89"/>
                    <a:pt x="0" y="89"/>
                    <a:pt x="0" y="86"/>
                  </a:cubicBezTo>
                  <a:cubicBezTo>
                    <a:pt x="1" y="75"/>
                    <a:pt x="1" y="64"/>
                    <a:pt x="1" y="54"/>
                  </a:cubicBezTo>
                  <a:close/>
                </a:path>
              </a:pathLst>
            </a:custGeom>
            <a:solidFill>
              <a:srgbClr val="6E7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76"/>
            <p:cNvSpPr>
              <a:spLocks/>
            </p:cNvSpPr>
            <p:nvPr/>
          </p:nvSpPr>
          <p:spPr bwMode="auto">
            <a:xfrm>
              <a:off x="3125788" y="2968625"/>
              <a:ext cx="127000" cy="107950"/>
            </a:xfrm>
            <a:custGeom>
              <a:avLst/>
              <a:gdLst>
                <a:gd name="T0" fmla="*/ 16 w 34"/>
                <a:gd name="T1" fmla="*/ 23 h 29"/>
                <a:gd name="T2" fmla="*/ 14 w 34"/>
                <a:gd name="T3" fmla="*/ 23 h 29"/>
                <a:gd name="T4" fmla="*/ 10 w 34"/>
                <a:gd name="T5" fmla="*/ 25 h 29"/>
                <a:gd name="T6" fmla="*/ 4 w 34"/>
                <a:gd name="T7" fmla="*/ 8 h 29"/>
                <a:gd name="T8" fmla="*/ 25 w 34"/>
                <a:gd name="T9" fmla="*/ 6 h 29"/>
                <a:gd name="T10" fmla="*/ 20 w 34"/>
                <a:gd name="T11" fmla="*/ 9 h 29"/>
                <a:gd name="T12" fmla="*/ 32 w 34"/>
                <a:gd name="T13" fmla="*/ 17 h 29"/>
                <a:gd name="T14" fmla="*/ 32 w 34"/>
                <a:gd name="T15" fmla="*/ 21 h 29"/>
                <a:gd name="T16" fmla="*/ 16 w 34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6" y="23"/>
                  </a:moveTo>
                  <a:cubicBezTo>
                    <a:pt x="15" y="22"/>
                    <a:pt x="13" y="22"/>
                    <a:pt x="14" y="23"/>
                  </a:cubicBezTo>
                  <a:cubicBezTo>
                    <a:pt x="14" y="29"/>
                    <a:pt x="11" y="26"/>
                    <a:pt x="10" y="25"/>
                  </a:cubicBezTo>
                  <a:cubicBezTo>
                    <a:pt x="2" y="22"/>
                    <a:pt x="0" y="14"/>
                    <a:pt x="4" y="8"/>
                  </a:cubicBezTo>
                  <a:cubicBezTo>
                    <a:pt x="11" y="0"/>
                    <a:pt x="17" y="0"/>
                    <a:pt x="25" y="6"/>
                  </a:cubicBezTo>
                  <a:cubicBezTo>
                    <a:pt x="24" y="7"/>
                    <a:pt x="21" y="7"/>
                    <a:pt x="20" y="9"/>
                  </a:cubicBezTo>
                  <a:cubicBezTo>
                    <a:pt x="25" y="11"/>
                    <a:pt x="29" y="13"/>
                    <a:pt x="32" y="17"/>
                  </a:cubicBezTo>
                  <a:cubicBezTo>
                    <a:pt x="32" y="18"/>
                    <a:pt x="34" y="19"/>
                    <a:pt x="32" y="21"/>
                  </a:cubicBezTo>
                  <a:cubicBezTo>
                    <a:pt x="27" y="23"/>
                    <a:pt x="22" y="26"/>
                    <a:pt x="16" y="23"/>
                  </a:cubicBezTo>
                  <a:close/>
                </a:path>
              </a:pathLst>
            </a:custGeom>
            <a:solidFill>
              <a:srgbClr val="758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77"/>
            <p:cNvSpPr>
              <a:spLocks/>
            </p:cNvSpPr>
            <p:nvPr/>
          </p:nvSpPr>
          <p:spPr bwMode="auto">
            <a:xfrm>
              <a:off x="4222750" y="2832100"/>
              <a:ext cx="161925" cy="93663"/>
            </a:xfrm>
            <a:custGeom>
              <a:avLst/>
              <a:gdLst>
                <a:gd name="T0" fmla="*/ 0 w 43"/>
                <a:gd name="T1" fmla="*/ 17 h 25"/>
                <a:gd name="T2" fmla="*/ 4 w 43"/>
                <a:gd name="T3" fmla="*/ 15 h 25"/>
                <a:gd name="T4" fmla="*/ 14 w 43"/>
                <a:gd name="T5" fmla="*/ 1 h 25"/>
                <a:gd name="T6" fmla="*/ 29 w 43"/>
                <a:gd name="T7" fmla="*/ 5 h 25"/>
                <a:gd name="T8" fmla="*/ 41 w 43"/>
                <a:gd name="T9" fmla="*/ 18 h 25"/>
                <a:gd name="T10" fmla="*/ 42 w 43"/>
                <a:gd name="T11" fmla="*/ 24 h 25"/>
                <a:gd name="T12" fmla="*/ 37 w 43"/>
                <a:gd name="T13" fmla="*/ 23 h 25"/>
                <a:gd name="T14" fmla="*/ 18 w 43"/>
                <a:gd name="T15" fmla="*/ 19 h 25"/>
                <a:gd name="T16" fmla="*/ 0 w 43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5">
                  <a:moveTo>
                    <a:pt x="0" y="17"/>
                  </a:moveTo>
                  <a:cubicBezTo>
                    <a:pt x="2" y="17"/>
                    <a:pt x="3" y="16"/>
                    <a:pt x="4" y="15"/>
                  </a:cubicBezTo>
                  <a:cubicBezTo>
                    <a:pt x="11" y="13"/>
                    <a:pt x="14" y="8"/>
                    <a:pt x="14" y="1"/>
                  </a:cubicBezTo>
                  <a:cubicBezTo>
                    <a:pt x="20" y="0"/>
                    <a:pt x="24" y="1"/>
                    <a:pt x="29" y="5"/>
                  </a:cubicBezTo>
                  <a:cubicBezTo>
                    <a:pt x="34" y="9"/>
                    <a:pt x="39" y="13"/>
                    <a:pt x="41" y="18"/>
                  </a:cubicBezTo>
                  <a:cubicBezTo>
                    <a:pt x="42" y="20"/>
                    <a:pt x="43" y="22"/>
                    <a:pt x="42" y="24"/>
                  </a:cubicBezTo>
                  <a:cubicBezTo>
                    <a:pt x="41" y="25"/>
                    <a:pt x="39" y="23"/>
                    <a:pt x="37" y="23"/>
                  </a:cubicBezTo>
                  <a:cubicBezTo>
                    <a:pt x="31" y="23"/>
                    <a:pt x="25" y="19"/>
                    <a:pt x="18" y="19"/>
                  </a:cubicBezTo>
                  <a:cubicBezTo>
                    <a:pt x="12" y="19"/>
                    <a:pt x="6" y="18"/>
                    <a:pt x="0" y="17"/>
                  </a:cubicBezTo>
                  <a:close/>
                </a:path>
              </a:pathLst>
            </a:custGeom>
            <a:solidFill>
              <a:srgbClr val="74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78"/>
            <p:cNvSpPr>
              <a:spLocks/>
            </p:cNvSpPr>
            <p:nvPr/>
          </p:nvSpPr>
          <p:spPr bwMode="auto">
            <a:xfrm>
              <a:off x="3000375" y="4287838"/>
              <a:ext cx="106363" cy="158750"/>
            </a:xfrm>
            <a:custGeom>
              <a:avLst/>
              <a:gdLst>
                <a:gd name="T0" fmla="*/ 18 w 28"/>
                <a:gd name="T1" fmla="*/ 41 h 42"/>
                <a:gd name="T2" fmla="*/ 17 w 28"/>
                <a:gd name="T3" fmla="*/ 42 h 42"/>
                <a:gd name="T4" fmla="*/ 9 w 28"/>
                <a:gd name="T5" fmla="*/ 36 h 42"/>
                <a:gd name="T6" fmla="*/ 10 w 28"/>
                <a:gd name="T7" fmla="*/ 35 h 42"/>
                <a:gd name="T8" fmla="*/ 10 w 28"/>
                <a:gd name="T9" fmla="*/ 30 h 42"/>
                <a:gd name="T10" fmla="*/ 6 w 28"/>
                <a:gd name="T11" fmla="*/ 10 h 42"/>
                <a:gd name="T12" fmla="*/ 12 w 28"/>
                <a:gd name="T13" fmla="*/ 0 h 42"/>
                <a:gd name="T14" fmla="*/ 19 w 28"/>
                <a:gd name="T15" fmla="*/ 7 h 42"/>
                <a:gd name="T16" fmla="*/ 24 w 28"/>
                <a:gd name="T17" fmla="*/ 14 h 42"/>
                <a:gd name="T18" fmla="*/ 19 w 28"/>
                <a:gd name="T19" fmla="*/ 28 h 42"/>
                <a:gd name="T20" fmla="*/ 13 w 28"/>
                <a:gd name="T21" fmla="*/ 34 h 42"/>
                <a:gd name="T22" fmla="*/ 18 w 28"/>
                <a:gd name="T2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2">
                  <a:moveTo>
                    <a:pt x="18" y="41"/>
                  </a:moveTo>
                  <a:cubicBezTo>
                    <a:pt x="18" y="41"/>
                    <a:pt x="17" y="42"/>
                    <a:pt x="17" y="42"/>
                  </a:cubicBezTo>
                  <a:cubicBezTo>
                    <a:pt x="14" y="42"/>
                    <a:pt x="11" y="39"/>
                    <a:pt x="9" y="36"/>
                  </a:cubicBezTo>
                  <a:cubicBezTo>
                    <a:pt x="9" y="36"/>
                    <a:pt x="9" y="35"/>
                    <a:pt x="10" y="35"/>
                  </a:cubicBezTo>
                  <a:cubicBezTo>
                    <a:pt x="13" y="34"/>
                    <a:pt x="13" y="32"/>
                    <a:pt x="10" y="30"/>
                  </a:cubicBezTo>
                  <a:cubicBezTo>
                    <a:pt x="1" y="24"/>
                    <a:pt x="0" y="18"/>
                    <a:pt x="6" y="10"/>
                  </a:cubicBezTo>
                  <a:cubicBezTo>
                    <a:pt x="9" y="7"/>
                    <a:pt x="10" y="3"/>
                    <a:pt x="12" y="0"/>
                  </a:cubicBezTo>
                  <a:cubicBezTo>
                    <a:pt x="14" y="3"/>
                    <a:pt x="16" y="5"/>
                    <a:pt x="19" y="7"/>
                  </a:cubicBezTo>
                  <a:cubicBezTo>
                    <a:pt x="21" y="9"/>
                    <a:pt x="23" y="12"/>
                    <a:pt x="24" y="14"/>
                  </a:cubicBezTo>
                  <a:cubicBezTo>
                    <a:pt x="28" y="21"/>
                    <a:pt x="26" y="25"/>
                    <a:pt x="19" y="28"/>
                  </a:cubicBezTo>
                  <a:cubicBezTo>
                    <a:pt x="17" y="29"/>
                    <a:pt x="14" y="30"/>
                    <a:pt x="13" y="34"/>
                  </a:cubicBezTo>
                  <a:cubicBezTo>
                    <a:pt x="12" y="38"/>
                    <a:pt x="17" y="38"/>
                    <a:pt x="18" y="41"/>
                  </a:cubicBezTo>
                  <a:close/>
                </a:path>
              </a:pathLst>
            </a:custGeom>
            <a:solidFill>
              <a:srgbClr val="76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79"/>
            <p:cNvSpPr>
              <a:spLocks/>
            </p:cNvSpPr>
            <p:nvPr/>
          </p:nvSpPr>
          <p:spPr bwMode="auto">
            <a:xfrm>
              <a:off x="4808538" y="1584325"/>
              <a:ext cx="128588" cy="203200"/>
            </a:xfrm>
            <a:custGeom>
              <a:avLst/>
              <a:gdLst>
                <a:gd name="T0" fmla="*/ 26 w 34"/>
                <a:gd name="T1" fmla="*/ 13 h 54"/>
                <a:gd name="T2" fmla="*/ 15 w 34"/>
                <a:gd name="T3" fmla="*/ 32 h 54"/>
                <a:gd name="T4" fmla="*/ 12 w 34"/>
                <a:gd name="T5" fmla="*/ 45 h 54"/>
                <a:gd name="T6" fmla="*/ 0 w 34"/>
                <a:gd name="T7" fmla="*/ 53 h 54"/>
                <a:gd name="T8" fmla="*/ 0 w 34"/>
                <a:gd name="T9" fmla="*/ 53 h 54"/>
                <a:gd name="T10" fmla="*/ 0 w 34"/>
                <a:gd name="T11" fmla="*/ 52 h 54"/>
                <a:gd name="T12" fmla="*/ 5 w 34"/>
                <a:gd name="T13" fmla="*/ 42 h 54"/>
                <a:gd name="T14" fmla="*/ 5 w 34"/>
                <a:gd name="T15" fmla="*/ 38 h 54"/>
                <a:gd name="T16" fmla="*/ 7 w 34"/>
                <a:gd name="T17" fmla="*/ 31 h 54"/>
                <a:gd name="T18" fmla="*/ 9 w 34"/>
                <a:gd name="T19" fmla="*/ 29 h 54"/>
                <a:gd name="T20" fmla="*/ 8 w 34"/>
                <a:gd name="T21" fmla="*/ 27 h 54"/>
                <a:gd name="T22" fmla="*/ 4 w 34"/>
                <a:gd name="T23" fmla="*/ 22 h 54"/>
                <a:gd name="T24" fmla="*/ 9 w 34"/>
                <a:gd name="T25" fmla="*/ 19 h 54"/>
                <a:gd name="T26" fmla="*/ 11 w 34"/>
                <a:gd name="T27" fmla="*/ 18 h 54"/>
                <a:gd name="T28" fmla="*/ 10 w 34"/>
                <a:gd name="T29" fmla="*/ 17 h 54"/>
                <a:gd name="T30" fmla="*/ 8 w 34"/>
                <a:gd name="T31" fmla="*/ 14 h 54"/>
                <a:gd name="T32" fmla="*/ 11 w 34"/>
                <a:gd name="T33" fmla="*/ 11 h 54"/>
                <a:gd name="T34" fmla="*/ 18 w 34"/>
                <a:gd name="T35" fmla="*/ 8 h 54"/>
                <a:gd name="T36" fmla="*/ 11 w 34"/>
                <a:gd name="T37" fmla="*/ 5 h 54"/>
                <a:gd name="T38" fmla="*/ 29 w 34"/>
                <a:gd name="T39" fmla="*/ 5 h 54"/>
                <a:gd name="T40" fmla="*/ 30 w 34"/>
                <a:gd name="T41" fmla="*/ 5 h 54"/>
                <a:gd name="T42" fmla="*/ 34 w 34"/>
                <a:gd name="T43" fmla="*/ 10 h 54"/>
                <a:gd name="T44" fmla="*/ 30 w 34"/>
                <a:gd name="T45" fmla="*/ 13 h 54"/>
                <a:gd name="T46" fmla="*/ 26 w 34"/>
                <a:gd name="T47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54">
                  <a:moveTo>
                    <a:pt x="26" y="13"/>
                  </a:moveTo>
                  <a:cubicBezTo>
                    <a:pt x="19" y="18"/>
                    <a:pt x="15" y="23"/>
                    <a:pt x="15" y="32"/>
                  </a:cubicBezTo>
                  <a:cubicBezTo>
                    <a:pt x="15" y="36"/>
                    <a:pt x="13" y="41"/>
                    <a:pt x="12" y="45"/>
                  </a:cubicBezTo>
                  <a:cubicBezTo>
                    <a:pt x="10" y="51"/>
                    <a:pt x="4" y="54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2" y="49"/>
                    <a:pt x="3" y="45"/>
                    <a:pt x="5" y="42"/>
                  </a:cubicBezTo>
                  <a:cubicBezTo>
                    <a:pt x="7" y="40"/>
                    <a:pt x="5" y="39"/>
                    <a:pt x="5" y="38"/>
                  </a:cubicBezTo>
                  <a:cubicBezTo>
                    <a:pt x="2" y="34"/>
                    <a:pt x="3" y="33"/>
                    <a:pt x="7" y="31"/>
                  </a:cubicBezTo>
                  <a:cubicBezTo>
                    <a:pt x="8" y="30"/>
                    <a:pt x="9" y="30"/>
                    <a:pt x="9" y="29"/>
                  </a:cubicBezTo>
                  <a:cubicBezTo>
                    <a:pt x="9" y="28"/>
                    <a:pt x="8" y="27"/>
                    <a:pt x="8" y="27"/>
                  </a:cubicBezTo>
                  <a:cubicBezTo>
                    <a:pt x="5" y="27"/>
                    <a:pt x="3" y="25"/>
                    <a:pt x="4" y="22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10" y="19"/>
                    <a:pt x="10" y="19"/>
                    <a:pt x="11" y="18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9" y="16"/>
                    <a:pt x="7" y="16"/>
                    <a:pt x="8" y="14"/>
                  </a:cubicBezTo>
                  <a:cubicBezTo>
                    <a:pt x="8" y="12"/>
                    <a:pt x="10" y="11"/>
                    <a:pt x="11" y="11"/>
                  </a:cubicBezTo>
                  <a:cubicBezTo>
                    <a:pt x="14" y="11"/>
                    <a:pt x="16" y="9"/>
                    <a:pt x="18" y="8"/>
                  </a:cubicBezTo>
                  <a:cubicBezTo>
                    <a:pt x="16" y="7"/>
                    <a:pt x="12" y="10"/>
                    <a:pt x="11" y="5"/>
                  </a:cubicBezTo>
                  <a:cubicBezTo>
                    <a:pt x="16" y="0"/>
                    <a:pt x="21" y="0"/>
                    <a:pt x="29" y="5"/>
                  </a:cubicBezTo>
                  <a:cubicBezTo>
                    <a:pt x="29" y="5"/>
                    <a:pt x="30" y="5"/>
                    <a:pt x="30" y="5"/>
                  </a:cubicBezTo>
                  <a:cubicBezTo>
                    <a:pt x="32" y="6"/>
                    <a:pt x="34" y="7"/>
                    <a:pt x="34" y="10"/>
                  </a:cubicBezTo>
                  <a:cubicBezTo>
                    <a:pt x="34" y="12"/>
                    <a:pt x="31" y="12"/>
                    <a:pt x="30" y="13"/>
                  </a:cubicBezTo>
                  <a:cubicBezTo>
                    <a:pt x="29" y="13"/>
                    <a:pt x="27" y="12"/>
                    <a:pt x="26" y="13"/>
                  </a:cubicBezTo>
                  <a:close/>
                </a:path>
              </a:pathLst>
            </a:custGeom>
            <a:solidFill>
              <a:srgbClr val="70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3136900" y="4875213"/>
              <a:ext cx="82550" cy="209550"/>
            </a:xfrm>
            <a:custGeom>
              <a:avLst/>
              <a:gdLst>
                <a:gd name="T0" fmla="*/ 11 w 22"/>
                <a:gd name="T1" fmla="*/ 0 h 56"/>
                <a:gd name="T2" fmla="*/ 18 w 22"/>
                <a:gd name="T3" fmla="*/ 11 h 56"/>
                <a:gd name="T4" fmla="*/ 18 w 22"/>
                <a:gd name="T5" fmla="*/ 54 h 56"/>
                <a:gd name="T6" fmla="*/ 16 w 22"/>
                <a:gd name="T7" fmla="*/ 56 h 56"/>
                <a:gd name="T8" fmla="*/ 5 w 22"/>
                <a:gd name="T9" fmla="*/ 24 h 56"/>
                <a:gd name="T10" fmla="*/ 10 w 22"/>
                <a:gd name="T11" fmla="*/ 16 h 56"/>
                <a:gd name="T12" fmla="*/ 10 w 22"/>
                <a:gd name="T13" fmla="*/ 12 h 56"/>
                <a:gd name="T14" fmla="*/ 4 w 22"/>
                <a:gd name="T15" fmla="*/ 13 h 56"/>
                <a:gd name="T16" fmla="*/ 2 w 22"/>
                <a:gd name="T17" fmla="*/ 15 h 56"/>
                <a:gd name="T18" fmla="*/ 2 w 22"/>
                <a:gd name="T19" fmla="*/ 12 h 56"/>
                <a:gd name="T20" fmla="*/ 11 w 2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56">
                  <a:moveTo>
                    <a:pt x="11" y="0"/>
                  </a:moveTo>
                  <a:cubicBezTo>
                    <a:pt x="15" y="3"/>
                    <a:pt x="17" y="7"/>
                    <a:pt x="18" y="11"/>
                  </a:cubicBezTo>
                  <a:cubicBezTo>
                    <a:pt x="20" y="25"/>
                    <a:pt x="22" y="40"/>
                    <a:pt x="18" y="54"/>
                  </a:cubicBezTo>
                  <a:cubicBezTo>
                    <a:pt x="18" y="55"/>
                    <a:pt x="17" y="55"/>
                    <a:pt x="16" y="56"/>
                  </a:cubicBezTo>
                  <a:cubicBezTo>
                    <a:pt x="16" y="44"/>
                    <a:pt x="9" y="35"/>
                    <a:pt x="5" y="24"/>
                  </a:cubicBezTo>
                  <a:cubicBezTo>
                    <a:pt x="10" y="20"/>
                    <a:pt x="10" y="20"/>
                    <a:pt x="10" y="16"/>
                  </a:cubicBezTo>
                  <a:cubicBezTo>
                    <a:pt x="10" y="15"/>
                    <a:pt x="12" y="13"/>
                    <a:pt x="10" y="12"/>
                  </a:cubicBezTo>
                  <a:cubicBezTo>
                    <a:pt x="8" y="12"/>
                    <a:pt x="6" y="11"/>
                    <a:pt x="4" y="13"/>
                  </a:cubicBezTo>
                  <a:cubicBezTo>
                    <a:pt x="4" y="14"/>
                    <a:pt x="4" y="16"/>
                    <a:pt x="2" y="15"/>
                  </a:cubicBezTo>
                  <a:cubicBezTo>
                    <a:pt x="1" y="15"/>
                    <a:pt x="2" y="13"/>
                    <a:pt x="2" y="12"/>
                  </a:cubicBezTo>
                  <a:cubicBezTo>
                    <a:pt x="0" y="3"/>
                    <a:pt x="3" y="0"/>
                    <a:pt x="11" y="0"/>
                  </a:cubicBezTo>
                  <a:close/>
                </a:path>
              </a:pathLst>
            </a:custGeom>
            <a:solidFill>
              <a:srgbClr val="DD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2959100" y="2414588"/>
              <a:ext cx="112713" cy="142875"/>
            </a:xfrm>
            <a:custGeom>
              <a:avLst/>
              <a:gdLst>
                <a:gd name="T0" fmla="*/ 15 w 30"/>
                <a:gd name="T1" fmla="*/ 0 h 38"/>
                <a:gd name="T2" fmla="*/ 30 w 30"/>
                <a:gd name="T3" fmla="*/ 26 h 38"/>
                <a:gd name="T4" fmla="*/ 23 w 30"/>
                <a:gd name="T5" fmla="*/ 31 h 38"/>
                <a:gd name="T6" fmla="*/ 14 w 30"/>
                <a:gd name="T7" fmla="*/ 37 h 38"/>
                <a:gd name="T8" fmla="*/ 11 w 30"/>
                <a:gd name="T9" fmla="*/ 35 h 38"/>
                <a:gd name="T10" fmla="*/ 6 w 30"/>
                <a:gd name="T11" fmla="*/ 25 h 38"/>
                <a:gd name="T12" fmla="*/ 0 w 30"/>
                <a:gd name="T13" fmla="*/ 20 h 38"/>
                <a:gd name="T14" fmla="*/ 10 w 30"/>
                <a:gd name="T15" fmla="*/ 16 h 38"/>
                <a:gd name="T16" fmla="*/ 14 w 30"/>
                <a:gd name="T17" fmla="*/ 9 h 38"/>
                <a:gd name="T18" fmla="*/ 13 w 30"/>
                <a:gd name="T19" fmla="*/ 2 h 38"/>
                <a:gd name="T20" fmla="*/ 15 w 30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8">
                  <a:moveTo>
                    <a:pt x="15" y="0"/>
                  </a:moveTo>
                  <a:cubicBezTo>
                    <a:pt x="21" y="8"/>
                    <a:pt x="25" y="17"/>
                    <a:pt x="30" y="26"/>
                  </a:cubicBezTo>
                  <a:cubicBezTo>
                    <a:pt x="27" y="28"/>
                    <a:pt x="25" y="29"/>
                    <a:pt x="23" y="31"/>
                  </a:cubicBezTo>
                  <a:cubicBezTo>
                    <a:pt x="21" y="34"/>
                    <a:pt x="17" y="34"/>
                    <a:pt x="14" y="37"/>
                  </a:cubicBezTo>
                  <a:cubicBezTo>
                    <a:pt x="13" y="38"/>
                    <a:pt x="11" y="36"/>
                    <a:pt x="11" y="35"/>
                  </a:cubicBezTo>
                  <a:cubicBezTo>
                    <a:pt x="9" y="32"/>
                    <a:pt x="6" y="30"/>
                    <a:pt x="6" y="25"/>
                  </a:cubicBezTo>
                  <a:cubicBezTo>
                    <a:pt x="5" y="22"/>
                    <a:pt x="3" y="20"/>
                    <a:pt x="0" y="20"/>
                  </a:cubicBezTo>
                  <a:cubicBezTo>
                    <a:pt x="3" y="17"/>
                    <a:pt x="6" y="16"/>
                    <a:pt x="10" y="16"/>
                  </a:cubicBezTo>
                  <a:cubicBezTo>
                    <a:pt x="13" y="17"/>
                    <a:pt x="15" y="13"/>
                    <a:pt x="14" y="9"/>
                  </a:cubicBezTo>
                  <a:cubicBezTo>
                    <a:pt x="14" y="7"/>
                    <a:pt x="12" y="5"/>
                    <a:pt x="13" y="2"/>
                  </a:cubicBezTo>
                  <a:cubicBezTo>
                    <a:pt x="14" y="2"/>
                    <a:pt x="15" y="2"/>
                    <a:pt x="15" y="0"/>
                  </a:cubicBezTo>
                  <a:close/>
                </a:path>
              </a:pathLst>
            </a:custGeom>
            <a:solidFill>
              <a:srgbClr val="D2D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82"/>
            <p:cNvSpPr>
              <a:spLocks/>
            </p:cNvSpPr>
            <p:nvPr/>
          </p:nvSpPr>
          <p:spPr bwMode="auto">
            <a:xfrm>
              <a:off x="3027363" y="4498975"/>
              <a:ext cx="79375" cy="161925"/>
            </a:xfrm>
            <a:custGeom>
              <a:avLst/>
              <a:gdLst>
                <a:gd name="T0" fmla="*/ 3 w 21"/>
                <a:gd name="T1" fmla="*/ 43 h 43"/>
                <a:gd name="T2" fmla="*/ 0 w 21"/>
                <a:gd name="T3" fmla="*/ 41 h 43"/>
                <a:gd name="T4" fmla="*/ 3 w 21"/>
                <a:gd name="T5" fmla="*/ 15 h 43"/>
                <a:gd name="T6" fmla="*/ 10 w 21"/>
                <a:gd name="T7" fmla="*/ 0 h 43"/>
                <a:gd name="T8" fmla="*/ 19 w 21"/>
                <a:gd name="T9" fmla="*/ 2 h 43"/>
                <a:gd name="T10" fmla="*/ 20 w 21"/>
                <a:gd name="T11" fmla="*/ 7 h 43"/>
                <a:gd name="T12" fmla="*/ 13 w 21"/>
                <a:gd name="T13" fmla="*/ 26 h 43"/>
                <a:gd name="T14" fmla="*/ 3 w 2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3" y="43"/>
                  </a:moveTo>
                  <a:cubicBezTo>
                    <a:pt x="2" y="42"/>
                    <a:pt x="1" y="42"/>
                    <a:pt x="0" y="41"/>
                  </a:cubicBezTo>
                  <a:cubicBezTo>
                    <a:pt x="0" y="32"/>
                    <a:pt x="1" y="23"/>
                    <a:pt x="3" y="15"/>
                  </a:cubicBezTo>
                  <a:cubicBezTo>
                    <a:pt x="4" y="9"/>
                    <a:pt x="6" y="4"/>
                    <a:pt x="10" y="0"/>
                  </a:cubicBezTo>
                  <a:cubicBezTo>
                    <a:pt x="13" y="1"/>
                    <a:pt x="16" y="1"/>
                    <a:pt x="19" y="2"/>
                  </a:cubicBezTo>
                  <a:cubicBezTo>
                    <a:pt x="21" y="3"/>
                    <a:pt x="21" y="5"/>
                    <a:pt x="20" y="7"/>
                  </a:cubicBezTo>
                  <a:cubicBezTo>
                    <a:pt x="20" y="14"/>
                    <a:pt x="17" y="20"/>
                    <a:pt x="13" y="26"/>
                  </a:cubicBezTo>
                  <a:cubicBezTo>
                    <a:pt x="9" y="31"/>
                    <a:pt x="6" y="37"/>
                    <a:pt x="3" y="43"/>
                  </a:cubicBezTo>
                  <a:close/>
                </a:path>
              </a:pathLst>
            </a:custGeom>
            <a:solidFill>
              <a:srgbClr val="E3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83"/>
            <p:cNvSpPr>
              <a:spLocks/>
            </p:cNvSpPr>
            <p:nvPr/>
          </p:nvSpPr>
          <p:spPr bwMode="auto">
            <a:xfrm>
              <a:off x="3906838" y="2073275"/>
              <a:ext cx="127000" cy="107950"/>
            </a:xfrm>
            <a:custGeom>
              <a:avLst/>
              <a:gdLst>
                <a:gd name="T0" fmla="*/ 33 w 34"/>
                <a:gd name="T1" fmla="*/ 0 h 29"/>
                <a:gd name="T2" fmla="*/ 34 w 34"/>
                <a:gd name="T3" fmla="*/ 1 h 29"/>
                <a:gd name="T4" fmla="*/ 26 w 34"/>
                <a:gd name="T5" fmla="*/ 10 h 29"/>
                <a:gd name="T6" fmla="*/ 25 w 34"/>
                <a:gd name="T7" fmla="*/ 14 h 29"/>
                <a:gd name="T8" fmla="*/ 17 w 34"/>
                <a:gd name="T9" fmla="*/ 27 h 29"/>
                <a:gd name="T10" fmla="*/ 10 w 34"/>
                <a:gd name="T11" fmla="*/ 28 h 29"/>
                <a:gd name="T12" fmla="*/ 1 w 34"/>
                <a:gd name="T13" fmla="*/ 23 h 29"/>
                <a:gd name="T14" fmla="*/ 6 w 34"/>
                <a:gd name="T15" fmla="*/ 14 h 29"/>
                <a:gd name="T16" fmla="*/ 9 w 34"/>
                <a:gd name="T17" fmla="*/ 13 h 29"/>
                <a:gd name="T18" fmla="*/ 22 w 34"/>
                <a:gd name="T19" fmla="*/ 9 h 29"/>
                <a:gd name="T20" fmla="*/ 31 w 34"/>
                <a:gd name="T21" fmla="*/ 1 h 29"/>
                <a:gd name="T22" fmla="*/ 33 w 34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9">
                  <a:moveTo>
                    <a:pt x="33" y="0"/>
                  </a:moveTo>
                  <a:cubicBezTo>
                    <a:pt x="33" y="0"/>
                    <a:pt x="34" y="1"/>
                    <a:pt x="34" y="1"/>
                  </a:cubicBezTo>
                  <a:cubicBezTo>
                    <a:pt x="32" y="5"/>
                    <a:pt x="30" y="8"/>
                    <a:pt x="26" y="10"/>
                  </a:cubicBezTo>
                  <a:cubicBezTo>
                    <a:pt x="24" y="10"/>
                    <a:pt x="24" y="12"/>
                    <a:pt x="25" y="14"/>
                  </a:cubicBezTo>
                  <a:cubicBezTo>
                    <a:pt x="28" y="22"/>
                    <a:pt x="25" y="26"/>
                    <a:pt x="17" y="27"/>
                  </a:cubicBezTo>
                  <a:cubicBezTo>
                    <a:pt x="14" y="27"/>
                    <a:pt x="12" y="28"/>
                    <a:pt x="10" y="28"/>
                  </a:cubicBezTo>
                  <a:cubicBezTo>
                    <a:pt x="5" y="29"/>
                    <a:pt x="2" y="27"/>
                    <a:pt x="1" y="23"/>
                  </a:cubicBezTo>
                  <a:cubicBezTo>
                    <a:pt x="0" y="19"/>
                    <a:pt x="2" y="15"/>
                    <a:pt x="6" y="14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8"/>
                    <a:pt x="17" y="10"/>
                    <a:pt x="22" y="9"/>
                  </a:cubicBezTo>
                  <a:cubicBezTo>
                    <a:pt x="26" y="8"/>
                    <a:pt x="29" y="6"/>
                    <a:pt x="31" y="1"/>
                  </a:cubicBezTo>
                  <a:cubicBezTo>
                    <a:pt x="31" y="1"/>
                    <a:pt x="32" y="0"/>
                    <a:pt x="33" y="0"/>
                  </a:cubicBezTo>
                  <a:close/>
                </a:path>
              </a:pathLst>
            </a:custGeom>
            <a:solidFill>
              <a:srgbClr val="CC8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84"/>
            <p:cNvSpPr>
              <a:spLocks/>
            </p:cNvSpPr>
            <p:nvPr/>
          </p:nvSpPr>
          <p:spPr bwMode="auto">
            <a:xfrm>
              <a:off x="1249363" y="4364038"/>
              <a:ext cx="165100" cy="119063"/>
            </a:xfrm>
            <a:custGeom>
              <a:avLst/>
              <a:gdLst>
                <a:gd name="T0" fmla="*/ 40 w 44"/>
                <a:gd name="T1" fmla="*/ 24 h 32"/>
                <a:gd name="T2" fmla="*/ 43 w 44"/>
                <a:gd name="T3" fmla="*/ 32 h 32"/>
                <a:gd name="T4" fmla="*/ 31 w 44"/>
                <a:gd name="T5" fmla="*/ 25 h 32"/>
                <a:gd name="T6" fmla="*/ 33 w 44"/>
                <a:gd name="T7" fmla="*/ 27 h 32"/>
                <a:gd name="T8" fmla="*/ 31 w 44"/>
                <a:gd name="T9" fmla="*/ 30 h 32"/>
                <a:gd name="T10" fmla="*/ 23 w 44"/>
                <a:gd name="T11" fmla="*/ 23 h 32"/>
                <a:gd name="T12" fmla="*/ 21 w 44"/>
                <a:gd name="T13" fmla="*/ 21 h 32"/>
                <a:gd name="T14" fmla="*/ 19 w 44"/>
                <a:gd name="T15" fmla="*/ 24 h 32"/>
                <a:gd name="T16" fmla="*/ 16 w 44"/>
                <a:gd name="T17" fmla="*/ 28 h 32"/>
                <a:gd name="T18" fmla="*/ 16 w 44"/>
                <a:gd name="T19" fmla="*/ 24 h 32"/>
                <a:gd name="T20" fmla="*/ 12 w 44"/>
                <a:gd name="T21" fmla="*/ 26 h 32"/>
                <a:gd name="T22" fmla="*/ 12 w 44"/>
                <a:gd name="T23" fmla="*/ 23 h 32"/>
                <a:gd name="T24" fmla="*/ 10 w 44"/>
                <a:gd name="T25" fmla="*/ 20 h 32"/>
                <a:gd name="T26" fmla="*/ 9 w 44"/>
                <a:gd name="T27" fmla="*/ 23 h 32"/>
                <a:gd name="T28" fmla="*/ 7 w 44"/>
                <a:gd name="T29" fmla="*/ 15 h 32"/>
                <a:gd name="T30" fmla="*/ 0 w 44"/>
                <a:gd name="T31" fmla="*/ 14 h 32"/>
                <a:gd name="T32" fmla="*/ 1 w 44"/>
                <a:gd name="T33" fmla="*/ 12 h 32"/>
                <a:gd name="T34" fmla="*/ 5 w 44"/>
                <a:gd name="T35" fmla="*/ 9 h 32"/>
                <a:gd name="T36" fmla="*/ 6 w 44"/>
                <a:gd name="T37" fmla="*/ 6 h 32"/>
                <a:gd name="T38" fmla="*/ 6 w 44"/>
                <a:gd name="T39" fmla="*/ 5 h 32"/>
                <a:gd name="T40" fmla="*/ 12 w 44"/>
                <a:gd name="T41" fmla="*/ 4 h 32"/>
                <a:gd name="T42" fmla="*/ 22 w 44"/>
                <a:gd name="T43" fmla="*/ 5 h 32"/>
                <a:gd name="T44" fmla="*/ 24 w 44"/>
                <a:gd name="T45" fmla="*/ 7 h 32"/>
                <a:gd name="T46" fmla="*/ 20 w 44"/>
                <a:gd name="T47" fmla="*/ 10 h 32"/>
                <a:gd name="T48" fmla="*/ 23 w 44"/>
                <a:gd name="T49" fmla="*/ 12 h 32"/>
                <a:gd name="T50" fmla="*/ 23 w 44"/>
                <a:gd name="T51" fmla="*/ 14 h 32"/>
                <a:gd name="T52" fmla="*/ 13 w 44"/>
                <a:gd name="T53" fmla="*/ 12 h 32"/>
                <a:gd name="T54" fmla="*/ 15 w 44"/>
                <a:gd name="T55" fmla="*/ 16 h 32"/>
                <a:gd name="T56" fmla="*/ 33 w 44"/>
                <a:gd name="T57" fmla="*/ 22 h 32"/>
                <a:gd name="T58" fmla="*/ 35 w 44"/>
                <a:gd name="T59" fmla="*/ 21 h 32"/>
                <a:gd name="T60" fmla="*/ 36 w 44"/>
                <a:gd name="T61" fmla="*/ 17 h 32"/>
                <a:gd name="T62" fmla="*/ 39 w 44"/>
                <a:gd name="T63" fmla="*/ 19 h 32"/>
                <a:gd name="T64" fmla="*/ 40 w 44"/>
                <a:gd name="T6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32">
                  <a:moveTo>
                    <a:pt x="40" y="24"/>
                  </a:moveTo>
                  <a:cubicBezTo>
                    <a:pt x="44" y="29"/>
                    <a:pt x="44" y="29"/>
                    <a:pt x="43" y="32"/>
                  </a:cubicBezTo>
                  <a:cubicBezTo>
                    <a:pt x="39" y="29"/>
                    <a:pt x="35" y="28"/>
                    <a:pt x="31" y="25"/>
                  </a:cubicBezTo>
                  <a:cubicBezTo>
                    <a:pt x="31" y="25"/>
                    <a:pt x="32" y="26"/>
                    <a:pt x="33" y="27"/>
                  </a:cubicBezTo>
                  <a:cubicBezTo>
                    <a:pt x="33" y="29"/>
                    <a:pt x="33" y="31"/>
                    <a:pt x="31" y="30"/>
                  </a:cubicBezTo>
                  <a:cubicBezTo>
                    <a:pt x="28" y="28"/>
                    <a:pt x="23" y="28"/>
                    <a:pt x="23" y="23"/>
                  </a:cubicBezTo>
                  <a:cubicBezTo>
                    <a:pt x="23" y="22"/>
                    <a:pt x="22" y="21"/>
                    <a:pt x="21" y="21"/>
                  </a:cubicBezTo>
                  <a:cubicBezTo>
                    <a:pt x="19" y="21"/>
                    <a:pt x="19" y="22"/>
                    <a:pt x="19" y="24"/>
                  </a:cubicBezTo>
                  <a:cubicBezTo>
                    <a:pt x="19" y="25"/>
                    <a:pt x="18" y="27"/>
                    <a:pt x="16" y="28"/>
                  </a:cubicBezTo>
                  <a:cubicBezTo>
                    <a:pt x="16" y="27"/>
                    <a:pt x="16" y="25"/>
                    <a:pt x="16" y="24"/>
                  </a:cubicBezTo>
                  <a:cubicBezTo>
                    <a:pt x="15" y="24"/>
                    <a:pt x="14" y="27"/>
                    <a:pt x="12" y="26"/>
                  </a:cubicBezTo>
                  <a:cubicBezTo>
                    <a:pt x="11" y="25"/>
                    <a:pt x="12" y="24"/>
                    <a:pt x="12" y="23"/>
                  </a:cubicBezTo>
                  <a:cubicBezTo>
                    <a:pt x="12" y="21"/>
                    <a:pt x="12" y="20"/>
                    <a:pt x="10" y="20"/>
                  </a:cubicBezTo>
                  <a:cubicBezTo>
                    <a:pt x="9" y="20"/>
                    <a:pt x="10" y="22"/>
                    <a:pt x="9" y="23"/>
                  </a:cubicBezTo>
                  <a:cubicBezTo>
                    <a:pt x="8" y="20"/>
                    <a:pt x="10" y="17"/>
                    <a:pt x="7" y="15"/>
                  </a:cubicBezTo>
                  <a:cubicBezTo>
                    <a:pt x="5" y="14"/>
                    <a:pt x="3" y="13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7" y="8"/>
                    <a:pt x="7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6"/>
                    <a:pt x="11" y="7"/>
                    <a:pt x="12" y="4"/>
                  </a:cubicBezTo>
                  <a:cubicBezTo>
                    <a:pt x="16" y="0"/>
                    <a:pt x="19" y="2"/>
                    <a:pt x="22" y="5"/>
                  </a:cubicBezTo>
                  <a:cubicBezTo>
                    <a:pt x="22" y="5"/>
                    <a:pt x="23" y="6"/>
                    <a:pt x="24" y="7"/>
                  </a:cubicBezTo>
                  <a:cubicBezTo>
                    <a:pt x="24" y="10"/>
                    <a:pt x="22" y="9"/>
                    <a:pt x="20" y="10"/>
                  </a:cubicBezTo>
                  <a:cubicBezTo>
                    <a:pt x="22" y="11"/>
                    <a:pt x="23" y="11"/>
                    <a:pt x="23" y="12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19" y="16"/>
                    <a:pt x="16" y="16"/>
                    <a:pt x="13" y="12"/>
                  </a:cubicBezTo>
                  <a:cubicBezTo>
                    <a:pt x="12" y="14"/>
                    <a:pt x="14" y="15"/>
                    <a:pt x="15" y="16"/>
                  </a:cubicBezTo>
                  <a:cubicBezTo>
                    <a:pt x="21" y="18"/>
                    <a:pt x="27" y="20"/>
                    <a:pt x="33" y="22"/>
                  </a:cubicBezTo>
                  <a:cubicBezTo>
                    <a:pt x="33" y="22"/>
                    <a:pt x="34" y="22"/>
                    <a:pt x="35" y="21"/>
                  </a:cubicBezTo>
                  <a:cubicBezTo>
                    <a:pt x="34" y="19"/>
                    <a:pt x="34" y="18"/>
                    <a:pt x="36" y="17"/>
                  </a:cubicBezTo>
                  <a:cubicBezTo>
                    <a:pt x="38" y="16"/>
                    <a:pt x="38" y="18"/>
                    <a:pt x="39" y="19"/>
                  </a:cubicBezTo>
                  <a:cubicBezTo>
                    <a:pt x="39" y="21"/>
                    <a:pt x="39" y="22"/>
                    <a:pt x="40" y="24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85"/>
            <p:cNvSpPr>
              <a:spLocks/>
            </p:cNvSpPr>
            <p:nvPr/>
          </p:nvSpPr>
          <p:spPr bwMode="auto">
            <a:xfrm>
              <a:off x="3944938" y="2170113"/>
              <a:ext cx="101600" cy="76200"/>
            </a:xfrm>
            <a:custGeom>
              <a:avLst/>
              <a:gdLst>
                <a:gd name="T0" fmla="*/ 17 w 27"/>
                <a:gd name="T1" fmla="*/ 0 h 20"/>
                <a:gd name="T2" fmla="*/ 25 w 27"/>
                <a:gd name="T3" fmla="*/ 11 h 20"/>
                <a:gd name="T4" fmla="*/ 8 w 27"/>
                <a:gd name="T5" fmla="*/ 20 h 20"/>
                <a:gd name="T6" fmla="*/ 2 w 27"/>
                <a:gd name="T7" fmla="*/ 15 h 20"/>
                <a:gd name="T8" fmla="*/ 4 w 27"/>
                <a:gd name="T9" fmla="*/ 6 h 20"/>
                <a:gd name="T10" fmla="*/ 17 w 2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0">
                  <a:moveTo>
                    <a:pt x="17" y="0"/>
                  </a:moveTo>
                  <a:cubicBezTo>
                    <a:pt x="24" y="0"/>
                    <a:pt x="27" y="6"/>
                    <a:pt x="25" y="11"/>
                  </a:cubicBezTo>
                  <a:cubicBezTo>
                    <a:pt x="22" y="15"/>
                    <a:pt x="13" y="20"/>
                    <a:pt x="8" y="20"/>
                  </a:cubicBezTo>
                  <a:cubicBezTo>
                    <a:pt x="5" y="20"/>
                    <a:pt x="3" y="19"/>
                    <a:pt x="2" y="15"/>
                  </a:cubicBezTo>
                  <a:cubicBezTo>
                    <a:pt x="0" y="12"/>
                    <a:pt x="0" y="8"/>
                    <a:pt x="4" y="6"/>
                  </a:cubicBezTo>
                  <a:cubicBezTo>
                    <a:pt x="8" y="3"/>
                    <a:pt x="13" y="0"/>
                    <a:pt x="17" y="0"/>
                  </a:cubicBezTo>
                  <a:close/>
                </a:path>
              </a:pathLst>
            </a:custGeom>
            <a:solidFill>
              <a:srgbClr val="CC8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86"/>
            <p:cNvSpPr>
              <a:spLocks/>
            </p:cNvSpPr>
            <p:nvPr/>
          </p:nvSpPr>
          <p:spPr bwMode="auto">
            <a:xfrm>
              <a:off x="2903538" y="4460875"/>
              <a:ext cx="150813" cy="60325"/>
            </a:xfrm>
            <a:custGeom>
              <a:avLst/>
              <a:gdLst>
                <a:gd name="T0" fmla="*/ 0 w 40"/>
                <a:gd name="T1" fmla="*/ 6 h 16"/>
                <a:gd name="T2" fmla="*/ 16 w 40"/>
                <a:gd name="T3" fmla="*/ 3 h 16"/>
                <a:gd name="T4" fmla="*/ 39 w 40"/>
                <a:gd name="T5" fmla="*/ 1 h 16"/>
                <a:gd name="T6" fmla="*/ 40 w 40"/>
                <a:gd name="T7" fmla="*/ 4 h 16"/>
                <a:gd name="T8" fmla="*/ 27 w 40"/>
                <a:gd name="T9" fmla="*/ 15 h 16"/>
                <a:gd name="T10" fmla="*/ 12 w 40"/>
                <a:gd name="T11" fmla="*/ 11 h 16"/>
                <a:gd name="T12" fmla="*/ 0 w 40"/>
                <a:gd name="T1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">
                  <a:moveTo>
                    <a:pt x="0" y="6"/>
                  </a:moveTo>
                  <a:cubicBezTo>
                    <a:pt x="5" y="3"/>
                    <a:pt x="10" y="4"/>
                    <a:pt x="16" y="3"/>
                  </a:cubicBezTo>
                  <a:cubicBezTo>
                    <a:pt x="23" y="2"/>
                    <a:pt x="31" y="0"/>
                    <a:pt x="39" y="1"/>
                  </a:cubicBezTo>
                  <a:cubicBezTo>
                    <a:pt x="40" y="2"/>
                    <a:pt x="40" y="3"/>
                    <a:pt x="40" y="4"/>
                  </a:cubicBezTo>
                  <a:cubicBezTo>
                    <a:pt x="39" y="10"/>
                    <a:pt x="32" y="15"/>
                    <a:pt x="27" y="15"/>
                  </a:cubicBezTo>
                  <a:cubicBezTo>
                    <a:pt x="21" y="16"/>
                    <a:pt x="16" y="15"/>
                    <a:pt x="12" y="11"/>
                  </a:cubicBezTo>
                  <a:cubicBezTo>
                    <a:pt x="8" y="9"/>
                    <a:pt x="4" y="8"/>
                    <a:pt x="0" y="6"/>
                  </a:cubicBezTo>
                  <a:close/>
                </a:path>
              </a:pathLst>
            </a:custGeom>
            <a:solidFill>
              <a:srgbClr val="768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87"/>
            <p:cNvSpPr>
              <a:spLocks/>
            </p:cNvSpPr>
            <p:nvPr/>
          </p:nvSpPr>
          <p:spPr bwMode="auto">
            <a:xfrm>
              <a:off x="1057275" y="4276725"/>
              <a:ext cx="147638" cy="112713"/>
            </a:xfrm>
            <a:custGeom>
              <a:avLst/>
              <a:gdLst>
                <a:gd name="T0" fmla="*/ 1 w 39"/>
                <a:gd name="T1" fmla="*/ 22 h 30"/>
                <a:gd name="T2" fmla="*/ 0 w 39"/>
                <a:gd name="T3" fmla="*/ 21 h 30"/>
                <a:gd name="T4" fmla="*/ 7 w 39"/>
                <a:gd name="T5" fmla="*/ 12 h 30"/>
                <a:gd name="T6" fmla="*/ 3 w 39"/>
                <a:gd name="T7" fmla="*/ 12 h 30"/>
                <a:gd name="T8" fmla="*/ 3 w 39"/>
                <a:gd name="T9" fmla="*/ 12 h 30"/>
                <a:gd name="T10" fmla="*/ 12 w 39"/>
                <a:gd name="T11" fmla="*/ 4 h 30"/>
                <a:gd name="T12" fmla="*/ 21 w 39"/>
                <a:gd name="T13" fmla="*/ 10 h 30"/>
                <a:gd name="T14" fmla="*/ 12 w 39"/>
                <a:gd name="T15" fmla="*/ 4 h 30"/>
                <a:gd name="T16" fmla="*/ 28 w 39"/>
                <a:gd name="T17" fmla="*/ 4 h 30"/>
                <a:gd name="T18" fmla="*/ 28 w 39"/>
                <a:gd name="T19" fmla="*/ 4 h 30"/>
                <a:gd name="T20" fmla="*/ 24 w 39"/>
                <a:gd name="T21" fmla="*/ 5 h 30"/>
                <a:gd name="T22" fmla="*/ 25 w 39"/>
                <a:gd name="T23" fmla="*/ 11 h 30"/>
                <a:gd name="T24" fmla="*/ 28 w 39"/>
                <a:gd name="T25" fmla="*/ 14 h 30"/>
                <a:gd name="T26" fmla="*/ 39 w 39"/>
                <a:gd name="T27" fmla="*/ 19 h 30"/>
                <a:gd name="T28" fmla="*/ 38 w 39"/>
                <a:gd name="T29" fmla="*/ 20 h 30"/>
                <a:gd name="T30" fmla="*/ 33 w 39"/>
                <a:gd name="T31" fmla="*/ 23 h 30"/>
                <a:gd name="T32" fmla="*/ 30 w 39"/>
                <a:gd name="T33" fmla="*/ 23 h 30"/>
                <a:gd name="T34" fmla="*/ 21 w 39"/>
                <a:gd name="T35" fmla="*/ 25 h 30"/>
                <a:gd name="T36" fmla="*/ 21 w 39"/>
                <a:gd name="T37" fmla="*/ 25 h 30"/>
                <a:gd name="T38" fmla="*/ 16 w 39"/>
                <a:gd name="T39" fmla="*/ 18 h 30"/>
                <a:gd name="T40" fmla="*/ 15 w 39"/>
                <a:gd name="T41" fmla="*/ 19 h 30"/>
                <a:gd name="T42" fmla="*/ 9 w 39"/>
                <a:gd name="T43" fmla="*/ 27 h 30"/>
                <a:gd name="T44" fmla="*/ 6 w 39"/>
                <a:gd name="T45" fmla="*/ 30 h 30"/>
                <a:gd name="T46" fmla="*/ 3 w 39"/>
                <a:gd name="T47" fmla="*/ 27 h 30"/>
                <a:gd name="T48" fmla="*/ 1 w 39"/>
                <a:gd name="T4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0">
                  <a:moveTo>
                    <a:pt x="1" y="22"/>
                  </a:moveTo>
                  <a:cubicBezTo>
                    <a:pt x="1" y="22"/>
                    <a:pt x="1" y="21"/>
                    <a:pt x="0" y="21"/>
                  </a:cubicBezTo>
                  <a:cubicBezTo>
                    <a:pt x="2" y="17"/>
                    <a:pt x="4" y="15"/>
                    <a:pt x="7" y="12"/>
                  </a:cubicBezTo>
                  <a:cubicBezTo>
                    <a:pt x="6" y="12"/>
                    <a:pt x="4" y="14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8"/>
                    <a:pt x="8" y="5"/>
                    <a:pt x="12" y="4"/>
                  </a:cubicBezTo>
                  <a:cubicBezTo>
                    <a:pt x="13" y="9"/>
                    <a:pt x="17" y="11"/>
                    <a:pt x="21" y="10"/>
                  </a:cubicBezTo>
                  <a:cubicBezTo>
                    <a:pt x="19" y="7"/>
                    <a:pt x="16" y="5"/>
                    <a:pt x="12" y="4"/>
                  </a:cubicBezTo>
                  <a:cubicBezTo>
                    <a:pt x="18" y="0"/>
                    <a:pt x="22" y="0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6" y="4"/>
                    <a:pt x="24" y="5"/>
                  </a:cubicBezTo>
                  <a:cubicBezTo>
                    <a:pt x="25" y="7"/>
                    <a:pt x="26" y="9"/>
                    <a:pt x="25" y="11"/>
                  </a:cubicBezTo>
                  <a:cubicBezTo>
                    <a:pt x="25" y="13"/>
                    <a:pt x="27" y="13"/>
                    <a:pt x="28" y="14"/>
                  </a:cubicBezTo>
                  <a:cubicBezTo>
                    <a:pt x="32" y="15"/>
                    <a:pt x="36" y="17"/>
                    <a:pt x="39" y="19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6" y="20"/>
                    <a:pt x="33" y="19"/>
                    <a:pt x="33" y="23"/>
                  </a:cubicBezTo>
                  <a:cubicBezTo>
                    <a:pt x="33" y="24"/>
                    <a:pt x="31" y="23"/>
                    <a:pt x="30" y="23"/>
                  </a:cubicBezTo>
                  <a:cubicBezTo>
                    <a:pt x="24" y="20"/>
                    <a:pt x="23" y="20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7" y="24"/>
                    <a:pt x="18" y="20"/>
                    <a:pt x="16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2" y="20"/>
                    <a:pt x="7" y="21"/>
                    <a:pt x="9" y="27"/>
                  </a:cubicBezTo>
                  <a:cubicBezTo>
                    <a:pt x="9" y="28"/>
                    <a:pt x="7" y="30"/>
                    <a:pt x="6" y="30"/>
                  </a:cubicBezTo>
                  <a:cubicBezTo>
                    <a:pt x="4" y="30"/>
                    <a:pt x="4" y="28"/>
                    <a:pt x="3" y="27"/>
                  </a:cubicBezTo>
                  <a:cubicBezTo>
                    <a:pt x="2" y="26"/>
                    <a:pt x="2" y="24"/>
                    <a:pt x="1" y="2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88"/>
            <p:cNvSpPr>
              <a:spLocks/>
            </p:cNvSpPr>
            <p:nvPr/>
          </p:nvSpPr>
          <p:spPr bwMode="auto">
            <a:xfrm>
              <a:off x="1073150" y="1790700"/>
              <a:ext cx="142875" cy="82550"/>
            </a:xfrm>
            <a:custGeom>
              <a:avLst/>
              <a:gdLst>
                <a:gd name="T0" fmla="*/ 19 w 38"/>
                <a:gd name="T1" fmla="*/ 16 h 22"/>
                <a:gd name="T2" fmla="*/ 12 w 38"/>
                <a:gd name="T3" fmla="*/ 21 h 22"/>
                <a:gd name="T4" fmla="*/ 6 w 38"/>
                <a:gd name="T5" fmla="*/ 18 h 22"/>
                <a:gd name="T6" fmla="*/ 2 w 38"/>
                <a:gd name="T7" fmla="*/ 15 h 22"/>
                <a:gd name="T8" fmla="*/ 4 w 38"/>
                <a:gd name="T9" fmla="*/ 10 h 22"/>
                <a:gd name="T10" fmla="*/ 5 w 38"/>
                <a:gd name="T11" fmla="*/ 7 h 22"/>
                <a:gd name="T12" fmla="*/ 2 w 38"/>
                <a:gd name="T13" fmla="*/ 4 h 22"/>
                <a:gd name="T14" fmla="*/ 4 w 38"/>
                <a:gd name="T15" fmla="*/ 0 h 22"/>
                <a:gd name="T16" fmla="*/ 16 w 38"/>
                <a:gd name="T17" fmla="*/ 3 h 22"/>
                <a:gd name="T18" fmla="*/ 24 w 38"/>
                <a:gd name="T19" fmla="*/ 3 h 22"/>
                <a:gd name="T20" fmla="*/ 33 w 38"/>
                <a:gd name="T21" fmla="*/ 1 h 22"/>
                <a:gd name="T22" fmla="*/ 37 w 38"/>
                <a:gd name="T23" fmla="*/ 2 h 22"/>
                <a:gd name="T24" fmla="*/ 36 w 38"/>
                <a:gd name="T25" fmla="*/ 6 h 22"/>
                <a:gd name="T26" fmla="*/ 27 w 38"/>
                <a:gd name="T27" fmla="*/ 13 h 22"/>
                <a:gd name="T28" fmla="*/ 17 w 38"/>
                <a:gd name="T29" fmla="*/ 13 h 22"/>
                <a:gd name="T30" fmla="*/ 19 w 38"/>
                <a:gd name="T3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2">
                  <a:moveTo>
                    <a:pt x="19" y="16"/>
                  </a:moveTo>
                  <a:cubicBezTo>
                    <a:pt x="19" y="22"/>
                    <a:pt x="18" y="22"/>
                    <a:pt x="12" y="21"/>
                  </a:cubicBezTo>
                  <a:cubicBezTo>
                    <a:pt x="10" y="21"/>
                    <a:pt x="8" y="19"/>
                    <a:pt x="6" y="18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2"/>
                    <a:pt x="0" y="10"/>
                    <a:pt x="4" y="10"/>
                  </a:cubicBezTo>
                  <a:cubicBezTo>
                    <a:pt x="6" y="10"/>
                    <a:pt x="6" y="9"/>
                    <a:pt x="5" y="7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8" y="0"/>
                    <a:pt x="12" y="2"/>
                    <a:pt x="16" y="3"/>
                  </a:cubicBezTo>
                  <a:cubicBezTo>
                    <a:pt x="19" y="5"/>
                    <a:pt x="21" y="5"/>
                    <a:pt x="24" y="3"/>
                  </a:cubicBezTo>
                  <a:cubicBezTo>
                    <a:pt x="27" y="2"/>
                    <a:pt x="30" y="1"/>
                    <a:pt x="33" y="1"/>
                  </a:cubicBezTo>
                  <a:cubicBezTo>
                    <a:pt x="34" y="0"/>
                    <a:pt x="36" y="0"/>
                    <a:pt x="37" y="2"/>
                  </a:cubicBezTo>
                  <a:cubicBezTo>
                    <a:pt x="38" y="3"/>
                    <a:pt x="37" y="5"/>
                    <a:pt x="36" y="6"/>
                  </a:cubicBezTo>
                  <a:cubicBezTo>
                    <a:pt x="33" y="8"/>
                    <a:pt x="32" y="13"/>
                    <a:pt x="27" y="13"/>
                  </a:cubicBezTo>
                  <a:cubicBezTo>
                    <a:pt x="23" y="13"/>
                    <a:pt x="20" y="11"/>
                    <a:pt x="17" y="13"/>
                  </a:cubicBezTo>
                  <a:cubicBezTo>
                    <a:pt x="17" y="14"/>
                    <a:pt x="19" y="15"/>
                    <a:pt x="19" y="16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89"/>
            <p:cNvSpPr>
              <a:spLocks/>
            </p:cNvSpPr>
            <p:nvPr/>
          </p:nvSpPr>
          <p:spPr bwMode="auto">
            <a:xfrm>
              <a:off x="1103313" y="1447800"/>
              <a:ext cx="96838" cy="117475"/>
            </a:xfrm>
            <a:custGeom>
              <a:avLst/>
              <a:gdLst>
                <a:gd name="T0" fmla="*/ 3 w 26"/>
                <a:gd name="T1" fmla="*/ 24 h 31"/>
                <a:gd name="T2" fmla="*/ 0 w 26"/>
                <a:gd name="T3" fmla="*/ 14 h 31"/>
                <a:gd name="T4" fmla="*/ 3 w 26"/>
                <a:gd name="T5" fmla="*/ 13 h 31"/>
                <a:gd name="T6" fmla="*/ 9 w 26"/>
                <a:gd name="T7" fmla="*/ 19 h 31"/>
                <a:gd name="T8" fmla="*/ 12 w 26"/>
                <a:gd name="T9" fmla="*/ 0 h 31"/>
                <a:gd name="T10" fmla="*/ 16 w 26"/>
                <a:gd name="T11" fmla="*/ 17 h 31"/>
                <a:gd name="T12" fmla="*/ 24 w 26"/>
                <a:gd name="T13" fmla="*/ 11 h 31"/>
                <a:gd name="T14" fmla="*/ 24 w 26"/>
                <a:gd name="T15" fmla="*/ 19 h 31"/>
                <a:gd name="T16" fmla="*/ 20 w 26"/>
                <a:gd name="T17" fmla="*/ 26 h 31"/>
                <a:gd name="T18" fmla="*/ 4 w 26"/>
                <a:gd name="T19" fmla="*/ 25 h 31"/>
                <a:gd name="T20" fmla="*/ 3 w 26"/>
                <a:gd name="T2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1">
                  <a:moveTo>
                    <a:pt x="3" y="24"/>
                  </a:moveTo>
                  <a:cubicBezTo>
                    <a:pt x="1" y="21"/>
                    <a:pt x="0" y="18"/>
                    <a:pt x="0" y="14"/>
                  </a:cubicBezTo>
                  <a:cubicBezTo>
                    <a:pt x="0" y="11"/>
                    <a:pt x="1" y="11"/>
                    <a:pt x="3" y="13"/>
                  </a:cubicBezTo>
                  <a:cubicBezTo>
                    <a:pt x="5" y="14"/>
                    <a:pt x="7" y="16"/>
                    <a:pt x="9" y="19"/>
                  </a:cubicBezTo>
                  <a:cubicBezTo>
                    <a:pt x="11" y="12"/>
                    <a:pt x="9" y="6"/>
                    <a:pt x="12" y="0"/>
                  </a:cubicBezTo>
                  <a:cubicBezTo>
                    <a:pt x="18" y="4"/>
                    <a:pt x="16" y="11"/>
                    <a:pt x="16" y="17"/>
                  </a:cubicBezTo>
                  <a:cubicBezTo>
                    <a:pt x="19" y="14"/>
                    <a:pt x="21" y="12"/>
                    <a:pt x="24" y="11"/>
                  </a:cubicBezTo>
                  <a:cubicBezTo>
                    <a:pt x="26" y="14"/>
                    <a:pt x="24" y="17"/>
                    <a:pt x="24" y="19"/>
                  </a:cubicBezTo>
                  <a:cubicBezTo>
                    <a:pt x="23" y="22"/>
                    <a:pt x="21" y="24"/>
                    <a:pt x="20" y="26"/>
                  </a:cubicBezTo>
                  <a:cubicBezTo>
                    <a:pt x="17" y="31"/>
                    <a:pt x="8" y="31"/>
                    <a:pt x="4" y="25"/>
                  </a:cubicBezTo>
                  <a:cubicBezTo>
                    <a:pt x="4" y="25"/>
                    <a:pt x="3" y="24"/>
                    <a:pt x="3" y="24"/>
                  </a:cubicBezTo>
                  <a:close/>
                </a:path>
              </a:pathLst>
            </a:custGeom>
            <a:solidFill>
              <a:srgbClr val="EDA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90"/>
            <p:cNvSpPr>
              <a:spLocks/>
            </p:cNvSpPr>
            <p:nvPr/>
          </p:nvSpPr>
          <p:spPr bwMode="auto">
            <a:xfrm>
              <a:off x="2106613" y="1922463"/>
              <a:ext cx="85725" cy="146050"/>
            </a:xfrm>
            <a:custGeom>
              <a:avLst/>
              <a:gdLst>
                <a:gd name="T0" fmla="*/ 23 w 23"/>
                <a:gd name="T1" fmla="*/ 6 h 39"/>
                <a:gd name="T2" fmla="*/ 17 w 23"/>
                <a:gd name="T3" fmla="*/ 23 h 39"/>
                <a:gd name="T4" fmla="*/ 6 w 23"/>
                <a:gd name="T5" fmla="*/ 37 h 39"/>
                <a:gd name="T6" fmla="*/ 2 w 23"/>
                <a:gd name="T7" fmla="*/ 37 h 39"/>
                <a:gd name="T8" fmla="*/ 1 w 23"/>
                <a:gd name="T9" fmla="*/ 33 h 39"/>
                <a:gd name="T10" fmla="*/ 9 w 23"/>
                <a:gd name="T11" fmla="*/ 19 h 39"/>
                <a:gd name="T12" fmla="*/ 10 w 23"/>
                <a:gd name="T13" fmla="*/ 14 h 39"/>
                <a:gd name="T14" fmla="*/ 6 w 23"/>
                <a:gd name="T15" fmla="*/ 13 h 39"/>
                <a:gd name="T16" fmla="*/ 18 w 23"/>
                <a:gd name="T17" fmla="*/ 0 h 39"/>
                <a:gd name="T18" fmla="*/ 23 w 23"/>
                <a:gd name="T1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9">
                  <a:moveTo>
                    <a:pt x="23" y="6"/>
                  </a:moveTo>
                  <a:cubicBezTo>
                    <a:pt x="18" y="11"/>
                    <a:pt x="18" y="17"/>
                    <a:pt x="17" y="23"/>
                  </a:cubicBezTo>
                  <a:cubicBezTo>
                    <a:pt x="15" y="29"/>
                    <a:pt x="12" y="34"/>
                    <a:pt x="6" y="37"/>
                  </a:cubicBezTo>
                  <a:cubicBezTo>
                    <a:pt x="5" y="38"/>
                    <a:pt x="3" y="39"/>
                    <a:pt x="2" y="37"/>
                  </a:cubicBezTo>
                  <a:cubicBezTo>
                    <a:pt x="0" y="36"/>
                    <a:pt x="1" y="35"/>
                    <a:pt x="1" y="33"/>
                  </a:cubicBezTo>
                  <a:cubicBezTo>
                    <a:pt x="3" y="29"/>
                    <a:pt x="5" y="24"/>
                    <a:pt x="9" y="19"/>
                  </a:cubicBezTo>
                  <a:cubicBezTo>
                    <a:pt x="11" y="18"/>
                    <a:pt x="11" y="16"/>
                    <a:pt x="10" y="14"/>
                  </a:cubicBezTo>
                  <a:cubicBezTo>
                    <a:pt x="9" y="12"/>
                    <a:pt x="8" y="13"/>
                    <a:pt x="6" y="13"/>
                  </a:cubicBezTo>
                  <a:cubicBezTo>
                    <a:pt x="10" y="8"/>
                    <a:pt x="14" y="4"/>
                    <a:pt x="18" y="0"/>
                  </a:cubicBezTo>
                  <a:cubicBezTo>
                    <a:pt x="20" y="2"/>
                    <a:pt x="17" y="8"/>
                    <a:pt x="23" y="6"/>
                  </a:cubicBezTo>
                  <a:close/>
                </a:path>
              </a:pathLst>
            </a:custGeom>
            <a:solidFill>
              <a:srgbClr val="8A9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91"/>
            <p:cNvSpPr>
              <a:spLocks/>
            </p:cNvSpPr>
            <p:nvPr/>
          </p:nvSpPr>
          <p:spPr bwMode="auto">
            <a:xfrm>
              <a:off x="5083175" y="1673225"/>
              <a:ext cx="90488" cy="185738"/>
            </a:xfrm>
            <a:custGeom>
              <a:avLst/>
              <a:gdLst>
                <a:gd name="T0" fmla="*/ 12 w 24"/>
                <a:gd name="T1" fmla="*/ 0 h 49"/>
                <a:gd name="T2" fmla="*/ 22 w 24"/>
                <a:gd name="T3" fmla="*/ 38 h 49"/>
                <a:gd name="T4" fmla="*/ 23 w 24"/>
                <a:gd name="T5" fmla="*/ 48 h 49"/>
                <a:gd name="T6" fmla="*/ 18 w 24"/>
                <a:gd name="T7" fmla="*/ 47 h 49"/>
                <a:gd name="T8" fmla="*/ 14 w 24"/>
                <a:gd name="T9" fmla="*/ 37 h 49"/>
                <a:gd name="T10" fmla="*/ 14 w 24"/>
                <a:gd name="T11" fmla="*/ 33 h 49"/>
                <a:gd name="T12" fmla="*/ 13 w 24"/>
                <a:gd name="T13" fmla="*/ 27 h 49"/>
                <a:gd name="T14" fmla="*/ 9 w 24"/>
                <a:gd name="T15" fmla="*/ 23 h 49"/>
                <a:gd name="T16" fmla="*/ 14 w 24"/>
                <a:gd name="T17" fmla="*/ 19 h 49"/>
                <a:gd name="T18" fmla="*/ 16 w 24"/>
                <a:gd name="T19" fmla="*/ 18 h 49"/>
                <a:gd name="T20" fmla="*/ 13 w 24"/>
                <a:gd name="T21" fmla="*/ 16 h 49"/>
                <a:gd name="T22" fmla="*/ 10 w 24"/>
                <a:gd name="T23" fmla="*/ 9 h 49"/>
                <a:gd name="T24" fmla="*/ 1 w 24"/>
                <a:gd name="T25" fmla="*/ 4 h 49"/>
                <a:gd name="T26" fmla="*/ 3 w 24"/>
                <a:gd name="T27" fmla="*/ 1 h 49"/>
                <a:gd name="T28" fmla="*/ 12 w 24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49">
                  <a:moveTo>
                    <a:pt x="12" y="0"/>
                  </a:moveTo>
                  <a:cubicBezTo>
                    <a:pt x="23" y="11"/>
                    <a:pt x="24" y="24"/>
                    <a:pt x="22" y="38"/>
                  </a:cubicBezTo>
                  <a:cubicBezTo>
                    <a:pt x="21" y="41"/>
                    <a:pt x="21" y="45"/>
                    <a:pt x="23" y="48"/>
                  </a:cubicBezTo>
                  <a:cubicBezTo>
                    <a:pt x="21" y="49"/>
                    <a:pt x="19" y="49"/>
                    <a:pt x="18" y="47"/>
                  </a:cubicBezTo>
                  <a:cubicBezTo>
                    <a:pt x="17" y="44"/>
                    <a:pt x="18" y="40"/>
                    <a:pt x="14" y="37"/>
                  </a:cubicBezTo>
                  <a:cubicBezTo>
                    <a:pt x="11" y="36"/>
                    <a:pt x="12" y="34"/>
                    <a:pt x="14" y="33"/>
                  </a:cubicBezTo>
                  <a:cubicBezTo>
                    <a:pt x="17" y="30"/>
                    <a:pt x="17" y="29"/>
                    <a:pt x="13" y="27"/>
                  </a:cubicBezTo>
                  <a:cubicBezTo>
                    <a:pt x="12" y="27"/>
                    <a:pt x="9" y="26"/>
                    <a:pt x="9" y="23"/>
                  </a:cubicBezTo>
                  <a:cubicBezTo>
                    <a:pt x="9" y="20"/>
                    <a:pt x="12" y="20"/>
                    <a:pt x="14" y="19"/>
                  </a:cubicBezTo>
                  <a:cubicBezTo>
                    <a:pt x="15" y="19"/>
                    <a:pt x="16" y="19"/>
                    <a:pt x="16" y="18"/>
                  </a:cubicBezTo>
                  <a:cubicBezTo>
                    <a:pt x="16" y="16"/>
                    <a:pt x="14" y="16"/>
                    <a:pt x="13" y="16"/>
                  </a:cubicBezTo>
                  <a:cubicBezTo>
                    <a:pt x="7" y="15"/>
                    <a:pt x="7" y="13"/>
                    <a:pt x="10" y="9"/>
                  </a:cubicBezTo>
                  <a:cubicBezTo>
                    <a:pt x="7" y="8"/>
                    <a:pt x="4" y="6"/>
                    <a:pt x="1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0"/>
                    <a:pt x="9" y="0"/>
                    <a:pt x="12" y="0"/>
                  </a:cubicBezTo>
                  <a:close/>
                </a:path>
              </a:pathLst>
            </a:custGeom>
            <a:solidFill>
              <a:srgbClr val="8CA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92"/>
            <p:cNvSpPr>
              <a:spLocks/>
            </p:cNvSpPr>
            <p:nvPr/>
          </p:nvSpPr>
          <p:spPr bwMode="auto">
            <a:xfrm>
              <a:off x="3035300" y="4822825"/>
              <a:ext cx="60325" cy="179388"/>
            </a:xfrm>
            <a:custGeom>
              <a:avLst/>
              <a:gdLst>
                <a:gd name="T0" fmla="*/ 4 w 16"/>
                <a:gd name="T1" fmla="*/ 7 h 48"/>
                <a:gd name="T2" fmla="*/ 13 w 16"/>
                <a:gd name="T3" fmla="*/ 0 h 48"/>
                <a:gd name="T4" fmla="*/ 15 w 16"/>
                <a:gd name="T5" fmla="*/ 8 h 48"/>
                <a:gd name="T6" fmla="*/ 15 w 16"/>
                <a:gd name="T7" fmla="*/ 9 h 48"/>
                <a:gd name="T8" fmla="*/ 11 w 16"/>
                <a:gd name="T9" fmla="*/ 13 h 48"/>
                <a:gd name="T10" fmla="*/ 13 w 16"/>
                <a:gd name="T11" fmla="*/ 18 h 48"/>
                <a:gd name="T12" fmla="*/ 15 w 16"/>
                <a:gd name="T13" fmla="*/ 24 h 48"/>
                <a:gd name="T14" fmla="*/ 13 w 16"/>
                <a:gd name="T15" fmla="*/ 48 h 48"/>
                <a:gd name="T16" fmla="*/ 3 w 16"/>
                <a:gd name="T17" fmla="*/ 15 h 48"/>
                <a:gd name="T18" fmla="*/ 4 w 16"/>
                <a:gd name="T1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8">
                  <a:moveTo>
                    <a:pt x="4" y="7"/>
                  </a:moveTo>
                  <a:cubicBezTo>
                    <a:pt x="6" y="3"/>
                    <a:pt x="10" y="2"/>
                    <a:pt x="13" y="0"/>
                  </a:cubicBezTo>
                  <a:cubicBezTo>
                    <a:pt x="14" y="2"/>
                    <a:pt x="15" y="5"/>
                    <a:pt x="15" y="8"/>
                  </a:cubicBezTo>
                  <a:cubicBezTo>
                    <a:pt x="16" y="9"/>
                    <a:pt x="16" y="10"/>
                    <a:pt x="15" y="9"/>
                  </a:cubicBezTo>
                  <a:cubicBezTo>
                    <a:pt x="12" y="9"/>
                    <a:pt x="11" y="11"/>
                    <a:pt x="11" y="13"/>
                  </a:cubicBezTo>
                  <a:cubicBezTo>
                    <a:pt x="10" y="15"/>
                    <a:pt x="10" y="17"/>
                    <a:pt x="13" y="18"/>
                  </a:cubicBezTo>
                  <a:cubicBezTo>
                    <a:pt x="16" y="19"/>
                    <a:pt x="15" y="22"/>
                    <a:pt x="15" y="24"/>
                  </a:cubicBezTo>
                  <a:cubicBezTo>
                    <a:pt x="14" y="32"/>
                    <a:pt x="11" y="39"/>
                    <a:pt x="13" y="48"/>
                  </a:cubicBezTo>
                  <a:cubicBezTo>
                    <a:pt x="6" y="38"/>
                    <a:pt x="4" y="26"/>
                    <a:pt x="3" y="15"/>
                  </a:cubicBezTo>
                  <a:cubicBezTo>
                    <a:pt x="1" y="12"/>
                    <a:pt x="0" y="9"/>
                    <a:pt x="4" y="7"/>
                  </a:cubicBezTo>
                  <a:close/>
                </a:path>
              </a:pathLst>
            </a:custGeom>
            <a:solidFill>
              <a:srgbClr val="DD3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93"/>
            <p:cNvSpPr>
              <a:spLocks/>
            </p:cNvSpPr>
            <p:nvPr/>
          </p:nvSpPr>
          <p:spPr bwMode="auto">
            <a:xfrm>
              <a:off x="5014913" y="4889500"/>
              <a:ext cx="95250" cy="142875"/>
            </a:xfrm>
            <a:custGeom>
              <a:avLst/>
              <a:gdLst>
                <a:gd name="T0" fmla="*/ 18 w 25"/>
                <a:gd name="T1" fmla="*/ 38 h 38"/>
                <a:gd name="T2" fmla="*/ 15 w 25"/>
                <a:gd name="T3" fmla="*/ 29 h 38"/>
                <a:gd name="T4" fmla="*/ 13 w 25"/>
                <a:gd name="T5" fmla="*/ 17 h 38"/>
                <a:gd name="T6" fmla="*/ 15 w 25"/>
                <a:gd name="T7" fmla="*/ 11 h 38"/>
                <a:gd name="T8" fmla="*/ 13 w 25"/>
                <a:gd name="T9" fmla="*/ 7 h 38"/>
                <a:gd name="T10" fmla="*/ 10 w 25"/>
                <a:gd name="T11" fmla="*/ 8 h 38"/>
                <a:gd name="T12" fmla="*/ 5 w 25"/>
                <a:gd name="T13" fmla="*/ 13 h 38"/>
                <a:gd name="T14" fmla="*/ 1 w 25"/>
                <a:gd name="T15" fmla="*/ 14 h 38"/>
                <a:gd name="T16" fmla="*/ 1 w 25"/>
                <a:gd name="T17" fmla="*/ 10 h 38"/>
                <a:gd name="T18" fmla="*/ 15 w 25"/>
                <a:gd name="T19" fmla="*/ 2 h 38"/>
                <a:gd name="T20" fmla="*/ 16 w 25"/>
                <a:gd name="T21" fmla="*/ 0 h 38"/>
                <a:gd name="T22" fmla="*/ 18 w 25"/>
                <a:gd name="T2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8">
                  <a:moveTo>
                    <a:pt x="18" y="38"/>
                  </a:moveTo>
                  <a:cubicBezTo>
                    <a:pt x="19" y="34"/>
                    <a:pt x="18" y="31"/>
                    <a:pt x="15" y="29"/>
                  </a:cubicBezTo>
                  <a:cubicBezTo>
                    <a:pt x="11" y="26"/>
                    <a:pt x="10" y="22"/>
                    <a:pt x="13" y="17"/>
                  </a:cubicBezTo>
                  <a:cubicBezTo>
                    <a:pt x="14" y="15"/>
                    <a:pt x="15" y="13"/>
                    <a:pt x="15" y="11"/>
                  </a:cubicBezTo>
                  <a:cubicBezTo>
                    <a:pt x="15" y="9"/>
                    <a:pt x="15" y="8"/>
                    <a:pt x="13" y="7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8" y="10"/>
                    <a:pt x="6" y="12"/>
                    <a:pt x="5" y="13"/>
                  </a:cubicBezTo>
                  <a:cubicBezTo>
                    <a:pt x="4" y="14"/>
                    <a:pt x="3" y="16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5" y="6"/>
                    <a:pt x="8" y="0"/>
                    <a:pt x="15" y="2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5" y="12"/>
                    <a:pt x="24" y="29"/>
                    <a:pt x="18" y="38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2103438" y="1752600"/>
              <a:ext cx="63500" cy="153988"/>
            </a:xfrm>
            <a:custGeom>
              <a:avLst/>
              <a:gdLst>
                <a:gd name="T0" fmla="*/ 16 w 17"/>
                <a:gd name="T1" fmla="*/ 13 h 41"/>
                <a:gd name="T2" fmla="*/ 14 w 17"/>
                <a:gd name="T3" fmla="*/ 20 h 41"/>
                <a:gd name="T4" fmla="*/ 8 w 17"/>
                <a:gd name="T5" fmla="*/ 37 h 41"/>
                <a:gd name="T6" fmla="*/ 8 w 17"/>
                <a:gd name="T7" fmla="*/ 39 h 41"/>
                <a:gd name="T8" fmla="*/ 5 w 17"/>
                <a:gd name="T9" fmla="*/ 41 h 41"/>
                <a:gd name="T10" fmla="*/ 4 w 17"/>
                <a:gd name="T11" fmla="*/ 25 h 41"/>
                <a:gd name="T12" fmla="*/ 5 w 17"/>
                <a:gd name="T13" fmla="*/ 16 h 41"/>
                <a:gd name="T14" fmla="*/ 2 w 17"/>
                <a:gd name="T15" fmla="*/ 15 h 41"/>
                <a:gd name="T16" fmla="*/ 11 w 17"/>
                <a:gd name="T17" fmla="*/ 0 h 41"/>
                <a:gd name="T18" fmla="*/ 12 w 17"/>
                <a:gd name="T19" fmla="*/ 3 h 41"/>
                <a:gd name="T20" fmla="*/ 16 w 17"/>
                <a:gd name="T21" fmla="*/ 8 h 41"/>
                <a:gd name="T22" fmla="*/ 16 w 17"/>
                <a:gd name="T23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41">
                  <a:moveTo>
                    <a:pt x="16" y="13"/>
                  </a:moveTo>
                  <a:cubicBezTo>
                    <a:pt x="15" y="16"/>
                    <a:pt x="15" y="18"/>
                    <a:pt x="14" y="20"/>
                  </a:cubicBezTo>
                  <a:cubicBezTo>
                    <a:pt x="14" y="26"/>
                    <a:pt x="12" y="32"/>
                    <a:pt x="8" y="37"/>
                  </a:cubicBezTo>
                  <a:cubicBezTo>
                    <a:pt x="8" y="37"/>
                    <a:pt x="7" y="38"/>
                    <a:pt x="8" y="39"/>
                  </a:cubicBezTo>
                  <a:cubicBezTo>
                    <a:pt x="7" y="40"/>
                    <a:pt x="6" y="41"/>
                    <a:pt x="5" y="41"/>
                  </a:cubicBezTo>
                  <a:cubicBezTo>
                    <a:pt x="0" y="36"/>
                    <a:pt x="2" y="31"/>
                    <a:pt x="4" y="25"/>
                  </a:cubicBezTo>
                  <a:cubicBezTo>
                    <a:pt x="5" y="22"/>
                    <a:pt x="5" y="19"/>
                    <a:pt x="5" y="16"/>
                  </a:cubicBezTo>
                  <a:cubicBezTo>
                    <a:pt x="5" y="14"/>
                    <a:pt x="3" y="15"/>
                    <a:pt x="2" y="15"/>
                  </a:cubicBezTo>
                  <a:cubicBezTo>
                    <a:pt x="5" y="10"/>
                    <a:pt x="8" y="5"/>
                    <a:pt x="11" y="0"/>
                  </a:cubicBezTo>
                  <a:cubicBezTo>
                    <a:pt x="13" y="0"/>
                    <a:pt x="11" y="2"/>
                    <a:pt x="12" y="3"/>
                  </a:cubicBezTo>
                  <a:cubicBezTo>
                    <a:pt x="13" y="4"/>
                    <a:pt x="12" y="8"/>
                    <a:pt x="16" y="8"/>
                  </a:cubicBezTo>
                  <a:cubicBezTo>
                    <a:pt x="17" y="8"/>
                    <a:pt x="15" y="12"/>
                    <a:pt x="16" y="13"/>
                  </a:cubicBezTo>
                  <a:close/>
                </a:path>
              </a:pathLst>
            </a:custGeom>
            <a:solidFill>
              <a:srgbClr val="8A9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125788" y="3671888"/>
              <a:ext cx="104775" cy="115888"/>
            </a:xfrm>
            <a:custGeom>
              <a:avLst/>
              <a:gdLst>
                <a:gd name="T0" fmla="*/ 25 w 28"/>
                <a:gd name="T1" fmla="*/ 25 h 31"/>
                <a:gd name="T2" fmla="*/ 7 w 28"/>
                <a:gd name="T3" fmla="*/ 29 h 31"/>
                <a:gd name="T4" fmla="*/ 0 w 28"/>
                <a:gd name="T5" fmla="*/ 24 h 31"/>
                <a:gd name="T6" fmla="*/ 4 w 28"/>
                <a:gd name="T7" fmla="*/ 16 h 31"/>
                <a:gd name="T8" fmla="*/ 5 w 28"/>
                <a:gd name="T9" fmla="*/ 12 h 31"/>
                <a:gd name="T10" fmla="*/ 8 w 28"/>
                <a:gd name="T11" fmla="*/ 14 h 31"/>
                <a:gd name="T12" fmla="*/ 10 w 28"/>
                <a:gd name="T13" fmla="*/ 15 h 31"/>
                <a:gd name="T14" fmla="*/ 11 w 28"/>
                <a:gd name="T15" fmla="*/ 12 h 31"/>
                <a:gd name="T16" fmla="*/ 15 w 28"/>
                <a:gd name="T17" fmla="*/ 3 h 31"/>
                <a:gd name="T18" fmla="*/ 19 w 28"/>
                <a:gd name="T19" fmla="*/ 2 h 31"/>
                <a:gd name="T20" fmla="*/ 18 w 28"/>
                <a:gd name="T21" fmla="*/ 6 h 31"/>
                <a:gd name="T22" fmla="*/ 16 w 28"/>
                <a:gd name="T23" fmla="*/ 10 h 31"/>
                <a:gd name="T24" fmla="*/ 19 w 28"/>
                <a:gd name="T25" fmla="*/ 9 h 31"/>
                <a:gd name="T26" fmla="*/ 23 w 28"/>
                <a:gd name="T27" fmla="*/ 10 h 31"/>
                <a:gd name="T28" fmla="*/ 21 w 28"/>
                <a:gd name="T29" fmla="*/ 13 h 31"/>
                <a:gd name="T30" fmla="*/ 19 w 28"/>
                <a:gd name="T31" fmla="*/ 14 h 31"/>
                <a:gd name="T32" fmla="*/ 14 w 28"/>
                <a:gd name="T33" fmla="*/ 22 h 31"/>
                <a:gd name="T34" fmla="*/ 22 w 28"/>
                <a:gd name="T35" fmla="*/ 22 h 31"/>
                <a:gd name="T36" fmla="*/ 26 w 28"/>
                <a:gd name="T37" fmla="*/ 25 h 31"/>
                <a:gd name="T38" fmla="*/ 25 w 28"/>
                <a:gd name="T3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1">
                  <a:moveTo>
                    <a:pt x="25" y="25"/>
                  </a:moveTo>
                  <a:cubicBezTo>
                    <a:pt x="19" y="26"/>
                    <a:pt x="13" y="27"/>
                    <a:pt x="7" y="29"/>
                  </a:cubicBezTo>
                  <a:cubicBezTo>
                    <a:pt x="0" y="31"/>
                    <a:pt x="0" y="31"/>
                    <a:pt x="0" y="24"/>
                  </a:cubicBezTo>
                  <a:cubicBezTo>
                    <a:pt x="5" y="23"/>
                    <a:pt x="3" y="19"/>
                    <a:pt x="4" y="16"/>
                  </a:cubicBezTo>
                  <a:cubicBezTo>
                    <a:pt x="4" y="15"/>
                    <a:pt x="3" y="13"/>
                    <a:pt x="5" y="12"/>
                  </a:cubicBezTo>
                  <a:cubicBezTo>
                    <a:pt x="7" y="11"/>
                    <a:pt x="7" y="13"/>
                    <a:pt x="8" y="14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1" y="13"/>
                    <a:pt x="11" y="12"/>
                  </a:cubicBezTo>
                  <a:cubicBezTo>
                    <a:pt x="11" y="9"/>
                    <a:pt x="13" y="6"/>
                    <a:pt x="15" y="3"/>
                  </a:cubicBezTo>
                  <a:cubicBezTo>
                    <a:pt x="16" y="1"/>
                    <a:pt x="18" y="0"/>
                    <a:pt x="19" y="2"/>
                  </a:cubicBezTo>
                  <a:cubicBezTo>
                    <a:pt x="21" y="3"/>
                    <a:pt x="19" y="4"/>
                    <a:pt x="18" y="6"/>
                  </a:cubicBezTo>
                  <a:cubicBezTo>
                    <a:pt x="18" y="7"/>
                    <a:pt x="16" y="8"/>
                    <a:pt x="16" y="10"/>
                  </a:cubicBezTo>
                  <a:cubicBezTo>
                    <a:pt x="18" y="11"/>
                    <a:pt x="18" y="9"/>
                    <a:pt x="19" y="9"/>
                  </a:cubicBezTo>
                  <a:cubicBezTo>
                    <a:pt x="20" y="9"/>
                    <a:pt x="22" y="8"/>
                    <a:pt x="23" y="10"/>
                  </a:cubicBezTo>
                  <a:cubicBezTo>
                    <a:pt x="24" y="12"/>
                    <a:pt x="22" y="13"/>
                    <a:pt x="21" y="13"/>
                  </a:cubicBezTo>
                  <a:cubicBezTo>
                    <a:pt x="20" y="13"/>
                    <a:pt x="20" y="14"/>
                    <a:pt x="19" y="14"/>
                  </a:cubicBezTo>
                  <a:cubicBezTo>
                    <a:pt x="17" y="16"/>
                    <a:pt x="13" y="19"/>
                    <a:pt x="14" y="22"/>
                  </a:cubicBezTo>
                  <a:cubicBezTo>
                    <a:pt x="15" y="25"/>
                    <a:pt x="19" y="23"/>
                    <a:pt x="22" y="22"/>
                  </a:cubicBezTo>
                  <a:cubicBezTo>
                    <a:pt x="24" y="22"/>
                    <a:pt x="28" y="19"/>
                    <a:pt x="26" y="25"/>
                  </a:cubicBezTo>
                  <a:cubicBezTo>
                    <a:pt x="26" y="25"/>
                    <a:pt x="26" y="25"/>
                    <a:pt x="25" y="25"/>
                  </a:cubicBezTo>
                  <a:close/>
                </a:path>
              </a:pathLst>
            </a:custGeom>
            <a:solidFill>
              <a:srgbClr val="E2E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5049838" y="3494088"/>
              <a:ext cx="96838" cy="101600"/>
            </a:xfrm>
            <a:custGeom>
              <a:avLst/>
              <a:gdLst>
                <a:gd name="T0" fmla="*/ 6 w 26"/>
                <a:gd name="T1" fmla="*/ 27 h 27"/>
                <a:gd name="T2" fmla="*/ 22 w 26"/>
                <a:gd name="T3" fmla="*/ 0 h 27"/>
                <a:gd name="T4" fmla="*/ 26 w 26"/>
                <a:gd name="T5" fmla="*/ 0 h 27"/>
                <a:gd name="T6" fmla="*/ 6 w 26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6" y="27"/>
                  </a:moveTo>
                  <a:cubicBezTo>
                    <a:pt x="0" y="14"/>
                    <a:pt x="8" y="0"/>
                    <a:pt x="22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2" y="11"/>
                    <a:pt x="17" y="21"/>
                    <a:pt x="6" y="27"/>
                  </a:cubicBezTo>
                  <a:close/>
                </a:path>
              </a:pathLst>
            </a:custGeom>
            <a:solidFill>
              <a:srgbClr val="A3B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925888" y="1644650"/>
              <a:ext cx="101600" cy="107950"/>
            </a:xfrm>
            <a:custGeom>
              <a:avLst/>
              <a:gdLst>
                <a:gd name="T0" fmla="*/ 26 w 27"/>
                <a:gd name="T1" fmla="*/ 7 h 29"/>
                <a:gd name="T2" fmla="*/ 25 w 27"/>
                <a:gd name="T3" fmla="*/ 21 h 29"/>
                <a:gd name="T4" fmla="*/ 20 w 27"/>
                <a:gd name="T5" fmla="*/ 26 h 29"/>
                <a:gd name="T6" fmla="*/ 18 w 27"/>
                <a:gd name="T7" fmla="*/ 20 h 29"/>
                <a:gd name="T8" fmla="*/ 16 w 27"/>
                <a:gd name="T9" fmla="*/ 24 h 29"/>
                <a:gd name="T10" fmla="*/ 15 w 27"/>
                <a:gd name="T11" fmla="*/ 26 h 29"/>
                <a:gd name="T12" fmla="*/ 0 w 27"/>
                <a:gd name="T13" fmla="*/ 24 h 29"/>
                <a:gd name="T14" fmla="*/ 13 w 27"/>
                <a:gd name="T15" fmla="*/ 21 h 29"/>
                <a:gd name="T16" fmla="*/ 12 w 27"/>
                <a:gd name="T17" fmla="*/ 0 h 29"/>
                <a:gd name="T18" fmla="*/ 19 w 27"/>
                <a:gd name="T19" fmla="*/ 15 h 29"/>
                <a:gd name="T20" fmla="*/ 26 w 27"/>
                <a:gd name="T2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9">
                  <a:moveTo>
                    <a:pt x="26" y="7"/>
                  </a:moveTo>
                  <a:cubicBezTo>
                    <a:pt x="27" y="12"/>
                    <a:pt x="27" y="17"/>
                    <a:pt x="25" y="21"/>
                  </a:cubicBezTo>
                  <a:cubicBezTo>
                    <a:pt x="24" y="24"/>
                    <a:pt x="22" y="26"/>
                    <a:pt x="20" y="26"/>
                  </a:cubicBezTo>
                  <a:cubicBezTo>
                    <a:pt x="17" y="25"/>
                    <a:pt x="19" y="22"/>
                    <a:pt x="18" y="20"/>
                  </a:cubicBezTo>
                  <a:cubicBezTo>
                    <a:pt x="17" y="21"/>
                    <a:pt x="14" y="21"/>
                    <a:pt x="16" y="24"/>
                  </a:cubicBezTo>
                  <a:cubicBezTo>
                    <a:pt x="18" y="26"/>
                    <a:pt x="16" y="26"/>
                    <a:pt x="15" y="26"/>
                  </a:cubicBezTo>
                  <a:cubicBezTo>
                    <a:pt x="9" y="29"/>
                    <a:pt x="5" y="27"/>
                    <a:pt x="0" y="24"/>
                  </a:cubicBezTo>
                  <a:cubicBezTo>
                    <a:pt x="4" y="22"/>
                    <a:pt x="8" y="20"/>
                    <a:pt x="13" y="21"/>
                  </a:cubicBezTo>
                  <a:cubicBezTo>
                    <a:pt x="8" y="14"/>
                    <a:pt x="10" y="7"/>
                    <a:pt x="12" y="0"/>
                  </a:cubicBezTo>
                  <a:cubicBezTo>
                    <a:pt x="16" y="4"/>
                    <a:pt x="19" y="9"/>
                    <a:pt x="19" y="15"/>
                  </a:cubicBezTo>
                  <a:cubicBezTo>
                    <a:pt x="21" y="13"/>
                    <a:pt x="23" y="10"/>
                    <a:pt x="26" y="7"/>
                  </a:cubicBezTo>
                  <a:close/>
                </a:path>
              </a:pathLst>
            </a:custGeom>
            <a:solidFill>
              <a:srgbClr val="5C6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4805363" y="1601788"/>
              <a:ext cx="77788" cy="177800"/>
            </a:xfrm>
            <a:custGeom>
              <a:avLst/>
              <a:gdLst>
                <a:gd name="T0" fmla="*/ 12 w 21"/>
                <a:gd name="T1" fmla="*/ 0 h 47"/>
                <a:gd name="T2" fmla="*/ 16 w 21"/>
                <a:gd name="T3" fmla="*/ 2 h 47"/>
                <a:gd name="T4" fmla="*/ 21 w 21"/>
                <a:gd name="T5" fmla="*/ 2 h 47"/>
                <a:gd name="T6" fmla="*/ 9 w 21"/>
                <a:gd name="T7" fmla="*/ 9 h 47"/>
                <a:gd name="T8" fmla="*/ 12 w 21"/>
                <a:gd name="T9" fmla="*/ 10 h 47"/>
                <a:gd name="T10" fmla="*/ 14 w 21"/>
                <a:gd name="T11" fmla="*/ 14 h 47"/>
                <a:gd name="T12" fmla="*/ 11 w 21"/>
                <a:gd name="T13" fmla="*/ 15 h 47"/>
                <a:gd name="T14" fmla="*/ 6 w 21"/>
                <a:gd name="T15" fmla="*/ 18 h 47"/>
                <a:gd name="T16" fmla="*/ 10 w 21"/>
                <a:gd name="T17" fmla="*/ 21 h 47"/>
                <a:gd name="T18" fmla="*/ 13 w 21"/>
                <a:gd name="T19" fmla="*/ 24 h 47"/>
                <a:gd name="T20" fmla="*/ 10 w 21"/>
                <a:gd name="T21" fmla="*/ 27 h 47"/>
                <a:gd name="T22" fmla="*/ 8 w 21"/>
                <a:gd name="T23" fmla="*/ 34 h 47"/>
                <a:gd name="T24" fmla="*/ 9 w 21"/>
                <a:gd name="T25" fmla="*/ 36 h 47"/>
                <a:gd name="T26" fmla="*/ 1 w 21"/>
                <a:gd name="T27" fmla="*/ 47 h 47"/>
                <a:gd name="T28" fmla="*/ 1 w 21"/>
                <a:gd name="T29" fmla="*/ 38 h 47"/>
                <a:gd name="T30" fmla="*/ 5 w 21"/>
                <a:gd name="T31" fmla="*/ 9 h 47"/>
                <a:gd name="T32" fmla="*/ 12 w 21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47">
                  <a:moveTo>
                    <a:pt x="12" y="0"/>
                  </a:moveTo>
                  <a:cubicBezTo>
                    <a:pt x="13" y="2"/>
                    <a:pt x="14" y="3"/>
                    <a:pt x="16" y="2"/>
                  </a:cubicBezTo>
                  <a:cubicBezTo>
                    <a:pt x="18" y="1"/>
                    <a:pt x="19" y="2"/>
                    <a:pt x="21" y="2"/>
                  </a:cubicBezTo>
                  <a:cubicBezTo>
                    <a:pt x="19" y="7"/>
                    <a:pt x="13" y="6"/>
                    <a:pt x="9" y="9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3" y="11"/>
                    <a:pt x="15" y="12"/>
                    <a:pt x="14" y="14"/>
                  </a:cubicBezTo>
                  <a:cubicBezTo>
                    <a:pt x="14" y="16"/>
                    <a:pt x="12" y="15"/>
                    <a:pt x="11" y="15"/>
                  </a:cubicBezTo>
                  <a:cubicBezTo>
                    <a:pt x="9" y="15"/>
                    <a:pt x="6" y="15"/>
                    <a:pt x="6" y="18"/>
                  </a:cubicBezTo>
                  <a:cubicBezTo>
                    <a:pt x="5" y="21"/>
                    <a:pt x="8" y="21"/>
                    <a:pt x="10" y="21"/>
                  </a:cubicBezTo>
                  <a:cubicBezTo>
                    <a:pt x="11" y="21"/>
                    <a:pt x="13" y="22"/>
                    <a:pt x="13" y="24"/>
                  </a:cubicBezTo>
                  <a:cubicBezTo>
                    <a:pt x="12" y="25"/>
                    <a:pt x="11" y="26"/>
                    <a:pt x="10" y="27"/>
                  </a:cubicBezTo>
                  <a:cubicBezTo>
                    <a:pt x="4" y="29"/>
                    <a:pt x="4" y="29"/>
                    <a:pt x="8" y="34"/>
                  </a:cubicBezTo>
                  <a:cubicBezTo>
                    <a:pt x="9" y="35"/>
                    <a:pt x="10" y="36"/>
                    <a:pt x="9" y="36"/>
                  </a:cubicBezTo>
                  <a:cubicBezTo>
                    <a:pt x="4" y="38"/>
                    <a:pt x="5" y="45"/>
                    <a:pt x="1" y="47"/>
                  </a:cubicBezTo>
                  <a:cubicBezTo>
                    <a:pt x="1" y="44"/>
                    <a:pt x="1" y="41"/>
                    <a:pt x="1" y="38"/>
                  </a:cubicBezTo>
                  <a:cubicBezTo>
                    <a:pt x="0" y="28"/>
                    <a:pt x="0" y="18"/>
                    <a:pt x="5" y="9"/>
                  </a:cubicBezTo>
                  <a:cubicBezTo>
                    <a:pt x="6" y="6"/>
                    <a:pt x="10" y="4"/>
                    <a:pt x="12" y="0"/>
                  </a:cubicBezTo>
                  <a:close/>
                </a:path>
              </a:pathLst>
            </a:custGeom>
            <a:solidFill>
              <a:srgbClr val="8BA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290888" y="3433763"/>
              <a:ext cx="107950" cy="106363"/>
            </a:xfrm>
            <a:custGeom>
              <a:avLst/>
              <a:gdLst>
                <a:gd name="T0" fmla="*/ 4 w 29"/>
                <a:gd name="T1" fmla="*/ 22 h 28"/>
                <a:gd name="T2" fmla="*/ 12 w 29"/>
                <a:gd name="T3" fmla="*/ 22 h 28"/>
                <a:gd name="T4" fmla="*/ 0 w 29"/>
                <a:gd name="T5" fmla="*/ 18 h 28"/>
                <a:gd name="T6" fmla="*/ 8 w 29"/>
                <a:gd name="T7" fmla="*/ 5 h 28"/>
                <a:gd name="T8" fmla="*/ 12 w 29"/>
                <a:gd name="T9" fmla="*/ 11 h 28"/>
                <a:gd name="T10" fmla="*/ 16 w 29"/>
                <a:gd name="T11" fmla="*/ 8 h 28"/>
                <a:gd name="T12" fmla="*/ 25 w 29"/>
                <a:gd name="T13" fmla="*/ 1 h 28"/>
                <a:gd name="T14" fmla="*/ 28 w 29"/>
                <a:gd name="T15" fmla="*/ 1 h 28"/>
                <a:gd name="T16" fmla="*/ 27 w 29"/>
                <a:gd name="T17" fmla="*/ 5 h 28"/>
                <a:gd name="T18" fmla="*/ 22 w 29"/>
                <a:gd name="T19" fmla="*/ 8 h 28"/>
                <a:gd name="T20" fmla="*/ 27 w 29"/>
                <a:gd name="T21" fmla="*/ 12 h 28"/>
                <a:gd name="T22" fmla="*/ 21 w 29"/>
                <a:gd name="T23" fmla="*/ 14 h 28"/>
                <a:gd name="T24" fmla="*/ 14 w 29"/>
                <a:gd name="T25" fmla="*/ 18 h 28"/>
                <a:gd name="T26" fmla="*/ 14 w 29"/>
                <a:gd name="T27" fmla="*/ 20 h 28"/>
                <a:gd name="T28" fmla="*/ 21 w 29"/>
                <a:gd name="T29" fmla="*/ 23 h 28"/>
                <a:gd name="T30" fmla="*/ 25 w 29"/>
                <a:gd name="T31" fmla="*/ 26 h 28"/>
                <a:gd name="T32" fmla="*/ 21 w 29"/>
                <a:gd name="T33" fmla="*/ 27 h 28"/>
                <a:gd name="T34" fmla="*/ 11 w 29"/>
                <a:gd name="T35" fmla="*/ 24 h 28"/>
                <a:gd name="T36" fmla="*/ 4 w 29"/>
                <a:gd name="T3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28">
                  <a:moveTo>
                    <a:pt x="4" y="22"/>
                  </a:moveTo>
                  <a:cubicBezTo>
                    <a:pt x="6" y="22"/>
                    <a:pt x="9" y="22"/>
                    <a:pt x="12" y="22"/>
                  </a:cubicBezTo>
                  <a:cubicBezTo>
                    <a:pt x="8" y="19"/>
                    <a:pt x="4" y="20"/>
                    <a:pt x="0" y="18"/>
                  </a:cubicBezTo>
                  <a:cubicBezTo>
                    <a:pt x="3" y="14"/>
                    <a:pt x="9" y="12"/>
                    <a:pt x="8" y="5"/>
                  </a:cubicBezTo>
                  <a:cubicBezTo>
                    <a:pt x="11" y="5"/>
                    <a:pt x="13" y="7"/>
                    <a:pt x="12" y="11"/>
                  </a:cubicBezTo>
                  <a:cubicBezTo>
                    <a:pt x="14" y="10"/>
                    <a:pt x="15" y="9"/>
                    <a:pt x="16" y="8"/>
                  </a:cubicBezTo>
                  <a:cubicBezTo>
                    <a:pt x="18" y="4"/>
                    <a:pt x="21" y="2"/>
                    <a:pt x="25" y="1"/>
                  </a:cubicBezTo>
                  <a:cubicBezTo>
                    <a:pt x="26" y="1"/>
                    <a:pt x="27" y="0"/>
                    <a:pt x="28" y="1"/>
                  </a:cubicBezTo>
                  <a:cubicBezTo>
                    <a:pt x="29" y="2"/>
                    <a:pt x="29" y="4"/>
                    <a:pt x="27" y="5"/>
                  </a:cubicBezTo>
                  <a:cubicBezTo>
                    <a:pt x="25" y="6"/>
                    <a:pt x="24" y="7"/>
                    <a:pt x="22" y="8"/>
                  </a:cubicBezTo>
                  <a:cubicBezTo>
                    <a:pt x="23" y="11"/>
                    <a:pt x="28" y="9"/>
                    <a:pt x="27" y="12"/>
                  </a:cubicBezTo>
                  <a:cubicBezTo>
                    <a:pt x="26" y="15"/>
                    <a:pt x="23" y="14"/>
                    <a:pt x="21" y="14"/>
                  </a:cubicBezTo>
                  <a:cubicBezTo>
                    <a:pt x="18" y="14"/>
                    <a:pt x="16" y="17"/>
                    <a:pt x="14" y="18"/>
                  </a:cubicBezTo>
                  <a:cubicBezTo>
                    <a:pt x="12" y="18"/>
                    <a:pt x="13" y="20"/>
                    <a:pt x="14" y="20"/>
                  </a:cubicBezTo>
                  <a:cubicBezTo>
                    <a:pt x="17" y="21"/>
                    <a:pt x="19" y="23"/>
                    <a:pt x="21" y="23"/>
                  </a:cubicBezTo>
                  <a:cubicBezTo>
                    <a:pt x="23" y="23"/>
                    <a:pt x="25" y="24"/>
                    <a:pt x="25" y="26"/>
                  </a:cubicBezTo>
                  <a:cubicBezTo>
                    <a:pt x="24" y="28"/>
                    <a:pt x="22" y="27"/>
                    <a:pt x="21" y="27"/>
                  </a:cubicBezTo>
                  <a:cubicBezTo>
                    <a:pt x="17" y="26"/>
                    <a:pt x="14" y="25"/>
                    <a:pt x="11" y="24"/>
                  </a:cubicBezTo>
                  <a:cubicBezTo>
                    <a:pt x="9" y="23"/>
                    <a:pt x="6" y="23"/>
                    <a:pt x="4" y="22"/>
                  </a:cubicBezTo>
                  <a:close/>
                </a:path>
              </a:pathLst>
            </a:custGeom>
            <a:solidFill>
              <a:srgbClr val="E4E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027363" y="1974850"/>
              <a:ext cx="90488" cy="123825"/>
            </a:xfrm>
            <a:custGeom>
              <a:avLst/>
              <a:gdLst>
                <a:gd name="T0" fmla="*/ 17 w 24"/>
                <a:gd name="T1" fmla="*/ 10 h 33"/>
                <a:gd name="T2" fmla="*/ 17 w 24"/>
                <a:gd name="T3" fmla="*/ 15 h 33"/>
                <a:gd name="T4" fmla="*/ 24 w 24"/>
                <a:gd name="T5" fmla="*/ 33 h 33"/>
                <a:gd name="T6" fmla="*/ 16 w 24"/>
                <a:gd name="T7" fmla="*/ 26 h 33"/>
                <a:gd name="T8" fmla="*/ 7 w 24"/>
                <a:gd name="T9" fmla="*/ 26 h 33"/>
                <a:gd name="T10" fmla="*/ 1 w 24"/>
                <a:gd name="T11" fmla="*/ 30 h 33"/>
                <a:gd name="T12" fmla="*/ 4 w 24"/>
                <a:gd name="T13" fmla="*/ 20 h 33"/>
                <a:gd name="T14" fmla="*/ 8 w 24"/>
                <a:gd name="T15" fmla="*/ 1 h 33"/>
                <a:gd name="T16" fmla="*/ 12 w 24"/>
                <a:gd name="T17" fmla="*/ 3 h 33"/>
                <a:gd name="T18" fmla="*/ 17 w 24"/>
                <a:gd name="T19" fmla="*/ 9 h 33"/>
                <a:gd name="T20" fmla="*/ 17 w 24"/>
                <a:gd name="T2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3">
                  <a:moveTo>
                    <a:pt x="17" y="10"/>
                  </a:moveTo>
                  <a:cubicBezTo>
                    <a:pt x="16" y="11"/>
                    <a:pt x="16" y="13"/>
                    <a:pt x="17" y="15"/>
                  </a:cubicBezTo>
                  <a:cubicBezTo>
                    <a:pt x="19" y="20"/>
                    <a:pt x="20" y="26"/>
                    <a:pt x="24" y="33"/>
                  </a:cubicBezTo>
                  <a:cubicBezTo>
                    <a:pt x="20" y="31"/>
                    <a:pt x="18" y="28"/>
                    <a:pt x="16" y="26"/>
                  </a:cubicBezTo>
                  <a:cubicBezTo>
                    <a:pt x="13" y="23"/>
                    <a:pt x="10" y="22"/>
                    <a:pt x="7" y="26"/>
                  </a:cubicBezTo>
                  <a:cubicBezTo>
                    <a:pt x="5" y="28"/>
                    <a:pt x="3" y="29"/>
                    <a:pt x="1" y="30"/>
                  </a:cubicBezTo>
                  <a:cubicBezTo>
                    <a:pt x="0" y="26"/>
                    <a:pt x="3" y="24"/>
                    <a:pt x="4" y="20"/>
                  </a:cubicBezTo>
                  <a:cubicBezTo>
                    <a:pt x="5" y="14"/>
                    <a:pt x="6" y="7"/>
                    <a:pt x="8" y="1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6"/>
                    <a:pt x="14" y="8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lose/>
                </a:path>
              </a:pathLst>
            </a:custGeom>
            <a:solidFill>
              <a:srgbClr val="D6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1065213" y="1738313"/>
              <a:ext cx="169863" cy="112713"/>
            </a:xfrm>
            <a:custGeom>
              <a:avLst/>
              <a:gdLst>
                <a:gd name="T0" fmla="*/ 28 w 45"/>
                <a:gd name="T1" fmla="*/ 25 h 30"/>
                <a:gd name="T2" fmla="*/ 38 w 45"/>
                <a:gd name="T3" fmla="*/ 18 h 30"/>
                <a:gd name="T4" fmla="*/ 36 w 45"/>
                <a:gd name="T5" fmla="*/ 16 h 30"/>
                <a:gd name="T6" fmla="*/ 25 w 45"/>
                <a:gd name="T7" fmla="*/ 19 h 30"/>
                <a:gd name="T8" fmla="*/ 18 w 45"/>
                <a:gd name="T9" fmla="*/ 19 h 30"/>
                <a:gd name="T10" fmla="*/ 6 w 45"/>
                <a:gd name="T11" fmla="*/ 15 h 30"/>
                <a:gd name="T12" fmla="*/ 4 w 45"/>
                <a:gd name="T13" fmla="*/ 18 h 30"/>
                <a:gd name="T14" fmla="*/ 6 w 45"/>
                <a:gd name="T15" fmla="*/ 13 h 30"/>
                <a:gd name="T16" fmla="*/ 7 w 45"/>
                <a:gd name="T17" fmla="*/ 10 h 30"/>
                <a:gd name="T18" fmla="*/ 11 w 45"/>
                <a:gd name="T19" fmla="*/ 12 h 30"/>
                <a:gd name="T20" fmla="*/ 18 w 45"/>
                <a:gd name="T21" fmla="*/ 13 h 30"/>
                <a:gd name="T22" fmla="*/ 18 w 45"/>
                <a:gd name="T23" fmla="*/ 10 h 30"/>
                <a:gd name="T24" fmla="*/ 16 w 45"/>
                <a:gd name="T25" fmla="*/ 9 h 30"/>
                <a:gd name="T26" fmla="*/ 23 w 45"/>
                <a:gd name="T27" fmla="*/ 2 h 30"/>
                <a:gd name="T28" fmla="*/ 33 w 45"/>
                <a:gd name="T29" fmla="*/ 1 h 30"/>
                <a:gd name="T30" fmla="*/ 37 w 45"/>
                <a:gd name="T31" fmla="*/ 1 h 30"/>
                <a:gd name="T32" fmla="*/ 38 w 45"/>
                <a:gd name="T33" fmla="*/ 2 h 30"/>
                <a:gd name="T34" fmla="*/ 40 w 45"/>
                <a:gd name="T35" fmla="*/ 7 h 30"/>
                <a:gd name="T36" fmla="*/ 26 w 45"/>
                <a:gd name="T37" fmla="*/ 11 h 30"/>
                <a:gd name="T38" fmla="*/ 27 w 45"/>
                <a:gd name="T39" fmla="*/ 13 h 30"/>
                <a:gd name="T40" fmla="*/ 33 w 45"/>
                <a:gd name="T41" fmla="*/ 12 h 30"/>
                <a:gd name="T42" fmla="*/ 38 w 45"/>
                <a:gd name="T43" fmla="*/ 11 h 30"/>
                <a:gd name="T44" fmla="*/ 41 w 45"/>
                <a:gd name="T45" fmla="*/ 16 h 30"/>
                <a:gd name="T46" fmla="*/ 36 w 45"/>
                <a:gd name="T47" fmla="*/ 23 h 30"/>
                <a:gd name="T48" fmla="*/ 40 w 45"/>
                <a:gd name="T49" fmla="*/ 23 h 30"/>
                <a:gd name="T50" fmla="*/ 41 w 45"/>
                <a:gd name="T51" fmla="*/ 26 h 30"/>
                <a:gd name="T52" fmla="*/ 25 w 45"/>
                <a:gd name="T53" fmla="*/ 30 h 30"/>
                <a:gd name="T54" fmla="*/ 28 w 45"/>
                <a:gd name="T5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30">
                  <a:moveTo>
                    <a:pt x="28" y="25"/>
                  </a:moveTo>
                  <a:cubicBezTo>
                    <a:pt x="33" y="26"/>
                    <a:pt x="35" y="21"/>
                    <a:pt x="38" y="18"/>
                  </a:cubicBezTo>
                  <a:cubicBezTo>
                    <a:pt x="40" y="16"/>
                    <a:pt x="37" y="15"/>
                    <a:pt x="36" y="16"/>
                  </a:cubicBezTo>
                  <a:cubicBezTo>
                    <a:pt x="32" y="17"/>
                    <a:pt x="29" y="17"/>
                    <a:pt x="25" y="19"/>
                  </a:cubicBezTo>
                  <a:cubicBezTo>
                    <a:pt x="23" y="21"/>
                    <a:pt x="20" y="20"/>
                    <a:pt x="18" y="19"/>
                  </a:cubicBezTo>
                  <a:cubicBezTo>
                    <a:pt x="14" y="17"/>
                    <a:pt x="10" y="16"/>
                    <a:pt x="6" y="15"/>
                  </a:cubicBezTo>
                  <a:cubicBezTo>
                    <a:pt x="4" y="14"/>
                    <a:pt x="4" y="16"/>
                    <a:pt x="4" y="18"/>
                  </a:cubicBezTo>
                  <a:cubicBezTo>
                    <a:pt x="3" y="15"/>
                    <a:pt x="0" y="12"/>
                    <a:pt x="6" y="13"/>
                  </a:cubicBezTo>
                  <a:cubicBezTo>
                    <a:pt x="9" y="13"/>
                    <a:pt x="7" y="11"/>
                    <a:pt x="7" y="10"/>
                  </a:cubicBezTo>
                  <a:cubicBezTo>
                    <a:pt x="9" y="9"/>
                    <a:pt x="10" y="11"/>
                    <a:pt x="11" y="12"/>
                  </a:cubicBezTo>
                  <a:cubicBezTo>
                    <a:pt x="13" y="13"/>
                    <a:pt x="16" y="14"/>
                    <a:pt x="18" y="13"/>
                  </a:cubicBezTo>
                  <a:cubicBezTo>
                    <a:pt x="21" y="12"/>
                    <a:pt x="20" y="11"/>
                    <a:pt x="18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5" y="4"/>
                    <a:pt x="16" y="3"/>
                    <a:pt x="23" y="2"/>
                  </a:cubicBezTo>
                  <a:cubicBezTo>
                    <a:pt x="26" y="4"/>
                    <a:pt x="30" y="4"/>
                    <a:pt x="33" y="1"/>
                  </a:cubicBezTo>
                  <a:cubicBezTo>
                    <a:pt x="34" y="0"/>
                    <a:pt x="35" y="0"/>
                    <a:pt x="37" y="1"/>
                  </a:cubicBezTo>
                  <a:cubicBezTo>
                    <a:pt x="37" y="1"/>
                    <a:pt x="37" y="2"/>
                    <a:pt x="38" y="2"/>
                  </a:cubicBezTo>
                  <a:cubicBezTo>
                    <a:pt x="45" y="2"/>
                    <a:pt x="41" y="5"/>
                    <a:pt x="40" y="7"/>
                  </a:cubicBezTo>
                  <a:cubicBezTo>
                    <a:pt x="36" y="6"/>
                    <a:pt x="28" y="8"/>
                    <a:pt x="26" y="11"/>
                  </a:cubicBezTo>
                  <a:cubicBezTo>
                    <a:pt x="25" y="12"/>
                    <a:pt x="26" y="13"/>
                    <a:pt x="27" y="13"/>
                  </a:cubicBezTo>
                  <a:cubicBezTo>
                    <a:pt x="29" y="14"/>
                    <a:pt x="31" y="13"/>
                    <a:pt x="33" y="12"/>
                  </a:cubicBezTo>
                  <a:cubicBezTo>
                    <a:pt x="35" y="11"/>
                    <a:pt x="36" y="10"/>
                    <a:pt x="38" y="11"/>
                  </a:cubicBezTo>
                  <a:cubicBezTo>
                    <a:pt x="38" y="13"/>
                    <a:pt x="43" y="12"/>
                    <a:pt x="41" y="16"/>
                  </a:cubicBezTo>
                  <a:cubicBezTo>
                    <a:pt x="39" y="18"/>
                    <a:pt x="38" y="21"/>
                    <a:pt x="36" y="23"/>
                  </a:cubicBezTo>
                  <a:cubicBezTo>
                    <a:pt x="38" y="23"/>
                    <a:pt x="39" y="23"/>
                    <a:pt x="40" y="23"/>
                  </a:cubicBezTo>
                  <a:cubicBezTo>
                    <a:pt x="42" y="24"/>
                    <a:pt x="42" y="24"/>
                    <a:pt x="41" y="26"/>
                  </a:cubicBezTo>
                  <a:cubicBezTo>
                    <a:pt x="35" y="27"/>
                    <a:pt x="31" y="30"/>
                    <a:pt x="25" y="30"/>
                  </a:cubicBezTo>
                  <a:cubicBezTo>
                    <a:pt x="24" y="27"/>
                    <a:pt x="27" y="27"/>
                    <a:pt x="28" y="25"/>
                  </a:cubicBezTo>
                  <a:close/>
                </a:path>
              </a:pathLst>
            </a:custGeom>
            <a:solidFill>
              <a:srgbClr val="F7C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5091113" y="1685925"/>
              <a:ext cx="66675" cy="165100"/>
            </a:xfrm>
            <a:custGeom>
              <a:avLst/>
              <a:gdLst>
                <a:gd name="T0" fmla="*/ 0 w 18"/>
                <a:gd name="T1" fmla="*/ 1 h 44"/>
                <a:gd name="T2" fmla="*/ 5 w 18"/>
                <a:gd name="T3" fmla="*/ 4 h 44"/>
                <a:gd name="T4" fmla="*/ 11 w 18"/>
                <a:gd name="T5" fmla="*/ 6 h 44"/>
                <a:gd name="T6" fmla="*/ 9 w 18"/>
                <a:gd name="T7" fmla="*/ 7 h 44"/>
                <a:gd name="T8" fmla="*/ 7 w 18"/>
                <a:gd name="T9" fmla="*/ 10 h 44"/>
                <a:gd name="T10" fmla="*/ 10 w 18"/>
                <a:gd name="T11" fmla="*/ 12 h 44"/>
                <a:gd name="T12" fmla="*/ 12 w 18"/>
                <a:gd name="T13" fmla="*/ 12 h 44"/>
                <a:gd name="T14" fmla="*/ 16 w 18"/>
                <a:gd name="T15" fmla="*/ 15 h 44"/>
                <a:gd name="T16" fmla="*/ 12 w 18"/>
                <a:gd name="T17" fmla="*/ 18 h 44"/>
                <a:gd name="T18" fmla="*/ 8 w 18"/>
                <a:gd name="T19" fmla="*/ 20 h 44"/>
                <a:gd name="T20" fmla="*/ 12 w 18"/>
                <a:gd name="T21" fmla="*/ 23 h 44"/>
                <a:gd name="T22" fmla="*/ 16 w 18"/>
                <a:gd name="T23" fmla="*/ 26 h 44"/>
                <a:gd name="T24" fmla="*/ 13 w 18"/>
                <a:gd name="T25" fmla="*/ 31 h 44"/>
                <a:gd name="T26" fmla="*/ 11 w 18"/>
                <a:gd name="T27" fmla="*/ 32 h 44"/>
                <a:gd name="T28" fmla="*/ 13 w 18"/>
                <a:gd name="T29" fmla="*/ 34 h 44"/>
                <a:gd name="T30" fmla="*/ 18 w 18"/>
                <a:gd name="T31" fmla="*/ 44 h 44"/>
                <a:gd name="T32" fmla="*/ 16 w 18"/>
                <a:gd name="T33" fmla="*/ 44 h 44"/>
                <a:gd name="T34" fmla="*/ 8 w 18"/>
                <a:gd name="T35" fmla="*/ 36 h 44"/>
                <a:gd name="T36" fmla="*/ 4 w 18"/>
                <a:gd name="T37" fmla="*/ 16 h 44"/>
                <a:gd name="T38" fmla="*/ 3 w 18"/>
                <a:gd name="T39" fmla="*/ 11 h 44"/>
                <a:gd name="T40" fmla="*/ 0 w 18"/>
                <a:gd name="T4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44">
                  <a:moveTo>
                    <a:pt x="0" y="1"/>
                  </a:moveTo>
                  <a:cubicBezTo>
                    <a:pt x="3" y="0"/>
                    <a:pt x="3" y="3"/>
                    <a:pt x="5" y="4"/>
                  </a:cubicBezTo>
                  <a:cubicBezTo>
                    <a:pt x="7" y="4"/>
                    <a:pt x="10" y="4"/>
                    <a:pt x="11" y="6"/>
                  </a:cubicBezTo>
                  <a:cubicBezTo>
                    <a:pt x="11" y="7"/>
                    <a:pt x="9" y="7"/>
                    <a:pt x="9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2"/>
                    <a:pt x="9" y="12"/>
                    <a:pt x="10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4" y="12"/>
                    <a:pt x="16" y="12"/>
                    <a:pt x="16" y="15"/>
                  </a:cubicBezTo>
                  <a:cubicBezTo>
                    <a:pt x="16" y="17"/>
                    <a:pt x="15" y="18"/>
                    <a:pt x="12" y="18"/>
                  </a:cubicBezTo>
                  <a:cubicBezTo>
                    <a:pt x="11" y="18"/>
                    <a:pt x="8" y="18"/>
                    <a:pt x="8" y="20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14" y="24"/>
                    <a:pt x="16" y="24"/>
                    <a:pt x="16" y="26"/>
                  </a:cubicBezTo>
                  <a:cubicBezTo>
                    <a:pt x="16" y="29"/>
                    <a:pt x="16" y="30"/>
                    <a:pt x="13" y="31"/>
                  </a:cubicBezTo>
                  <a:cubicBezTo>
                    <a:pt x="12" y="31"/>
                    <a:pt x="11" y="31"/>
                    <a:pt x="11" y="32"/>
                  </a:cubicBezTo>
                  <a:cubicBezTo>
                    <a:pt x="11" y="33"/>
                    <a:pt x="12" y="34"/>
                    <a:pt x="13" y="34"/>
                  </a:cubicBezTo>
                  <a:cubicBezTo>
                    <a:pt x="18" y="36"/>
                    <a:pt x="15" y="41"/>
                    <a:pt x="18" y="44"/>
                  </a:cubicBezTo>
                  <a:cubicBezTo>
                    <a:pt x="17" y="44"/>
                    <a:pt x="17" y="44"/>
                    <a:pt x="16" y="44"/>
                  </a:cubicBezTo>
                  <a:cubicBezTo>
                    <a:pt x="11" y="43"/>
                    <a:pt x="10" y="40"/>
                    <a:pt x="8" y="36"/>
                  </a:cubicBezTo>
                  <a:cubicBezTo>
                    <a:pt x="5" y="30"/>
                    <a:pt x="5" y="22"/>
                    <a:pt x="4" y="16"/>
                  </a:cubicBezTo>
                  <a:cubicBezTo>
                    <a:pt x="4" y="14"/>
                    <a:pt x="3" y="13"/>
                    <a:pt x="3" y="11"/>
                  </a:cubicBezTo>
                  <a:cubicBezTo>
                    <a:pt x="3" y="8"/>
                    <a:pt x="1" y="4"/>
                    <a:pt x="0" y="1"/>
                  </a:cubicBezTo>
                  <a:close/>
                </a:path>
              </a:pathLst>
            </a:custGeom>
            <a:solidFill>
              <a:srgbClr val="72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2947988" y="2414588"/>
              <a:ext cx="76200" cy="76200"/>
            </a:xfrm>
            <a:custGeom>
              <a:avLst/>
              <a:gdLst>
                <a:gd name="T0" fmla="*/ 16 w 20"/>
                <a:gd name="T1" fmla="*/ 2 h 20"/>
                <a:gd name="T2" fmla="*/ 15 w 20"/>
                <a:gd name="T3" fmla="*/ 18 h 20"/>
                <a:gd name="T4" fmla="*/ 11 w 20"/>
                <a:gd name="T5" fmla="*/ 16 h 20"/>
                <a:gd name="T6" fmla="*/ 3 w 20"/>
                <a:gd name="T7" fmla="*/ 20 h 20"/>
                <a:gd name="T8" fmla="*/ 0 w 20"/>
                <a:gd name="T9" fmla="*/ 18 h 20"/>
                <a:gd name="T10" fmla="*/ 3 w 20"/>
                <a:gd name="T11" fmla="*/ 8 h 20"/>
                <a:gd name="T12" fmla="*/ 3 w 20"/>
                <a:gd name="T13" fmla="*/ 6 h 20"/>
                <a:gd name="T14" fmla="*/ 3 w 20"/>
                <a:gd name="T15" fmla="*/ 4 h 20"/>
                <a:gd name="T16" fmla="*/ 16 w 20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16" y="2"/>
                  </a:moveTo>
                  <a:cubicBezTo>
                    <a:pt x="20" y="10"/>
                    <a:pt x="20" y="14"/>
                    <a:pt x="15" y="18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9" y="18"/>
                    <a:pt x="6" y="19"/>
                    <a:pt x="3" y="20"/>
                  </a:cubicBezTo>
                  <a:cubicBezTo>
                    <a:pt x="1" y="20"/>
                    <a:pt x="0" y="20"/>
                    <a:pt x="0" y="18"/>
                  </a:cubicBezTo>
                  <a:cubicBezTo>
                    <a:pt x="0" y="14"/>
                    <a:pt x="0" y="10"/>
                    <a:pt x="3" y="8"/>
                  </a:cubicBezTo>
                  <a:cubicBezTo>
                    <a:pt x="4" y="8"/>
                    <a:pt x="5" y="7"/>
                    <a:pt x="3" y="6"/>
                  </a:cubicBezTo>
                  <a:cubicBezTo>
                    <a:pt x="1" y="5"/>
                    <a:pt x="3" y="4"/>
                    <a:pt x="3" y="4"/>
                  </a:cubicBezTo>
                  <a:cubicBezTo>
                    <a:pt x="7" y="0"/>
                    <a:pt x="10" y="0"/>
                    <a:pt x="16" y="2"/>
                  </a:cubicBezTo>
                  <a:close/>
                </a:path>
              </a:pathLst>
            </a:custGeom>
            <a:solidFill>
              <a:srgbClr val="768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890963" y="4878388"/>
              <a:ext cx="84138" cy="79375"/>
            </a:xfrm>
            <a:custGeom>
              <a:avLst/>
              <a:gdLst>
                <a:gd name="T0" fmla="*/ 2 w 22"/>
                <a:gd name="T1" fmla="*/ 15 h 21"/>
                <a:gd name="T2" fmla="*/ 2 w 22"/>
                <a:gd name="T3" fmla="*/ 3 h 21"/>
                <a:gd name="T4" fmla="*/ 7 w 22"/>
                <a:gd name="T5" fmla="*/ 0 h 21"/>
                <a:gd name="T6" fmla="*/ 15 w 22"/>
                <a:gd name="T7" fmla="*/ 0 h 21"/>
                <a:gd name="T8" fmla="*/ 22 w 22"/>
                <a:gd name="T9" fmla="*/ 7 h 21"/>
                <a:gd name="T10" fmla="*/ 2 w 22"/>
                <a:gd name="T1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2" y="15"/>
                  </a:moveTo>
                  <a:cubicBezTo>
                    <a:pt x="0" y="11"/>
                    <a:pt x="0" y="7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2" y="0"/>
                    <a:pt x="15" y="0"/>
                  </a:cubicBezTo>
                  <a:cubicBezTo>
                    <a:pt x="19" y="0"/>
                    <a:pt x="22" y="3"/>
                    <a:pt x="22" y="7"/>
                  </a:cubicBezTo>
                  <a:cubicBezTo>
                    <a:pt x="20" y="16"/>
                    <a:pt x="9" y="21"/>
                    <a:pt x="2" y="15"/>
                  </a:cubicBezTo>
                  <a:close/>
                </a:path>
              </a:pathLst>
            </a:custGeom>
            <a:solidFill>
              <a:srgbClr val="839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4906963" y="1524000"/>
              <a:ext cx="165100" cy="157163"/>
            </a:xfrm>
            <a:custGeom>
              <a:avLst/>
              <a:gdLst>
                <a:gd name="T0" fmla="*/ 0 w 44"/>
                <a:gd name="T1" fmla="*/ 29 h 42"/>
                <a:gd name="T2" fmla="*/ 1 w 44"/>
                <a:gd name="T3" fmla="*/ 28 h 42"/>
                <a:gd name="T4" fmla="*/ 7 w 44"/>
                <a:gd name="T5" fmla="*/ 25 h 42"/>
                <a:gd name="T6" fmla="*/ 3 w 44"/>
                <a:gd name="T7" fmla="*/ 21 h 42"/>
                <a:gd name="T8" fmla="*/ 7 w 44"/>
                <a:gd name="T9" fmla="*/ 21 h 42"/>
                <a:gd name="T10" fmla="*/ 19 w 44"/>
                <a:gd name="T11" fmla="*/ 27 h 42"/>
                <a:gd name="T12" fmla="*/ 17 w 44"/>
                <a:gd name="T13" fmla="*/ 1 h 42"/>
                <a:gd name="T14" fmla="*/ 17 w 44"/>
                <a:gd name="T15" fmla="*/ 1 h 42"/>
                <a:gd name="T16" fmla="*/ 21 w 44"/>
                <a:gd name="T17" fmla="*/ 5 h 42"/>
                <a:gd name="T18" fmla="*/ 23 w 44"/>
                <a:gd name="T19" fmla="*/ 12 h 42"/>
                <a:gd name="T20" fmla="*/ 26 w 44"/>
                <a:gd name="T21" fmla="*/ 13 h 42"/>
                <a:gd name="T22" fmla="*/ 31 w 44"/>
                <a:gd name="T23" fmla="*/ 7 h 42"/>
                <a:gd name="T24" fmla="*/ 39 w 44"/>
                <a:gd name="T25" fmla="*/ 1 h 42"/>
                <a:gd name="T26" fmla="*/ 37 w 44"/>
                <a:gd name="T27" fmla="*/ 9 h 42"/>
                <a:gd name="T28" fmla="*/ 43 w 44"/>
                <a:gd name="T29" fmla="*/ 10 h 42"/>
                <a:gd name="T30" fmla="*/ 41 w 44"/>
                <a:gd name="T31" fmla="*/ 13 h 42"/>
                <a:gd name="T32" fmla="*/ 34 w 44"/>
                <a:gd name="T33" fmla="*/ 14 h 42"/>
                <a:gd name="T34" fmla="*/ 22 w 44"/>
                <a:gd name="T35" fmla="*/ 24 h 42"/>
                <a:gd name="T36" fmla="*/ 22 w 44"/>
                <a:gd name="T37" fmla="*/ 42 h 42"/>
                <a:gd name="T38" fmla="*/ 20 w 44"/>
                <a:gd name="T39" fmla="*/ 41 h 42"/>
                <a:gd name="T40" fmla="*/ 17 w 44"/>
                <a:gd name="T41" fmla="*/ 28 h 42"/>
                <a:gd name="T42" fmla="*/ 8 w 44"/>
                <a:gd name="T43" fmla="*/ 28 h 42"/>
                <a:gd name="T44" fmla="*/ 0 w 44"/>
                <a:gd name="T4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2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3" y="28"/>
                    <a:pt x="6" y="27"/>
                    <a:pt x="7" y="25"/>
                  </a:cubicBezTo>
                  <a:cubicBezTo>
                    <a:pt x="8" y="23"/>
                    <a:pt x="4" y="23"/>
                    <a:pt x="3" y="21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10" y="25"/>
                    <a:pt x="15" y="24"/>
                    <a:pt x="19" y="27"/>
                  </a:cubicBezTo>
                  <a:cubicBezTo>
                    <a:pt x="20" y="18"/>
                    <a:pt x="21" y="9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1" y="0"/>
                    <a:pt x="21" y="2"/>
                    <a:pt x="21" y="5"/>
                  </a:cubicBezTo>
                  <a:cubicBezTo>
                    <a:pt x="22" y="7"/>
                    <a:pt x="20" y="10"/>
                    <a:pt x="23" y="12"/>
                  </a:cubicBezTo>
                  <a:cubicBezTo>
                    <a:pt x="24" y="13"/>
                    <a:pt x="24" y="14"/>
                    <a:pt x="26" y="13"/>
                  </a:cubicBezTo>
                  <a:cubicBezTo>
                    <a:pt x="28" y="12"/>
                    <a:pt x="30" y="10"/>
                    <a:pt x="31" y="7"/>
                  </a:cubicBezTo>
                  <a:cubicBezTo>
                    <a:pt x="33" y="3"/>
                    <a:pt x="35" y="0"/>
                    <a:pt x="39" y="1"/>
                  </a:cubicBezTo>
                  <a:cubicBezTo>
                    <a:pt x="41" y="4"/>
                    <a:pt x="39" y="6"/>
                    <a:pt x="37" y="9"/>
                  </a:cubicBezTo>
                  <a:cubicBezTo>
                    <a:pt x="39" y="9"/>
                    <a:pt x="42" y="7"/>
                    <a:pt x="43" y="10"/>
                  </a:cubicBezTo>
                  <a:cubicBezTo>
                    <a:pt x="44" y="12"/>
                    <a:pt x="42" y="12"/>
                    <a:pt x="41" y="13"/>
                  </a:cubicBezTo>
                  <a:cubicBezTo>
                    <a:pt x="39" y="14"/>
                    <a:pt x="36" y="14"/>
                    <a:pt x="34" y="14"/>
                  </a:cubicBezTo>
                  <a:cubicBezTo>
                    <a:pt x="26" y="12"/>
                    <a:pt x="22" y="16"/>
                    <a:pt x="22" y="24"/>
                  </a:cubicBezTo>
                  <a:cubicBezTo>
                    <a:pt x="22" y="30"/>
                    <a:pt x="22" y="36"/>
                    <a:pt x="22" y="42"/>
                  </a:cubicBezTo>
                  <a:cubicBezTo>
                    <a:pt x="22" y="42"/>
                    <a:pt x="21" y="41"/>
                    <a:pt x="20" y="41"/>
                  </a:cubicBezTo>
                  <a:cubicBezTo>
                    <a:pt x="20" y="37"/>
                    <a:pt x="20" y="32"/>
                    <a:pt x="17" y="28"/>
                  </a:cubicBezTo>
                  <a:cubicBezTo>
                    <a:pt x="13" y="25"/>
                    <a:pt x="11" y="24"/>
                    <a:pt x="8" y="28"/>
                  </a:cubicBezTo>
                  <a:cubicBezTo>
                    <a:pt x="5" y="31"/>
                    <a:pt x="3" y="30"/>
                    <a:pt x="0" y="29"/>
                  </a:cubicBezTo>
                  <a:close/>
                </a:path>
              </a:pathLst>
            </a:custGeom>
            <a:solidFill>
              <a:srgbClr val="8E9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2917825" y="2801938"/>
              <a:ext cx="87313" cy="76200"/>
            </a:xfrm>
            <a:custGeom>
              <a:avLst/>
              <a:gdLst>
                <a:gd name="T0" fmla="*/ 23 w 23"/>
                <a:gd name="T1" fmla="*/ 13 h 20"/>
                <a:gd name="T2" fmla="*/ 11 w 23"/>
                <a:gd name="T3" fmla="*/ 17 h 20"/>
                <a:gd name="T4" fmla="*/ 7 w 23"/>
                <a:gd name="T5" fmla="*/ 16 h 20"/>
                <a:gd name="T6" fmla="*/ 9 w 23"/>
                <a:gd name="T7" fmla="*/ 11 h 20"/>
                <a:gd name="T8" fmla="*/ 4 w 23"/>
                <a:gd name="T9" fmla="*/ 7 h 20"/>
                <a:gd name="T10" fmla="*/ 1 w 23"/>
                <a:gd name="T11" fmla="*/ 5 h 20"/>
                <a:gd name="T12" fmla="*/ 4 w 23"/>
                <a:gd name="T13" fmla="*/ 2 h 20"/>
                <a:gd name="T14" fmla="*/ 19 w 23"/>
                <a:gd name="T15" fmla="*/ 1 h 20"/>
                <a:gd name="T16" fmla="*/ 23 w 23"/>
                <a:gd name="T17" fmla="*/ 6 h 20"/>
                <a:gd name="T18" fmla="*/ 23 w 23"/>
                <a:gd name="T19" fmla="*/ 12 h 20"/>
                <a:gd name="T20" fmla="*/ 23 w 23"/>
                <a:gd name="T2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0">
                  <a:moveTo>
                    <a:pt x="23" y="13"/>
                  </a:moveTo>
                  <a:cubicBezTo>
                    <a:pt x="19" y="15"/>
                    <a:pt x="16" y="20"/>
                    <a:pt x="11" y="17"/>
                  </a:cubicBezTo>
                  <a:cubicBezTo>
                    <a:pt x="9" y="17"/>
                    <a:pt x="8" y="16"/>
                    <a:pt x="7" y="16"/>
                  </a:cubicBezTo>
                  <a:cubicBezTo>
                    <a:pt x="7" y="14"/>
                    <a:pt x="10" y="14"/>
                    <a:pt x="9" y="11"/>
                  </a:cubicBezTo>
                  <a:cubicBezTo>
                    <a:pt x="9" y="8"/>
                    <a:pt x="7" y="7"/>
                    <a:pt x="4" y="7"/>
                  </a:cubicBezTo>
                  <a:cubicBezTo>
                    <a:pt x="2" y="7"/>
                    <a:pt x="1" y="7"/>
                    <a:pt x="1" y="5"/>
                  </a:cubicBezTo>
                  <a:cubicBezTo>
                    <a:pt x="0" y="3"/>
                    <a:pt x="3" y="3"/>
                    <a:pt x="4" y="2"/>
                  </a:cubicBezTo>
                  <a:cubicBezTo>
                    <a:pt x="8" y="0"/>
                    <a:pt x="14" y="2"/>
                    <a:pt x="19" y="1"/>
                  </a:cubicBezTo>
                  <a:cubicBezTo>
                    <a:pt x="20" y="1"/>
                    <a:pt x="23" y="3"/>
                    <a:pt x="23" y="6"/>
                  </a:cubicBezTo>
                  <a:cubicBezTo>
                    <a:pt x="23" y="8"/>
                    <a:pt x="23" y="10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748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1136650" y="1903413"/>
              <a:ext cx="41275" cy="334963"/>
            </a:xfrm>
            <a:custGeom>
              <a:avLst/>
              <a:gdLst>
                <a:gd name="T0" fmla="*/ 0 w 11"/>
                <a:gd name="T1" fmla="*/ 1 h 89"/>
                <a:gd name="T2" fmla="*/ 5 w 11"/>
                <a:gd name="T3" fmla="*/ 0 h 89"/>
                <a:gd name="T4" fmla="*/ 10 w 11"/>
                <a:gd name="T5" fmla="*/ 0 h 89"/>
                <a:gd name="T6" fmla="*/ 11 w 11"/>
                <a:gd name="T7" fmla="*/ 1 h 89"/>
                <a:gd name="T8" fmla="*/ 4 w 11"/>
                <a:gd name="T9" fmla="*/ 12 h 89"/>
                <a:gd name="T10" fmla="*/ 5 w 11"/>
                <a:gd name="T11" fmla="*/ 22 h 89"/>
                <a:gd name="T12" fmla="*/ 5 w 11"/>
                <a:gd name="T13" fmla="*/ 66 h 89"/>
                <a:gd name="T14" fmla="*/ 2 w 11"/>
                <a:gd name="T15" fmla="*/ 89 h 89"/>
                <a:gd name="T16" fmla="*/ 2 w 11"/>
                <a:gd name="T17" fmla="*/ 61 h 89"/>
                <a:gd name="T18" fmla="*/ 1 w 11"/>
                <a:gd name="T19" fmla="*/ 36 h 89"/>
                <a:gd name="T20" fmla="*/ 1 w 11"/>
                <a:gd name="T21" fmla="*/ 7 h 89"/>
                <a:gd name="T22" fmla="*/ 0 w 11"/>
                <a:gd name="T2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9">
                  <a:moveTo>
                    <a:pt x="0" y="1"/>
                  </a:moveTo>
                  <a:cubicBezTo>
                    <a:pt x="1" y="1"/>
                    <a:pt x="3" y="1"/>
                    <a:pt x="5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3" y="3"/>
                    <a:pt x="3" y="3"/>
                    <a:pt x="4" y="12"/>
                  </a:cubicBezTo>
                  <a:cubicBezTo>
                    <a:pt x="5" y="15"/>
                    <a:pt x="5" y="19"/>
                    <a:pt x="5" y="22"/>
                  </a:cubicBezTo>
                  <a:cubicBezTo>
                    <a:pt x="4" y="37"/>
                    <a:pt x="5" y="52"/>
                    <a:pt x="5" y="66"/>
                  </a:cubicBezTo>
                  <a:cubicBezTo>
                    <a:pt x="5" y="74"/>
                    <a:pt x="5" y="82"/>
                    <a:pt x="2" y="89"/>
                  </a:cubicBezTo>
                  <a:cubicBezTo>
                    <a:pt x="2" y="80"/>
                    <a:pt x="2" y="71"/>
                    <a:pt x="2" y="61"/>
                  </a:cubicBezTo>
                  <a:cubicBezTo>
                    <a:pt x="2" y="53"/>
                    <a:pt x="2" y="45"/>
                    <a:pt x="1" y="36"/>
                  </a:cubicBezTo>
                  <a:cubicBezTo>
                    <a:pt x="1" y="26"/>
                    <a:pt x="1" y="16"/>
                    <a:pt x="1" y="7"/>
                  </a:cubicBezTo>
                  <a:cubicBezTo>
                    <a:pt x="1" y="4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EFE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178175" y="4573588"/>
              <a:ext cx="77788" cy="150813"/>
            </a:xfrm>
            <a:custGeom>
              <a:avLst/>
              <a:gdLst>
                <a:gd name="T0" fmla="*/ 21 w 21"/>
                <a:gd name="T1" fmla="*/ 40 h 40"/>
                <a:gd name="T2" fmla="*/ 18 w 21"/>
                <a:gd name="T3" fmla="*/ 40 h 40"/>
                <a:gd name="T4" fmla="*/ 10 w 21"/>
                <a:gd name="T5" fmla="*/ 27 h 40"/>
                <a:gd name="T6" fmla="*/ 2 w 21"/>
                <a:gd name="T7" fmla="*/ 9 h 40"/>
                <a:gd name="T8" fmla="*/ 2 w 21"/>
                <a:gd name="T9" fmla="*/ 0 h 40"/>
                <a:gd name="T10" fmla="*/ 7 w 21"/>
                <a:gd name="T11" fmla="*/ 6 h 40"/>
                <a:gd name="T12" fmla="*/ 20 w 21"/>
                <a:gd name="T13" fmla="*/ 19 h 40"/>
                <a:gd name="T14" fmla="*/ 21 w 2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21" y="40"/>
                  </a:moveTo>
                  <a:cubicBezTo>
                    <a:pt x="20" y="40"/>
                    <a:pt x="19" y="40"/>
                    <a:pt x="18" y="40"/>
                  </a:cubicBezTo>
                  <a:cubicBezTo>
                    <a:pt x="14" y="36"/>
                    <a:pt x="13" y="31"/>
                    <a:pt x="10" y="27"/>
                  </a:cubicBezTo>
                  <a:cubicBezTo>
                    <a:pt x="6" y="21"/>
                    <a:pt x="3" y="15"/>
                    <a:pt x="2" y="9"/>
                  </a:cubicBezTo>
                  <a:cubicBezTo>
                    <a:pt x="1" y="6"/>
                    <a:pt x="0" y="3"/>
                    <a:pt x="2" y="0"/>
                  </a:cubicBezTo>
                  <a:cubicBezTo>
                    <a:pt x="7" y="0"/>
                    <a:pt x="8" y="1"/>
                    <a:pt x="7" y="6"/>
                  </a:cubicBezTo>
                  <a:cubicBezTo>
                    <a:pt x="6" y="15"/>
                    <a:pt x="8" y="17"/>
                    <a:pt x="20" y="19"/>
                  </a:cubicBezTo>
                  <a:cubicBezTo>
                    <a:pt x="20" y="26"/>
                    <a:pt x="21" y="33"/>
                    <a:pt x="21" y="40"/>
                  </a:cubicBezTo>
                  <a:close/>
                </a:path>
              </a:pathLst>
            </a:custGeom>
            <a:solidFill>
              <a:srgbClr val="DC4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4124325" y="1681163"/>
              <a:ext cx="87313" cy="134938"/>
            </a:xfrm>
            <a:custGeom>
              <a:avLst/>
              <a:gdLst>
                <a:gd name="T0" fmla="*/ 3 w 23"/>
                <a:gd name="T1" fmla="*/ 23 h 36"/>
                <a:gd name="T2" fmla="*/ 5 w 23"/>
                <a:gd name="T3" fmla="*/ 18 h 36"/>
                <a:gd name="T4" fmla="*/ 6 w 23"/>
                <a:gd name="T5" fmla="*/ 0 h 36"/>
                <a:gd name="T6" fmla="*/ 12 w 23"/>
                <a:gd name="T7" fmla="*/ 13 h 36"/>
                <a:gd name="T8" fmla="*/ 13 w 23"/>
                <a:gd name="T9" fmla="*/ 18 h 36"/>
                <a:gd name="T10" fmla="*/ 13 w 23"/>
                <a:gd name="T11" fmla="*/ 18 h 36"/>
                <a:gd name="T12" fmla="*/ 9 w 23"/>
                <a:gd name="T13" fmla="*/ 21 h 36"/>
                <a:gd name="T14" fmla="*/ 23 w 23"/>
                <a:gd name="T15" fmla="*/ 34 h 36"/>
                <a:gd name="T16" fmla="*/ 7 w 23"/>
                <a:gd name="T17" fmla="*/ 23 h 36"/>
                <a:gd name="T18" fmla="*/ 2 w 23"/>
                <a:gd name="T19" fmla="*/ 29 h 36"/>
                <a:gd name="T20" fmla="*/ 3 w 23"/>
                <a:gd name="T21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36">
                  <a:moveTo>
                    <a:pt x="3" y="23"/>
                  </a:moveTo>
                  <a:cubicBezTo>
                    <a:pt x="6" y="22"/>
                    <a:pt x="7" y="21"/>
                    <a:pt x="5" y="18"/>
                  </a:cubicBezTo>
                  <a:cubicBezTo>
                    <a:pt x="2" y="12"/>
                    <a:pt x="5" y="6"/>
                    <a:pt x="6" y="0"/>
                  </a:cubicBezTo>
                  <a:cubicBezTo>
                    <a:pt x="11" y="4"/>
                    <a:pt x="12" y="8"/>
                    <a:pt x="12" y="13"/>
                  </a:cubicBezTo>
                  <a:cubicBezTo>
                    <a:pt x="12" y="15"/>
                    <a:pt x="11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9"/>
                    <a:pt x="11" y="20"/>
                    <a:pt x="9" y="21"/>
                  </a:cubicBezTo>
                  <a:cubicBezTo>
                    <a:pt x="17" y="22"/>
                    <a:pt x="20" y="28"/>
                    <a:pt x="23" y="34"/>
                  </a:cubicBezTo>
                  <a:cubicBezTo>
                    <a:pt x="15" y="36"/>
                    <a:pt x="10" y="32"/>
                    <a:pt x="7" y="23"/>
                  </a:cubicBezTo>
                  <a:cubicBezTo>
                    <a:pt x="4" y="24"/>
                    <a:pt x="3" y="26"/>
                    <a:pt x="2" y="29"/>
                  </a:cubicBezTo>
                  <a:cubicBezTo>
                    <a:pt x="0" y="26"/>
                    <a:pt x="0" y="26"/>
                    <a:pt x="3" y="23"/>
                  </a:cubicBezTo>
                  <a:close/>
                </a:path>
              </a:pathLst>
            </a:custGeom>
            <a:solidFill>
              <a:srgbClr val="60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2994025" y="4837113"/>
              <a:ext cx="52388" cy="158750"/>
            </a:xfrm>
            <a:custGeom>
              <a:avLst/>
              <a:gdLst>
                <a:gd name="T0" fmla="*/ 0 w 14"/>
                <a:gd name="T1" fmla="*/ 13 h 42"/>
                <a:gd name="T2" fmla="*/ 3 w 14"/>
                <a:gd name="T3" fmla="*/ 6 h 42"/>
                <a:gd name="T4" fmla="*/ 11 w 14"/>
                <a:gd name="T5" fmla="*/ 3 h 42"/>
                <a:gd name="T6" fmla="*/ 10 w 14"/>
                <a:gd name="T7" fmla="*/ 10 h 42"/>
                <a:gd name="T8" fmla="*/ 9 w 14"/>
                <a:gd name="T9" fmla="*/ 17 h 42"/>
                <a:gd name="T10" fmla="*/ 11 w 14"/>
                <a:gd name="T11" fmla="*/ 19 h 42"/>
                <a:gd name="T12" fmla="*/ 8 w 14"/>
                <a:gd name="T13" fmla="*/ 30 h 42"/>
                <a:gd name="T14" fmla="*/ 6 w 14"/>
                <a:gd name="T15" fmla="*/ 42 h 42"/>
                <a:gd name="T16" fmla="*/ 0 w 14"/>
                <a:gd name="T1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2">
                  <a:moveTo>
                    <a:pt x="0" y="13"/>
                  </a:moveTo>
                  <a:cubicBezTo>
                    <a:pt x="1" y="11"/>
                    <a:pt x="2" y="9"/>
                    <a:pt x="3" y="6"/>
                  </a:cubicBezTo>
                  <a:cubicBezTo>
                    <a:pt x="4" y="1"/>
                    <a:pt x="6" y="0"/>
                    <a:pt x="11" y="3"/>
                  </a:cubicBezTo>
                  <a:cubicBezTo>
                    <a:pt x="13" y="6"/>
                    <a:pt x="14" y="8"/>
                    <a:pt x="10" y="10"/>
                  </a:cubicBezTo>
                  <a:cubicBezTo>
                    <a:pt x="7" y="11"/>
                    <a:pt x="7" y="15"/>
                    <a:pt x="9" y="17"/>
                  </a:cubicBezTo>
                  <a:cubicBezTo>
                    <a:pt x="10" y="17"/>
                    <a:pt x="11" y="17"/>
                    <a:pt x="11" y="19"/>
                  </a:cubicBezTo>
                  <a:cubicBezTo>
                    <a:pt x="10" y="22"/>
                    <a:pt x="9" y="26"/>
                    <a:pt x="8" y="30"/>
                  </a:cubicBezTo>
                  <a:cubicBezTo>
                    <a:pt x="6" y="34"/>
                    <a:pt x="6" y="38"/>
                    <a:pt x="6" y="42"/>
                  </a:cubicBezTo>
                  <a:cubicBezTo>
                    <a:pt x="1" y="33"/>
                    <a:pt x="1" y="23"/>
                    <a:pt x="0" y="13"/>
                  </a:cubicBezTo>
                  <a:close/>
                </a:path>
              </a:pathLst>
            </a:custGeom>
            <a:solidFill>
              <a:srgbClr val="DB4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2925763" y="3671888"/>
              <a:ext cx="93663" cy="93663"/>
            </a:xfrm>
            <a:custGeom>
              <a:avLst/>
              <a:gdLst>
                <a:gd name="T0" fmla="*/ 24 w 25"/>
                <a:gd name="T1" fmla="*/ 2 h 25"/>
                <a:gd name="T2" fmla="*/ 23 w 25"/>
                <a:gd name="T3" fmla="*/ 17 h 25"/>
                <a:gd name="T4" fmla="*/ 24 w 25"/>
                <a:gd name="T5" fmla="*/ 19 h 25"/>
                <a:gd name="T6" fmla="*/ 24 w 25"/>
                <a:gd name="T7" fmla="*/ 23 h 25"/>
                <a:gd name="T8" fmla="*/ 19 w 25"/>
                <a:gd name="T9" fmla="*/ 23 h 25"/>
                <a:gd name="T10" fmla="*/ 6 w 25"/>
                <a:gd name="T11" fmla="*/ 15 h 25"/>
                <a:gd name="T12" fmla="*/ 13 w 25"/>
                <a:gd name="T13" fmla="*/ 15 h 25"/>
                <a:gd name="T14" fmla="*/ 6 w 25"/>
                <a:gd name="T15" fmla="*/ 11 h 25"/>
                <a:gd name="T16" fmla="*/ 1 w 25"/>
                <a:gd name="T17" fmla="*/ 8 h 25"/>
                <a:gd name="T18" fmla="*/ 1 w 25"/>
                <a:gd name="T19" fmla="*/ 4 h 25"/>
                <a:gd name="T20" fmla="*/ 4 w 25"/>
                <a:gd name="T21" fmla="*/ 5 h 25"/>
                <a:gd name="T22" fmla="*/ 8 w 25"/>
                <a:gd name="T23" fmla="*/ 5 h 25"/>
                <a:gd name="T24" fmla="*/ 12 w 25"/>
                <a:gd name="T25" fmla="*/ 6 h 25"/>
                <a:gd name="T26" fmla="*/ 16 w 25"/>
                <a:gd name="T27" fmla="*/ 11 h 25"/>
                <a:gd name="T28" fmla="*/ 20 w 25"/>
                <a:gd name="T29" fmla="*/ 9 h 25"/>
                <a:gd name="T30" fmla="*/ 20 w 25"/>
                <a:gd name="T31" fmla="*/ 3 h 25"/>
                <a:gd name="T32" fmla="*/ 24 w 25"/>
                <a:gd name="T3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5">
                  <a:moveTo>
                    <a:pt x="24" y="2"/>
                  </a:moveTo>
                  <a:cubicBezTo>
                    <a:pt x="24" y="7"/>
                    <a:pt x="24" y="12"/>
                    <a:pt x="23" y="17"/>
                  </a:cubicBezTo>
                  <a:cubicBezTo>
                    <a:pt x="23" y="18"/>
                    <a:pt x="23" y="18"/>
                    <a:pt x="24" y="19"/>
                  </a:cubicBezTo>
                  <a:cubicBezTo>
                    <a:pt x="25" y="21"/>
                    <a:pt x="25" y="22"/>
                    <a:pt x="24" y="23"/>
                  </a:cubicBezTo>
                  <a:cubicBezTo>
                    <a:pt x="22" y="25"/>
                    <a:pt x="21" y="24"/>
                    <a:pt x="19" y="23"/>
                  </a:cubicBezTo>
                  <a:cubicBezTo>
                    <a:pt x="15" y="20"/>
                    <a:pt x="10" y="19"/>
                    <a:pt x="6" y="15"/>
                  </a:cubicBezTo>
                  <a:cubicBezTo>
                    <a:pt x="8" y="15"/>
                    <a:pt x="10" y="15"/>
                    <a:pt x="13" y="15"/>
                  </a:cubicBezTo>
                  <a:cubicBezTo>
                    <a:pt x="11" y="13"/>
                    <a:pt x="8" y="12"/>
                    <a:pt x="6" y="11"/>
                  </a:cubicBezTo>
                  <a:cubicBezTo>
                    <a:pt x="4" y="11"/>
                    <a:pt x="2" y="10"/>
                    <a:pt x="1" y="8"/>
                  </a:cubicBezTo>
                  <a:cubicBezTo>
                    <a:pt x="1" y="7"/>
                    <a:pt x="0" y="5"/>
                    <a:pt x="1" y="4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6" y="7"/>
                    <a:pt x="7" y="8"/>
                    <a:pt x="8" y="5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3" y="8"/>
                    <a:pt x="13" y="10"/>
                    <a:pt x="16" y="11"/>
                  </a:cubicBezTo>
                  <a:cubicBezTo>
                    <a:pt x="18" y="12"/>
                    <a:pt x="20" y="12"/>
                    <a:pt x="20" y="9"/>
                  </a:cubicBezTo>
                  <a:cubicBezTo>
                    <a:pt x="20" y="7"/>
                    <a:pt x="20" y="5"/>
                    <a:pt x="20" y="3"/>
                  </a:cubicBezTo>
                  <a:cubicBezTo>
                    <a:pt x="21" y="0"/>
                    <a:pt x="22" y="0"/>
                    <a:pt x="24" y="2"/>
                  </a:cubicBezTo>
                  <a:close/>
                </a:path>
              </a:pathLst>
            </a:custGeom>
            <a:solidFill>
              <a:srgbClr val="DFE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824288" y="2106613"/>
              <a:ext cx="74613" cy="71438"/>
            </a:xfrm>
            <a:custGeom>
              <a:avLst/>
              <a:gdLst>
                <a:gd name="T0" fmla="*/ 16 w 20"/>
                <a:gd name="T1" fmla="*/ 4 h 19"/>
                <a:gd name="T2" fmla="*/ 18 w 20"/>
                <a:gd name="T3" fmla="*/ 15 h 19"/>
                <a:gd name="T4" fmla="*/ 9 w 20"/>
                <a:gd name="T5" fmla="*/ 19 h 19"/>
                <a:gd name="T6" fmla="*/ 1 w 20"/>
                <a:gd name="T7" fmla="*/ 16 h 19"/>
                <a:gd name="T8" fmla="*/ 3 w 20"/>
                <a:gd name="T9" fmla="*/ 5 h 19"/>
                <a:gd name="T10" fmla="*/ 6 w 20"/>
                <a:gd name="T11" fmla="*/ 3 h 19"/>
                <a:gd name="T12" fmla="*/ 16 w 20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16" y="4"/>
                  </a:moveTo>
                  <a:cubicBezTo>
                    <a:pt x="18" y="7"/>
                    <a:pt x="20" y="11"/>
                    <a:pt x="18" y="15"/>
                  </a:cubicBezTo>
                  <a:cubicBezTo>
                    <a:pt x="16" y="18"/>
                    <a:pt x="13" y="19"/>
                    <a:pt x="9" y="19"/>
                  </a:cubicBezTo>
                  <a:cubicBezTo>
                    <a:pt x="6" y="19"/>
                    <a:pt x="3" y="19"/>
                    <a:pt x="1" y="16"/>
                  </a:cubicBezTo>
                  <a:cubicBezTo>
                    <a:pt x="0" y="12"/>
                    <a:pt x="2" y="9"/>
                    <a:pt x="3" y="5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11" y="0"/>
                    <a:pt x="13" y="0"/>
                    <a:pt x="16" y="4"/>
                  </a:cubicBezTo>
                  <a:close/>
                </a:path>
              </a:pathLst>
            </a:custGeom>
            <a:solidFill>
              <a:srgbClr val="CC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2005013" y="2016125"/>
              <a:ext cx="82550" cy="117475"/>
            </a:xfrm>
            <a:custGeom>
              <a:avLst/>
              <a:gdLst>
                <a:gd name="T0" fmla="*/ 22 w 22"/>
                <a:gd name="T1" fmla="*/ 19 h 31"/>
                <a:gd name="T2" fmla="*/ 21 w 22"/>
                <a:gd name="T3" fmla="*/ 27 h 31"/>
                <a:gd name="T4" fmla="*/ 19 w 22"/>
                <a:gd name="T5" fmla="*/ 31 h 31"/>
                <a:gd name="T6" fmla="*/ 15 w 22"/>
                <a:gd name="T7" fmla="*/ 28 h 31"/>
                <a:gd name="T8" fmla="*/ 8 w 22"/>
                <a:gd name="T9" fmla="*/ 18 h 31"/>
                <a:gd name="T10" fmla="*/ 3 w 22"/>
                <a:gd name="T11" fmla="*/ 7 h 31"/>
                <a:gd name="T12" fmla="*/ 4 w 22"/>
                <a:gd name="T13" fmla="*/ 0 h 31"/>
                <a:gd name="T14" fmla="*/ 22 w 22"/>
                <a:gd name="T15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22" y="19"/>
                  </a:moveTo>
                  <a:cubicBezTo>
                    <a:pt x="22" y="22"/>
                    <a:pt x="22" y="25"/>
                    <a:pt x="21" y="27"/>
                  </a:cubicBezTo>
                  <a:cubicBezTo>
                    <a:pt x="20" y="29"/>
                    <a:pt x="20" y="31"/>
                    <a:pt x="19" y="31"/>
                  </a:cubicBezTo>
                  <a:cubicBezTo>
                    <a:pt x="17" y="31"/>
                    <a:pt x="16" y="29"/>
                    <a:pt x="15" y="28"/>
                  </a:cubicBezTo>
                  <a:cubicBezTo>
                    <a:pt x="13" y="25"/>
                    <a:pt x="10" y="21"/>
                    <a:pt x="8" y="18"/>
                  </a:cubicBezTo>
                  <a:cubicBezTo>
                    <a:pt x="5" y="14"/>
                    <a:pt x="5" y="10"/>
                    <a:pt x="3" y="7"/>
                  </a:cubicBezTo>
                  <a:cubicBezTo>
                    <a:pt x="4" y="5"/>
                    <a:pt x="0" y="2"/>
                    <a:pt x="4" y="0"/>
                  </a:cubicBezTo>
                  <a:cubicBezTo>
                    <a:pt x="10" y="6"/>
                    <a:pt x="16" y="13"/>
                    <a:pt x="22" y="19"/>
                  </a:cubicBezTo>
                  <a:close/>
                </a:path>
              </a:pathLst>
            </a:custGeom>
            <a:solidFill>
              <a:srgbClr val="8B9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4102100" y="1708150"/>
              <a:ext cx="63500" cy="150813"/>
            </a:xfrm>
            <a:custGeom>
              <a:avLst/>
              <a:gdLst>
                <a:gd name="T0" fmla="*/ 9 w 17"/>
                <a:gd name="T1" fmla="*/ 16 h 40"/>
                <a:gd name="T2" fmla="*/ 8 w 17"/>
                <a:gd name="T3" fmla="*/ 22 h 40"/>
                <a:gd name="T4" fmla="*/ 17 w 17"/>
                <a:gd name="T5" fmla="*/ 40 h 40"/>
                <a:gd name="T6" fmla="*/ 5 w 17"/>
                <a:gd name="T7" fmla="*/ 26 h 40"/>
                <a:gd name="T8" fmla="*/ 5 w 17"/>
                <a:gd name="T9" fmla="*/ 22 h 40"/>
                <a:gd name="T10" fmla="*/ 2 w 17"/>
                <a:gd name="T11" fmla="*/ 4 h 40"/>
                <a:gd name="T12" fmla="*/ 3 w 17"/>
                <a:gd name="T13" fmla="*/ 0 h 40"/>
                <a:gd name="T14" fmla="*/ 9 w 17"/>
                <a:gd name="T1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0">
                  <a:moveTo>
                    <a:pt x="9" y="16"/>
                  </a:moveTo>
                  <a:cubicBezTo>
                    <a:pt x="9" y="18"/>
                    <a:pt x="6" y="19"/>
                    <a:pt x="8" y="22"/>
                  </a:cubicBezTo>
                  <a:cubicBezTo>
                    <a:pt x="15" y="25"/>
                    <a:pt x="16" y="32"/>
                    <a:pt x="17" y="40"/>
                  </a:cubicBezTo>
                  <a:cubicBezTo>
                    <a:pt x="10" y="37"/>
                    <a:pt x="6" y="33"/>
                    <a:pt x="5" y="26"/>
                  </a:cubicBezTo>
                  <a:cubicBezTo>
                    <a:pt x="5" y="25"/>
                    <a:pt x="5" y="24"/>
                    <a:pt x="5" y="22"/>
                  </a:cubicBezTo>
                  <a:cubicBezTo>
                    <a:pt x="0" y="17"/>
                    <a:pt x="0" y="10"/>
                    <a:pt x="2" y="4"/>
                  </a:cubicBezTo>
                  <a:cubicBezTo>
                    <a:pt x="2" y="3"/>
                    <a:pt x="2" y="2"/>
                    <a:pt x="3" y="0"/>
                  </a:cubicBezTo>
                  <a:cubicBezTo>
                    <a:pt x="7" y="5"/>
                    <a:pt x="11" y="9"/>
                    <a:pt x="9" y="16"/>
                  </a:cubicBezTo>
                  <a:close/>
                </a:path>
              </a:pathLst>
            </a:custGeom>
            <a:solidFill>
              <a:srgbClr val="5F6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2843213" y="3760788"/>
              <a:ext cx="98425" cy="90488"/>
            </a:xfrm>
            <a:custGeom>
              <a:avLst/>
              <a:gdLst>
                <a:gd name="T0" fmla="*/ 21 w 26"/>
                <a:gd name="T1" fmla="*/ 0 h 24"/>
                <a:gd name="T2" fmla="*/ 24 w 26"/>
                <a:gd name="T3" fmla="*/ 22 h 24"/>
                <a:gd name="T4" fmla="*/ 21 w 26"/>
                <a:gd name="T5" fmla="*/ 23 h 24"/>
                <a:gd name="T6" fmla="*/ 9 w 26"/>
                <a:gd name="T7" fmla="*/ 17 h 24"/>
                <a:gd name="T8" fmla="*/ 8 w 26"/>
                <a:gd name="T9" fmla="*/ 13 h 24"/>
                <a:gd name="T10" fmla="*/ 2 w 26"/>
                <a:gd name="T11" fmla="*/ 9 h 24"/>
                <a:gd name="T12" fmla="*/ 1 w 26"/>
                <a:gd name="T13" fmla="*/ 5 h 24"/>
                <a:gd name="T14" fmla="*/ 5 w 26"/>
                <a:gd name="T15" fmla="*/ 5 h 24"/>
                <a:gd name="T16" fmla="*/ 9 w 26"/>
                <a:gd name="T17" fmla="*/ 5 h 24"/>
                <a:gd name="T18" fmla="*/ 13 w 26"/>
                <a:gd name="T19" fmla="*/ 5 h 24"/>
                <a:gd name="T20" fmla="*/ 20 w 26"/>
                <a:gd name="T21" fmla="*/ 12 h 24"/>
                <a:gd name="T22" fmla="*/ 21 w 26"/>
                <a:gd name="T23" fmla="*/ 3 h 24"/>
                <a:gd name="T24" fmla="*/ 21 w 26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26" y="7"/>
                    <a:pt x="24" y="15"/>
                    <a:pt x="24" y="22"/>
                  </a:cubicBezTo>
                  <a:cubicBezTo>
                    <a:pt x="24" y="24"/>
                    <a:pt x="22" y="23"/>
                    <a:pt x="21" y="23"/>
                  </a:cubicBezTo>
                  <a:cubicBezTo>
                    <a:pt x="17" y="21"/>
                    <a:pt x="13" y="19"/>
                    <a:pt x="9" y="17"/>
                  </a:cubicBezTo>
                  <a:cubicBezTo>
                    <a:pt x="10" y="15"/>
                    <a:pt x="12" y="14"/>
                    <a:pt x="8" y="13"/>
                  </a:cubicBezTo>
                  <a:cubicBezTo>
                    <a:pt x="6" y="12"/>
                    <a:pt x="4" y="10"/>
                    <a:pt x="2" y="9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7" y="7"/>
                    <a:pt x="8" y="8"/>
                    <a:pt x="9" y="5"/>
                  </a:cubicBezTo>
                  <a:cubicBezTo>
                    <a:pt x="11" y="2"/>
                    <a:pt x="12" y="4"/>
                    <a:pt x="13" y="5"/>
                  </a:cubicBezTo>
                  <a:cubicBezTo>
                    <a:pt x="15" y="8"/>
                    <a:pt x="16" y="13"/>
                    <a:pt x="20" y="12"/>
                  </a:cubicBezTo>
                  <a:cubicBezTo>
                    <a:pt x="23" y="11"/>
                    <a:pt x="21" y="6"/>
                    <a:pt x="21" y="3"/>
                  </a:cubicBezTo>
                  <a:cubicBezTo>
                    <a:pt x="21" y="2"/>
                    <a:pt x="21" y="1"/>
                    <a:pt x="21" y="0"/>
                  </a:cubicBezTo>
                  <a:close/>
                </a:path>
              </a:pathLst>
            </a:custGeom>
            <a:solidFill>
              <a:srgbClr val="E4E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898900" y="4848225"/>
              <a:ext cx="98425" cy="139700"/>
            </a:xfrm>
            <a:custGeom>
              <a:avLst/>
              <a:gdLst>
                <a:gd name="T0" fmla="*/ 0 w 26"/>
                <a:gd name="T1" fmla="*/ 23 h 37"/>
                <a:gd name="T2" fmla="*/ 17 w 26"/>
                <a:gd name="T3" fmla="*/ 19 h 37"/>
                <a:gd name="T4" fmla="*/ 18 w 26"/>
                <a:gd name="T5" fmla="*/ 11 h 37"/>
                <a:gd name="T6" fmla="*/ 12 w 26"/>
                <a:gd name="T7" fmla="*/ 8 h 37"/>
                <a:gd name="T8" fmla="*/ 5 w 26"/>
                <a:gd name="T9" fmla="*/ 8 h 37"/>
                <a:gd name="T10" fmla="*/ 8 w 26"/>
                <a:gd name="T11" fmla="*/ 8 h 37"/>
                <a:gd name="T12" fmla="*/ 15 w 26"/>
                <a:gd name="T13" fmla="*/ 2 h 37"/>
                <a:gd name="T14" fmla="*/ 18 w 26"/>
                <a:gd name="T15" fmla="*/ 1 h 37"/>
                <a:gd name="T16" fmla="*/ 22 w 26"/>
                <a:gd name="T17" fmla="*/ 6 h 37"/>
                <a:gd name="T18" fmla="*/ 14 w 26"/>
                <a:gd name="T19" fmla="*/ 28 h 37"/>
                <a:gd name="T20" fmla="*/ 7 w 26"/>
                <a:gd name="T21" fmla="*/ 37 h 37"/>
                <a:gd name="T22" fmla="*/ 6 w 26"/>
                <a:gd name="T23" fmla="*/ 28 h 37"/>
                <a:gd name="T24" fmla="*/ 0 w 26"/>
                <a:gd name="T25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7">
                  <a:moveTo>
                    <a:pt x="0" y="23"/>
                  </a:moveTo>
                  <a:cubicBezTo>
                    <a:pt x="6" y="25"/>
                    <a:pt x="12" y="26"/>
                    <a:pt x="17" y="19"/>
                  </a:cubicBezTo>
                  <a:cubicBezTo>
                    <a:pt x="18" y="16"/>
                    <a:pt x="19" y="14"/>
                    <a:pt x="18" y="11"/>
                  </a:cubicBezTo>
                  <a:cubicBezTo>
                    <a:pt x="17" y="9"/>
                    <a:pt x="15" y="8"/>
                    <a:pt x="12" y="8"/>
                  </a:cubicBezTo>
                  <a:cubicBezTo>
                    <a:pt x="10" y="9"/>
                    <a:pt x="8" y="8"/>
                    <a:pt x="5" y="8"/>
                  </a:cubicBezTo>
                  <a:cubicBezTo>
                    <a:pt x="6" y="8"/>
                    <a:pt x="7" y="7"/>
                    <a:pt x="8" y="8"/>
                  </a:cubicBezTo>
                  <a:cubicBezTo>
                    <a:pt x="13" y="9"/>
                    <a:pt x="15" y="6"/>
                    <a:pt x="15" y="2"/>
                  </a:cubicBezTo>
                  <a:cubicBezTo>
                    <a:pt x="16" y="1"/>
                    <a:pt x="17" y="0"/>
                    <a:pt x="18" y="1"/>
                  </a:cubicBezTo>
                  <a:cubicBezTo>
                    <a:pt x="19" y="3"/>
                    <a:pt x="19" y="5"/>
                    <a:pt x="22" y="6"/>
                  </a:cubicBezTo>
                  <a:cubicBezTo>
                    <a:pt x="26" y="18"/>
                    <a:pt x="22" y="19"/>
                    <a:pt x="14" y="28"/>
                  </a:cubicBezTo>
                  <a:cubicBezTo>
                    <a:pt x="11" y="31"/>
                    <a:pt x="8" y="33"/>
                    <a:pt x="7" y="37"/>
                  </a:cubicBezTo>
                  <a:cubicBezTo>
                    <a:pt x="5" y="34"/>
                    <a:pt x="6" y="31"/>
                    <a:pt x="6" y="28"/>
                  </a:cubicBezTo>
                  <a:cubicBezTo>
                    <a:pt x="2" y="30"/>
                    <a:pt x="1" y="26"/>
                    <a:pt x="0" y="23"/>
                  </a:cubicBezTo>
                  <a:close/>
                </a:path>
              </a:pathLst>
            </a:custGeom>
            <a:solidFill>
              <a:srgbClr val="839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148013" y="2603500"/>
              <a:ext cx="71438" cy="71438"/>
            </a:xfrm>
            <a:custGeom>
              <a:avLst/>
              <a:gdLst>
                <a:gd name="T0" fmla="*/ 3 w 19"/>
                <a:gd name="T1" fmla="*/ 16 h 19"/>
                <a:gd name="T2" fmla="*/ 1 w 19"/>
                <a:gd name="T3" fmla="*/ 12 h 19"/>
                <a:gd name="T4" fmla="*/ 0 w 19"/>
                <a:gd name="T5" fmla="*/ 11 h 19"/>
                <a:gd name="T6" fmla="*/ 2 w 19"/>
                <a:gd name="T7" fmla="*/ 6 h 19"/>
                <a:gd name="T8" fmla="*/ 8 w 19"/>
                <a:gd name="T9" fmla="*/ 6 h 19"/>
                <a:gd name="T10" fmla="*/ 7 w 19"/>
                <a:gd name="T11" fmla="*/ 1 h 19"/>
                <a:gd name="T12" fmla="*/ 17 w 19"/>
                <a:gd name="T13" fmla="*/ 0 h 19"/>
                <a:gd name="T14" fmla="*/ 18 w 19"/>
                <a:gd name="T15" fmla="*/ 10 h 19"/>
                <a:gd name="T16" fmla="*/ 18 w 19"/>
                <a:gd name="T17" fmla="*/ 14 h 19"/>
                <a:gd name="T18" fmla="*/ 3 w 19"/>
                <a:gd name="T1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2" y="15"/>
                    <a:pt x="2" y="14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2" y="10"/>
                    <a:pt x="2" y="7"/>
                    <a:pt x="2" y="6"/>
                  </a:cubicBezTo>
                  <a:cubicBezTo>
                    <a:pt x="4" y="6"/>
                    <a:pt x="6" y="6"/>
                    <a:pt x="8" y="6"/>
                  </a:cubicBezTo>
                  <a:cubicBezTo>
                    <a:pt x="10" y="3"/>
                    <a:pt x="6" y="3"/>
                    <a:pt x="7" y="1"/>
                  </a:cubicBezTo>
                  <a:cubicBezTo>
                    <a:pt x="10" y="1"/>
                    <a:pt x="14" y="1"/>
                    <a:pt x="17" y="0"/>
                  </a:cubicBezTo>
                  <a:cubicBezTo>
                    <a:pt x="18" y="3"/>
                    <a:pt x="17" y="7"/>
                    <a:pt x="18" y="10"/>
                  </a:cubicBezTo>
                  <a:cubicBezTo>
                    <a:pt x="19" y="12"/>
                    <a:pt x="19" y="14"/>
                    <a:pt x="18" y="14"/>
                  </a:cubicBezTo>
                  <a:cubicBezTo>
                    <a:pt x="13" y="14"/>
                    <a:pt x="9" y="19"/>
                    <a:pt x="3" y="16"/>
                  </a:cubicBezTo>
                  <a:close/>
                </a:path>
              </a:pathLst>
            </a:custGeom>
            <a:solidFill>
              <a:srgbClr val="CFD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2043113" y="2513013"/>
              <a:ext cx="55563" cy="115888"/>
            </a:xfrm>
            <a:custGeom>
              <a:avLst/>
              <a:gdLst>
                <a:gd name="T0" fmla="*/ 11 w 15"/>
                <a:gd name="T1" fmla="*/ 23 h 31"/>
                <a:gd name="T2" fmla="*/ 6 w 15"/>
                <a:gd name="T3" fmla="*/ 31 h 31"/>
                <a:gd name="T4" fmla="*/ 4 w 15"/>
                <a:gd name="T5" fmla="*/ 28 h 31"/>
                <a:gd name="T6" fmla="*/ 5 w 15"/>
                <a:gd name="T7" fmla="*/ 3 h 31"/>
                <a:gd name="T8" fmla="*/ 12 w 15"/>
                <a:gd name="T9" fmla="*/ 4 h 31"/>
                <a:gd name="T10" fmla="*/ 11 w 1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1">
                  <a:moveTo>
                    <a:pt x="11" y="23"/>
                  </a:moveTo>
                  <a:cubicBezTo>
                    <a:pt x="9" y="26"/>
                    <a:pt x="9" y="29"/>
                    <a:pt x="6" y="31"/>
                  </a:cubicBezTo>
                  <a:cubicBezTo>
                    <a:pt x="4" y="31"/>
                    <a:pt x="5" y="29"/>
                    <a:pt x="4" y="28"/>
                  </a:cubicBezTo>
                  <a:cubicBezTo>
                    <a:pt x="2" y="20"/>
                    <a:pt x="0" y="11"/>
                    <a:pt x="5" y="3"/>
                  </a:cubicBezTo>
                  <a:cubicBezTo>
                    <a:pt x="7" y="0"/>
                    <a:pt x="10" y="0"/>
                    <a:pt x="12" y="4"/>
                  </a:cubicBezTo>
                  <a:cubicBezTo>
                    <a:pt x="15" y="10"/>
                    <a:pt x="14" y="17"/>
                    <a:pt x="11" y="23"/>
                  </a:cubicBezTo>
                  <a:close/>
                </a:path>
              </a:pathLst>
            </a:custGeom>
            <a:solidFill>
              <a:srgbClr val="859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4997450" y="3663950"/>
              <a:ext cx="96838" cy="109538"/>
            </a:xfrm>
            <a:custGeom>
              <a:avLst/>
              <a:gdLst>
                <a:gd name="T0" fmla="*/ 25 w 26"/>
                <a:gd name="T1" fmla="*/ 29 h 29"/>
                <a:gd name="T2" fmla="*/ 3 w 26"/>
                <a:gd name="T3" fmla="*/ 7 h 29"/>
                <a:gd name="T4" fmla="*/ 0 w 26"/>
                <a:gd name="T5" fmla="*/ 5 h 29"/>
                <a:gd name="T6" fmla="*/ 1 w 26"/>
                <a:gd name="T7" fmla="*/ 0 h 29"/>
                <a:gd name="T8" fmla="*/ 4 w 26"/>
                <a:gd name="T9" fmla="*/ 1 h 29"/>
                <a:gd name="T10" fmla="*/ 8 w 26"/>
                <a:gd name="T11" fmla="*/ 1 h 29"/>
                <a:gd name="T12" fmla="*/ 11 w 26"/>
                <a:gd name="T13" fmla="*/ 7 h 29"/>
                <a:gd name="T14" fmla="*/ 25 w 2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25" y="29"/>
                  </a:moveTo>
                  <a:cubicBezTo>
                    <a:pt x="17" y="22"/>
                    <a:pt x="10" y="1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2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8" y="7"/>
                    <a:pt x="8" y="7"/>
                    <a:pt x="11" y="7"/>
                  </a:cubicBezTo>
                  <a:cubicBezTo>
                    <a:pt x="18" y="13"/>
                    <a:pt x="26" y="18"/>
                    <a:pt x="25" y="29"/>
                  </a:cubicBezTo>
                  <a:close/>
                </a:path>
              </a:pathLst>
            </a:custGeom>
            <a:solidFill>
              <a:srgbClr val="BCC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4159250" y="2592388"/>
              <a:ext cx="96838" cy="66675"/>
            </a:xfrm>
            <a:custGeom>
              <a:avLst/>
              <a:gdLst>
                <a:gd name="T0" fmla="*/ 0 w 26"/>
                <a:gd name="T1" fmla="*/ 17 h 18"/>
                <a:gd name="T2" fmla="*/ 17 w 26"/>
                <a:gd name="T3" fmla="*/ 1 h 18"/>
                <a:gd name="T4" fmla="*/ 26 w 26"/>
                <a:gd name="T5" fmla="*/ 3 h 18"/>
                <a:gd name="T6" fmla="*/ 10 w 26"/>
                <a:gd name="T7" fmla="*/ 16 h 18"/>
                <a:gd name="T8" fmla="*/ 4 w 26"/>
                <a:gd name="T9" fmla="*/ 17 h 18"/>
                <a:gd name="T10" fmla="*/ 0 w 26"/>
                <a:gd name="T11" fmla="*/ 17 h 18"/>
                <a:gd name="T12" fmla="*/ 0 w 26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0" y="17"/>
                  </a:moveTo>
                  <a:cubicBezTo>
                    <a:pt x="2" y="8"/>
                    <a:pt x="8" y="2"/>
                    <a:pt x="17" y="1"/>
                  </a:cubicBezTo>
                  <a:cubicBezTo>
                    <a:pt x="20" y="0"/>
                    <a:pt x="23" y="2"/>
                    <a:pt x="26" y="3"/>
                  </a:cubicBezTo>
                  <a:cubicBezTo>
                    <a:pt x="20" y="8"/>
                    <a:pt x="14" y="11"/>
                    <a:pt x="10" y="16"/>
                  </a:cubicBezTo>
                  <a:cubicBezTo>
                    <a:pt x="8" y="18"/>
                    <a:pt x="6" y="17"/>
                    <a:pt x="4" y="17"/>
                  </a:cubicBezTo>
                  <a:cubicBezTo>
                    <a:pt x="3" y="16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73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2870200" y="3922713"/>
              <a:ext cx="85725" cy="82550"/>
            </a:xfrm>
            <a:custGeom>
              <a:avLst/>
              <a:gdLst>
                <a:gd name="T0" fmla="*/ 20 w 23"/>
                <a:gd name="T1" fmla="*/ 7 h 22"/>
                <a:gd name="T2" fmla="*/ 22 w 23"/>
                <a:gd name="T3" fmla="*/ 20 h 22"/>
                <a:gd name="T4" fmla="*/ 21 w 23"/>
                <a:gd name="T5" fmla="*/ 22 h 22"/>
                <a:gd name="T6" fmla="*/ 16 w 23"/>
                <a:gd name="T7" fmla="*/ 20 h 22"/>
                <a:gd name="T8" fmla="*/ 17 w 23"/>
                <a:gd name="T9" fmla="*/ 19 h 22"/>
                <a:gd name="T10" fmla="*/ 12 w 23"/>
                <a:gd name="T11" fmla="*/ 17 h 22"/>
                <a:gd name="T12" fmla="*/ 8 w 23"/>
                <a:gd name="T13" fmla="*/ 15 h 22"/>
                <a:gd name="T14" fmla="*/ 11 w 23"/>
                <a:gd name="T15" fmla="*/ 12 h 22"/>
                <a:gd name="T16" fmla="*/ 3 w 23"/>
                <a:gd name="T17" fmla="*/ 7 h 22"/>
                <a:gd name="T18" fmla="*/ 1 w 23"/>
                <a:gd name="T19" fmla="*/ 5 h 22"/>
                <a:gd name="T20" fmla="*/ 1 w 23"/>
                <a:gd name="T21" fmla="*/ 2 h 22"/>
                <a:gd name="T22" fmla="*/ 4 w 23"/>
                <a:gd name="T23" fmla="*/ 3 h 22"/>
                <a:gd name="T24" fmla="*/ 9 w 23"/>
                <a:gd name="T25" fmla="*/ 2 h 22"/>
                <a:gd name="T26" fmla="*/ 12 w 23"/>
                <a:gd name="T27" fmla="*/ 3 h 22"/>
                <a:gd name="T28" fmla="*/ 19 w 23"/>
                <a:gd name="T29" fmla="*/ 11 h 22"/>
                <a:gd name="T30" fmla="*/ 20 w 23"/>
                <a:gd name="T3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2">
                  <a:moveTo>
                    <a:pt x="20" y="7"/>
                  </a:moveTo>
                  <a:cubicBezTo>
                    <a:pt x="22" y="11"/>
                    <a:pt x="21" y="16"/>
                    <a:pt x="22" y="20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19" y="22"/>
                    <a:pt x="18" y="21"/>
                    <a:pt x="16" y="20"/>
                  </a:cubicBezTo>
                  <a:cubicBezTo>
                    <a:pt x="17" y="20"/>
                    <a:pt x="19" y="20"/>
                    <a:pt x="17" y="19"/>
                  </a:cubicBezTo>
                  <a:cubicBezTo>
                    <a:pt x="16" y="18"/>
                    <a:pt x="14" y="17"/>
                    <a:pt x="12" y="17"/>
                  </a:cubicBezTo>
                  <a:cubicBezTo>
                    <a:pt x="10" y="16"/>
                    <a:pt x="8" y="17"/>
                    <a:pt x="8" y="15"/>
                  </a:cubicBezTo>
                  <a:cubicBezTo>
                    <a:pt x="8" y="12"/>
                    <a:pt x="11" y="14"/>
                    <a:pt x="11" y="12"/>
                  </a:cubicBezTo>
                  <a:cubicBezTo>
                    <a:pt x="9" y="10"/>
                    <a:pt x="6" y="9"/>
                    <a:pt x="3" y="7"/>
                  </a:cubicBezTo>
                  <a:cubicBezTo>
                    <a:pt x="3" y="7"/>
                    <a:pt x="2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4"/>
                    <a:pt x="7" y="5"/>
                    <a:pt x="9" y="2"/>
                  </a:cubicBezTo>
                  <a:cubicBezTo>
                    <a:pt x="10" y="0"/>
                    <a:pt x="11" y="1"/>
                    <a:pt x="12" y="3"/>
                  </a:cubicBezTo>
                  <a:cubicBezTo>
                    <a:pt x="14" y="6"/>
                    <a:pt x="16" y="9"/>
                    <a:pt x="19" y="11"/>
                  </a:cubicBezTo>
                  <a:cubicBezTo>
                    <a:pt x="21" y="10"/>
                    <a:pt x="20" y="8"/>
                    <a:pt x="20" y="7"/>
                  </a:cubicBezTo>
                  <a:close/>
                </a:path>
              </a:pathLst>
            </a:custGeom>
            <a:solidFill>
              <a:srgbClr val="E3E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1084263" y="1546225"/>
              <a:ext cx="128588" cy="52388"/>
            </a:xfrm>
            <a:custGeom>
              <a:avLst/>
              <a:gdLst>
                <a:gd name="T0" fmla="*/ 6 w 34"/>
                <a:gd name="T1" fmla="*/ 9 h 14"/>
                <a:gd name="T2" fmla="*/ 2 w 34"/>
                <a:gd name="T3" fmla="*/ 5 h 14"/>
                <a:gd name="T4" fmla="*/ 1 w 34"/>
                <a:gd name="T5" fmla="*/ 2 h 14"/>
                <a:gd name="T6" fmla="*/ 4 w 34"/>
                <a:gd name="T7" fmla="*/ 1 h 14"/>
                <a:gd name="T8" fmla="*/ 13 w 34"/>
                <a:gd name="T9" fmla="*/ 3 h 14"/>
                <a:gd name="T10" fmla="*/ 21 w 34"/>
                <a:gd name="T11" fmla="*/ 3 h 14"/>
                <a:gd name="T12" fmla="*/ 31 w 34"/>
                <a:gd name="T13" fmla="*/ 1 h 14"/>
                <a:gd name="T14" fmla="*/ 33 w 34"/>
                <a:gd name="T15" fmla="*/ 3 h 14"/>
                <a:gd name="T16" fmla="*/ 30 w 34"/>
                <a:gd name="T17" fmla="*/ 8 h 14"/>
                <a:gd name="T18" fmla="*/ 18 w 34"/>
                <a:gd name="T19" fmla="*/ 12 h 14"/>
                <a:gd name="T20" fmla="*/ 14 w 34"/>
                <a:gd name="T21" fmla="*/ 12 h 14"/>
                <a:gd name="T22" fmla="*/ 6 w 34"/>
                <a:gd name="T2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4">
                  <a:moveTo>
                    <a:pt x="6" y="9"/>
                  </a:moveTo>
                  <a:cubicBezTo>
                    <a:pt x="5" y="8"/>
                    <a:pt x="3" y="7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7" y="1"/>
                    <a:pt x="11" y="1"/>
                    <a:pt x="13" y="3"/>
                  </a:cubicBezTo>
                  <a:cubicBezTo>
                    <a:pt x="16" y="5"/>
                    <a:pt x="19" y="5"/>
                    <a:pt x="21" y="3"/>
                  </a:cubicBezTo>
                  <a:cubicBezTo>
                    <a:pt x="24" y="0"/>
                    <a:pt x="28" y="1"/>
                    <a:pt x="31" y="1"/>
                  </a:cubicBezTo>
                  <a:cubicBezTo>
                    <a:pt x="32" y="1"/>
                    <a:pt x="34" y="1"/>
                    <a:pt x="33" y="3"/>
                  </a:cubicBezTo>
                  <a:cubicBezTo>
                    <a:pt x="32" y="5"/>
                    <a:pt x="31" y="6"/>
                    <a:pt x="30" y="8"/>
                  </a:cubicBezTo>
                  <a:cubicBezTo>
                    <a:pt x="26" y="12"/>
                    <a:pt x="22" y="14"/>
                    <a:pt x="18" y="12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8" y="13"/>
                    <a:pt x="6" y="9"/>
                  </a:cubicBezTo>
                  <a:close/>
                </a:path>
              </a:pathLst>
            </a:custGeom>
            <a:solidFill>
              <a:srgbClr val="EDA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75113" y="3825875"/>
              <a:ext cx="38100" cy="142875"/>
            </a:xfrm>
            <a:custGeom>
              <a:avLst/>
              <a:gdLst>
                <a:gd name="T0" fmla="*/ 8 w 10"/>
                <a:gd name="T1" fmla="*/ 21 h 38"/>
                <a:gd name="T2" fmla="*/ 8 w 10"/>
                <a:gd name="T3" fmla="*/ 34 h 38"/>
                <a:gd name="T4" fmla="*/ 5 w 10"/>
                <a:gd name="T5" fmla="*/ 38 h 38"/>
                <a:gd name="T6" fmla="*/ 3 w 10"/>
                <a:gd name="T7" fmla="*/ 34 h 38"/>
                <a:gd name="T8" fmla="*/ 3 w 10"/>
                <a:gd name="T9" fmla="*/ 11 h 38"/>
                <a:gd name="T10" fmla="*/ 2 w 10"/>
                <a:gd name="T11" fmla="*/ 6 h 38"/>
                <a:gd name="T12" fmla="*/ 3 w 10"/>
                <a:gd name="T13" fmla="*/ 2 h 38"/>
                <a:gd name="T14" fmla="*/ 7 w 10"/>
                <a:gd name="T15" fmla="*/ 1 h 38"/>
                <a:gd name="T16" fmla="*/ 8 w 10"/>
                <a:gd name="T17" fmla="*/ 5 h 38"/>
                <a:gd name="T18" fmla="*/ 9 w 10"/>
                <a:gd name="T19" fmla="*/ 10 h 38"/>
                <a:gd name="T20" fmla="*/ 9 w 10"/>
                <a:gd name="T21" fmla="*/ 14 h 38"/>
                <a:gd name="T22" fmla="*/ 8 w 10"/>
                <a:gd name="T23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8">
                  <a:moveTo>
                    <a:pt x="8" y="21"/>
                  </a:moveTo>
                  <a:cubicBezTo>
                    <a:pt x="8" y="25"/>
                    <a:pt x="8" y="30"/>
                    <a:pt x="8" y="34"/>
                  </a:cubicBezTo>
                  <a:cubicBezTo>
                    <a:pt x="8" y="36"/>
                    <a:pt x="8" y="38"/>
                    <a:pt x="5" y="38"/>
                  </a:cubicBezTo>
                  <a:cubicBezTo>
                    <a:pt x="3" y="38"/>
                    <a:pt x="3" y="36"/>
                    <a:pt x="3" y="34"/>
                  </a:cubicBezTo>
                  <a:cubicBezTo>
                    <a:pt x="3" y="26"/>
                    <a:pt x="3" y="19"/>
                    <a:pt x="3" y="11"/>
                  </a:cubicBezTo>
                  <a:cubicBezTo>
                    <a:pt x="3" y="9"/>
                    <a:pt x="4" y="7"/>
                    <a:pt x="2" y="6"/>
                  </a:cubicBezTo>
                  <a:cubicBezTo>
                    <a:pt x="0" y="4"/>
                    <a:pt x="2" y="3"/>
                    <a:pt x="3" y="2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9" y="1"/>
                    <a:pt x="8" y="3"/>
                    <a:pt x="8" y="5"/>
                  </a:cubicBezTo>
                  <a:cubicBezTo>
                    <a:pt x="8" y="6"/>
                    <a:pt x="6" y="9"/>
                    <a:pt x="9" y="10"/>
                  </a:cubicBezTo>
                  <a:cubicBezTo>
                    <a:pt x="10" y="11"/>
                    <a:pt x="10" y="13"/>
                    <a:pt x="9" y="14"/>
                  </a:cubicBezTo>
                  <a:cubicBezTo>
                    <a:pt x="7" y="16"/>
                    <a:pt x="9" y="19"/>
                    <a:pt x="8" y="21"/>
                  </a:cubicBezTo>
                  <a:close/>
                </a:path>
              </a:pathLst>
            </a:custGeom>
            <a:solidFill>
              <a:srgbClr val="809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1358900" y="1666875"/>
              <a:ext cx="79375" cy="77788"/>
            </a:xfrm>
            <a:custGeom>
              <a:avLst/>
              <a:gdLst>
                <a:gd name="T0" fmla="*/ 19 w 21"/>
                <a:gd name="T1" fmla="*/ 19 h 21"/>
                <a:gd name="T2" fmla="*/ 14 w 21"/>
                <a:gd name="T3" fmla="*/ 17 h 21"/>
                <a:gd name="T4" fmla="*/ 4 w 21"/>
                <a:gd name="T5" fmla="*/ 21 h 21"/>
                <a:gd name="T6" fmla="*/ 3 w 21"/>
                <a:gd name="T7" fmla="*/ 20 h 21"/>
                <a:gd name="T8" fmla="*/ 0 w 21"/>
                <a:gd name="T9" fmla="*/ 4 h 21"/>
                <a:gd name="T10" fmla="*/ 3 w 21"/>
                <a:gd name="T11" fmla="*/ 4 h 21"/>
                <a:gd name="T12" fmla="*/ 5 w 21"/>
                <a:gd name="T13" fmla="*/ 14 h 21"/>
                <a:gd name="T14" fmla="*/ 8 w 21"/>
                <a:gd name="T15" fmla="*/ 16 h 21"/>
                <a:gd name="T16" fmla="*/ 11 w 21"/>
                <a:gd name="T17" fmla="*/ 6 h 21"/>
                <a:gd name="T18" fmla="*/ 15 w 21"/>
                <a:gd name="T19" fmla="*/ 1 h 21"/>
                <a:gd name="T20" fmla="*/ 18 w 21"/>
                <a:gd name="T21" fmla="*/ 0 h 21"/>
                <a:gd name="T22" fmla="*/ 19 w 21"/>
                <a:gd name="T23" fmla="*/ 2 h 21"/>
                <a:gd name="T24" fmla="*/ 13 w 21"/>
                <a:gd name="T25" fmla="*/ 14 h 21"/>
                <a:gd name="T26" fmla="*/ 21 w 21"/>
                <a:gd name="T27" fmla="*/ 16 h 21"/>
                <a:gd name="T28" fmla="*/ 19 w 21"/>
                <a:gd name="T2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19" y="19"/>
                  </a:moveTo>
                  <a:cubicBezTo>
                    <a:pt x="18" y="16"/>
                    <a:pt x="15" y="16"/>
                    <a:pt x="14" y="17"/>
                  </a:cubicBezTo>
                  <a:cubicBezTo>
                    <a:pt x="11" y="19"/>
                    <a:pt x="7" y="18"/>
                    <a:pt x="4" y="21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1" y="15"/>
                    <a:pt x="1" y="9"/>
                    <a:pt x="0" y="4"/>
                  </a:cubicBezTo>
                  <a:cubicBezTo>
                    <a:pt x="1" y="2"/>
                    <a:pt x="2" y="1"/>
                    <a:pt x="3" y="4"/>
                  </a:cubicBezTo>
                  <a:cubicBezTo>
                    <a:pt x="4" y="7"/>
                    <a:pt x="5" y="10"/>
                    <a:pt x="5" y="14"/>
                  </a:cubicBezTo>
                  <a:cubicBezTo>
                    <a:pt x="5" y="16"/>
                    <a:pt x="5" y="16"/>
                    <a:pt x="8" y="16"/>
                  </a:cubicBezTo>
                  <a:cubicBezTo>
                    <a:pt x="6" y="12"/>
                    <a:pt x="8" y="8"/>
                    <a:pt x="11" y="6"/>
                  </a:cubicBezTo>
                  <a:cubicBezTo>
                    <a:pt x="13" y="4"/>
                    <a:pt x="14" y="2"/>
                    <a:pt x="15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7"/>
                    <a:pt x="16" y="11"/>
                    <a:pt x="13" y="14"/>
                  </a:cubicBezTo>
                  <a:cubicBezTo>
                    <a:pt x="16" y="16"/>
                    <a:pt x="19" y="13"/>
                    <a:pt x="21" y="16"/>
                  </a:cubicBezTo>
                  <a:cubicBezTo>
                    <a:pt x="21" y="17"/>
                    <a:pt x="20" y="18"/>
                    <a:pt x="19" y="19"/>
                  </a:cubicBezTo>
                  <a:close/>
                </a:path>
              </a:pathLst>
            </a:custGeom>
            <a:solidFill>
              <a:srgbClr val="F1B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1092200" y="1579563"/>
              <a:ext cx="120650" cy="60325"/>
            </a:xfrm>
            <a:custGeom>
              <a:avLst/>
              <a:gdLst>
                <a:gd name="T0" fmla="*/ 30 w 32"/>
                <a:gd name="T1" fmla="*/ 6 h 16"/>
                <a:gd name="T2" fmla="*/ 29 w 32"/>
                <a:gd name="T3" fmla="*/ 8 h 16"/>
                <a:gd name="T4" fmla="*/ 9 w 32"/>
                <a:gd name="T5" fmla="*/ 13 h 16"/>
                <a:gd name="T6" fmla="*/ 0 w 32"/>
                <a:gd name="T7" fmla="*/ 6 h 16"/>
                <a:gd name="T8" fmla="*/ 0 w 32"/>
                <a:gd name="T9" fmla="*/ 6 h 16"/>
                <a:gd name="T10" fmla="*/ 4 w 32"/>
                <a:gd name="T11" fmla="*/ 2 h 16"/>
                <a:gd name="T12" fmla="*/ 26 w 32"/>
                <a:gd name="T13" fmla="*/ 2 h 16"/>
                <a:gd name="T14" fmla="*/ 31 w 32"/>
                <a:gd name="T15" fmla="*/ 2 h 16"/>
                <a:gd name="T16" fmla="*/ 30 w 32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6">
                  <a:moveTo>
                    <a:pt x="30" y="6"/>
                  </a:moveTo>
                  <a:cubicBezTo>
                    <a:pt x="29" y="7"/>
                    <a:pt x="29" y="7"/>
                    <a:pt x="29" y="8"/>
                  </a:cubicBezTo>
                  <a:cubicBezTo>
                    <a:pt x="24" y="16"/>
                    <a:pt x="16" y="12"/>
                    <a:pt x="9" y="13"/>
                  </a:cubicBezTo>
                  <a:cubicBezTo>
                    <a:pt x="5" y="14"/>
                    <a:pt x="1" y="1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4" y="2"/>
                  </a:cubicBezTo>
                  <a:cubicBezTo>
                    <a:pt x="12" y="6"/>
                    <a:pt x="19" y="6"/>
                    <a:pt x="26" y="2"/>
                  </a:cubicBezTo>
                  <a:cubicBezTo>
                    <a:pt x="27" y="2"/>
                    <a:pt x="29" y="1"/>
                    <a:pt x="31" y="2"/>
                  </a:cubicBezTo>
                  <a:cubicBezTo>
                    <a:pt x="32" y="4"/>
                    <a:pt x="30" y="5"/>
                    <a:pt x="30" y="6"/>
                  </a:cubicBezTo>
                  <a:close/>
                </a:path>
              </a:pathLst>
            </a:custGeom>
            <a:solidFill>
              <a:srgbClr val="EF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3890963" y="1757363"/>
              <a:ext cx="57150" cy="85725"/>
            </a:xfrm>
            <a:custGeom>
              <a:avLst/>
              <a:gdLst>
                <a:gd name="T0" fmla="*/ 1 w 15"/>
                <a:gd name="T1" fmla="*/ 0 h 23"/>
                <a:gd name="T2" fmla="*/ 15 w 15"/>
                <a:gd name="T3" fmla="*/ 23 h 23"/>
                <a:gd name="T4" fmla="*/ 1 w 15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3">
                  <a:moveTo>
                    <a:pt x="1" y="0"/>
                  </a:moveTo>
                  <a:cubicBezTo>
                    <a:pt x="10" y="5"/>
                    <a:pt x="15" y="13"/>
                    <a:pt x="15" y="23"/>
                  </a:cubicBezTo>
                  <a:cubicBezTo>
                    <a:pt x="3" y="19"/>
                    <a:pt x="0" y="14"/>
                    <a:pt x="1" y="0"/>
                  </a:cubicBezTo>
                  <a:close/>
                </a:path>
              </a:pathLst>
            </a:custGeom>
            <a:solidFill>
              <a:srgbClr val="5B6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1028700" y="4987925"/>
              <a:ext cx="33338" cy="101600"/>
            </a:xfrm>
            <a:custGeom>
              <a:avLst/>
              <a:gdLst>
                <a:gd name="T0" fmla="*/ 0 w 9"/>
                <a:gd name="T1" fmla="*/ 13 h 27"/>
                <a:gd name="T2" fmla="*/ 0 w 9"/>
                <a:gd name="T3" fmla="*/ 7 h 27"/>
                <a:gd name="T4" fmla="*/ 9 w 9"/>
                <a:gd name="T5" fmla="*/ 1 h 27"/>
                <a:gd name="T6" fmla="*/ 9 w 9"/>
                <a:gd name="T7" fmla="*/ 2 h 27"/>
                <a:gd name="T8" fmla="*/ 6 w 9"/>
                <a:gd name="T9" fmla="*/ 24 h 27"/>
                <a:gd name="T10" fmla="*/ 3 w 9"/>
                <a:gd name="T11" fmla="*/ 27 h 27"/>
                <a:gd name="T12" fmla="*/ 0 w 9"/>
                <a:gd name="T13" fmla="*/ 24 h 27"/>
                <a:gd name="T14" fmla="*/ 0 w 9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7">
                  <a:moveTo>
                    <a:pt x="0" y="13"/>
                  </a:moveTo>
                  <a:cubicBezTo>
                    <a:pt x="0" y="11"/>
                    <a:pt x="0" y="9"/>
                    <a:pt x="0" y="7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10"/>
                    <a:pt x="6" y="17"/>
                    <a:pt x="6" y="24"/>
                  </a:cubicBezTo>
                  <a:cubicBezTo>
                    <a:pt x="6" y="26"/>
                    <a:pt x="5" y="27"/>
                    <a:pt x="3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20"/>
                    <a:pt x="0" y="17"/>
                    <a:pt x="0" y="13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2049463" y="1716088"/>
              <a:ext cx="49213" cy="119063"/>
            </a:xfrm>
            <a:custGeom>
              <a:avLst/>
              <a:gdLst>
                <a:gd name="T0" fmla="*/ 10 w 13"/>
                <a:gd name="T1" fmla="*/ 3 h 32"/>
                <a:gd name="T2" fmla="*/ 11 w 13"/>
                <a:gd name="T3" fmla="*/ 14 h 32"/>
                <a:gd name="T4" fmla="*/ 11 w 13"/>
                <a:gd name="T5" fmla="*/ 27 h 32"/>
                <a:gd name="T6" fmla="*/ 9 w 13"/>
                <a:gd name="T7" fmla="*/ 32 h 32"/>
                <a:gd name="T8" fmla="*/ 2 w 13"/>
                <a:gd name="T9" fmla="*/ 19 h 32"/>
                <a:gd name="T10" fmla="*/ 0 w 13"/>
                <a:gd name="T11" fmla="*/ 6 h 32"/>
                <a:gd name="T12" fmla="*/ 2 w 13"/>
                <a:gd name="T13" fmla="*/ 1 h 32"/>
                <a:gd name="T14" fmla="*/ 4 w 13"/>
                <a:gd name="T15" fmla="*/ 3 h 32"/>
                <a:gd name="T16" fmla="*/ 10 w 13"/>
                <a:gd name="T17" fmla="*/ 14 h 32"/>
                <a:gd name="T18" fmla="*/ 10 w 13"/>
                <a:gd name="T1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2">
                  <a:moveTo>
                    <a:pt x="10" y="3"/>
                  </a:moveTo>
                  <a:cubicBezTo>
                    <a:pt x="13" y="6"/>
                    <a:pt x="11" y="11"/>
                    <a:pt x="11" y="14"/>
                  </a:cubicBezTo>
                  <a:cubicBezTo>
                    <a:pt x="11" y="19"/>
                    <a:pt x="10" y="23"/>
                    <a:pt x="11" y="27"/>
                  </a:cubicBezTo>
                  <a:cubicBezTo>
                    <a:pt x="11" y="29"/>
                    <a:pt x="11" y="30"/>
                    <a:pt x="9" y="32"/>
                  </a:cubicBezTo>
                  <a:cubicBezTo>
                    <a:pt x="6" y="28"/>
                    <a:pt x="4" y="23"/>
                    <a:pt x="2" y="19"/>
                  </a:cubicBezTo>
                  <a:cubicBezTo>
                    <a:pt x="1" y="15"/>
                    <a:pt x="0" y="10"/>
                    <a:pt x="0" y="6"/>
                  </a:cubicBezTo>
                  <a:cubicBezTo>
                    <a:pt x="1" y="4"/>
                    <a:pt x="0" y="2"/>
                    <a:pt x="2" y="1"/>
                  </a:cubicBezTo>
                  <a:cubicBezTo>
                    <a:pt x="4" y="0"/>
                    <a:pt x="4" y="2"/>
                    <a:pt x="4" y="3"/>
                  </a:cubicBezTo>
                  <a:cubicBezTo>
                    <a:pt x="6" y="7"/>
                    <a:pt x="7" y="10"/>
                    <a:pt x="10" y="14"/>
                  </a:cubicBezTo>
                  <a:cubicBezTo>
                    <a:pt x="10" y="9"/>
                    <a:pt x="10" y="6"/>
                    <a:pt x="10" y="3"/>
                  </a:cubicBezTo>
                  <a:close/>
                </a:path>
              </a:pathLst>
            </a:custGeom>
            <a:solidFill>
              <a:srgbClr val="8B9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1223963" y="4476750"/>
              <a:ext cx="82550" cy="71438"/>
            </a:xfrm>
            <a:custGeom>
              <a:avLst/>
              <a:gdLst>
                <a:gd name="T0" fmla="*/ 3 w 22"/>
                <a:gd name="T1" fmla="*/ 1 h 19"/>
                <a:gd name="T2" fmla="*/ 12 w 22"/>
                <a:gd name="T3" fmla="*/ 4 h 19"/>
                <a:gd name="T4" fmla="*/ 21 w 22"/>
                <a:gd name="T5" fmla="*/ 9 h 19"/>
                <a:gd name="T6" fmla="*/ 19 w 22"/>
                <a:gd name="T7" fmla="*/ 13 h 19"/>
                <a:gd name="T8" fmla="*/ 15 w 22"/>
                <a:gd name="T9" fmla="*/ 17 h 19"/>
                <a:gd name="T10" fmla="*/ 10 w 22"/>
                <a:gd name="T11" fmla="*/ 18 h 19"/>
                <a:gd name="T12" fmla="*/ 5 w 22"/>
                <a:gd name="T13" fmla="*/ 10 h 19"/>
                <a:gd name="T14" fmla="*/ 1 w 22"/>
                <a:gd name="T15" fmla="*/ 9 h 19"/>
                <a:gd name="T16" fmla="*/ 0 w 22"/>
                <a:gd name="T17" fmla="*/ 8 h 19"/>
                <a:gd name="T18" fmla="*/ 6 w 22"/>
                <a:gd name="T19" fmla="*/ 5 h 19"/>
                <a:gd name="T20" fmla="*/ 3 w 22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3" y="1"/>
                  </a:moveTo>
                  <a:cubicBezTo>
                    <a:pt x="6" y="0"/>
                    <a:pt x="9" y="4"/>
                    <a:pt x="12" y="4"/>
                  </a:cubicBezTo>
                  <a:cubicBezTo>
                    <a:pt x="20" y="3"/>
                    <a:pt x="20" y="3"/>
                    <a:pt x="21" y="9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8" y="15"/>
                    <a:pt x="17" y="17"/>
                    <a:pt x="15" y="17"/>
                  </a:cubicBezTo>
                  <a:cubicBezTo>
                    <a:pt x="12" y="14"/>
                    <a:pt x="12" y="19"/>
                    <a:pt x="10" y="18"/>
                  </a:cubicBezTo>
                  <a:cubicBezTo>
                    <a:pt x="8" y="15"/>
                    <a:pt x="6" y="13"/>
                    <a:pt x="5" y="10"/>
                  </a:cubicBezTo>
                  <a:cubicBezTo>
                    <a:pt x="4" y="8"/>
                    <a:pt x="2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1" y="6"/>
                    <a:pt x="4" y="6"/>
                    <a:pt x="6" y="5"/>
                  </a:cubicBezTo>
                  <a:cubicBezTo>
                    <a:pt x="5" y="3"/>
                    <a:pt x="2" y="3"/>
                    <a:pt x="3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1023938" y="1947863"/>
              <a:ext cx="101600" cy="279400"/>
            </a:xfrm>
            <a:custGeom>
              <a:avLst/>
              <a:gdLst>
                <a:gd name="T0" fmla="*/ 0 w 27"/>
                <a:gd name="T1" fmla="*/ 4 h 74"/>
                <a:gd name="T2" fmla="*/ 11 w 27"/>
                <a:gd name="T3" fmla="*/ 0 h 74"/>
                <a:gd name="T4" fmla="*/ 10 w 27"/>
                <a:gd name="T5" fmla="*/ 7 h 74"/>
                <a:gd name="T6" fmla="*/ 16 w 27"/>
                <a:gd name="T7" fmla="*/ 25 h 74"/>
                <a:gd name="T8" fmla="*/ 22 w 27"/>
                <a:gd name="T9" fmla="*/ 47 h 74"/>
                <a:gd name="T10" fmla="*/ 26 w 27"/>
                <a:gd name="T11" fmla="*/ 74 h 74"/>
                <a:gd name="T12" fmla="*/ 23 w 27"/>
                <a:gd name="T13" fmla="*/ 60 h 74"/>
                <a:gd name="T14" fmla="*/ 13 w 27"/>
                <a:gd name="T15" fmla="*/ 25 h 74"/>
                <a:gd name="T16" fmla="*/ 9 w 27"/>
                <a:gd name="T17" fmla="*/ 11 h 74"/>
                <a:gd name="T18" fmla="*/ 0 w 27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74">
                  <a:moveTo>
                    <a:pt x="0" y="4"/>
                  </a:moveTo>
                  <a:cubicBezTo>
                    <a:pt x="4" y="3"/>
                    <a:pt x="7" y="1"/>
                    <a:pt x="11" y="0"/>
                  </a:cubicBezTo>
                  <a:cubicBezTo>
                    <a:pt x="9" y="2"/>
                    <a:pt x="9" y="4"/>
                    <a:pt x="10" y="7"/>
                  </a:cubicBezTo>
                  <a:cubicBezTo>
                    <a:pt x="13" y="13"/>
                    <a:pt x="14" y="19"/>
                    <a:pt x="16" y="25"/>
                  </a:cubicBezTo>
                  <a:cubicBezTo>
                    <a:pt x="19" y="32"/>
                    <a:pt x="20" y="39"/>
                    <a:pt x="22" y="47"/>
                  </a:cubicBezTo>
                  <a:cubicBezTo>
                    <a:pt x="24" y="56"/>
                    <a:pt x="27" y="65"/>
                    <a:pt x="26" y="74"/>
                  </a:cubicBezTo>
                  <a:cubicBezTo>
                    <a:pt x="24" y="70"/>
                    <a:pt x="24" y="65"/>
                    <a:pt x="23" y="60"/>
                  </a:cubicBezTo>
                  <a:cubicBezTo>
                    <a:pt x="20" y="48"/>
                    <a:pt x="18" y="36"/>
                    <a:pt x="13" y="25"/>
                  </a:cubicBezTo>
                  <a:cubicBezTo>
                    <a:pt x="12" y="20"/>
                    <a:pt x="10" y="16"/>
                    <a:pt x="9" y="11"/>
                  </a:cubicBezTo>
                  <a:cubicBezTo>
                    <a:pt x="8" y="6"/>
                    <a:pt x="6" y="3"/>
                    <a:pt x="0" y="4"/>
                  </a:cubicBezTo>
                  <a:close/>
                </a:path>
              </a:pathLst>
            </a:custGeom>
            <a:solidFill>
              <a:srgbClr val="E6D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2035175" y="1609725"/>
              <a:ext cx="57150" cy="106363"/>
            </a:xfrm>
            <a:custGeom>
              <a:avLst/>
              <a:gdLst>
                <a:gd name="T0" fmla="*/ 12 w 15"/>
                <a:gd name="T1" fmla="*/ 10 h 28"/>
                <a:gd name="T2" fmla="*/ 14 w 15"/>
                <a:gd name="T3" fmla="*/ 22 h 28"/>
                <a:gd name="T4" fmla="*/ 13 w 15"/>
                <a:gd name="T5" fmla="*/ 27 h 28"/>
                <a:gd name="T6" fmla="*/ 8 w 15"/>
                <a:gd name="T7" fmla="*/ 24 h 28"/>
                <a:gd name="T8" fmla="*/ 1 w 15"/>
                <a:gd name="T9" fmla="*/ 8 h 28"/>
                <a:gd name="T10" fmla="*/ 1 w 15"/>
                <a:gd name="T11" fmla="*/ 0 h 28"/>
                <a:gd name="T12" fmla="*/ 10 w 15"/>
                <a:gd name="T13" fmla="*/ 11 h 28"/>
                <a:gd name="T14" fmla="*/ 12 w 15"/>
                <a:gd name="T15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8">
                  <a:moveTo>
                    <a:pt x="12" y="10"/>
                  </a:moveTo>
                  <a:cubicBezTo>
                    <a:pt x="11" y="14"/>
                    <a:pt x="13" y="18"/>
                    <a:pt x="14" y="22"/>
                  </a:cubicBezTo>
                  <a:cubicBezTo>
                    <a:pt x="14" y="24"/>
                    <a:pt x="15" y="27"/>
                    <a:pt x="13" y="27"/>
                  </a:cubicBezTo>
                  <a:cubicBezTo>
                    <a:pt x="10" y="28"/>
                    <a:pt x="9" y="26"/>
                    <a:pt x="8" y="24"/>
                  </a:cubicBezTo>
                  <a:cubicBezTo>
                    <a:pt x="4" y="20"/>
                    <a:pt x="3" y="14"/>
                    <a:pt x="1" y="8"/>
                  </a:cubicBezTo>
                  <a:cubicBezTo>
                    <a:pt x="3" y="5"/>
                    <a:pt x="0" y="3"/>
                    <a:pt x="1" y="0"/>
                  </a:cubicBezTo>
                  <a:cubicBezTo>
                    <a:pt x="7" y="2"/>
                    <a:pt x="8" y="8"/>
                    <a:pt x="10" y="11"/>
                  </a:cubicBezTo>
                  <a:cubicBezTo>
                    <a:pt x="10" y="11"/>
                    <a:pt x="10" y="10"/>
                    <a:pt x="12" y="10"/>
                  </a:cubicBezTo>
                  <a:close/>
                </a:path>
              </a:pathLst>
            </a:custGeom>
            <a:solidFill>
              <a:srgbClr val="8B9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4110038" y="3754438"/>
              <a:ext cx="74613" cy="123825"/>
            </a:xfrm>
            <a:custGeom>
              <a:avLst/>
              <a:gdLst>
                <a:gd name="T0" fmla="*/ 0 w 20"/>
                <a:gd name="T1" fmla="*/ 33 h 33"/>
                <a:gd name="T2" fmla="*/ 0 w 20"/>
                <a:gd name="T3" fmla="*/ 29 h 33"/>
                <a:gd name="T4" fmla="*/ 1 w 20"/>
                <a:gd name="T5" fmla="*/ 26 h 33"/>
                <a:gd name="T6" fmla="*/ 8 w 20"/>
                <a:gd name="T7" fmla="*/ 13 h 33"/>
                <a:gd name="T8" fmla="*/ 20 w 20"/>
                <a:gd name="T9" fmla="*/ 0 h 33"/>
                <a:gd name="T10" fmla="*/ 0 w 2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3">
                  <a:moveTo>
                    <a:pt x="0" y="33"/>
                  </a:moveTo>
                  <a:cubicBezTo>
                    <a:pt x="0" y="32"/>
                    <a:pt x="0" y="30"/>
                    <a:pt x="0" y="29"/>
                  </a:cubicBezTo>
                  <a:cubicBezTo>
                    <a:pt x="0" y="28"/>
                    <a:pt x="1" y="27"/>
                    <a:pt x="1" y="26"/>
                  </a:cubicBezTo>
                  <a:cubicBezTo>
                    <a:pt x="2" y="21"/>
                    <a:pt x="5" y="17"/>
                    <a:pt x="8" y="13"/>
                  </a:cubicBezTo>
                  <a:cubicBezTo>
                    <a:pt x="12" y="9"/>
                    <a:pt x="16" y="4"/>
                    <a:pt x="20" y="0"/>
                  </a:cubicBezTo>
                  <a:cubicBezTo>
                    <a:pt x="16" y="12"/>
                    <a:pt x="12" y="25"/>
                    <a:pt x="0" y="33"/>
                  </a:cubicBezTo>
                  <a:close/>
                </a:path>
              </a:pathLst>
            </a:custGeom>
            <a:solidFill>
              <a:srgbClr val="6D7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1076325" y="1708150"/>
              <a:ext cx="79375" cy="90488"/>
            </a:xfrm>
            <a:custGeom>
              <a:avLst/>
              <a:gdLst>
                <a:gd name="T0" fmla="*/ 16 w 21"/>
                <a:gd name="T1" fmla="*/ 17 h 24"/>
                <a:gd name="T2" fmla="*/ 19 w 21"/>
                <a:gd name="T3" fmla="*/ 20 h 24"/>
                <a:gd name="T4" fmla="*/ 15 w 21"/>
                <a:gd name="T5" fmla="*/ 23 h 24"/>
                <a:gd name="T6" fmla="*/ 4 w 21"/>
                <a:gd name="T7" fmla="*/ 18 h 24"/>
                <a:gd name="T8" fmla="*/ 1 w 21"/>
                <a:gd name="T9" fmla="*/ 13 h 24"/>
                <a:gd name="T10" fmla="*/ 5 w 21"/>
                <a:gd name="T11" fmla="*/ 11 h 24"/>
                <a:gd name="T12" fmla="*/ 8 w 21"/>
                <a:gd name="T13" fmla="*/ 11 h 24"/>
                <a:gd name="T14" fmla="*/ 13 w 21"/>
                <a:gd name="T15" fmla="*/ 9 h 24"/>
                <a:gd name="T16" fmla="*/ 7 w 21"/>
                <a:gd name="T17" fmla="*/ 11 h 24"/>
                <a:gd name="T18" fmla="*/ 1 w 21"/>
                <a:gd name="T19" fmla="*/ 5 h 24"/>
                <a:gd name="T20" fmla="*/ 1 w 21"/>
                <a:gd name="T21" fmla="*/ 5 h 24"/>
                <a:gd name="T22" fmla="*/ 3 w 21"/>
                <a:gd name="T23" fmla="*/ 1 h 24"/>
                <a:gd name="T24" fmla="*/ 10 w 21"/>
                <a:gd name="T25" fmla="*/ 2 h 24"/>
                <a:gd name="T26" fmla="*/ 20 w 21"/>
                <a:gd name="T27" fmla="*/ 8 h 24"/>
                <a:gd name="T28" fmla="*/ 20 w 21"/>
                <a:gd name="T29" fmla="*/ 11 h 24"/>
                <a:gd name="T30" fmla="*/ 15 w 21"/>
                <a:gd name="T31" fmla="*/ 13 h 24"/>
                <a:gd name="T32" fmla="*/ 14 w 21"/>
                <a:gd name="T33" fmla="*/ 17 h 24"/>
                <a:gd name="T34" fmla="*/ 10 w 21"/>
                <a:gd name="T35" fmla="*/ 17 h 24"/>
                <a:gd name="T36" fmla="*/ 16 w 21"/>
                <a:gd name="T3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4">
                  <a:moveTo>
                    <a:pt x="16" y="17"/>
                  </a:moveTo>
                  <a:cubicBezTo>
                    <a:pt x="18" y="17"/>
                    <a:pt x="19" y="18"/>
                    <a:pt x="19" y="20"/>
                  </a:cubicBezTo>
                  <a:cubicBezTo>
                    <a:pt x="18" y="22"/>
                    <a:pt x="16" y="22"/>
                    <a:pt x="15" y="23"/>
                  </a:cubicBezTo>
                  <a:cubicBezTo>
                    <a:pt x="10" y="24"/>
                    <a:pt x="7" y="20"/>
                    <a:pt x="4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2" y="11"/>
                    <a:pt x="3" y="11"/>
                    <a:pt x="5" y="11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10" y="11"/>
                    <a:pt x="12" y="11"/>
                    <a:pt x="13" y="9"/>
                  </a:cubicBezTo>
                  <a:cubicBezTo>
                    <a:pt x="9" y="7"/>
                    <a:pt x="9" y="7"/>
                    <a:pt x="7" y="11"/>
                  </a:cubicBezTo>
                  <a:cubicBezTo>
                    <a:pt x="4" y="10"/>
                    <a:pt x="3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0"/>
                    <a:pt x="8" y="1"/>
                    <a:pt x="10" y="2"/>
                  </a:cubicBezTo>
                  <a:cubicBezTo>
                    <a:pt x="14" y="4"/>
                    <a:pt x="17" y="5"/>
                    <a:pt x="20" y="8"/>
                  </a:cubicBezTo>
                  <a:cubicBezTo>
                    <a:pt x="21" y="9"/>
                    <a:pt x="21" y="10"/>
                    <a:pt x="20" y="11"/>
                  </a:cubicBezTo>
                  <a:cubicBezTo>
                    <a:pt x="18" y="11"/>
                    <a:pt x="16" y="12"/>
                    <a:pt x="15" y="13"/>
                  </a:cubicBezTo>
                  <a:cubicBezTo>
                    <a:pt x="12" y="14"/>
                    <a:pt x="14" y="15"/>
                    <a:pt x="14" y="17"/>
                  </a:cubicBezTo>
                  <a:cubicBezTo>
                    <a:pt x="13" y="17"/>
                    <a:pt x="11" y="16"/>
                    <a:pt x="10" y="17"/>
                  </a:cubicBezTo>
                  <a:cubicBezTo>
                    <a:pt x="13" y="18"/>
                    <a:pt x="13" y="18"/>
                    <a:pt x="16" y="17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48113" y="1763713"/>
              <a:ext cx="49213" cy="90488"/>
            </a:xfrm>
            <a:custGeom>
              <a:avLst/>
              <a:gdLst>
                <a:gd name="T0" fmla="*/ 7 w 13"/>
                <a:gd name="T1" fmla="*/ 24 h 24"/>
                <a:gd name="T2" fmla="*/ 3 w 13"/>
                <a:gd name="T3" fmla="*/ 22 h 24"/>
                <a:gd name="T4" fmla="*/ 8 w 13"/>
                <a:gd name="T5" fmla="*/ 0 h 24"/>
                <a:gd name="T6" fmla="*/ 7 w 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7" y="24"/>
                  </a:moveTo>
                  <a:cubicBezTo>
                    <a:pt x="6" y="24"/>
                    <a:pt x="4" y="23"/>
                    <a:pt x="3" y="22"/>
                  </a:cubicBezTo>
                  <a:cubicBezTo>
                    <a:pt x="0" y="14"/>
                    <a:pt x="2" y="7"/>
                    <a:pt x="8" y="0"/>
                  </a:cubicBezTo>
                  <a:cubicBezTo>
                    <a:pt x="11" y="9"/>
                    <a:pt x="13" y="16"/>
                    <a:pt x="7" y="24"/>
                  </a:cubicBezTo>
                  <a:close/>
                </a:path>
              </a:pathLst>
            </a:custGeom>
            <a:solidFill>
              <a:srgbClr val="5E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5045075" y="1655763"/>
              <a:ext cx="82550" cy="77788"/>
            </a:xfrm>
            <a:custGeom>
              <a:avLst/>
              <a:gdLst>
                <a:gd name="T0" fmla="*/ 12 w 22"/>
                <a:gd name="T1" fmla="*/ 9 h 21"/>
                <a:gd name="T2" fmla="*/ 15 w 22"/>
                <a:gd name="T3" fmla="*/ 19 h 21"/>
                <a:gd name="T4" fmla="*/ 12 w 22"/>
                <a:gd name="T5" fmla="*/ 18 h 21"/>
                <a:gd name="T6" fmla="*/ 7 w 22"/>
                <a:gd name="T7" fmla="*/ 13 h 21"/>
                <a:gd name="T8" fmla="*/ 4 w 22"/>
                <a:gd name="T9" fmla="*/ 5 h 21"/>
                <a:gd name="T10" fmla="*/ 22 w 22"/>
                <a:gd name="T11" fmla="*/ 5 h 21"/>
                <a:gd name="T12" fmla="*/ 13 w 22"/>
                <a:gd name="T13" fmla="*/ 7 h 21"/>
                <a:gd name="T14" fmla="*/ 12 w 22"/>
                <a:gd name="T1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2" y="9"/>
                  </a:moveTo>
                  <a:cubicBezTo>
                    <a:pt x="14" y="12"/>
                    <a:pt x="17" y="15"/>
                    <a:pt x="15" y="19"/>
                  </a:cubicBezTo>
                  <a:cubicBezTo>
                    <a:pt x="13" y="21"/>
                    <a:pt x="13" y="20"/>
                    <a:pt x="12" y="18"/>
                  </a:cubicBezTo>
                  <a:cubicBezTo>
                    <a:pt x="11" y="16"/>
                    <a:pt x="9" y="14"/>
                    <a:pt x="7" y="13"/>
                  </a:cubicBezTo>
                  <a:cubicBezTo>
                    <a:pt x="1" y="10"/>
                    <a:pt x="0" y="9"/>
                    <a:pt x="4" y="5"/>
                  </a:cubicBezTo>
                  <a:cubicBezTo>
                    <a:pt x="11" y="0"/>
                    <a:pt x="16" y="0"/>
                    <a:pt x="22" y="5"/>
                  </a:cubicBezTo>
                  <a:cubicBezTo>
                    <a:pt x="19" y="6"/>
                    <a:pt x="16" y="7"/>
                    <a:pt x="13" y="7"/>
                  </a:cubicBezTo>
                  <a:cubicBezTo>
                    <a:pt x="12" y="7"/>
                    <a:pt x="11" y="7"/>
                    <a:pt x="12" y="9"/>
                  </a:cubicBezTo>
                  <a:close/>
                </a:path>
              </a:pathLst>
            </a:custGeom>
            <a:solidFill>
              <a:srgbClr val="72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5038725" y="1504950"/>
              <a:ext cx="58738" cy="71438"/>
            </a:xfrm>
            <a:custGeom>
              <a:avLst/>
              <a:gdLst>
                <a:gd name="T0" fmla="*/ 6 w 16"/>
                <a:gd name="T1" fmla="*/ 18 h 19"/>
                <a:gd name="T2" fmla="*/ 7 w 16"/>
                <a:gd name="T3" fmla="*/ 15 h 19"/>
                <a:gd name="T4" fmla="*/ 4 w 16"/>
                <a:gd name="T5" fmla="*/ 15 h 19"/>
                <a:gd name="T6" fmla="*/ 0 w 16"/>
                <a:gd name="T7" fmla="*/ 15 h 19"/>
                <a:gd name="T8" fmla="*/ 4 w 16"/>
                <a:gd name="T9" fmla="*/ 6 h 19"/>
                <a:gd name="T10" fmla="*/ 7 w 16"/>
                <a:gd name="T11" fmla="*/ 4 h 19"/>
                <a:gd name="T12" fmla="*/ 13 w 16"/>
                <a:gd name="T13" fmla="*/ 4 h 19"/>
                <a:gd name="T14" fmla="*/ 16 w 16"/>
                <a:gd name="T15" fmla="*/ 13 h 19"/>
                <a:gd name="T16" fmla="*/ 10 w 16"/>
                <a:gd name="T17" fmla="*/ 18 h 19"/>
                <a:gd name="T18" fmla="*/ 6 w 16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9">
                  <a:moveTo>
                    <a:pt x="6" y="18"/>
                  </a:moveTo>
                  <a:cubicBezTo>
                    <a:pt x="7" y="17"/>
                    <a:pt x="8" y="16"/>
                    <a:pt x="7" y="15"/>
                  </a:cubicBezTo>
                  <a:cubicBezTo>
                    <a:pt x="7" y="14"/>
                    <a:pt x="5" y="14"/>
                    <a:pt x="4" y="15"/>
                  </a:cubicBezTo>
                  <a:cubicBezTo>
                    <a:pt x="3" y="15"/>
                    <a:pt x="1" y="15"/>
                    <a:pt x="0" y="15"/>
                  </a:cubicBezTo>
                  <a:cubicBezTo>
                    <a:pt x="0" y="11"/>
                    <a:pt x="6" y="10"/>
                    <a:pt x="4" y="6"/>
                  </a:cubicBezTo>
                  <a:cubicBezTo>
                    <a:pt x="6" y="6"/>
                    <a:pt x="7" y="6"/>
                    <a:pt x="7" y="4"/>
                  </a:cubicBezTo>
                  <a:cubicBezTo>
                    <a:pt x="10" y="0"/>
                    <a:pt x="12" y="2"/>
                    <a:pt x="13" y="4"/>
                  </a:cubicBezTo>
                  <a:cubicBezTo>
                    <a:pt x="15" y="7"/>
                    <a:pt x="16" y="10"/>
                    <a:pt x="16" y="13"/>
                  </a:cubicBezTo>
                  <a:cubicBezTo>
                    <a:pt x="16" y="16"/>
                    <a:pt x="14" y="19"/>
                    <a:pt x="10" y="18"/>
                  </a:cubicBezTo>
                  <a:cubicBezTo>
                    <a:pt x="9" y="17"/>
                    <a:pt x="7" y="18"/>
                    <a:pt x="6" y="18"/>
                  </a:cubicBezTo>
                  <a:close/>
                </a:path>
              </a:pathLst>
            </a:custGeom>
            <a:solidFill>
              <a:srgbClr val="F2F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4883150" y="1444625"/>
              <a:ext cx="68263" cy="63500"/>
            </a:xfrm>
            <a:custGeom>
              <a:avLst/>
              <a:gdLst>
                <a:gd name="T0" fmla="*/ 9 w 18"/>
                <a:gd name="T1" fmla="*/ 16 h 17"/>
                <a:gd name="T2" fmla="*/ 3 w 18"/>
                <a:gd name="T3" fmla="*/ 14 h 17"/>
                <a:gd name="T4" fmla="*/ 1 w 18"/>
                <a:gd name="T5" fmla="*/ 10 h 17"/>
                <a:gd name="T6" fmla="*/ 7 w 18"/>
                <a:gd name="T7" fmla="*/ 1 h 17"/>
                <a:gd name="T8" fmla="*/ 12 w 18"/>
                <a:gd name="T9" fmla="*/ 3 h 17"/>
                <a:gd name="T10" fmla="*/ 15 w 18"/>
                <a:gd name="T11" fmla="*/ 6 h 17"/>
                <a:gd name="T12" fmla="*/ 17 w 18"/>
                <a:gd name="T13" fmla="*/ 13 h 17"/>
                <a:gd name="T14" fmla="*/ 17 w 18"/>
                <a:gd name="T15" fmla="*/ 16 h 17"/>
                <a:gd name="T16" fmla="*/ 14 w 18"/>
                <a:gd name="T17" fmla="*/ 17 h 17"/>
                <a:gd name="T18" fmla="*/ 9 w 18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9" y="16"/>
                  </a:moveTo>
                  <a:cubicBezTo>
                    <a:pt x="7" y="16"/>
                    <a:pt x="5" y="15"/>
                    <a:pt x="3" y="14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3" y="7"/>
                    <a:pt x="4" y="3"/>
                    <a:pt x="7" y="1"/>
                  </a:cubicBezTo>
                  <a:cubicBezTo>
                    <a:pt x="10" y="0"/>
                    <a:pt x="12" y="0"/>
                    <a:pt x="12" y="3"/>
                  </a:cubicBezTo>
                  <a:cubicBezTo>
                    <a:pt x="13" y="4"/>
                    <a:pt x="13" y="6"/>
                    <a:pt x="15" y="6"/>
                  </a:cubicBezTo>
                  <a:cubicBezTo>
                    <a:pt x="16" y="8"/>
                    <a:pt x="16" y="11"/>
                    <a:pt x="17" y="13"/>
                  </a:cubicBezTo>
                  <a:cubicBezTo>
                    <a:pt x="18" y="14"/>
                    <a:pt x="18" y="15"/>
                    <a:pt x="17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2" y="16"/>
                    <a:pt x="11" y="13"/>
                    <a:pt x="9" y="16"/>
                  </a:cubicBezTo>
                  <a:close/>
                </a:path>
              </a:pathLst>
            </a:custGeom>
            <a:solidFill>
              <a:srgbClr val="F2E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1073150" y="1601788"/>
              <a:ext cx="153988" cy="53975"/>
            </a:xfrm>
            <a:custGeom>
              <a:avLst/>
              <a:gdLst>
                <a:gd name="T0" fmla="*/ 5 w 41"/>
                <a:gd name="T1" fmla="*/ 0 h 14"/>
                <a:gd name="T2" fmla="*/ 19 w 41"/>
                <a:gd name="T3" fmla="*/ 6 h 14"/>
                <a:gd name="T4" fmla="*/ 34 w 41"/>
                <a:gd name="T5" fmla="*/ 2 h 14"/>
                <a:gd name="T6" fmla="*/ 35 w 41"/>
                <a:gd name="T7" fmla="*/ 5 h 14"/>
                <a:gd name="T8" fmla="*/ 38 w 41"/>
                <a:gd name="T9" fmla="*/ 12 h 14"/>
                <a:gd name="T10" fmla="*/ 38 w 41"/>
                <a:gd name="T11" fmla="*/ 11 h 14"/>
                <a:gd name="T12" fmla="*/ 34 w 41"/>
                <a:gd name="T13" fmla="*/ 7 h 14"/>
                <a:gd name="T14" fmla="*/ 23 w 41"/>
                <a:gd name="T15" fmla="*/ 11 h 14"/>
                <a:gd name="T16" fmla="*/ 16 w 41"/>
                <a:gd name="T17" fmla="*/ 11 h 14"/>
                <a:gd name="T18" fmla="*/ 5 w 41"/>
                <a:gd name="T19" fmla="*/ 7 h 14"/>
                <a:gd name="T20" fmla="*/ 1 w 41"/>
                <a:gd name="T21" fmla="*/ 8 h 14"/>
                <a:gd name="T22" fmla="*/ 2 w 41"/>
                <a:gd name="T23" fmla="*/ 5 h 14"/>
                <a:gd name="T24" fmla="*/ 5 w 41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4">
                  <a:moveTo>
                    <a:pt x="5" y="0"/>
                  </a:moveTo>
                  <a:cubicBezTo>
                    <a:pt x="8" y="5"/>
                    <a:pt x="13" y="6"/>
                    <a:pt x="19" y="6"/>
                  </a:cubicBezTo>
                  <a:cubicBezTo>
                    <a:pt x="24" y="6"/>
                    <a:pt x="29" y="6"/>
                    <a:pt x="34" y="2"/>
                  </a:cubicBezTo>
                  <a:cubicBezTo>
                    <a:pt x="34" y="3"/>
                    <a:pt x="33" y="4"/>
                    <a:pt x="35" y="5"/>
                  </a:cubicBezTo>
                  <a:cubicBezTo>
                    <a:pt x="41" y="6"/>
                    <a:pt x="41" y="7"/>
                    <a:pt x="38" y="12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9" y="6"/>
                    <a:pt x="39" y="6"/>
                    <a:pt x="34" y="7"/>
                  </a:cubicBezTo>
                  <a:cubicBezTo>
                    <a:pt x="30" y="8"/>
                    <a:pt x="26" y="9"/>
                    <a:pt x="23" y="11"/>
                  </a:cubicBezTo>
                  <a:cubicBezTo>
                    <a:pt x="21" y="13"/>
                    <a:pt x="19" y="14"/>
                    <a:pt x="16" y="11"/>
                  </a:cubicBezTo>
                  <a:cubicBezTo>
                    <a:pt x="13" y="9"/>
                    <a:pt x="9" y="7"/>
                    <a:pt x="5" y="7"/>
                  </a:cubicBezTo>
                  <a:cubicBezTo>
                    <a:pt x="4" y="6"/>
                    <a:pt x="2" y="6"/>
                    <a:pt x="1" y="8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7" y="6"/>
                    <a:pt x="5" y="3"/>
                    <a:pt x="5" y="0"/>
                  </a:cubicBezTo>
                  <a:close/>
                </a:path>
              </a:pathLst>
            </a:custGeom>
            <a:solidFill>
              <a:srgbClr val="FCE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1069975" y="1689100"/>
              <a:ext cx="149225" cy="49213"/>
            </a:xfrm>
            <a:custGeom>
              <a:avLst/>
              <a:gdLst>
                <a:gd name="T0" fmla="*/ 22 w 40"/>
                <a:gd name="T1" fmla="*/ 13 h 13"/>
                <a:gd name="T2" fmla="*/ 13 w 40"/>
                <a:gd name="T3" fmla="*/ 9 h 13"/>
                <a:gd name="T4" fmla="*/ 3 w 40"/>
                <a:gd name="T5" fmla="*/ 10 h 13"/>
                <a:gd name="T6" fmla="*/ 6 w 40"/>
                <a:gd name="T7" fmla="*/ 4 h 13"/>
                <a:gd name="T8" fmla="*/ 4 w 40"/>
                <a:gd name="T9" fmla="*/ 0 h 13"/>
                <a:gd name="T10" fmla="*/ 8 w 40"/>
                <a:gd name="T11" fmla="*/ 3 h 13"/>
                <a:gd name="T12" fmla="*/ 20 w 40"/>
                <a:gd name="T13" fmla="*/ 5 h 13"/>
                <a:gd name="T14" fmla="*/ 22 w 40"/>
                <a:gd name="T15" fmla="*/ 5 h 13"/>
                <a:gd name="T16" fmla="*/ 35 w 40"/>
                <a:gd name="T17" fmla="*/ 3 h 13"/>
                <a:gd name="T18" fmla="*/ 36 w 40"/>
                <a:gd name="T19" fmla="*/ 5 h 13"/>
                <a:gd name="T20" fmla="*/ 40 w 40"/>
                <a:gd name="T21" fmla="*/ 6 h 13"/>
                <a:gd name="T22" fmla="*/ 37 w 40"/>
                <a:gd name="T23" fmla="*/ 13 h 13"/>
                <a:gd name="T24" fmla="*/ 36 w 40"/>
                <a:gd name="T25" fmla="*/ 9 h 13"/>
                <a:gd name="T26" fmla="*/ 22 w 40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13">
                  <a:moveTo>
                    <a:pt x="22" y="13"/>
                  </a:moveTo>
                  <a:cubicBezTo>
                    <a:pt x="19" y="12"/>
                    <a:pt x="15" y="11"/>
                    <a:pt x="13" y="9"/>
                  </a:cubicBezTo>
                  <a:cubicBezTo>
                    <a:pt x="9" y="6"/>
                    <a:pt x="4" y="6"/>
                    <a:pt x="3" y="10"/>
                  </a:cubicBezTo>
                  <a:cubicBezTo>
                    <a:pt x="0" y="5"/>
                    <a:pt x="0" y="5"/>
                    <a:pt x="6" y="4"/>
                  </a:cubicBezTo>
                  <a:cubicBezTo>
                    <a:pt x="6" y="2"/>
                    <a:pt x="4" y="2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11" y="6"/>
                    <a:pt x="15" y="8"/>
                    <a:pt x="20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7" y="8"/>
                    <a:pt x="31" y="6"/>
                    <a:pt x="35" y="3"/>
                  </a:cubicBezTo>
                  <a:cubicBezTo>
                    <a:pt x="35" y="4"/>
                    <a:pt x="35" y="4"/>
                    <a:pt x="36" y="5"/>
                  </a:cubicBezTo>
                  <a:cubicBezTo>
                    <a:pt x="37" y="5"/>
                    <a:pt x="40" y="4"/>
                    <a:pt x="40" y="6"/>
                  </a:cubicBezTo>
                  <a:cubicBezTo>
                    <a:pt x="40" y="8"/>
                    <a:pt x="39" y="11"/>
                    <a:pt x="37" y="13"/>
                  </a:cubicBezTo>
                  <a:cubicBezTo>
                    <a:pt x="35" y="12"/>
                    <a:pt x="37" y="10"/>
                    <a:pt x="36" y="9"/>
                  </a:cubicBezTo>
                  <a:cubicBezTo>
                    <a:pt x="31" y="8"/>
                    <a:pt x="27" y="13"/>
                    <a:pt x="22" y="13"/>
                  </a:cubicBezTo>
                  <a:close/>
                </a:path>
              </a:pathLst>
            </a:custGeom>
            <a:solidFill>
              <a:srgbClr val="F8D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2922588" y="3457575"/>
              <a:ext cx="66675" cy="77788"/>
            </a:xfrm>
            <a:custGeom>
              <a:avLst/>
              <a:gdLst>
                <a:gd name="T0" fmla="*/ 15 w 18"/>
                <a:gd name="T1" fmla="*/ 3 h 21"/>
                <a:gd name="T2" fmla="*/ 18 w 18"/>
                <a:gd name="T3" fmla="*/ 21 h 21"/>
                <a:gd name="T4" fmla="*/ 12 w 18"/>
                <a:gd name="T5" fmla="*/ 18 h 21"/>
                <a:gd name="T6" fmla="*/ 9 w 18"/>
                <a:gd name="T7" fmla="*/ 14 h 21"/>
                <a:gd name="T8" fmla="*/ 7 w 18"/>
                <a:gd name="T9" fmla="*/ 11 h 21"/>
                <a:gd name="T10" fmla="*/ 1 w 18"/>
                <a:gd name="T11" fmla="*/ 5 h 21"/>
                <a:gd name="T12" fmla="*/ 1 w 18"/>
                <a:gd name="T13" fmla="*/ 3 h 21"/>
                <a:gd name="T14" fmla="*/ 4 w 18"/>
                <a:gd name="T15" fmla="*/ 3 h 21"/>
                <a:gd name="T16" fmla="*/ 9 w 18"/>
                <a:gd name="T17" fmla="*/ 3 h 21"/>
                <a:gd name="T18" fmla="*/ 15 w 18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1">
                  <a:moveTo>
                    <a:pt x="15" y="3"/>
                  </a:moveTo>
                  <a:cubicBezTo>
                    <a:pt x="13" y="9"/>
                    <a:pt x="15" y="15"/>
                    <a:pt x="18" y="21"/>
                  </a:cubicBezTo>
                  <a:cubicBezTo>
                    <a:pt x="16" y="19"/>
                    <a:pt x="13" y="19"/>
                    <a:pt x="12" y="18"/>
                  </a:cubicBezTo>
                  <a:cubicBezTo>
                    <a:pt x="10" y="17"/>
                    <a:pt x="7" y="17"/>
                    <a:pt x="9" y="14"/>
                  </a:cubicBezTo>
                  <a:cubicBezTo>
                    <a:pt x="11" y="12"/>
                    <a:pt x="8" y="11"/>
                    <a:pt x="7" y="11"/>
                  </a:cubicBezTo>
                  <a:cubicBezTo>
                    <a:pt x="4" y="10"/>
                    <a:pt x="2" y="8"/>
                    <a:pt x="1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5" y="5"/>
                    <a:pt x="7" y="6"/>
                    <a:pt x="9" y="3"/>
                  </a:cubicBezTo>
                  <a:cubicBezTo>
                    <a:pt x="11" y="0"/>
                    <a:pt x="13" y="5"/>
                    <a:pt x="15" y="3"/>
                  </a:cubicBezTo>
                  <a:close/>
                </a:path>
              </a:pathLst>
            </a:custGeom>
            <a:solidFill>
              <a:srgbClr val="E6E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049588" y="2881313"/>
              <a:ext cx="79375" cy="146050"/>
            </a:xfrm>
            <a:custGeom>
              <a:avLst/>
              <a:gdLst>
                <a:gd name="T0" fmla="*/ 21 w 21"/>
                <a:gd name="T1" fmla="*/ 31 h 39"/>
                <a:gd name="T2" fmla="*/ 21 w 21"/>
                <a:gd name="T3" fmla="*/ 37 h 39"/>
                <a:gd name="T4" fmla="*/ 20 w 21"/>
                <a:gd name="T5" fmla="*/ 39 h 39"/>
                <a:gd name="T6" fmla="*/ 18 w 21"/>
                <a:gd name="T7" fmla="*/ 37 h 39"/>
                <a:gd name="T8" fmla="*/ 18 w 21"/>
                <a:gd name="T9" fmla="*/ 31 h 39"/>
                <a:gd name="T10" fmla="*/ 14 w 21"/>
                <a:gd name="T11" fmla="*/ 22 h 39"/>
                <a:gd name="T12" fmla="*/ 1 w 21"/>
                <a:gd name="T13" fmla="*/ 4 h 39"/>
                <a:gd name="T14" fmla="*/ 2 w 21"/>
                <a:gd name="T15" fmla="*/ 0 h 39"/>
                <a:gd name="T16" fmla="*/ 13 w 21"/>
                <a:gd name="T17" fmla="*/ 13 h 39"/>
                <a:gd name="T18" fmla="*/ 21 w 21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9">
                  <a:moveTo>
                    <a:pt x="21" y="31"/>
                  </a:moveTo>
                  <a:cubicBezTo>
                    <a:pt x="21" y="33"/>
                    <a:pt x="21" y="35"/>
                    <a:pt x="21" y="37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18" y="39"/>
                    <a:pt x="18" y="38"/>
                    <a:pt x="18" y="37"/>
                  </a:cubicBezTo>
                  <a:cubicBezTo>
                    <a:pt x="18" y="35"/>
                    <a:pt x="19" y="32"/>
                    <a:pt x="18" y="31"/>
                  </a:cubicBezTo>
                  <a:cubicBezTo>
                    <a:pt x="17" y="27"/>
                    <a:pt x="16" y="25"/>
                    <a:pt x="14" y="22"/>
                  </a:cubicBezTo>
                  <a:cubicBezTo>
                    <a:pt x="12" y="15"/>
                    <a:pt x="6" y="10"/>
                    <a:pt x="1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6" y="4"/>
                    <a:pt x="10" y="8"/>
                    <a:pt x="13" y="13"/>
                  </a:cubicBezTo>
                  <a:cubicBezTo>
                    <a:pt x="17" y="18"/>
                    <a:pt x="20" y="24"/>
                    <a:pt x="21" y="31"/>
                  </a:cubicBezTo>
                  <a:close/>
                </a:path>
              </a:pathLst>
            </a:custGeom>
            <a:solidFill>
              <a:srgbClr val="7A8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1100138" y="4532313"/>
              <a:ext cx="77788" cy="63500"/>
            </a:xfrm>
            <a:custGeom>
              <a:avLst/>
              <a:gdLst>
                <a:gd name="T0" fmla="*/ 21 w 21"/>
                <a:gd name="T1" fmla="*/ 1 h 17"/>
                <a:gd name="T2" fmla="*/ 19 w 21"/>
                <a:gd name="T3" fmla="*/ 7 h 17"/>
                <a:gd name="T4" fmla="*/ 18 w 21"/>
                <a:gd name="T5" fmla="*/ 16 h 17"/>
                <a:gd name="T6" fmla="*/ 14 w 21"/>
                <a:gd name="T7" fmla="*/ 6 h 17"/>
                <a:gd name="T8" fmla="*/ 12 w 21"/>
                <a:gd name="T9" fmla="*/ 5 h 17"/>
                <a:gd name="T10" fmla="*/ 11 w 21"/>
                <a:gd name="T11" fmla="*/ 7 h 17"/>
                <a:gd name="T12" fmla="*/ 11 w 21"/>
                <a:gd name="T13" fmla="*/ 17 h 17"/>
                <a:gd name="T14" fmla="*/ 5 w 21"/>
                <a:gd name="T15" fmla="*/ 7 h 17"/>
                <a:gd name="T16" fmla="*/ 6 w 21"/>
                <a:gd name="T17" fmla="*/ 17 h 17"/>
                <a:gd name="T18" fmla="*/ 1 w 21"/>
                <a:gd name="T19" fmla="*/ 10 h 17"/>
                <a:gd name="T20" fmla="*/ 1 w 21"/>
                <a:gd name="T21" fmla="*/ 7 h 17"/>
                <a:gd name="T22" fmla="*/ 20 w 21"/>
                <a:gd name="T23" fmla="*/ 0 h 17"/>
                <a:gd name="T24" fmla="*/ 21 w 21"/>
                <a:gd name="T2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7">
                  <a:moveTo>
                    <a:pt x="21" y="1"/>
                  </a:moveTo>
                  <a:cubicBezTo>
                    <a:pt x="18" y="2"/>
                    <a:pt x="17" y="4"/>
                    <a:pt x="19" y="7"/>
                  </a:cubicBezTo>
                  <a:cubicBezTo>
                    <a:pt x="21" y="10"/>
                    <a:pt x="19" y="13"/>
                    <a:pt x="18" y="16"/>
                  </a:cubicBezTo>
                  <a:cubicBezTo>
                    <a:pt x="17" y="12"/>
                    <a:pt x="15" y="9"/>
                    <a:pt x="14" y="6"/>
                  </a:cubicBezTo>
                  <a:cubicBezTo>
                    <a:pt x="13" y="6"/>
                    <a:pt x="14" y="5"/>
                    <a:pt x="12" y="5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3" y="11"/>
                    <a:pt x="13" y="14"/>
                    <a:pt x="11" y="17"/>
                  </a:cubicBezTo>
                  <a:cubicBezTo>
                    <a:pt x="9" y="14"/>
                    <a:pt x="8" y="10"/>
                    <a:pt x="5" y="7"/>
                  </a:cubicBezTo>
                  <a:cubicBezTo>
                    <a:pt x="4" y="11"/>
                    <a:pt x="10" y="13"/>
                    <a:pt x="6" y="17"/>
                  </a:cubicBezTo>
                  <a:cubicBezTo>
                    <a:pt x="5" y="15"/>
                    <a:pt x="2" y="13"/>
                    <a:pt x="1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7" y="3"/>
                    <a:pt x="14" y="2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3914775" y="2046288"/>
              <a:ext cx="55563" cy="60325"/>
            </a:xfrm>
            <a:custGeom>
              <a:avLst/>
              <a:gdLst>
                <a:gd name="T0" fmla="*/ 0 w 15"/>
                <a:gd name="T1" fmla="*/ 11 h 16"/>
                <a:gd name="T2" fmla="*/ 2 w 15"/>
                <a:gd name="T3" fmla="*/ 7 h 16"/>
                <a:gd name="T4" fmla="*/ 9 w 15"/>
                <a:gd name="T5" fmla="*/ 0 h 16"/>
                <a:gd name="T6" fmla="*/ 15 w 15"/>
                <a:gd name="T7" fmla="*/ 7 h 16"/>
                <a:gd name="T8" fmla="*/ 15 w 15"/>
                <a:gd name="T9" fmla="*/ 9 h 16"/>
                <a:gd name="T10" fmla="*/ 4 w 15"/>
                <a:gd name="T11" fmla="*/ 13 h 16"/>
                <a:gd name="T12" fmla="*/ 0 w 15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0" y="11"/>
                  </a:moveTo>
                  <a:cubicBezTo>
                    <a:pt x="2" y="10"/>
                    <a:pt x="2" y="9"/>
                    <a:pt x="2" y="7"/>
                  </a:cubicBezTo>
                  <a:cubicBezTo>
                    <a:pt x="3" y="3"/>
                    <a:pt x="4" y="0"/>
                    <a:pt x="9" y="0"/>
                  </a:cubicBezTo>
                  <a:cubicBezTo>
                    <a:pt x="13" y="0"/>
                    <a:pt x="14" y="4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3" y="14"/>
                    <a:pt x="9" y="16"/>
                    <a:pt x="4" y="13"/>
                  </a:cubicBezTo>
                  <a:cubicBezTo>
                    <a:pt x="2" y="13"/>
                    <a:pt x="0" y="13"/>
                    <a:pt x="0" y="11"/>
                  </a:cubicBezTo>
                  <a:close/>
                </a:path>
              </a:pathLst>
            </a:custGeom>
            <a:solidFill>
              <a:srgbClr val="CD8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1223963" y="4295775"/>
              <a:ext cx="131763" cy="63500"/>
            </a:xfrm>
            <a:custGeom>
              <a:avLst/>
              <a:gdLst>
                <a:gd name="T0" fmla="*/ 17 w 35"/>
                <a:gd name="T1" fmla="*/ 10 h 17"/>
                <a:gd name="T2" fmla="*/ 19 w 35"/>
                <a:gd name="T3" fmla="*/ 15 h 17"/>
                <a:gd name="T4" fmla="*/ 14 w 35"/>
                <a:gd name="T5" fmla="*/ 14 h 17"/>
                <a:gd name="T6" fmla="*/ 0 w 35"/>
                <a:gd name="T7" fmla="*/ 6 h 17"/>
                <a:gd name="T8" fmla="*/ 16 w 35"/>
                <a:gd name="T9" fmla="*/ 6 h 17"/>
                <a:gd name="T10" fmla="*/ 10 w 35"/>
                <a:gd name="T11" fmla="*/ 8 h 17"/>
                <a:gd name="T12" fmla="*/ 24 w 35"/>
                <a:gd name="T13" fmla="*/ 7 h 17"/>
                <a:gd name="T14" fmla="*/ 35 w 35"/>
                <a:gd name="T15" fmla="*/ 11 h 17"/>
                <a:gd name="T16" fmla="*/ 17 w 35"/>
                <a:gd name="T1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7">
                  <a:moveTo>
                    <a:pt x="17" y="10"/>
                  </a:moveTo>
                  <a:cubicBezTo>
                    <a:pt x="17" y="12"/>
                    <a:pt x="20" y="13"/>
                    <a:pt x="19" y="15"/>
                  </a:cubicBezTo>
                  <a:cubicBezTo>
                    <a:pt x="17" y="17"/>
                    <a:pt x="14" y="15"/>
                    <a:pt x="14" y="14"/>
                  </a:cubicBezTo>
                  <a:cubicBezTo>
                    <a:pt x="11" y="9"/>
                    <a:pt x="6" y="9"/>
                    <a:pt x="0" y="6"/>
                  </a:cubicBezTo>
                  <a:cubicBezTo>
                    <a:pt x="6" y="7"/>
                    <a:pt x="10" y="0"/>
                    <a:pt x="16" y="6"/>
                  </a:cubicBezTo>
                  <a:cubicBezTo>
                    <a:pt x="14" y="6"/>
                    <a:pt x="12" y="7"/>
                    <a:pt x="10" y="8"/>
                  </a:cubicBezTo>
                  <a:cubicBezTo>
                    <a:pt x="15" y="8"/>
                    <a:pt x="20" y="10"/>
                    <a:pt x="24" y="7"/>
                  </a:cubicBezTo>
                  <a:cubicBezTo>
                    <a:pt x="28" y="5"/>
                    <a:pt x="32" y="7"/>
                    <a:pt x="35" y="11"/>
                  </a:cubicBezTo>
                  <a:cubicBezTo>
                    <a:pt x="29" y="12"/>
                    <a:pt x="23" y="10"/>
                    <a:pt x="17" y="1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2054225" y="4548188"/>
              <a:ext cx="49213" cy="93663"/>
            </a:xfrm>
            <a:custGeom>
              <a:avLst/>
              <a:gdLst>
                <a:gd name="T0" fmla="*/ 13 w 13"/>
                <a:gd name="T1" fmla="*/ 20 h 25"/>
                <a:gd name="T2" fmla="*/ 6 w 13"/>
                <a:gd name="T3" fmla="*/ 22 h 25"/>
                <a:gd name="T4" fmla="*/ 0 w 13"/>
                <a:gd name="T5" fmla="*/ 8 h 25"/>
                <a:gd name="T6" fmla="*/ 2 w 13"/>
                <a:gd name="T7" fmla="*/ 5 h 25"/>
                <a:gd name="T8" fmla="*/ 7 w 13"/>
                <a:gd name="T9" fmla="*/ 13 h 25"/>
                <a:gd name="T10" fmla="*/ 5 w 13"/>
                <a:gd name="T11" fmla="*/ 0 h 25"/>
                <a:gd name="T12" fmla="*/ 9 w 13"/>
                <a:gd name="T13" fmla="*/ 0 h 25"/>
                <a:gd name="T14" fmla="*/ 10 w 13"/>
                <a:gd name="T15" fmla="*/ 1 h 25"/>
                <a:gd name="T16" fmla="*/ 13 w 13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13" y="20"/>
                  </a:moveTo>
                  <a:cubicBezTo>
                    <a:pt x="11" y="23"/>
                    <a:pt x="9" y="25"/>
                    <a:pt x="6" y="22"/>
                  </a:cubicBezTo>
                  <a:cubicBezTo>
                    <a:pt x="4" y="18"/>
                    <a:pt x="3" y="13"/>
                    <a:pt x="0" y="8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6" y="7"/>
                    <a:pt x="5" y="11"/>
                    <a:pt x="7" y="13"/>
                  </a:cubicBezTo>
                  <a:cubicBezTo>
                    <a:pt x="7" y="9"/>
                    <a:pt x="4" y="5"/>
                    <a:pt x="5" y="0"/>
                  </a:cubicBezTo>
                  <a:cubicBezTo>
                    <a:pt x="6" y="0"/>
                    <a:pt x="7" y="1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7"/>
                    <a:pt x="13" y="13"/>
                    <a:pt x="13" y="20"/>
                  </a:cubicBezTo>
                  <a:close/>
                </a:path>
              </a:pathLst>
            </a:custGeom>
            <a:solidFill>
              <a:srgbClr val="697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14813" y="1647825"/>
              <a:ext cx="49213" cy="74613"/>
            </a:xfrm>
            <a:custGeom>
              <a:avLst/>
              <a:gdLst>
                <a:gd name="T0" fmla="*/ 11 w 13"/>
                <a:gd name="T1" fmla="*/ 0 h 20"/>
                <a:gd name="T2" fmla="*/ 0 w 13"/>
                <a:gd name="T3" fmla="*/ 19 h 20"/>
                <a:gd name="T4" fmla="*/ 11 w 13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0">
                  <a:moveTo>
                    <a:pt x="11" y="0"/>
                  </a:moveTo>
                  <a:cubicBezTo>
                    <a:pt x="13" y="10"/>
                    <a:pt x="10" y="20"/>
                    <a:pt x="0" y="19"/>
                  </a:cubicBezTo>
                  <a:cubicBezTo>
                    <a:pt x="1" y="9"/>
                    <a:pt x="1" y="9"/>
                    <a:pt x="11" y="0"/>
                  </a:cubicBezTo>
                  <a:close/>
                </a:path>
              </a:pathLst>
            </a:custGeom>
            <a:solidFill>
              <a:srgbClr val="626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2809875" y="3625850"/>
              <a:ext cx="77788" cy="79375"/>
            </a:xfrm>
            <a:custGeom>
              <a:avLst/>
              <a:gdLst>
                <a:gd name="T0" fmla="*/ 14 w 21"/>
                <a:gd name="T1" fmla="*/ 6 h 21"/>
                <a:gd name="T2" fmla="*/ 11 w 21"/>
                <a:gd name="T3" fmla="*/ 3 h 21"/>
                <a:gd name="T4" fmla="*/ 19 w 21"/>
                <a:gd name="T5" fmla="*/ 18 h 21"/>
                <a:gd name="T6" fmla="*/ 21 w 21"/>
                <a:gd name="T7" fmla="*/ 21 h 21"/>
                <a:gd name="T8" fmla="*/ 13 w 21"/>
                <a:gd name="T9" fmla="*/ 17 h 21"/>
                <a:gd name="T10" fmla="*/ 9 w 21"/>
                <a:gd name="T11" fmla="*/ 16 h 21"/>
                <a:gd name="T12" fmla="*/ 13 w 21"/>
                <a:gd name="T13" fmla="*/ 12 h 21"/>
                <a:gd name="T14" fmla="*/ 4 w 21"/>
                <a:gd name="T15" fmla="*/ 7 h 21"/>
                <a:gd name="T16" fmla="*/ 2 w 21"/>
                <a:gd name="T17" fmla="*/ 2 h 21"/>
                <a:gd name="T18" fmla="*/ 7 w 21"/>
                <a:gd name="T19" fmla="*/ 3 h 21"/>
                <a:gd name="T20" fmla="*/ 9 w 21"/>
                <a:gd name="T21" fmla="*/ 5 h 21"/>
                <a:gd name="T22" fmla="*/ 12 w 21"/>
                <a:gd name="T23" fmla="*/ 1 h 21"/>
                <a:gd name="T24" fmla="*/ 14 w 21"/>
                <a:gd name="T2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14" y="6"/>
                  </a:moveTo>
                  <a:cubicBezTo>
                    <a:pt x="13" y="5"/>
                    <a:pt x="13" y="4"/>
                    <a:pt x="11" y="3"/>
                  </a:cubicBezTo>
                  <a:cubicBezTo>
                    <a:pt x="13" y="9"/>
                    <a:pt x="17" y="13"/>
                    <a:pt x="19" y="18"/>
                  </a:cubicBezTo>
                  <a:cubicBezTo>
                    <a:pt x="20" y="19"/>
                    <a:pt x="21" y="20"/>
                    <a:pt x="21" y="21"/>
                  </a:cubicBezTo>
                  <a:cubicBezTo>
                    <a:pt x="19" y="19"/>
                    <a:pt x="17" y="17"/>
                    <a:pt x="13" y="17"/>
                  </a:cubicBezTo>
                  <a:cubicBezTo>
                    <a:pt x="12" y="17"/>
                    <a:pt x="9" y="18"/>
                    <a:pt x="9" y="16"/>
                  </a:cubicBezTo>
                  <a:cubicBezTo>
                    <a:pt x="8" y="13"/>
                    <a:pt x="12" y="14"/>
                    <a:pt x="13" y="12"/>
                  </a:cubicBezTo>
                  <a:cubicBezTo>
                    <a:pt x="10" y="11"/>
                    <a:pt x="7" y="9"/>
                    <a:pt x="4" y="7"/>
                  </a:cubicBezTo>
                  <a:cubicBezTo>
                    <a:pt x="2" y="6"/>
                    <a:pt x="0" y="4"/>
                    <a:pt x="2" y="2"/>
                  </a:cubicBezTo>
                  <a:cubicBezTo>
                    <a:pt x="3" y="0"/>
                    <a:pt x="5" y="2"/>
                    <a:pt x="7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1" y="4"/>
                    <a:pt x="8" y="0"/>
                    <a:pt x="12" y="1"/>
                  </a:cubicBezTo>
                  <a:cubicBezTo>
                    <a:pt x="15" y="1"/>
                    <a:pt x="14" y="4"/>
                    <a:pt x="14" y="6"/>
                  </a:cubicBezTo>
                  <a:close/>
                </a:path>
              </a:pathLst>
            </a:custGeom>
            <a:solidFill>
              <a:srgbClr val="E5E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2092325" y="2565400"/>
              <a:ext cx="25400" cy="93663"/>
            </a:xfrm>
            <a:custGeom>
              <a:avLst/>
              <a:gdLst>
                <a:gd name="T0" fmla="*/ 0 w 7"/>
                <a:gd name="T1" fmla="*/ 9 h 25"/>
                <a:gd name="T2" fmla="*/ 5 w 7"/>
                <a:gd name="T3" fmla="*/ 0 h 25"/>
                <a:gd name="T4" fmla="*/ 5 w 7"/>
                <a:gd name="T5" fmla="*/ 22 h 25"/>
                <a:gd name="T6" fmla="*/ 2 w 7"/>
                <a:gd name="T7" fmla="*/ 25 h 25"/>
                <a:gd name="T8" fmla="*/ 0 w 7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0" y="9"/>
                  </a:moveTo>
                  <a:cubicBezTo>
                    <a:pt x="0" y="5"/>
                    <a:pt x="1" y="1"/>
                    <a:pt x="5" y="0"/>
                  </a:cubicBezTo>
                  <a:cubicBezTo>
                    <a:pt x="7" y="7"/>
                    <a:pt x="5" y="14"/>
                    <a:pt x="5" y="22"/>
                  </a:cubicBezTo>
                  <a:cubicBezTo>
                    <a:pt x="5" y="23"/>
                    <a:pt x="4" y="24"/>
                    <a:pt x="2" y="25"/>
                  </a:cubicBezTo>
                  <a:cubicBezTo>
                    <a:pt x="0" y="20"/>
                    <a:pt x="0" y="14"/>
                    <a:pt x="0" y="9"/>
                  </a:cubicBezTo>
                  <a:close/>
                </a:path>
              </a:pathLst>
            </a:custGeom>
            <a:solidFill>
              <a:srgbClr val="8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1004888" y="1809750"/>
              <a:ext cx="98425" cy="96838"/>
            </a:xfrm>
            <a:custGeom>
              <a:avLst/>
              <a:gdLst>
                <a:gd name="T0" fmla="*/ 23 w 26"/>
                <a:gd name="T1" fmla="*/ 2 h 26"/>
                <a:gd name="T2" fmla="*/ 26 w 26"/>
                <a:gd name="T3" fmla="*/ 6 h 26"/>
                <a:gd name="T4" fmla="*/ 21 w 26"/>
                <a:gd name="T5" fmla="*/ 6 h 26"/>
                <a:gd name="T6" fmla="*/ 24 w 26"/>
                <a:gd name="T7" fmla="*/ 13 h 26"/>
                <a:gd name="T8" fmla="*/ 22 w 26"/>
                <a:gd name="T9" fmla="*/ 13 h 26"/>
                <a:gd name="T10" fmla="*/ 13 w 26"/>
                <a:gd name="T11" fmla="*/ 15 h 26"/>
                <a:gd name="T12" fmla="*/ 8 w 26"/>
                <a:gd name="T13" fmla="*/ 23 h 26"/>
                <a:gd name="T14" fmla="*/ 3 w 26"/>
                <a:gd name="T15" fmla="*/ 26 h 26"/>
                <a:gd name="T16" fmla="*/ 0 w 26"/>
                <a:gd name="T17" fmla="*/ 24 h 26"/>
                <a:gd name="T18" fmla="*/ 2 w 26"/>
                <a:gd name="T19" fmla="*/ 22 h 26"/>
                <a:gd name="T20" fmla="*/ 9 w 26"/>
                <a:gd name="T21" fmla="*/ 17 h 26"/>
                <a:gd name="T22" fmla="*/ 16 w 26"/>
                <a:gd name="T23" fmla="*/ 0 h 26"/>
                <a:gd name="T24" fmla="*/ 23 w 26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6">
                  <a:moveTo>
                    <a:pt x="23" y="2"/>
                  </a:moveTo>
                  <a:cubicBezTo>
                    <a:pt x="25" y="3"/>
                    <a:pt x="26" y="4"/>
                    <a:pt x="26" y="6"/>
                  </a:cubicBezTo>
                  <a:cubicBezTo>
                    <a:pt x="24" y="6"/>
                    <a:pt x="21" y="4"/>
                    <a:pt x="21" y="6"/>
                  </a:cubicBezTo>
                  <a:cubicBezTo>
                    <a:pt x="19" y="9"/>
                    <a:pt x="23" y="11"/>
                    <a:pt x="24" y="13"/>
                  </a:cubicBezTo>
                  <a:cubicBezTo>
                    <a:pt x="23" y="13"/>
                    <a:pt x="22" y="14"/>
                    <a:pt x="22" y="13"/>
                  </a:cubicBezTo>
                  <a:cubicBezTo>
                    <a:pt x="18" y="9"/>
                    <a:pt x="16" y="13"/>
                    <a:pt x="13" y="15"/>
                  </a:cubicBezTo>
                  <a:cubicBezTo>
                    <a:pt x="11" y="18"/>
                    <a:pt x="10" y="20"/>
                    <a:pt x="8" y="23"/>
                  </a:cubicBezTo>
                  <a:cubicBezTo>
                    <a:pt x="7" y="25"/>
                    <a:pt x="5" y="25"/>
                    <a:pt x="3" y="26"/>
                  </a:cubicBezTo>
                  <a:cubicBezTo>
                    <a:pt x="2" y="26"/>
                    <a:pt x="1" y="25"/>
                    <a:pt x="0" y="24"/>
                  </a:cubicBezTo>
                  <a:cubicBezTo>
                    <a:pt x="0" y="22"/>
                    <a:pt x="2" y="22"/>
                    <a:pt x="2" y="22"/>
                  </a:cubicBezTo>
                  <a:cubicBezTo>
                    <a:pt x="4" y="19"/>
                    <a:pt x="7" y="19"/>
                    <a:pt x="9" y="17"/>
                  </a:cubicBezTo>
                  <a:cubicBezTo>
                    <a:pt x="14" y="13"/>
                    <a:pt x="17" y="7"/>
                    <a:pt x="16" y="0"/>
                  </a:cubicBezTo>
                  <a:cubicBezTo>
                    <a:pt x="18" y="5"/>
                    <a:pt x="20" y="6"/>
                    <a:pt x="23" y="2"/>
                  </a:cubicBezTo>
                  <a:close/>
                </a:path>
              </a:pathLst>
            </a:custGeom>
            <a:solidFill>
              <a:srgbClr val="F8D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3192463" y="3765550"/>
              <a:ext cx="142875" cy="52388"/>
            </a:xfrm>
            <a:custGeom>
              <a:avLst/>
              <a:gdLst>
                <a:gd name="T0" fmla="*/ 7 w 38"/>
                <a:gd name="T1" fmla="*/ 0 h 14"/>
                <a:gd name="T2" fmla="*/ 8 w 38"/>
                <a:gd name="T3" fmla="*/ 0 h 14"/>
                <a:gd name="T4" fmla="*/ 38 w 38"/>
                <a:gd name="T5" fmla="*/ 14 h 14"/>
                <a:gd name="T6" fmla="*/ 16 w 38"/>
                <a:gd name="T7" fmla="*/ 7 h 14"/>
                <a:gd name="T8" fmla="*/ 0 w 38"/>
                <a:gd name="T9" fmla="*/ 6 h 14"/>
                <a:gd name="T10" fmla="*/ 4 w 38"/>
                <a:gd name="T11" fmla="*/ 3 h 14"/>
                <a:gd name="T12" fmla="*/ 7 w 3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7" y="0"/>
                  </a:moveTo>
                  <a:cubicBezTo>
                    <a:pt x="7" y="0"/>
                    <a:pt x="8" y="0"/>
                    <a:pt x="8" y="0"/>
                  </a:cubicBezTo>
                  <a:cubicBezTo>
                    <a:pt x="19" y="3"/>
                    <a:pt x="28" y="8"/>
                    <a:pt x="38" y="14"/>
                  </a:cubicBezTo>
                  <a:cubicBezTo>
                    <a:pt x="31" y="12"/>
                    <a:pt x="23" y="9"/>
                    <a:pt x="16" y="7"/>
                  </a:cubicBezTo>
                  <a:cubicBezTo>
                    <a:pt x="11" y="6"/>
                    <a:pt x="6" y="4"/>
                    <a:pt x="0" y="6"/>
                  </a:cubicBezTo>
                  <a:cubicBezTo>
                    <a:pt x="1" y="4"/>
                    <a:pt x="2" y="3"/>
                    <a:pt x="4" y="3"/>
                  </a:cubicBezTo>
                  <a:cubicBezTo>
                    <a:pt x="6" y="3"/>
                    <a:pt x="7" y="2"/>
                    <a:pt x="7" y="0"/>
                  </a:cubicBezTo>
                  <a:close/>
                </a:path>
              </a:pathLst>
            </a:custGeom>
            <a:solidFill>
              <a:srgbClr val="AEB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1174750" y="4506913"/>
              <a:ext cx="66675" cy="66675"/>
            </a:xfrm>
            <a:custGeom>
              <a:avLst/>
              <a:gdLst>
                <a:gd name="T0" fmla="*/ 14 w 18"/>
                <a:gd name="T1" fmla="*/ 1 h 18"/>
                <a:gd name="T2" fmla="*/ 14 w 18"/>
                <a:gd name="T3" fmla="*/ 5 h 18"/>
                <a:gd name="T4" fmla="*/ 17 w 18"/>
                <a:gd name="T5" fmla="*/ 10 h 18"/>
                <a:gd name="T6" fmla="*/ 16 w 18"/>
                <a:gd name="T7" fmla="*/ 14 h 18"/>
                <a:gd name="T8" fmla="*/ 14 w 18"/>
                <a:gd name="T9" fmla="*/ 12 h 18"/>
                <a:gd name="T10" fmla="*/ 10 w 18"/>
                <a:gd name="T11" fmla="*/ 9 h 18"/>
                <a:gd name="T12" fmla="*/ 8 w 18"/>
                <a:gd name="T13" fmla="*/ 18 h 18"/>
                <a:gd name="T14" fmla="*/ 1 w 18"/>
                <a:gd name="T15" fmla="*/ 8 h 18"/>
                <a:gd name="T16" fmla="*/ 1 w 18"/>
                <a:gd name="T17" fmla="*/ 8 h 18"/>
                <a:gd name="T18" fmla="*/ 2 w 18"/>
                <a:gd name="T19" fmla="*/ 5 h 18"/>
                <a:gd name="T20" fmla="*/ 14 w 18"/>
                <a:gd name="T2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4" y="1"/>
                  </a:moveTo>
                  <a:cubicBezTo>
                    <a:pt x="13" y="2"/>
                    <a:pt x="12" y="4"/>
                    <a:pt x="14" y="5"/>
                  </a:cubicBezTo>
                  <a:cubicBezTo>
                    <a:pt x="15" y="7"/>
                    <a:pt x="16" y="9"/>
                    <a:pt x="17" y="10"/>
                  </a:cubicBezTo>
                  <a:cubicBezTo>
                    <a:pt x="18" y="12"/>
                    <a:pt x="15" y="12"/>
                    <a:pt x="16" y="14"/>
                  </a:cubicBezTo>
                  <a:cubicBezTo>
                    <a:pt x="15" y="15"/>
                    <a:pt x="14" y="13"/>
                    <a:pt x="14" y="12"/>
                  </a:cubicBezTo>
                  <a:cubicBezTo>
                    <a:pt x="13" y="11"/>
                    <a:pt x="12" y="10"/>
                    <a:pt x="10" y="9"/>
                  </a:cubicBezTo>
                  <a:cubicBezTo>
                    <a:pt x="11" y="13"/>
                    <a:pt x="9" y="16"/>
                    <a:pt x="8" y="18"/>
                  </a:cubicBezTo>
                  <a:cubicBezTo>
                    <a:pt x="5" y="15"/>
                    <a:pt x="7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2" y="6"/>
                    <a:pt x="2" y="5"/>
                  </a:cubicBezTo>
                  <a:cubicBezTo>
                    <a:pt x="6" y="3"/>
                    <a:pt x="9" y="0"/>
                    <a:pt x="14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189413" y="1738313"/>
              <a:ext cx="58738" cy="52388"/>
            </a:xfrm>
            <a:custGeom>
              <a:avLst/>
              <a:gdLst>
                <a:gd name="T0" fmla="*/ 2 w 16"/>
                <a:gd name="T1" fmla="*/ 0 h 14"/>
                <a:gd name="T2" fmla="*/ 16 w 16"/>
                <a:gd name="T3" fmla="*/ 13 h 14"/>
                <a:gd name="T4" fmla="*/ 0 w 16"/>
                <a:gd name="T5" fmla="*/ 2 h 14"/>
                <a:gd name="T6" fmla="*/ 2 w 1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10" y="1"/>
                    <a:pt x="12" y="8"/>
                    <a:pt x="16" y="13"/>
                  </a:cubicBezTo>
                  <a:cubicBezTo>
                    <a:pt x="7" y="14"/>
                    <a:pt x="0" y="9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60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153"/>
            <p:cNvSpPr>
              <a:spLocks/>
            </p:cNvSpPr>
            <p:nvPr/>
          </p:nvSpPr>
          <p:spPr bwMode="auto">
            <a:xfrm>
              <a:off x="3140075" y="4900613"/>
              <a:ext cx="41275" cy="68263"/>
            </a:xfrm>
            <a:custGeom>
              <a:avLst/>
              <a:gdLst>
                <a:gd name="T0" fmla="*/ 1 w 11"/>
                <a:gd name="T1" fmla="*/ 6 h 18"/>
                <a:gd name="T2" fmla="*/ 1 w 11"/>
                <a:gd name="T3" fmla="*/ 7 h 18"/>
                <a:gd name="T4" fmla="*/ 2 w 11"/>
                <a:gd name="T5" fmla="*/ 7 h 18"/>
                <a:gd name="T6" fmla="*/ 10 w 11"/>
                <a:gd name="T7" fmla="*/ 3 h 18"/>
                <a:gd name="T8" fmla="*/ 11 w 11"/>
                <a:gd name="T9" fmla="*/ 6 h 18"/>
                <a:gd name="T10" fmla="*/ 10 w 11"/>
                <a:gd name="T11" fmla="*/ 14 h 18"/>
                <a:gd name="T12" fmla="*/ 4 w 11"/>
                <a:gd name="T13" fmla="*/ 17 h 18"/>
                <a:gd name="T14" fmla="*/ 1 w 11"/>
                <a:gd name="T15" fmla="*/ 9 h 18"/>
                <a:gd name="T16" fmla="*/ 0 w 11"/>
                <a:gd name="T17" fmla="*/ 6 h 18"/>
                <a:gd name="T18" fmla="*/ 1 w 11"/>
                <a:gd name="T1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8">
                  <a:moveTo>
                    <a:pt x="1" y="6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0"/>
                    <a:pt x="8" y="5"/>
                    <a:pt x="10" y="3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8"/>
                    <a:pt x="11" y="11"/>
                    <a:pt x="10" y="14"/>
                  </a:cubicBezTo>
                  <a:cubicBezTo>
                    <a:pt x="10" y="18"/>
                    <a:pt x="6" y="16"/>
                    <a:pt x="4" y="17"/>
                  </a:cubicBezTo>
                  <a:cubicBezTo>
                    <a:pt x="3" y="15"/>
                    <a:pt x="2" y="12"/>
                    <a:pt x="1" y="9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EB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154"/>
            <p:cNvSpPr>
              <a:spLocks/>
            </p:cNvSpPr>
            <p:nvPr/>
          </p:nvSpPr>
          <p:spPr bwMode="auto">
            <a:xfrm>
              <a:off x="1196975" y="1955800"/>
              <a:ext cx="63500" cy="180975"/>
            </a:xfrm>
            <a:custGeom>
              <a:avLst/>
              <a:gdLst>
                <a:gd name="T0" fmla="*/ 11 w 17"/>
                <a:gd name="T1" fmla="*/ 0 h 48"/>
                <a:gd name="T2" fmla="*/ 17 w 17"/>
                <a:gd name="T3" fmla="*/ 2 h 48"/>
                <a:gd name="T4" fmla="*/ 13 w 17"/>
                <a:gd name="T5" fmla="*/ 12 h 48"/>
                <a:gd name="T6" fmla="*/ 3 w 17"/>
                <a:gd name="T7" fmla="*/ 41 h 48"/>
                <a:gd name="T8" fmla="*/ 1 w 17"/>
                <a:gd name="T9" fmla="*/ 48 h 48"/>
                <a:gd name="T10" fmla="*/ 1 w 17"/>
                <a:gd name="T11" fmla="*/ 48 h 48"/>
                <a:gd name="T12" fmla="*/ 6 w 17"/>
                <a:gd name="T13" fmla="*/ 26 h 48"/>
                <a:gd name="T14" fmla="*/ 12 w 17"/>
                <a:gd name="T15" fmla="*/ 6 h 48"/>
                <a:gd name="T16" fmla="*/ 11 w 17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8">
                  <a:moveTo>
                    <a:pt x="11" y="0"/>
                  </a:moveTo>
                  <a:cubicBezTo>
                    <a:pt x="14" y="0"/>
                    <a:pt x="16" y="0"/>
                    <a:pt x="17" y="2"/>
                  </a:cubicBezTo>
                  <a:cubicBezTo>
                    <a:pt x="13" y="3"/>
                    <a:pt x="14" y="8"/>
                    <a:pt x="13" y="12"/>
                  </a:cubicBezTo>
                  <a:cubicBezTo>
                    <a:pt x="9" y="21"/>
                    <a:pt x="6" y="31"/>
                    <a:pt x="3" y="41"/>
                  </a:cubicBezTo>
                  <a:cubicBezTo>
                    <a:pt x="2" y="44"/>
                    <a:pt x="4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0"/>
                    <a:pt x="4" y="33"/>
                    <a:pt x="6" y="26"/>
                  </a:cubicBezTo>
                  <a:cubicBezTo>
                    <a:pt x="7" y="19"/>
                    <a:pt x="10" y="12"/>
                    <a:pt x="12" y="6"/>
                  </a:cubicBezTo>
                  <a:cubicBezTo>
                    <a:pt x="13" y="4"/>
                    <a:pt x="13" y="2"/>
                    <a:pt x="11" y="0"/>
                  </a:cubicBezTo>
                  <a:close/>
                </a:path>
              </a:pathLst>
            </a:custGeom>
            <a:solidFill>
              <a:srgbClr val="E8D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155"/>
            <p:cNvSpPr>
              <a:spLocks/>
            </p:cNvSpPr>
            <p:nvPr/>
          </p:nvSpPr>
          <p:spPr bwMode="auto">
            <a:xfrm>
              <a:off x="1114425" y="1644650"/>
              <a:ext cx="120650" cy="52388"/>
            </a:xfrm>
            <a:custGeom>
              <a:avLst/>
              <a:gdLst>
                <a:gd name="T0" fmla="*/ 27 w 32"/>
                <a:gd name="T1" fmla="*/ 0 h 14"/>
                <a:gd name="T2" fmla="*/ 27 w 32"/>
                <a:gd name="T3" fmla="*/ 1 h 14"/>
                <a:gd name="T4" fmla="*/ 26 w 32"/>
                <a:gd name="T5" fmla="*/ 4 h 14"/>
                <a:gd name="T6" fmla="*/ 27 w 32"/>
                <a:gd name="T7" fmla="*/ 11 h 14"/>
                <a:gd name="T8" fmla="*/ 18 w 32"/>
                <a:gd name="T9" fmla="*/ 8 h 14"/>
                <a:gd name="T10" fmla="*/ 15 w 32"/>
                <a:gd name="T11" fmla="*/ 10 h 14"/>
                <a:gd name="T12" fmla="*/ 0 w 32"/>
                <a:gd name="T13" fmla="*/ 7 h 14"/>
                <a:gd name="T14" fmla="*/ 13 w 32"/>
                <a:gd name="T15" fmla="*/ 7 h 14"/>
                <a:gd name="T16" fmla="*/ 24 w 32"/>
                <a:gd name="T17" fmla="*/ 3 h 14"/>
                <a:gd name="T18" fmla="*/ 27 w 3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4">
                  <a:moveTo>
                    <a:pt x="27" y="0"/>
                  </a:moveTo>
                  <a:cubicBezTo>
                    <a:pt x="27" y="0"/>
                    <a:pt x="27" y="1"/>
                    <a:pt x="27" y="1"/>
                  </a:cubicBezTo>
                  <a:cubicBezTo>
                    <a:pt x="26" y="2"/>
                    <a:pt x="24" y="4"/>
                    <a:pt x="26" y="4"/>
                  </a:cubicBezTo>
                  <a:cubicBezTo>
                    <a:pt x="32" y="7"/>
                    <a:pt x="28" y="9"/>
                    <a:pt x="27" y="11"/>
                  </a:cubicBezTo>
                  <a:cubicBezTo>
                    <a:pt x="26" y="8"/>
                    <a:pt x="21" y="6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9" y="14"/>
                    <a:pt x="9" y="14"/>
                    <a:pt x="0" y="7"/>
                  </a:cubicBezTo>
                  <a:cubicBezTo>
                    <a:pt x="4" y="8"/>
                    <a:pt x="8" y="5"/>
                    <a:pt x="13" y="7"/>
                  </a:cubicBezTo>
                  <a:cubicBezTo>
                    <a:pt x="17" y="9"/>
                    <a:pt x="21" y="6"/>
                    <a:pt x="24" y="3"/>
                  </a:cubicBezTo>
                  <a:cubicBezTo>
                    <a:pt x="25" y="2"/>
                    <a:pt x="26" y="1"/>
                    <a:pt x="27" y="0"/>
                  </a:cubicBezTo>
                  <a:close/>
                </a:path>
              </a:pathLst>
            </a:custGeom>
            <a:solidFill>
              <a:srgbClr val="F6D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156"/>
            <p:cNvSpPr>
              <a:spLocks/>
            </p:cNvSpPr>
            <p:nvPr/>
          </p:nvSpPr>
          <p:spPr bwMode="auto">
            <a:xfrm>
              <a:off x="1152525" y="1711325"/>
              <a:ext cx="63500" cy="49213"/>
            </a:xfrm>
            <a:custGeom>
              <a:avLst/>
              <a:gdLst>
                <a:gd name="T0" fmla="*/ 0 w 17"/>
                <a:gd name="T1" fmla="*/ 7 h 13"/>
                <a:gd name="T2" fmla="*/ 14 w 17"/>
                <a:gd name="T3" fmla="*/ 1 h 13"/>
                <a:gd name="T4" fmla="*/ 16 w 17"/>
                <a:gd name="T5" fmla="*/ 3 h 13"/>
                <a:gd name="T6" fmla="*/ 15 w 17"/>
                <a:gd name="T7" fmla="*/ 7 h 13"/>
                <a:gd name="T8" fmla="*/ 14 w 17"/>
                <a:gd name="T9" fmla="*/ 8 h 13"/>
                <a:gd name="T10" fmla="*/ 4 w 17"/>
                <a:gd name="T11" fmla="*/ 12 h 13"/>
                <a:gd name="T12" fmla="*/ 0 w 17"/>
                <a:gd name="T13" fmla="*/ 10 h 13"/>
                <a:gd name="T14" fmla="*/ 0 w 17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0" y="7"/>
                  </a:moveTo>
                  <a:cubicBezTo>
                    <a:pt x="4" y="3"/>
                    <a:pt x="9" y="2"/>
                    <a:pt x="14" y="1"/>
                  </a:cubicBezTo>
                  <a:cubicBezTo>
                    <a:pt x="16" y="0"/>
                    <a:pt x="17" y="1"/>
                    <a:pt x="16" y="3"/>
                  </a:cubicBezTo>
                  <a:cubicBezTo>
                    <a:pt x="15" y="4"/>
                    <a:pt x="15" y="6"/>
                    <a:pt x="15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0" y="9"/>
                    <a:pt x="8" y="13"/>
                    <a:pt x="4" y="12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EE9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157"/>
            <p:cNvSpPr>
              <a:spLocks/>
            </p:cNvSpPr>
            <p:nvPr/>
          </p:nvSpPr>
          <p:spPr bwMode="auto">
            <a:xfrm>
              <a:off x="1147763" y="1831975"/>
              <a:ext cx="71438" cy="41275"/>
            </a:xfrm>
            <a:custGeom>
              <a:avLst/>
              <a:gdLst>
                <a:gd name="T0" fmla="*/ 3 w 19"/>
                <a:gd name="T1" fmla="*/ 4 h 11"/>
                <a:gd name="T2" fmla="*/ 17 w 19"/>
                <a:gd name="T3" fmla="*/ 0 h 11"/>
                <a:gd name="T4" fmla="*/ 19 w 19"/>
                <a:gd name="T5" fmla="*/ 1 h 11"/>
                <a:gd name="T6" fmla="*/ 18 w 19"/>
                <a:gd name="T7" fmla="*/ 4 h 11"/>
                <a:gd name="T8" fmla="*/ 16 w 19"/>
                <a:gd name="T9" fmla="*/ 6 h 11"/>
                <a:gd name="T10" fmla="*/ 4 w 19"/>
                <a:gd name="T11" fmla="*/ 10 h 11"/>
                <a:gd name="T12" fmla="*/ 2 w 19"/>
                <a:gd name="T13" fmla="*/ 5 h 11"/>
                <a:gd name="T14" fmla="*/ 3 w 1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1">
                  <a:moveTo>
                    <a:pt x="3" y="4"/>
                  </a:moveTo>
                  <a:cubicBezTo>
                    <a:pt x="8" y="3"/>
                    <a:pt x="12" y="1"/>
                    <a:pt x="17" y="0"/>
                  </a:cubicBezTo>
                  <a:cubicBezTo>
                    <a:pt x="18" y="0"/>
                    <a:pt x="18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7" y="5"/>
                    <a:pt x="17" y="6"/>
                    <a:pt x="16" y="6"/>
                  </a:cubicBezTo>
                  <a:cubicBezTo>
                    <a:pt x="12" y="9"/>
                    <a:pt x="9" y="11"/>
                    <a:pt x="4" y="10"/>
                  </a:cubicBezTo>
                  <a:cubicBezTo>
                    <a:pt x="1" y="10"/>
                    <a:pt x="0" y="9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158"/>
            <p:cNvSpPr>
              <a:spLocks/>
            </p:cNvSpPr>
            <p:nvPr/>
          </p:nvSpPr>
          <p:spPr bwMode="auto">
            <a:xfrm>
              <a:off x="1081088" y="1576388"/>
              <a:ext cx="138113" cy="38100"/>
            </a:xfrm>
            <a:custGeom>
              <a:avLst/>
              <a:gdLst>
                <a:gd name="T0" fmla="*/ 33 w 37"/>
                <a:gd name="T1" fmla="*/ 7 h 10"/>
                <a:gd name="T2" fmla="*/ 30 w 37"/>
                <a:gd name="T3" fmla="*/ 4 h 10"/>
                <a:gd name="T4" fmla="*/ 20 w 37"/>
                <a:gd name="T5" fmla="*/ 8 h 10"/>
                <a:gd name="T6" fmla="*/ 15 w 37"/>
                <a:gd name="T7" fmla="*/ 8 h 10"/>
                <a:gd name="T8" fmla="*/ 8 w 37"/>
                <a:gd name="T9" fmla="*/ 4 h 10"/>
                <a:gd name="T10" fmla="*/ 3 w 37"/>
                <a:gd name="T11" fmla="*/ 7 h 10"/>
                <a:gd name="T12" fmla="*/ 1 w 37"/>
                <a:gd name="T13" fmla="*/ 3 h 10"/>
                <a:gd name="T14" fmla="*/ 5 w 37"/>
                <a:gd name="T15" fmla="*/ 2 h 10"/>
                <a:gd name="T16" fmla="*/ 7 w 37"/>
                <a:gd name="T17" fmla="*/ 1 h 10"/>
                <a:gd name="T18" fmla="*/ 31 w 37"/>
                <a:gd name="T19" fmla="*/ 0 h 10"/>
                <a:gd name="T20" fmla="*/ 31 w 37"/>
                <a:gd name="T21" fmla="*/ 2 h 10"/>
                <a:gd name="T22" fmla="*/ 33 w 37"/>
                <a:gd name="T2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0">
                  <a:moveTo>
                    <a:pt x="33" y="7"/>
                  </a:moveTo>
                  <a:cubicBezTo>
                    <a:pt x="34" y="4"/>
                    <a:pt x="33" y="2"/>
                    <a:pt x="30" y="4"/>
                  </a:cubicBezTo>
                  <a:cubicBezTo>
                    <a:pt x="26" y="5"/>
                    <a:pt x="23" y="6"/>
                    <a:pt x="20" y="8"/>
                  </a:cubicBezTo>
                  <a:cubicBezTo>
                    <a:pt x="18" y="10"/>
                    <a:pt x="17" y="9"/>
                    <a:pt x="15" y="8"/>
                  </a:cubicBezTo>
                  <a:cubicBezTo>
                    <a:pt x="13" y="6"/>
                    <a:pt x="10" y="5"/>
                    <a:pt x="8" y="4"/>
                  </a:cubicBezTo>
                  <a:cubicBezTo>
                    <a:pt x="5" y="3"/>
                    <a:pt x="3" y="3"/>
                    <a:pt x="3" y="7"/>
                  </a:cubicBezTo>
                  <a:cubicBezTo>
                    <a:pt x="2" y="6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15" y="3"/>
                    <a:pt x="23" y="5"/>
                    <a:pt x="31" y="0"/>
                  </a:cubicBezTo>
                  <a:cubicBezTo>
                    <a:pt x="31" y="1"/>
                    <a:pt x="30" y="2"/>
                    <a:pt x="31" y="2"/>
                  </a:cubicBezTo>
                  <a:cubicBezTo>
                    <a:pt x="37" y="3"/>
                    <a:pt x="35" y="5"/>
                    <a:pt x="33" y="7"/>
                  </a:cubicBezTo>
                  <a:close/>
                </a:path>
              </a:pathLst>
            </a:custGeom>
            <a:solidFill>
              <a:srgbClr val="FAE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159"/>
            <p:cNvSpPr>
              <a:spLocks/>
            </p:cNvSpPr>
            <p:nvPr/>
          </p:nvSpPr>
          <p:spPr bwMode="auto">
            <a:xfrm>
              <a:off x="4173538" y="1658938"/>
              <a:ext cx="33338" cy="82550"/>
            </a:xfrm>
            <a:custGeom>
              <a:avLst/>
              <a:gdLst>
                <a:gd name="T0" fmla="*/ 4 w 9"/>
                <a:gd name="T1" fmla="*/ 19 h 22"/>
                <a:gd name="T2" fmla="*/ 4 w 9"/>
                <a:gd name="T3" fmla="*/ 0 h 22"/>
                <a:gd name="T4" fmla="*/ 9 w 9"/>
                <a:gd name="T5" fmla="*/ 16 h 22"/>
                <a:gd name="T6" fmla="*/ 4 w 9"/>
                <a:gd name="T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2">
                  <a:moveTo>
                    <a:pt x="4" y="19"/>
                  </a:moveTo>
                  <a:cubicBezTo>
                    <a:pt x="0" y="12"/>
                    <a:pt x="0" y="9"/>
                    <a:pt x="4" y="0"/>
                  </a:cubicBezTo>
                  <a:cubicBezTo>
                    <a:pt x="9" y="4"/>
                    <a:pt x="9" y="10"/>
                    <a:pt x="9" y="16"/>
                  </a:cubicBezTo>
                  <a:cubicBezTo>
                    <a:pt x="8" y="18"/>
                    <a:pt x="8" y="22"/>
                    <a:pt x="4" y="19"/>
                  </a:cubicBezTo>
                  <a:close/>
                </a:path>
              </a:pathLst>
            </a:custGeom>
            <a:solidFill>
              <a:srgbClr val="60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160"/>
            <p:cNvSpPr>
              <a:spLocks/>
            </p:cNvSpPr>
            <p:nvPr/>
          </p:nvSpPr>
          <p:spPr bwMode="auto">
            <a:xfrm>
              <a:off x="1208088" y="1839913"/>
              <a:ext cx="87313" cy="71438"/>
            </a:xfrm>
            <a:custGeom>
              <a:avLst/>
              <a:gdLst>
                <a:gd name="T0" fmla="*/ 0 w 23"/>
                <a:gd name="T1" fmla="*/ 4 h 19"/>
                <a:gd name="T2" fmla="*/ 2 w 23"/>
                <a:gd name="T3" fmla="*/ 2 h 19"/>
                <a:gd name="T4" fmla="*/ 9 w 23"/>
                <a:gd name="T5" fmla="*/ 0 h 19"/>
                <a:gd name="T6" fmla="*/ 20 w 23"/>
                <a:gd name="T7" fmla="*/ 12 h 19"/>
                <a:gd name="T8" fmla="*/ 23 w 23"/>
                <a:gd name="T9" fmla="*/ 17 h 19"/>
                <a:gd name="T10" fmla="*/ 20 w 23"/>
                <a:gd name="T11" fmla="*/ 19 h 19"/>
                <a:gd name="T12" fmla="*/ 15 w 23"/>
                <a:gd name="T13" fmla="*/ 16 h 19"/>
                <a:gd name="T14" fmla="*/ 10 w 23"/>
                <a:gd name="T15" fmla="*/ 7 h 19"/>
                <a:gd name="T16" fmla="*/ 5 w 23"/>
                <a:gd name="T17" fmla="*/ 5 h 19"/>
                <a:gd name="T18" fmla="*/ 4 w 23"/>
                <a:gd name="T19" fmla="*/ 10 h 19"/>
                <a:gd name="T20" fmla="*/ 5 w 23"/>
                <a:gd name="T21" fmla="*/ 12 h 19"/>
                <a:gd name="T22" fmla="*/ 2 w 23"/>
                <a:gd name="T23" fmla="*/ 9 h 19"/>
                <a:gd name="T24" fmla="*/ 0 w 23"/>
                <a:gd name="T25" fmla="*/ 6 h 19"/>
                <a:gd name="T26" fmla="*/ 0 w 23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9">
                  <a:moveTo>
                    <a:pt x="0" y="4"/>
                  </a:moveTo>
                  <a:cubicBezTo>
                    <a:pt x="0" y="4"/>
                    <a:pt x="1" y="3"/>
                    <a:pt x="2" y="2"/>
                  </a:cubicBezTo>
                  <a:cubicBezTo>
                    <a:pt x="4" y="3"/>
                    <a:pt x="7" y="4"/>
                    <a:pt x="9" y="0"/>
                  </a:cubicBezTo>
                  <a:cubicBezTo>
                    <a:pt x="11" y="6"/>
                    <a:pt x="13" y="11"/>
                    <a:pt x="20" y="12"/>
                  </a:cubicBezTo>
                  <a:cubicBezTo>
                    <a:pt x="22" y="13"/>
                    <a:pt x="22" y="15"/>
                    <a:pt x="23" y="17"/>
                  </a:cubicBezTo>
                  <a:cubicBezTo>
                    <a:pt x="23" y="18"/>
                    <a:pt x="21" y="19"/>
                    <a:pt x="20" y="19"/>
                  </a:cubicBezTo>
                  <a:cubicBezTo>
                    <a:pt x="18" y="19"/>
                    <a:pt x="16" y="18"/>
                    <a:pt x="15" y="16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9" y="6"/>
                    <a:pt x="8" y="4"/>
                    <a:pt x="5" y="5"/>
                  </a:cubicBezTo>
                  <a:cubicBezTo>
                    <a:pt x="3" y="6"/>
                    <a:pt x="4" y="8"/>
                    <a:pt x="4" y="10"/>
                  </a:cubicBezTo>
                  <a:cubicBezTo>
                    <a:pt x="5" y="11"/>
                    <a:pt x="4" y="11"/>
                    <a:pt x="5" y="12"/>
                  </a:cubicBezTo>
                  <a:cubicBezTo>
                    <a:pt x="2" y="12"/>
                    <a:pt x="2" y="11"/>
                    <a:pt x="2" y="9"/>
                  </a:cubicBezTo>
                  <a:cubicBezTo>
                    <a:pt x="3" y="6"/>
                    <a:pt x="2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F7D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161"/>
            <p:cNvSpPr>
              <a:spLocks/>
            </p:cNvSpPr>
            <p:nvPr/>
          </p:nvSpPr>
          <p:spPr bwMode="auto">
            <a:xfrm>
              <a:off x="1265238" y="1716088"/>
              <a:ext cx="93663" cy="74613"/>
            </a:xfrm>
            <a:custGeom>
              <a:avLst/>
              <a:gdLst>
                <a:gd name="T0" fmla="*/ 15 w 25"/>
                <a:gd name="T1" fmla="*/ 0 h 20"/>
                <a:gd name="T2" fmla="*/ 22 w 25"/>
                <a:gd name="T3" fmla="*/ 14 h 20"/>
                <a:gd name="T4" fmla="*/ 24 w 25"/>
                <a:gd name="T5" fmla="*/ 19 h 20"/>
                <a:gd name="T6" fmla="*/ 21 w 25"/>
                <a:gd name="T7" fmla="*/ 19 h 20"/>
                <a:gd name="T8" fmla="*/ 17 w 25"/>
                <a:gd name="T9" fmla="*/ 17 h 20"/>
                <a:gd name="T10" fmla="*/ 13 w 25"/>
                <a:gd name="T11" fmla="*/ 7 h 20"/>
                <a:gd name="T12" fmla="*/ 11 w 25"/>
                <a:gd name="T13" fmla="*/ 5 h 20"/>
                <a:gd name="T14" fmla="*/ 9 w 25"/>
                <a:gd name="T15" fmla="*/ 8 h 20"/>
                <a:gd name="T16" fmla="*/ 6 w 25"/>
                <a:gd name="T17" fmla="*/ 13 h 20"/>
                <a:gd name="T18" fmla="*/ 5 w 25"/>
                <a:gd name="T19" fmla="*/ 20 h 20"/>
                <a:gd name="T20" fmla="*/ 0 w 25"/>
                <a:gd name="T21" fmla="*/ 16 h 20"/>
                <a:gd name="T22" fmla="*/ 4 w 25"/>
                <a:gd name="T23" fmla="*/ 16 h 20"/>
                <a:gd name="T24" fmla="*/ 9 w 25"/>
                <a:gd name="T25" fmla="*/ 4 h 20"/>
                <a:gd name="T26" fmla="*/ 11 w 25"/>
                <a:gd name="T27" fmla="*/ 3 h 20"/>
                <a:gd name="T28" fmla="*/ 15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15" y="0"/>
                  </a:moveTo>
                  <a:cubicBezTo>
                    <a:pt x="15" y="6"/>
                    <a:pt x="16" y="11"/>
                    <a:pt x="22" y="14"/>
                  </a:cubicBezTo>
                  <a:cubicBezTo>
                    <a:pt x="23" y="15"/>
                    <a:pt x="25" y="17"/>
                    <a:pt x="24" y="19"/>
                  </a:cubicBezTo>
                  <a:cubicBezTo>
                    <a:pt x="23" y="20"/>
                    <a:pt x="22" y="19"/>
                    <a:pt x="21" y="19"/>
                  </a:cubicBezTo>
                  <a:cubicBezTo>
                    <a:pt x="19" y="20"/>
                    <a:pt x="18" y="19"/>
                    <a:pt x="17" y="17"/>
                  </a:cubicBezTo>
                  <a:cubicBezTo>
                    <a:pt x="17" y="13"/>
                    <a:pt x="16" y="10"/>
                    <a:pt x="13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10"/>
                    <a:pt x="11" y="13"/>
                    <a:pt x="6" y="13"/>
                  </a:cubicBezTo>
                  <a:cubicBezTo>
                    <a:pt x="5" y="13"/>
                    <a:pt x="6" y="17"/>
                    <a:pt x="5" y="20"/>
                  </a:cubicBezTo>
                  <a:cubicBezTo>
                    <a:pt x="3" y="19"/>
                    <a:pt x="2" y="17"/>
                    <a:pt x="0" y="16"/>
                  </a:cubicBezTo>
                  <a:cubicBezTo>
                    <a:pt x="2" y="12"/>
                    <a:pt x="3" y="18"/>
                    <a:pt x="4" y="16"/>
                  </a:cubicBezTo>
                  <a:cubicBezTo>
                    <a:pt x="3" y="11"/>
                    <a:pt x="8" y="9"/>
                    <a:pt x="9" y="4"/>
                  </a:cubicBezTo>
                  <a:cubicBezTo>
                    <a:pt x="9" y="3"/>
                    <a:pt x="10" y="2"/>
                    <a:pt x="11" y="3"/>
                  </a:cubicBezTo>
                  <a:cubicBezTo>
                    <a:pt x="15" y="6"/>
                    <a:pt x="14" y="1"/>
                    <a:pt x="15" y="0"/>
                  </a:cubicBezTo>
                  <a:close/>
                </a:path>
              </a:pathLst>
            </a:custGeom>
            <a:solidFill>
              <a:srgbClr val="F8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162"/>
            <p:cNvSpPr>
              <a:spLocks/>
            </p:cNvSpPr>
            <p:nvPr/>
          </p:nvSpPr>
          <p:spPr bwMode="auto">
            <a:xfrm>
              <a:off x="1084263" y="1519238"/>
              <a:ext cx="131763" cy="52388"/>
            </a:xfrm>
            <a:custGeom>
              <a:avLst/>
              <a:gdLst>
                <a:gd name="T0" fmla="*/ 33 w 35"/>
                <a:gd name="T1" fmla="*/ 10 h 14"/>
                <a:gd name="T2" fmla="*/ 22 w 35"/>
                <a:gd name="T3" fmla="*/ 11 h 14"/>
                <a:gd name="T4" fmla="*/ 12 w 35"/>
                <a:gd name="T5" fmla="*/ 11 h 14"/>
                <a:gd name="T6" fmla="*/ 5 w 35"/>
                <a:gd name="T7" fmla="*/ 9 h 14"/>
                <a:gd name="T8" fmla="*/ 2 w 35"/>
                <a:gd name="T9" fmla="*/ 12 h 14"/>
                <a:gd name="T10" fmla="*/ 0 w 35"/>
                <a:gd name="T11" fmla="*/ 8 h 14"/>
                <a:gd name="T12" fmla="*/ 4 w 35"/>
                <a:gd name="T13" fmla="*/ 7 h 14"/>
                <a:gd name="T14" fmla="*/ 8 w 35"/>
                <a:gd name="T15" fmla="*/ 5 h 14"/>
                <a:gd name="T16" fmla="*/ 16 w 35"/>
                <a:gd name="T17" fmla="*/ 9 h 14"/>
                <a:gd name="T18" fmla="*/ 29 w 35"/>
                <a:gd name="T19" fmla="*/ 0 h 14"/>
                <a:gd name="T20" fmla="*/ 28 w 35"/>
                <a:gd name="T21" fmla="*/ 3 h 14"/>
                <a:gd name="T22" fmla="*/ 31 w 35"/>
                <a:gd name="T23" fmla="*/ 7 h 14"/>
                <a:gd name="T24" fmla="*/ 34 w 35"/>
                <a:gd name="T25" fmla="*/ 7 h 14"/>
                <a:gd name="T26" fmla="*/ 33 w 35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4">
                  <a:moveTo>
                    <a:pt x="33" y="10"/>
                  </a:moveTo>
                  <a:cubicBezTo>
                    <a:pt x="29" y="7"/>
                    <a:pt x="25" y="9"/>
                    <a:pt x="22" y="11"/>
                  </a:cubicBezTo>
                  <a:cubicBezTo>
                    <a:pt x="19" y="13"/>
                    <a:pt x="16" y="14"/>
                    <a:pt x="12" y="11"/>
                  </a:cubicBezTo>
                  <a:cubicBezTo>
                    <a:pt x="10" y="10"/>
                    <a:pt x="8" y="9"/>
                    <a:pt x="5" y="9"/>
                  </a:cubicBezTo>
                  <a:cubicBezTo>
                    <a:pt x="2" y="8"/>
                    <a:pt x="1" y="9"/>
                    <a:pt x="2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5" y="6"/>
                    <a:pt x="9" y="9"/>
                    <a:pt x="8" y="5"/>
                  </a:cubicBezTo>
                  <a:cubicBezTo>
                    <a:pt x="11" y="6"/>
                    <a:pt x="12" y="9"/>
                    <a:pt x="16" y="9"/>
                  </a:cubicBezTo>
                  <a:cubicBezTo>
                    <a:pt x="23" y="10"/>
                    <a:pt x="25" y="5"/>
                    <a:pt x="29" y="0"/>
                  </a:cubicBezTo>
                  <a:cubicBezTo>
                    <a:pt x="29" y="1"/>
                    <a:pt x="29" y="2"/>
                    <a:pt x="28" y="3"/>
                  </a:cubicBezTo>
                  <a:cubicBezTo>
                    <a:pt x="26" y="6"/>
                    <a:pt x="26" y="8"/>
                    <a:pt x="31" y="7"/>
                  </a:cubicBezTo>
                  <a:cubicBezTo>
                    <a:pt x="32" y="6"/>
                    <a:pt x="33" y="6"/>
                    <a:pt x="34" y="7"/>
                  </a:cubicBezTo>
                  <a:cubicBezTo>
                    <a:pt x="35" y="9"/>
                    <a:pt x="34" y="10"/>
                    <a:pt x="33" y="10"/>
                  </a:cubicBezTo>
                  <a:close/>
                </a:path>
              </a:pathLst>
            </a:custGeom>
            <a:solidFill>
              <a:srgbClr val="FAE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163"/>
            <p:cNvSpPr>
              <a:spLocks/>
            </p:cNvSpPr>
            <p:nvPr/>
          </p:nvSpPr>
          <p:spPr bwMode="auto">
            <a:xfrm>
              <a:off x="1309688" y="4487863"/>
              <a:ext cx="38100" cy="85725"/>
            </a:xfrm>
            <a:custGeom>
              <a:avLst/>
              <a:gdLst>
                <a:gd name="T0" fmla="*/ 3 w 10"/>
                <a:gd name="T1" fmla="*/ 1 h 23"/>
                <a:gd name="T2" fmla="*/ 10 w 10"/>
                <a:gd name="T3" fmla="*/ 3 h 23"/>
                <a:gd name="T4" fmla="*/ 10 w 10"/>
                <a:gd name="T5" fmla="*/ 3 h 23"/>
                <a:gd name="T6" fmla="*/ 6 w 10"/>
                <a:gd name="T7" fmla="*/ 7 h 23"/>
                <a:gd name="T8" fmla="*/ 8 w 10"/>
                <a:gd name="T9" fmla="*/ 17 h 23"/>
                <a:gd name="T10" fmla="*/ 8 w 10"/>
                <a:gd name="T11" fmla="*/ 23 h 23"/>
                <a:gd name="T12" fmla="*/ 0 w 10"/>
                <a:gd name="T13" fmla="*/ 11 h 23"/>
                <a:gd name="T14" fmla="*/ 0 w 10"/>
                <a:gd name="T15" fmla="*/ 3 h 23"/>
                <a:gd name="T16" fmla="*/ 3 w 10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3">
                  <a:moveTo>
                    <a:pt x="3" y="1"/>
                  </a:moveTo>
                  <a:cubicBezTo>
                    <a:pt x="6" y="1"/>
                    <a:pt x="8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2"/>
                    <a:pt x="6" y="3"/>
                    <a:pt x="6" y="7"/>
                  </a:cubicBezTo>
                  <a:cubicBezTo>
                    <a:pt x="6" y="10"/>
                    <a:pt x="6" y="14"/>
                    <a:pt x="8" y="17"/>
                  </a:cubicBezTo>
                  <a:cubicBezTo>
                    <a:pt x="10" y="19"/>
                    <a:pt x="9" y="21"/>
                    <a:pt x="8" y="23"/>
                  </a:cubicBezTo>
                  <a:cubicBezTo>
                    <a:pt x="5" y="19"/>
                    <a:pt x="1" y="16"/>
                    <a:pt x="0" y="11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164"/>
            <p:cNvSpPr>
              <a:spLocks/>
            </p:cNvSpPr>
            <p:nvPr/>
          </p:nvSpPr>
          <p:spPr bwMode="auto">
            <a:xfrm>
              <a:off x="1152525" y="1752600"/>
              <a:ext cx="63500" cy="41275"/>
            </a:xfrm>
            <a:custGeom>
              <a:avLst/>
              <a:gdLst>
                <a:gd name="T0" fmla="*/ 15 w 17"/>
                <a:gd name="T1" fmla="*/ 7 h 11"/>
                <a:gd name="T2" fmla="*/ 4 w 17"/>
                <a:gd name="T3" fmla="*/ 11 h 11"/>
                <a:gd name="T4" fmla="*/ 0 w 17"/>
                <a:gd name="T5" fmla="*/ 8 h 11"/>
                <a:gd name="T6" fmla="*/ 3 w 17"/>
                <a:gd name="T7" fmla="*/ 5 h 11"/>
                <a:gd name="T8" fmla="*/ 13 w 17"/>
                <a:gd name="T9" fmla="*/ 1 h 11"/>
                <a:gd name="T10" fmla="*/ 17 w 17"/>
                <a:gd name="T11" fmla="*/ 3 h 11"/>
                <a:gd name="T12" fmla="*/ 15 w 17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5" y="7"/>
                  </a:moveTo>
                  <a:cubicBezTo>
                    <a:pt x="11" y="9"/>
                    <a:pt x="9" y="11"/>
                    <a:pt x="4" y="11"/>
                  </a:cubicBezTo>
                  <a:cubicBezTo>
                    <a:pt x="2" y="10"/>
                    <a:pt x="1" y="10"/>
                    <a:pt x="0" y="8"/>
                  </a:cubicBezTo>
                  <a:cubicBezTo>
                    <a:pt x="0" y="6"/>
                    <a:pt x="2" y="6"/>
                    <a:pt x="3" y="5"/>
                  </a:cubicBezTo>
                  <a:cubicBezTo>
                    <a:pt x="6" y="3"/>
                    <a:pt x="10" y="2"/>
                    <a:pt x="13" y="1"/>
                  </a:cubicBezTo>
                  <a:cubicBezTo>
                    <a:pt x="15" y="0"/>
                    <a:pt x="17" y="1"/>
                    <a:pt x="17" y="3"/>
                  </a:cubicBezTo>
                  <a:cubicBezTo>
                    <a:pt x="16" y="4"/>
                    <a:pt x="15" y="5"/>
                    <a:pt x="15" y="7"/>
                  </a:cubicBezTo>
                  <a:close/>
                </a:path>
              </a:pathLst>
            </a:custGeom>
            <a:solidFill>
              <a:srgbClr val="EEA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165"/>
            <p:cNvSpPr>
              <a:spLocks/>
            </p:cNvSpPr>
            <p:nvPr/>
          </p:nvSpPr>
          <p:spPr bwMode="auto">
            <a:xfrm>
              <a:off x="4910138" y="1466850"/>
              <a:ext cx="60325" cy="60325"/>
            </a:xfrm>
            <a:custGeom>
              <a:avLst/>
              <a:gdLst>
                <a:gd name="T0" fmla="*/ 2 w 16"/>
                <a:gd name="T1" fmla="*/ 10 h 16"/>
                <a:gd name="T2" fmla="*/ 2 w 16"/>
                <a:gd name="T3" fmla="*/ 7 h 16"/>
                <a:gd name="T4" fmla="*/ 4 w 16"/>
                <a:gd name="T5" fmla="*/ 8 h 16"/>
                <a:gd name="T6" fmla="*/ 10 w 16"/>
                <a:gd name="T7" fmla="*/ 11 h 16"/>
                <a:gd name="T8" fmla="*/ 8 w 16"/>
                <a:gd name="T9" fmla="*/ 0 h 16"/>
                <a:gd name="T10" fmla="*/ 13 w 16"/>
                <a:gd name="T11" fmla="*/ 5 h 16"/>
                <a:gd name="T12" fmla="*/ 16 w 16"/>
                <a:gd name="T13" fmla="*/ 16 h 16"/>
                <a:gd name="T14" fmla="*/ 16 w 16"/>
                <a:gd name="T15" fmla="*/ 16 h 16"/>
                <a:gd name="T16" fmla="*/ 2 w 16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2" y="10"/>
                  </a:moveTo>
                  <a:cubicBezTo>
                    <a:pt x="2" y="9"/>
                    <a:pt x="0" y="8"/>
                    <a:pt x="2" y="7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6" y="8"/>
                    <a:pt x="8" y="9"/>
                    <a:pt x="10" y="11"/>
                  </a:cubicBezTo>
                  <a:cubicBezTo>
                    <a:pt x="9" y="7"/>
                    <a:pt x="6" y="4"/>
                    <a:pt x="8" y="0"/>
                  </a:cubicBezTo>
                  <a:cubicBezTo>
                    <a:pt x="11" y="0"/>
                    <a:pt x="13" y="3"/>
                    <a:pt x="13" y="5"/>
                  </a:cubicBezTo>
                  <a:cubicBezTo>
                    <a:pt x="13" y="9"/>
                    <a:pt x="15" y="13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13"/>
                    <a:pt x="6" y="14"/>
                    <a:pt x="2" y="10"/>
                  </a:cubicBezTo>
                  <a:close/>
                </a:path>
              </a:pathLst>
            </a:custGeom>
            <a:solidFill>
              <a:srgbClr val="8E9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166"/>
            <p:cNvSpPr>
              <a:spLocks/>
            </p:cNvSpPr>
            <p:nvPr/>
          </p:nvSpPr>
          <p:spPr bwMode="auto">
            <a:xfrm>
              <a:off x="1347788" y="4498975"/>
              <a:ext cx="63500" cy="49213"/>
            </a:xfrm>
            <a:custGeom>
              <a:avLst/>
              <a:gdLst>
                <a:gd name="T0" fmla="*/ 0 w 17"/>
                <a:gd name="T1" fmla="*/ 0 h 13"/>
                <a:gd name="T2" fmla="*/ 13 w 17"/>
                <a:gd name="T3" fmla="*/ 4 h 13"/>
                <a:gd name="T4" fmla="*/ 15 w 17"/>
                <a:gd name="T5" fmla="*/ 10 h 13"/>
                <a:gd name="T6" fmla="*/ 8 w 17"/>
                <a:gd name="T7" fmla="*/ 13 h 13"/>
                <a:gd name="T8" fmla="*/ 0 w 1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cubicBezTo>
                    <a:pt x="4" y="1"/>
                    <a:pt x="9" y="1"/>
                    <a:pt x="13" y="4"/>
                  </a:cubicBezTo>
                  <a:cubicBezTo>
                    <a:pt x="15" y="5"/>
                    <a:pt x="17" y="7"/>
                    <a:pt x="15" y="10"/>
                  </a:cubicBezTo>
                  <a:cubicBezTo>
                    <a:pt x="13" y="9"/>
                    <a:pt x="9" y="5"/>
                    <a:pt x="8" y="13"/>
                  </a:cubicBezTo>
                  <a:cubicBezTo>
                    <a:pt x="4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167"/>
            <p:cNvSpPr>
              <a:spLocks/>
            </p:cNvSpPr>
            <p:nvPr/>
          </p:nvSpPr>
          <p:spPr bwMode="auto">
            <a:xfrm>
              <a:off x="3906838" y="1862138"/>
              <a:ext cx="71438" cy="55563"/>
            </a:xfrm>
            <a:custGeom>
              <a:avLst/>
              <a:gdLst>
                <a:gd name="T0" fmla="*/ 3 w 19"/>
                <a:gd name="T1" fmla="*/ 11 h 15"/>
                <a:gd name="T2" fmla="*/ 15 w 19"/>
                <a:gd name="T3" fmla="*/ 3 h 15"/>
                <a:gd name="T4" fmla="*/ 19 w 19"/>
                <a:gd name="T5" fmla="*/ 3 h 15"/>
                <a:gd name="T6" fmla="*/ 0 w 19"/>
                <a:gd name="T7" fmla="*/ 15 h 15"/>
                <a:gd name="T8" fmla="*/ 3 w 19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3" y="11"/>
                  </a:moveTo>
                  <a:cubicBezTo>
                    <a:pt x="10" y="12"/>
                    <a:pt x="11" y="6"/>
                    <a:pt x="15" y="3"/>
                  </a:cubicBezTo>
                  <a:cubicBezTo>
                    <a:pt x="17" y="0"/>
                    <a:pt x="18" y="1"/>
                    <a:pt x="19" y="3"/>
                  </a:cubicBezTo>
                  <a:cubicBezTo>
                    <a:pt x="19" y="11"/>
                    <a:pt x="10" y="15"/>
                    <a:pt x="0" y="15"/>
                  </a:cubicBezTo>
                  <a:cubicBezTo>
                    <a:pt x="1" y="13"/>
                    <a:pt x="2" y="12"/>
                    <a:pt x="3" y="11"/>
                  </a:cubicBezTo>
                  <a:close/>
                </a:path>
              </a:pathLst>
            </a:custGeom>
            <a:solidFill>
              <a:srgbClr val="5E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168"/>
            <p:cNvSpPr>
              <a:spLocks/>
            </p:cNvSpPr>
            <p:nvPr/>
          </p:nvSpPr>
          <p:spPr bwMode="auto">
            <a:xfrm>
              <a:off x="944563" y="1703388"/>
              <a:ext cx="76200" cy="84138"/>
            </a:xfrm>
            <a:custGeom>
              <a:avLst/>
              <a:gdLst>
                <a:gd name="T0" fmla="*/ 20 w 20"/>
                <a:gd name="T1" fmla="*/ 15 h 22"/>
                <a:gd name="T2" fmla="*/ 15 w 20"/>
                <a:gd name="T3" fmla="*/ 16 h 22"/>
                <a:gd name="T4" fmla="*/ 15 w 20"/>
                <a:gd name="T5" fmla="*/ 9 h 22"/>
                <a:gd name="T6" fmla="*/ 14 w 20"/>
                <a:gd name="T7" fmla="*/ 7 h 22"/>
                <a:gd name="T8" fmla="*/ 12 w 20"/>
                <a:gd name="T9" fmla="*/ 8 h 22"/>
                <a:gd name="T10" fmla="*/ 8 w 20"/>
                <a:gd name="T11" fmla="*/ 19 h 22"/>
                <a:gd name="T12" fmla="*/ 4 w 20"/>
                <a:gd name="T13" fmla="*/ 21 h 22"/>
                <a:gd name="T14" fmla="*/ 1 w 20"/>
                <a:gd name="T15" fmla="*/ 20 h 22"/>
                <a:gd name="T16" fmla="*/ 3 w 20"/>
                <a:gd name="T17" fmla="*/ 16 h 22"/>
                <a:gd name="T18" fmla="*/ 9 w 20"/>
                <a:gd name="T19" fmla="*/ 1 h 22"/>
                <a:gd name="T20" fmla="*/ 10 w 20"/>
                <a:gd name="T21" fmla="*/ 1 h 22"/>
                <a:gd name="T22" fmla="*/ 11 w 20"/>
                <a:gd name="T23" fmla="*/ 7 h 22"/>
                <a:gd name="T24" fmla="*/ 15 w 20"/>
                <a:gd name="T25" fmla="*/ 5 h 22"/>
                <a:gd name="T26" fmla="*/ 16 w 20"/>
                <a:gd name="T27" fmla="*/ 10 h 22"/>
                <a:gd name="T28" fmla="*/ 19 w 20"/>
                <a:gd name="T29" fmla="*/ 12 h 22"/>
                <a:gd name="T30" fmla="*/ 20 w 20"/>
                <a:gd name="T3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2">
                  <a:moveTo>
                    <a:pt x="20" y="15"/>
                  </a:moveTo>
                  <a:cubicBezTo>
                    <a:pt x="18" y="13"/>
                    <a:pt x="17" y="16"/>
                    <a:pt x="15" y="16"/>
                  </a:cubicBezTo>
                  <a:cubicBezTo>
                    <a:pt x="15" y="14"/>
                    <a:pt x="15" y="11"/>
                    <a:pt x="15" y="9"/>
                  </a:cubicBezTo>
                  <a:cubicBezTo>
                    <a:pt x="15" y="8"/>
                    <a:pt x="15" y="7"/>
                    <a:pt x="14" y="7"/>
                  </a:cubicBezTo>
                  <a:cubicBezTo>
                    <a:pt x="13" y="7"/>
                    <a:pt x="13" y="8"/>
                    <a:pt x="12" y="8"/>
                  </a:cubicBezTo>
                  <a:cubicBezTo>
                    <a:pt x="10" y="11"/>
                    <a:pt x="9" y="15"/>
                    <a:pt x="8" y="19"/>
                  </a:cubicBezTo>
                  <a:cubicBezTo>
                    <a:pt x="7" y="21"/>
                    <a:pt x="5" y="21"/>
                    <a:pt x="4" y="21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8"/>
                    <a:pt x="2" y="17"/>
                    <a:pt x="3" y="16"/>
                  </a:cubicBezTo>
                  <a:cubicBezTo>
                    <a:pt x="9" y="13"/>
                    <a:pt x="10" y="7"/>
                    <a:pt x="9" y="1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3" y="3"/>
                    <a:pt x="15" y="5"/>
                  </a:cubicBezTo>
                  <a:cubicBezTo>
                    <a:pt x="17" y="6"/>
                    <a:pt x="16" y="8"/>
                    <a:pt x="16" y="10"/>
                  </a:cubicBezTo>
                  <a:cubicBezTo>
                    <a:pt x="16" y="12"/>
                    <a:pt x="17" y="12"/>
                    <a:pt x="19" y="12"/>
                  </a:cubicBezTo>
                  <a:cubicBezTo>
                    <a:pt x="20" y="12"/>
                    <a:pt x="20" y="13"/>
                    <a:pt x="20" y="15"/>
                  </a:cubicBezTo>
                  <a:close/>
                </a:path>
              </a:pathLst>
            </a:custGeom>
            <a:solidFill>
              <a:srgbClr val="F8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169"/>
            <p:cNvSpPr>
              <a:spLocks/>
            </p:cNvSpPr>
            <p:nvPr/>
          </p:nvSpPr>
          <p:spPr bwMode="auto">
            <a:xfrm>
              <a:off x="1069975" y="3444875"/>
              <a:ext cx="30163" cy="150813"/>
            </a:xfrm>
            <a:custGeom>
              <a:avLst/>
              <a:gdLst>
                <a:gd name="T0" fmla="*/ 8 w 8"/>
                <a:gd name="T1" fmla="*/ 40 h 40"/>
                <a:gd name="T2" fmla="*/ 7 w 8"/>
                <a:gd name="T3" fmla="*/ 40 h 40"/>
                <a:gd name="T4" fmla="*/ 7 w 8"/>
                <a:gd name="T5" fmla="*/ 40 h 40"/>
                <a:gd name="T6" fmla="*/ 4 w 8"/>
                <a:gd name="T7" fmla="*/ 25 h 40"/>
                <a:gd name="T8" fmla="*/ 3 w 8"/>
                <a:gd name="T9" fmla="*/ 21 h 40"/>
                <a:gd name="T10" fmla="*/ 2 w 8"/>
                <a:gd name="T11" fmla="*/ 4 h 40"/>
                <a:gd name="T12" fmla="*/ 3 w 8"/>
                <a:gd name="T13" fmla="*/ 0 h 40"/>
                <a:gd name="T14" fmla="*/ 5 w 8"/>
                <a:gd name="T15" fmla="*/ 10 h 40"/>
                <a:gd name="T16" fmla="*/ 8 w 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8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4" y="35"/>
                    <a:pt x="5" y="30"/>
                    <a:pt x="4" y="25"/>
                  </a:cubicBezTo>
                  <a:cubicBezTo>
                    <a:pt x="4" y="24"/>
                    <a:pt x="4" y="22"/>
                    <a:pt x="3" y="21"/>
                  </a:cubicBezTo>
                  <a:cubicBezTo>
                    <a:pt x="3" y="15"/>
                    <a:pt x="2" y="10"/>
                    <a:pt x="2" y="4"/>
                  </a:cubicBezTo>
                  <a:cubicBezTo>
                    <a:pt x="1" y="3"/>
                    <a:pt x="0" y="1"/>
                    <a:pt x="3" y="0"/>
                  </a:cubicBezTo>
                  <a:cubicBezTo>
                    <a:pt x="4" y="3"/>
                    <a:pt x="5" y="6"/>
                    <a:pt x="5" y="10"/>
                  </a:cubicBezTo>
                  <a:cubicBezTo>
                    <a:pt x="6" y="20"/>
                    <a:pt x="7" y="30"/>
                    <a:pt x="8" y="4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170"/>
            <p:cNvSpPr>
              <a:spLocks/>
            </p:cNvSpPr>
            <p:nvPr/>
          </p:nvSpPr>
          <p:spPr bwMode="auto">
            <a:xfrm>
              <a:off x="3956050" y="4814888"/>
              <a:ext cx="104775" cy="60325"/>
            </a:xfrm>
            <a:custGeom>
              <a:avLst/>
              <a:gdLst>
                <a:gd name="T0" fmla="*/ 2 w 28"/>
                <a:gd name="T1" fmla="*/ 10 h 16"/>
                <a:gd name="T2" fmla="*/ 0 w 28"/>
                <a:gd name="T3" fmla="*/ 11 h 16"/>
                <a:gd name="T4" fmla="*/ 14 w 28"/>
                <a:gd name="T5" fmla="*/ 2 h 16"/>
                <a:gd name="T6" fmla="*/ 25 w 28"/>
                <a:gd name="T7" fmla="*/ 15 h 16"/>
                <a:gd name="T8" fmla="*/ 25 w 28"/>
                <a:gd name="T9" fmla="*/ 7 h 16"/>
                <a:gd name="T10" fmla="*/ 24 w 28"/>
                <a:gd name="T11" fmla="*/ 16 h 16"/>
                <a:gd name="T12" fmla="*/ 23 w 28"/>
                <a:gd name="T13" fmla="*/ 14 h 16"/>
                <a:gd name="T14" fmla="*/ 19 w 28"/>
                <a:gd name="T15" fmla="*/ 11 h 16"/>
                <a:gd name="T16" fmla="*/ 2 w 28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2" y="10"/>
                  </a:moveTo>
                  <a:cubicBezTo>
                    <a:pt x="2" y="10"/>
                    <a:pt x="1" y="12"/>
                    <a:pt x="0" y="11"/>
                  </a:cubicBezTo>
                  <a:cubicBezTo>
                    <a:pt x="0" y="4"/>
                    <a:pt x="6" y="0"/>
                    <a:pt x="14" y="2"/>
                  </a:cubicBezTo>
                  <a:cubicBezTo>
                    <a:pt x="20" y="4"/>
                    <a:pt x="22" y="9"/>
                    <a:pt x="25" y="15"/>
                  </a:cubicBezTo>
                  <a:cubicBezTo>
                    <a:pt x="25" y="11"/>
                    <a:pt x="25" y="9"/>
                    <a:pt x="25" y="7"/>
                  </a:cubicBezTo>
                  <a:cubicBezTo>
                    <a:pt x="26" y="10"/>
                    <a:pt x="28" y="14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13" y="3"/>
                    <a:pt x="9" y="3"/>
                    <a:pt x="2" y="10"/>
                  </a:cubicBezTo>
                  <a:close/>
                </a:path>
              </a:pathLst>
            </a:custGeom>
            <a:solidFill>
              <a:srgbClr val="839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171"/>
            <p:cNvSpPr>
              <a:spLocks/>
            </p:cNvSpPr>
            <p:nvPr/>
          </p:nvSpPr>
          <p:spPr bwMode="auto">
            <a:xfrm>
              <a:off x="4019550" y="1692275"/>
              <a:ext cx="41275" cy="65088"/>
            </a:xfrm>
            <a:custGeom>
              <a:avLst/>
              <a:gdLst>
                <a:gd name="T0" fmla="*/ 10 w 11"/>
                <a:gd name="T1" fmla="*/ 0 h 17"/>
                <a:gd name="T2" fmla="*/ 6 w 11"/>
                <a:gd name="T3" fmla="*/ 15 h 17"/>
                <a:gd name="T4" fmla="*/ 2 w 11"/>
                <a:gd name="T5" fmla="*/ 16 h 17"/>
                <a:gd name="T6" fmla="*/ 1 w 11"/>
                <a:gd name="T7" fmla="*/ 12 h 17"/>
                <a:gd name="T8" fmla="*/ 10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0"/>
                  </a:moveTo>
                  <a:cubicBezTo>
                    <a:pt x="11" y="7"/>
                    <a:pt x="10" y="11"/>
                    <a:pt x="6" y="15"/>
                  </a:cubicBezTo>
                  <a:cubicBezTo>
                    <a:pt x="4" y="16"/>
                    <a:pt x="3" y="17"/>
                    <a:pt x="2" y="16"/>
                  </a:cubicBezTo>
                  <a:cubicBezTo>
                    <a:pt x="0" y="15"/>
                    <a:pt x="1" y="14"/>
                    <a:pt x="1" y="12"/>
                  </a:cubicBezTo>
                  <a:cubicBezTo>
                    <a:pt x="1" y="7"/>
                    <a:pt x="6" y="5"/>
                    <a:pt x="10" y="0"/>
                  </a:cubicBezTo>
                  <a:close/>
                </a:path>
              </a:pathLst>
            </a:custGeom>
            <a:solidFill>
              <a:srgbClr val="787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172"/>
            <p:cNvSpPr>
              <a:spLocks/>
            </p:cNvSpPr>
            <p:nvPr/>
          </p:nvSpPr>
          <p:spPr bwMode="auto">
            <a:xfrm>
              <a:off x="2032000" y="1711325"/>
              <a:ext cx="30163" cy="76200"/>
            </a:xfrm>
            <a:custGeom>
              <a:avLst/>
              <a:gdLst>
                <a:gd name="T0" fmla="*/ 7 w 8"/>
                <a:gd name="T1" fmla="*/ 2 h 20"/>
                <a:gd name="T2" fmla="*/ 8 w 8"/>
                <a:gd name="T3" fmla="*/ 16 h 20"/>
                <a:gd name="T4" fmla="*/ 7 w 8"/>
                <a:gd name="T5" fmla="*/ 20 h 20"/>
                <a:gd name="T6" fmla="*/ 0 w 8"/>
                <a:gd name="T7" fmla="*/ 13 h 20"/>
                <a:gd name="T8" fmla="*/ 2 w 8"/>
                <a:gd name="T9" fmla="*/ 6 h 20"/>
                <a:gd name="T10" fmla="*/ 7 w 8"/>
                <a:gd name="T1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7" y="2"/>
                  </a:moveTo>
                  <a:cubicBezTo>
                    <a:pt x="7" y="7"/>
                    <a:pt x="6" y="11"/>
                    <a:pt x="8" y="16"/>
                  </a:cubicBezTo>
                  <a:cubicBezTo>
                    <a:pt x="8" y="17"/>
                    <a:pt x="8" y="19"/>
                    <a:pt x="7" y="20"/>
                  </a:cubicBezTo>
                  <a:cubicBezTo>
                    <a:pt x="5" y="17"/>
                    <a:pt x="3" y="15"/>
                    <a:pt x="0" y="13"/>
                  </a:cubicBezTo>
                  <a:cubicBezTo>
                    <a:pt x="3" y="11"/>
                    <a:pt x="2" y="8"/>
                    <a:pt x="2" y="6"/>
                  </a:cubicBezTo>
                  <a:cubicBezTo>
                    <a:pt x="1" y="0"/>
                    <a:pt x="2" y="0"/>
                    <a:pt x="7" y="2"/>
                  </a:cubicBezTo>
                  <a:close/>
                </a:path>
              </a:pathLst>
            </a:custGeom>
            <a:solidFill>
              <a:srgbClr val="E9C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173"/>
            <p:cNvSpPr>
              <a:spLocks/>
            </p:cNvSpPr>
            <p:nvPr/>
          </p:nvSpPr>
          <p:spPr bwMode="auto">
            <a:xfrm>
              <a:off x="1193800" y="2463800"/>
              <a:ext cx="19050" cy="146050"/>
            </a:xfrm>
            <a:custGeom>
              <a:avLst/>
              <a:gdLst>
                <a:gd name="T0" fmla="*/ 3 w 5"/>
                <a:gd name="T1" fmla="*/ 39 h 39"/>
                <a:gd name="T2" fmla="*/ 1 w 5"/>
                <a:gd name="T3" fmla="*/ 39 h 39"/>
                <a:gd name="T4" fmla="*/ 0 w 5"/>
                <a:gd name="T5" fmla="*/ 0 h 39"/>
                <a:gd name="T6" fmla="*/ 3 w 5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9">
                  <a:moveTo>
                    <a:pt x="3" y="39"/>
                  </a:moveTo>
                  <a:cubicBezTo>
                    <a:pt x="2" y="39"/>
                    <a:pt x="1" y="39"/>
                    <a:pt x="1" y="39"/>
                  </a:cubicBezTo>
                  <a:cubicBezTo>
                    <a:pt x="0" y="26"/>
                    <a:pt x="1" y="13"/>
                    <a:pt x="0" y="0"/>
                  </a:cubicBezTo>
                  <a:cubicBezTo>
                    <a:pt x="5" y="13"/>
                    <a:pt x="2" y="26"/>
                    <a:pt x="3" y="39"/>
                  </a:cubicBezTo>
                  <a:close/>
                </a:path>
              </a:pathLst>
            </a:custGeom>
            <a:solidFill>
              <a:srgbClr val="858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174"/>
            <p:cNvSpPr>
              <a:spLocks/>
            </p:cNvSpPr>
            <p:nvPr/>
          </p:nvSpPr>
          <p:spPr bwMode="auto">
            <a:xfrm>
              <a:off x="2989263" y="3460750"/>
              <a:ext cx="34925" cy="71438"/>
            </a:xfrm>
            <a:custGeom>
              <a:avLst/>
              <a:gdLst>
                <a:gd name="T0" fmla="*/ 9 w 9"/>
                <a:gd name="T1" fmla="*/ 15 h 19"/>
                <a:gd name="T2" fmla="*/ 5 w 9"/>
                <a:gd name="T3" fmla="*/ 19 h 19"/>
                <a:gd name="T4" fmla="*/ 0 w 9"/>
                <a:gd name="T5" fmla="*/ 11 h 19"/>
                <a:gd name="T6" fmla="*/ 3 w 9"/>
                <a:gd name="T7" fmla="*/ 4 h 19"/>
                <a:gd name="T8" fmla="*/ 4 w 9"/>
                <a:gd name="T9" fmla="*/ 0 h 19"/>
                <a:gd name="T10" fmla="*/ 7 w 9"/>
                <a:gd name="T11" fmla="*/ 4 h 19"/>
                <a:gd name="T12" fmla="*/ 6 w 9"/>
                <a:gd name="T13" fmla="*/ 10 h 19"/>
                <a:gd name="T14" fmla="*/ 9 w 9"/>
                <a:gd name="T1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17"/>
                    <a:pt x="6" y="18"/>
                    <a:pt x="5" y="19"/>
                  </a:cubicBezTo>
                  <a:cubicBezTo>
                    <a:pt x="3" y="16"/>
                    <a:pt x="0" y="14"/>
                    <a:pt x="0" y="11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3" y="2"/>
                    <a:pt x="2" y="0"/>
                    <a:pt x="4" y="0"/>
                  </a:cubicBezTo>
                  <a:cubicBezTo>
                    <a:pt x="7" y="0"/>
                    <a:pt x="7" y="2"/>
                    <a:pt x="7" y="4"/>
                  </a:cubicBezTo>
                  <a:cubicBezTo>
                    <a:pt x="7" y="6"/>
                    <a:pt x="6" y="8"/>
                    <a:pt x="6" y="10"/>
                  </a:cubicBezTo>
                  <a:cubicBezTo>
                    <a:pt x="6" y="12"/>
                    <a:pt x="6" y="14"/>
                    <a:pt x="9" y="15"/>
                  </a:cubicBezTo>
                  <a:close/>
                </a:path>
              </a:pathLst>
            </a:custGeom>
            <a:solidFill>
              <a:srgbClr val="E5E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175"/>
            <p:cNvSpPr>
              <a:spLocks/>
            </p:cNvSpPr>
            <p:nvPr/>
          </p:nvSpPr>
          <p:spPr bwMode="auto">
            <a:xfrm>
              <a:off x="1155700" y="3482975"/>
              <a:ext cx="60325" cy="79375"/>
            </a:xfrm>
            <a:custGeom>
              <a:avLst/>
              <a:gdLst>
                <a:gd name="T0" fmla="*/ 15 w 16"/>
                <a:gd name="T1" fmla="*/ 0 h 21"/>
                <a:gd name="T2" fmla="*/ 10 w 16"/>
                <a:gd name="T3" fmla="*/ 6 h 21"/>
                <a:gd name="T4" fmla="*/ 10 w 16"/>
                <a:gd name="T5" fmla="*/ 9 h 21"/>
                <a:gd name="T6" fmla="*/ 16 w 16"/>
                <a:gd name="T7" fmla="*/ 21 h 21"/>
                <a:gd name="T8" fmla="*/ 11 w 16"/>
                <a:gd name="T9" fmla="*/ 15 h 21"/>
                <a:gd name="T10" fmla="*/ 11 w 16"/>
                <a:gd name="T11" fmla="*/ 18 h 21"/>
                <a:gd name="T12" fmla="*/ 10 w 16"/>
                <a:gd name="T13" fmla="*/ 21 h 21"/>
                <a:gd name="T14" fmla="*/ 9 w 16"/>
                <a:gd name="T15" fmla="*/ 18 h 21"/>
                <a:gd name="T16" fmla="*/ 0 w 16"/>
                <a:gd name="T17" fmla="*/ 2 h 21"/>
                <a:gd name="T18" fmla="*/ 8 w 16"/>
                <a:gd name="T19" fmla="*/ 6 h 21"/>
                <a:gd name="T20" fmla="*/ 15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5" y="0"/>
                  </a:moveTo>
                  <a:cubicBezTo>
                    <a:pt x="14" y="3"/>
                    <a:pt x="12" y="4"/>
                    <a:pt x="10" y="6"/>
                  </a:cubicBezTo>
                  <a:cubicBezTo>
                    <a:pt x="10" y="7"/>
                    <a:pt x="8" y="8"/>
                    <a:pt x="10" y="9"/>
                  </a:cubicBezTo>
                  <a:cubicBezTo>
                    <a:pt x="15" y="11"/>
                    <a:pt x="15" y="16"/>
                    <a:pt x="16" y="21"/>
                  </a:cubicBezTo>
                  <a:cubicBezTo>
                    <a:pt x="13" y="19"/>
                    <a:pt x="12" y="17"/>
                    <a:pt x="11" y="15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1" y="19"/>
                    <a:pt x="13" y="21"/>
                    <a:pt x="10" y="21"/>
                  </a:cubicBezTo>
                  <a:cubicBezTo>
                    <a:pt x="9" y="21"/>
                    <a:pt x="9" y="19"/>
                    <a:pt x="9" y="18"/>
                  </a:cubicBezTo>
                  <a:cubicBezTo>
                    <a:pt x="9" y="12"/>
                    <a:pt x="6" y="7"/>
                    <a:pt x="0" y="2"/>
                  </a:cubicBezTo>
                  <a:cubicBezTo>
                    <a:pt x="5" y="2"/>
                    <a:pt x="6" y="8"/>
                    <a:pt x="8" y="6"/>
                  </a:cubicBezTo>
                  <a:cubicBezTo>
                    <a:pt x="10" y="4"/>
                    <a:pt x="12" y="2"/>
                    <a:pt x="15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176"/>
            <p:cNvSpPr>
              <a:spLocks/>
            </p:cNvSpPr>
            <p:nvPr/>
          </p:nvSpPr>
          <p:spPr bwMode="auto">
            <a:xfrm>
              <a:off x="3065463" y="4840288"/>
              <a:ext cx="33338" cy="71438"/>
            </a:xfrm>
            <a:custGeom>
              <a:avLst/>
              <a:gdLst>
                <a:gd name="T0" fmla="*/ 7 w 9"/>
                <a:gd name="T1" fmla="*/ 19 h 19"/>
                <a:gd name="T2" fmla="*/ 3 w 9"/>
                <a:gd name="T3" fmla="*/ 14 h 19"/>
                <a:gd name="T4" fmla="*/ 2 w 9"/>
                <a:gd name="T5" fmla="*/ 6 h 19"/>
                <a:gd name="T6" fmla="*/ 7 w 9"/>
                <a:gd name="T7" fmla="*/ 4 h 19"/>
                <a:gd name="T8" fmla="*/ 7 w 9"/>
                <a:gd name="T9" fmla="*/ 3 h 19"/>
                <a:gd name="T10" fmla="*/ 7 w 9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7" y="19"/>
                  </a:moveTo>
                  <a:cubicBezTo>
                    <a:pt x="6" y="17"/>
                    <a:pt x="7" y="14"/>
                    <a:pt x="3" y="14"/>
                  </a:cubicBezTo>
                  <a:cubicBezTo>
                    <a:pt x="0" y="13"/>
                    <a:pt x="1" y="8"/>
                    <a:pt x="2" y="6"/>
                  </a:cubicBezTo>
                  <a:cubicBezTo>
                    <a:pt x="2" y="4"/>
                    <a:pt x="4" y="0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8"/>
                    <a:pt x="8" y="13"/>
                    <a:pt x="7" y="19"/>
                  </a:cubicBezTo>
                  <a:close/>
                </a:path>
              </a:pathLst>
            </a:custGeom>
            <a:solidFill>
              <a:srgbClr val="EA6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177"/>
            <p:cNvSpPr>
              <a:spLocks/>
            </p:cNvSpPr>
            <p:nvPr/>
          </p:nvSpPr>
          <p:spPr bwMode="auto">
            <a:xfrm>
              <a:off x="2038350" y="1595438"/>
              <a:ext cx="41275" cy="63500"/>
            </a:xfrm>
            <a:custGeom>
              <a:avLst/>
              <a:gdLst>
                <a:gd name="T0" fmla="*/ 11 w 11"/>
                <a:gd name="T1" fmla="*/ 14 h 17"/>
                <a:gd name="T2" fmla="*/ 9 w 11"/>
                <a:gd name="T3" fmla="*/ 17 h 17"/>
                <a:gd name="T4" fmla="*/ 0 w 11"/>
                <a:gd name="T5" fmla="*/ 4 h 17"/>
                <a:gd name="T6" fmla="*/ 3 w 11"/>
                <a:gd name="T7" fmla="*/ 0 h 17"/>
                <a:gd name="T8" fmla="*/ 7 w 11"/>
                <a:gd name="T9" fmla="*/ 4 h 17"/>
                <a:gd name="T10" fmla="*/ 11 w 11"/>
                <a:gd name="T11" fmla="*/ 10 h 17"/>
                <a:gd name="T12" fmla="*/ 11 w 11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11" y="14"/>
                  </a:moveTo>
                  <a:cubicBezTo>
                    <a:pt x="10" y="15"/>
                    <a:pt x="10" y="15"/>
                    <a:pt x="9" y="17"/>
                  </a:cubicBezTo>
                  <a:cubicBezTo>
                    <a:pt x="6" y="12"/>
                    <a:pt x="4" y="8"/>
                    <a:pt x="0" y="4"/>
                  </a:cubicBezTo>
                  <a:cubicBezTo>
                    <a:pt x="1" y="3"/>
                    <a:pt x="1" y="0"/>
                    <a:pt x="3" y="0"/>
                  </a:cubicBezTo>
                  <a:cubicBezTo>
                    <a:pt x="6" y="0"/>
                    <a:pt x="6" y="3"/>
                    <a:pt x="7" y="4"/>
                  </a:cubicBezTo>
                  <a:cubicBezTo>
                    <a:pt x="8" y="6"/>
                    <a:pt x="9" y="8"/>
                    <a:pt x="11" y="10"/>
                  </a:cubicBezTo>
                  <a:cubicBezTo>
                    <a:pt x="11" y="11"/>
                    <a:pt x="11" y="13"/>
                    <a:pt x="11" y="14"/>
                  </a:cubicBezTo>
                  <a:close/>
                </a:path>
              </a:pathLst>
            </a:custGeom>
            <a:solidFill>
              <a:srgbClr val="DAC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178"/>
            <p:cNvSpPr>
              <a:spLocks/>
            </p:cNvSpPr>
            <p:nvPr/>
          </p:nvSpPr>
          <p:spPr bwMode="auto">
            <a:xfrm>
              <a:off x="1095375" y="1873250"/>
              <a:ext cx="52388" cy="33338"/>
            </a:xfrm>
            <a:custGeom>
              <a:avLst/>
              <a:gdLst>
                <a:gd name="T0" fmla="*/ 4 w 14"/>
                <a:gd name="T1" fmla="*/ 8 h 9"/>
                <a:gd name="T2" fmla="*/ 2 w 14"/>
                <a:gd name="T3" fmla="*/ 6 h 9"/>
                <a:gd name="T4" fmla="*/ 0 w 14"/>
                <a:gd name="T5" fmla="*/ 1 h 9"/>
                <a:gd name="T6" fmla="*/ 4 w 14"/>
                <a:gd name="T7" fmla="*/ 1 h 9"/>
                <a:gd name="T8" fmla="*/ 10 w 14"/>
                <a:gd name="T9" fmla="*/ 3 h 9"/>
                <a:gd name="T10" fmla="*/ 13 w 14"/>
                <a:gd name="T11" fmla="*/ 7 h 9"/>
                <a:gd name="T12" fmla="*/ 9 w 14"/>
                <a:gd name="T13" fmla="*/ 8 h 9"/>
                <a:gd name="T14" fmla="*/ 6 w 14"/>
                <a:gd name="T15" fmla="*/ 8 h 9"/>
                <a:gd name="T16" fmla="*/ 4 w 14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4" y="8"/>
                  </a:moveTo>
                  <a:cubicBezTo>
                    <a:pt x="3" y="7"/>
                    <a:pt x="3" y="7"/>
                    <a:pt x="2" y="6"/>
                  </a:cubicBezTo>
                  <a:cubicBezTo>
                    <a:pt x="0" y="5"/>
                    <a:pt x="0" y="3"/>
                    <a:pt x="0" y="1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6" y="1"/>
                    <a:pt x="8" y="2"/>
                    <a:pt x="10" y="3"/>
                  </a:cubicBezTo>
                  <a:cubicBezTo>
                    <a:pt x="12" y="4"/>
                    <a:pt x="14" y="5"/>
                    <a:pt x="13" y="7"/>
                  </a:cubicBezTo>
                  <a:cubicBezTo>
                    <a:pt x="13" y="9"/>
                    <a:pt x="11" y="8"/>
                    <a:pt x="9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179"/>
            <p:cNvSpPr>
              <a:spLocks/>
            </p:cNvSpPr>
            <p:nvPr/>
          </p:nvSpPr>
          <p:spPr bwMode="auto">
            <a:xfrm>
              <a:off x="4105275" y="1576388"/>
              <a:ext cx="41275" cy="60325"/>
            </a:xfrm>
            <a:custGeom>
              <a:avLst/>
              <a:gdLst>
                <a:gd name="T0" fmla="*/ 8 w 11"/>
                <a:gd name="T1" fmla="*/ 10 h 16"/>
                <a:gd name="T2" fmla="*/ 7 w 11"/>
                <a:gd name="T3" fmla="*/ 12 h 16"/>
                <a:gd name="T4" fmla="*/ 6 w 11"/>
                <a:gd name="T5" fmla="*/ 14 h 16"/>
                <a:gd name="T6" fmla="*/ 0 w 11"/>
                <a:gd name="T7" fmla="*/ 14 h 16"/>
                <a:gd name="T8" fmla="*/ 0 w 11"/>
                <a:gd name="T9" fmla="*/ 14 h 16"/>
                <a:gd name="T10" fmla="*/ 0 w 11"/>
                <a:gd name="T11" fmla="*/ 12 h 16"/>
                <a:gd name="T12" fmla="*/ 2 w 11"/>
                <a:gd name="T13" fmla="*/ 10 h 16"/>
                <a:gd name="T14" fmla="*/ 10 w 11"/>
                <a:gd name="T15" fmla="*/ 0 h 16"/>
                <a:gd name="T16" fmla="*/ 8 w 11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8" y="10"/>
                  </a:moveTo>
                  <a:cubicBezTo>
                    <a:pt x="6" y="11"/>
                    <a:pt x="6" y="11"/>
                    <a:pt x="7" y="12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4" y="16"/>
                    <a:pt x="2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5"/>
                    <a:pt x="6" y="2"/>
                    <a:pt x="10" y="0"/>
                  </a:cubicBezTo>
                  <a:cubicBezTo>
                    <a:pt x="11" y="4"/>
                    <a:pt x="9" y="7"/>
                    <a:pt x="8" y="10"/>
                  </a:cubicBezTo>
                  <a:close/>
                </a:path>
              </a:pathLst>
            </a:custGeom>
            <a:solidFill>
              <a:srgbClr val="646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180"/>
            <p:cNvSpPr>
              <a:spLocks/>
            </p:cNvSpPr>
            <p:nvPr/>
          </p:nvSpPr>
          <p:spPr bwMode="auto">
            <a:xfrm>
              <a:off x="1204913" y="4340225"/>
              <a:ext cx="66675" cy="46038"/>
            </a:xfrm>
            <a:custGeom>
              <a:avLst/>
              <a:gdLst>
                <a:gd name="T0" fmla="*/ 0 w 18"/>
                <a:gd name="T1" fmla="*/ 2 h 12"/>
                <a:gd name="T2" fmla="*/ 6 w 18"/>
                <a:gd name="T3" fmla="*/ 1 h 12"/>
                <a:gd name="T4" fmla="*/ 18 w 18"/>
                <a:gd name="T5" fmla="*/ 6 h 12"/>
                <a:gd name="T6" fmla="*/ 10 w 18"/>
                <a:gd name="T7" fmla="*/ 6 h 12"/>
                <a:gd name="T8" fmla="*/ 18 w 18"/>
                <a:gd name="T9" fmla="*/ 11 h 12"/>
                <a:gd name="T10" fmla="*/ 18 w 18"/>
                <a:gd name="T11" fmla="*/ 11 h 12"/>
                <a:gd name="T12" fmla="*/ 18 w 18"/>
                <a:gd name="T13" fmla="*/ 11 h 12"/>
                <a:gd name="T14" fmla="*/ 0 w 18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0" y="2"/>
                  </a:moveTo>
                  <a:cubicBezTo>
                    <a:pt x="2" y="2"/>
                    <a:pt x="4" y="2"/>
                    <a:pt x="6" y="1"/>
                  </a:cubicBezTo>
                  <a:cubicBezTo>
                    <a:pt x="10" y="0"/>
                    <a:pt x="15" y="0"/>
                    <a:pt x="18" y="6"/>
                  </a:cubicBezTo>
                  <a:cubicBezTo>
                    <a:pt x="15" y="6"/>
                    <a:pt x="12" y="5"/>
                    <a:pt x="10" y="6"/>
                  </a:cubicBezTo>
                  <a:cubicBezTo>
                    <a:pt x="12" y="8"/>
                    <a:pt x="16" y="8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4" y="12"/>
                    <a:pt x="2" y="6"/>
                    <a:pt x="0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181"/>
            <p:cNvSpPr>
              <a:spLocks/>
            </p:cNvSpPr>
            <p:nvPr/>
          </p:nvSpPr>
          <p:spPr bwMode="auto">
            <a:xfrm>
              <a:off x="2865438" y="3611563"/>
              <a:ext cx="38100" cy="90488"/>
            </a:xfrm>
            <a:custGeom>
              <a:avLst/>
              <a:gdLst>
                <a:gd name="T0" fmla="*/ 8 w 10"/>
                <a:gd name="T1" fmla="*/ 0 h 24"/>
                <a:gd name="T2" fmla="*/ 10 w 10"/>
                <a:gd name="T3" fmla="*/ 2 h 24"/>
                <a:gd name="T4" fmla="*/ 9 w 10"/>
                <a:gd name="T5" fmla="*/ 24 h 24"/>
                <a:gd name="T6" fmla="*/ 0 w 10"/>
                <a:gd name="T7" fmla="*/ 12 h 24"/>
                <a:gd name="T8" fmla="*/ 6 w 10"/>
                <a:gd name="T9" fmla="*/ 15 h 24"/>
                <a:gd name="T10" fmla="*/ 7 w 10"/>
                <a:gd name="T11" fmla="*/ 8 h 24"/>
                <a:gd name="T12" fmla="*/ 8 w 1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8" y="0"/>
                  </a:moveTo>
                  <a:cubicBezTo>
                    <a:pt x="9" y="0"/>
                    <a:pt x="10" y="1"/>
                    <a:pt x="10" y="2"/>
                  </a:cubicBezTo>
                  <a:cubicBezTo>
                    <a:pt x="8" y="9"/>
                    <a:pt x="10" y="16"/>
                    <a:pt x="9" y="24"/>
                  </a:cubicBezTo>
                  <a:cubicBezTo>
                    <a:pt x="5" y="20"/>
                    <a:pt x="3" y="16"/>
                    <a:pt x="0" y="12"/>
                  </a:cubicBezTo>
                  <a:cubicBezTo>
                    <a:pt x="2" y="12"/>
                    <a:pt x="3" y="16"/>
                    <a:pt x="6" y="15"/>
                  </a:cubicBezTo>
                  <a:cubicBezTo>
                    <a:pt x="8" y="13"/>
                    <a:pt x="7" y="10"/>
                    <a:pt x="7" y="8"/>
                  </a:cubicBezTo>
                  <a:cubicBezTo>
                    <a:pt x="7" y="5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DFE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182"/>
            <p:cNvSpPr>
              <a:spLocks/>
            </p:cNvSpPr>
            <p:nvPr/>
          </p:nvSpPr>
          <p:spPr bwMode="auto">
            <a:xfrm>
              <a:off x="3016250" y="4840288"/>
              <a:ext cx="33338" cy="68263"/>
            </a:xfrm>
            <a:custGeom>
              <a:avLst/>
              <a:gdLst>
                <a:gd name="T0" fmla="*/ 5 w 9"/>
                <a:gd name="T1" fmla="*/ 18 h 18"/>
                <a:gd name="T2" fmla="*/ 1 w 9"/>
                <a:gd name="T3" fmla="*/ 15 h 18"/>
                <a:gd name="T4" fmla="*/ 2 w 9"/>
                <a:gd name="T5" fmla="*/ 8 h 18"/>
                <a:gd name="T6" fmla="*/ 5 w 9"/>
                <a:gd name="T7" fmla="*/ 2 h 18"/>
                <a:gd name="T8" fmla="*/ 9 w 9"/>
                <a:gd name="T9" fmla="*/ 2 h 18"/>
                <a:gd name="T10" fmla="*/ 8 w 9"/>
                <a:gd name="T11" fmla="*/ 10 h 18"/>
                <a:gd name="T12" fmla="*/ 5 w 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5" y="18"/>
                  </a:moveTo>
                  <a:cubicBezTo>
                    <a:pt x="3" y="18"/>
                    <a:pt x="1" y="17"/>
                    <a:pt x="1" y="15"/>
                  </a:cubicBezTo>
                  <a:cubicBezTo>
                    <a:pt x="0" y="12"/>
                    <a:pt x="0" y="8"/>
                    <a:pt x="2" y="8"/>
                  </a:cubicBezTo>
                  <a:cubicBezTo>
                    <a:pt x="7" y="7"/>
                    <a:pt x="5" y="4"/>
                    <a:pt x="5" y="2"/>
                  </a:cubicBezTo>
                  <a:cubicBezTo>
                    <a:pt x="6" y="0"/>
                    <a:pt x="7" y="1"/>
                    <a:pt x="9" y="2"/>
                  </a:cubicBezTo>
                  <a:cubicBezTo>
                    <a:pt x="7" y="4"/>
                    <a:pt x="8" y="7"/>
                    <a:pt x="8" y="10"/>
                  </a:cubicBezTo>
                  <a:cubicBezTo>
                    <a:pt x="6" y="12"/>
                    <a:pt x="7" y="15"/>
                    <a:pt x="5" y="18"/>
                  </a:cubicBezTo>
                  <a:close/>
                </a:path>
              </a:pathLst>
            </a:custGeom>
            <a:solidFill>
              <a:srgbClr val="EC7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183"/>
            <p:cNvSpPr>
              <a:spLocks/>
            </p:cNvSpPr>
            <p:nvPr/>
          </p:nvSpPr>
          <p:spPr bwMode="auto">
            <a:xfrm>
              <a:off x="2928938" y="4416425"/>
              <a:ext cx="57150" cy="41275"/>
            </a:xfrm>
            <a:custGeom>
              <a:avLst/>
              <a:gdLst>
                <a:gd name="T0" fmla="*/ 2 w 15"/>
                <a:gd name="T1" fmla="*/ 5 h 11"/>
                <a:gd name="T2" fmla="*/ 5 w 15"/>
                <a:gd name="T3" fmla="*/ 4 h 11"/>
                <a:gd name="T4" fmla="*/ 12 w 15"/>
                <a:gd name="T5" fmla="*/ 6 h 11"/>
                <a:gd name="T6" fmla="*/ 15 w 15"/>
                <a:gd name="T7" fmla="*/ 8 h 11"/>
                <a:gd name="T8" fmla="*/ 4 w 15"/>
                <a:gd name="T9" fmla="*/ 8 h 11"/>
                <a:gd name="T10" fmla="*/ 0 w 15"/>
                <a:gd name="T11" fmla="*/ 7 h 11"/>
                <a:gd name="T12" fmla="*/ 2 w 1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">
                  <a:moveTo>
                    <a:pt x="2" y="5"/>
                  </a:moveTo>
                  <a:cubicBezTo>
                    <a:pt x="3" y="6"/>
                    <a:pt x="4" y="5"/>
                    <a:pt x="5" y="4"/>
                  </a:cubicBezTo>
                  <a:cubicBezTo>
                    <a:pt x="7" y="3"/>
                    <a:pt x="10" y="0"/>
                    <a:pt x="12" y="6"/>
                  </a:cubicBezTo>
                  <a:cubicBezTo>
                    <a:pt x="13" y="7"/>
                    <a:pt x="15" y="6"/>
                    <a:pt x="15" y="8"/>
                  </a:cubicBezTo>
                  <a:cubicBezTo>
                    <a:pt x="10" y="11"/>
                    <a:pt x="9" y="11"/>
                    <a:pt x="4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768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184"/>
            <p:cNvSpPr>
              <a:spLocks/>
            </p:cNvSpPr>
            <p:nvPr/>
          </p:nvSpPr>
          <p:spPr bwMode="auto">
            <a:xfrm>
              <a:off x="3005138" y="4457700"/>
              <a:ext cx="63500" cy="74613"/>
            </a:xfrm>
            <a:custGeom>
              <a:avLst/>
              <a:gdLst>
                <a:gd name="T0" fmla="*/ 0 w 17"/>
                <a:gd name="T1" fmla="*/ 16 h 20"/>
                <a:gd name="T2" fmla="*/ 12 w 17"/>
                <a:gd name="T3" fmla="*/ 2 h 20"/>
                <a:gd name="T4" fmla="*/ 17 w 17"/>
                <a:gd name="T5" fmla="*/ 3 h 20"/>
                <a:gd name="T6" fmla="*/ 11 w 17"/>
                <a:gd name="T7" fmla="*/ 12 h 20"/>
                <a:gd name="T8" fmla="*/ 3 w 17"/>
                <a:gd name="T9" fmla="*/ 20 h 20"/>
                <a:gd name="T10" fmla="*/ 0 w 17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0">
                  <a:moveTo>
                    <a:pt x="0" y="16"/>
                  </a:moveTo>
                  <a:cubicBezTo>
                    <a:pt x="8" y="14"/>
                    <a:pt x="11" y="9"/>
                    <a:pt x="12" y="2"/>
                  </a:cubicBezTo>
                  <a:cubicBezTo>
                    <a:pt x="14" y="0"/>
                    <a:pt x="15" y="2"/>
                    <a:pt x="17" y="3"/>
                  </a:cubicBezTo>
                  <a:cubicBezTo>
                    <a:pt x="16" y="7"/>
                    <a:pt x="13" y="9"/>
                    <a:pt x="11" y="12"/>
                  </a:cubicBezTo>
                  <a:cubicBezTo>
                    <a:pt x="8" y="14"/>
                    <a:pt x="5" y="16"/>
                    <a:pt x="3" y="20"/>
                  </a:cubicBezTo>
                  <a:cubicBezTo>
                    <a:pt x="1" y="19"/>
                    <a:pt x="2" y="16"/>
                    <a:pt x="0" y="16"/>
                  </a:cubicBezTo>
                  <a:close/>
                </a:path>
              </a:pathLst>
            </a:custGeom>
            <a:solidFill>
              <a:srgbClr val="C17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185"/>
            <p:cNvSpPr>
              <a:spLocks/>
            </p:cNvSpPr>
            <p:nvPr/>
          </p:nvSpPr>
          <p:spPr bwMode="auto">
            <a:xfrm>
              <a:off x="1320800" y="1697038"/>
              <a:ext cx="60325" cy="66675"/>
            </a:xfrm>
            <a:custGeom>
              <a:avLst/>
              <a:gdLst>
                <a:gd name="T0" fmla="*/ 13 w 16"/>
                <a:gd name="T1" fmla="*/ 13 h 18"/>
                <a:gd name="T2" fmla="*/ 14 w 16"/>
                <a:gd name="T3" fmla="*/ 13 h 18"/>
                <a:gd name="T4" fmla="*/ 12 w 16"/>
                <a:gd name="T5" fmla="*/ 17 h 18"/>
                <a:gd name="T6" fmla="*/ 8 w 16"/>
                <a:gd name="T7" fmla="*/ 14 h 18"/>
                <a:gd name="T8" fmla="*/ 4 w 16"/>
                <a:gd name="T9" fmla="*/ 5 h 18"/>
                <a:gd name="T10" fmla="*/ 0 w 16"/>
                <a:gd name="T11" fmla="*/ 5 h 18"/>
                <a:gd name="T12" fmla="*/ 7 w 16"/>
                <a:gd name="T13" fmla="*/ 6 h 18"/>
                <a:gd name="T14" fmla="*/ 8 w 16"/>
                <a:gd name="T15" fmla="*/ 0 h 18"/>
                <a:gd name="T16" fmla="*/ 9 w 16"/>
                <a:gd name="T17" fmla="*/ 4 h 18"/>
                <a:gd name="T18" fmla="*/ 13 w 16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3" y="13"/>
                  </a:moveTo>
                  <a:cubicBezTo>
                    <a:pt x="13" y="13"/>
                    <a:pt x="14" y="13"/>
                    <a:pt x="14" y="13"/>
                  </a:cubicBezTo>
                  <a:cubicBezTo>
                    <a:pt x="15" y="15"/>
                    <a:pt x="16" y="17"/>
                    <a:pt x="12" y="17"/>
                  </a:cubicBezTo>
                  <a:cubicBezTo>
                    <a:pt x="10" y="18"/>
                    <a:pt x="8" y="17"/>
                    <a:pt x="8" y="14"/>
                  </a:cubicBezTo>
                  <a:cubicBezTo>
                    <a:pt x="7" y="11"/>
                    <a:pt x="6" y="8"/>
                    <a:pt x="4" y="5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0"/>
                    <a:pt x="2" y="0"/>
                    <a:pt x="7" y="6"/>
                  </a:cubicBezTo>
                  <a:cubicBezTo>
                    <a:pt x="8" y="4"/>
                    <a:pt x="6" y="1"/>
                    <a:pt x="8" y="0"/>
                  </a:cubicBezTo>
                  <a:cubicBezTo>
                    <a:pt x="9" y="1"/>
                    <a:pt x="10" y="2"/>
                    <a:pt x="9" y="4"/>
                  </a:cubicBezTo>
                  <a:cubicBezTo>
                    <a:pt x="9" y="7"/>
                    <a:pt x="10" y="10"/>
                    <a:pt x="13" y="13"/>
                  </a:cubicBezTo>
                  <a:close/>
                </a:path>
              </a:pathLst>
            </a:custGeom>
            <a:solidFill>
              <a:srgbClr val="F8D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186"/>
            <p:cNvSpPr>
              <a:spLocks/>
            </p:cNvSpPr>
            <p:nvPr/>
          </p:nvSpPr>
          <p:spPr bwMode="auto">
            <a:xfrm>
              <a:off x="1163638" y="4284663"/>
              <a:ext cx="60325" cy="30163"/>
            </a:xfrm>
            <a:custGeom>
              <a:avLst/>
              <a:gdLst>
                <a:gd name="T0" fmla="*/ 0 w 16"/>
                <a:gd name="T1" fmla="*/ 2 h 8"/>
                <a:gd name="T2" fmla="*/ 6 w 16"/>
                <a:gd name="T3" fmla="*/ 1 h 8"/>
                <a:gd name="T4" fmla="*/ 16 w 16"/>
                <a:gd name="T5" fmla="*/ 6 h 8"/>
                <a:gd name="T6" fmla="*/ 9 w 16"/>
                <a:gd name="T7" fmla="*/ 7 h 8"/>
                <a:gd name="T8" fmla="*/ 0 w 1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2"/>
                  </a:moveTo>
                  <a:cubicBezTo>
                    <a:pt x="2" y="2"/>
                    <a:pt x="4" y="2"/>
                    <a:pt x="6" y="1"/>
                  </a:cubicBezTo>
                  <a:cubicBezTo>
                    <a:pt x="10" y="0"/>
                    <a:pt x="14" y="3"/>
                    <a:pt x="16" y="6"/>
                  </a:cubicBezTo>
                  <a:cubicBezTo>
                    <a:pt x="12" y="8"/>
                    <a:pt x="12" y="7"/>
                    <a:pt x="9" y="7"/>
                  </a:cubicBezTo>
                  <a:cubicBezTo>
                    <a:pt x="6" y="6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187"/>
            <p:cNvSpPr>
              <a:spLocks/>
            </p:cNvSpPr>
            <p:nvPr/>
          </p:nvSpPr>
          <p:spPr bwMode="auto">
            <a:xfrm>
              <a:off x="1350963" y="1681163"/>
              <a:ext cx="19050" cy="63500"/>
            </a:xfrm>
            <a:custGeom>
              <a:avLst/>
              <a:gdLst>
                <a:gd name="T0" fmla="*/ 5 w 5"/>
                <a:gd name="T1" fmla="*/ 17 h 17"/>
                <a:gd name="T2" fmla="*/ 0 w 5"/>
                <a:gd name="T3" fmla="*/ 11 h 17"/>
                <a:gd name="T4" fmla="*/ 0 w 5"/>
                <a:gd name="T5" fmla="*/ 4 h 17"/>
                <a:gd name="T6" fmla="*/ 2 w 5"/>
                <a:gd name="T7" fmla="*/ 0 h 17"/>
                <a:gd name="T8" fmla="*/ 3 w 5"/>
                <a:gd name="T9" fmla="*/ 1 h 17"/>
                <a:gd name="T10" fmla="*/ 5 w 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5" y="17"/>
                  </a:moveTo>
                  <a:cubicBezTo>
                    <a:pt x="2" y="16"/>
                    <a:pt x="0" y="14"/>
                    <a:pt x="0" y="11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0" y="2"/>
                    <a:pt x="2" y="1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4" y="6"/>
                    <a:pt x="5" y="11"/>
                    <a:pt x="5" y="17"/>
                  </a:cubicBezTo>
                  <a:close/>
                </a:path>
              </a:pathLst>
            </a:custGeom>
            <a:solidFill>
              <a:srgbClr val="F3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188"/>
            <p:cNvSpPr>
              <a:spLocks/>
            </p:cNvSpPr>
            <p:nvPr/>
          </p:nvSpPr>
          <p:spPr bwMode="auto">
            <a:xfrm>
              <a:off x="3763963" y="2551113"/>
              <a:ext cx="41275" cy="28575"/>
            </a:xfrm>
            <a:custGeom>
              <a:avLst/>
              <a:gdLst>
                <a:gd name="T0" fmla="*/ 11 w 11"/>
                <a:gd name="T1" fmla="*/ 6 h 8"/>
                <a:gd name="T2" fmla="*/ 5 w 11"/>
                <a:gd name="T3" fmla="*/ 8 h 8"/>
                <a:gd name="T4" fmla="*/ 3 w 11"/>
                <a:gd name="T5" fmla="*/ 7 h 8"/>
                <a:gd name="T6" fmla="*/ 0 w 11"/>
                <a:gd name="T7" fmla="*/ 4 h 8"/>
                <a:gd name="T8" fmla="*/ 3 w 11"/>
                <a:gd name="T9" fmla="*/ 3 h 8"/>
                <a:gd name="T10" fmla="*/ 6 w 11"/>
                <a:gd name="T11" fmla="*/ 0 h 8"/>
                <a:gd name="T12" fmla="*/ 11 w 11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10" y="8"/>
                    <a:pt x="7" y="7"/>
                    <a:pt x="5" y="8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2" y="6"/>
                    <a:pt x="0" y="6"/>
                    <a:pt x="0" y="4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5" y="4"/>
                    <a:pt x="3" y="0"/>
                    <a:pt x="6" y="0"/>
                  </a:cubicBezTo>
                  <a:cubicBezTo>
                    <a:pt x="11" y="1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58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189"/>
            <p:cNvSpPr>
              <a:spLocks/>
            </p:cNvSpPr>
            <p:nvPr/>
          </p:nvSpPr>
          <p:spPr bwMode="auto">
            <a:xfrm>
              <a:off x="927100" y="3513138"/>
              <a:ext cx="88900" cy="44450"/>
            </a:xfrm>
            <a:custGeom>
              <a:avLst/>
              <a:gdLst>
                <a:gd name="T0" fmla="*/ 21 w 24"/>
                <a:gd name="T1" fmla="*/ 8 h 12"/>
                <a:gd name="T2" fmla="*/ 23 w 24"/>
                <a:gd name="T3" fmla="*/ 10 h 12"/>
                <a:gd name="T4" fmla="*/ 21 w 24"/>
                <a:gd name="T5" fmla="*/ 12 h 12"/>
                <a:gd name="T6" fmla="*/ 19 w 24"/>
                <a:gd name="T7" fmla="*/ 10 h 12"/>
                <a:gd name="T8" fmla="*/ 17 w 24"/>
                <a:gd name="T9" fmla="*/ 8 h 12"/>
                <a:gd name="T10" fmla="*/ 7 w 24"/>
                <a:gd name="T11" fmla="*/ 2 h 12"/>
                <a:gd name="T12" fmla="*/ 1 w 24"/>
                <a:gd name="T13" fmla="*/ 10 h 12"/>
                <a:gd name="T14" fmla="*/ 5 w 24"/>
                <a:gd name="T15" fmla="*/ 1 h 12"/>
                <a:gd name="T16" fmla="*/ 16 w 24"/>
                <a:gd name="T17" fmla="*/ 6 h 12"/>
                <a:gd name="T18" fmla="*/ 21 w 24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2">
                  <a:moveTo>
                    <a:pt x="21" y="8"/>
                  </a:moveTo>
                  <a:cubicBezTo>
                    <a:pt x="22" y="9"/>
                    <a:pt x="24" y="9"/>
                    <a:pt x="23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0" y="12"/>
                    <a:pt x="19" y="11"/>
                    <a:pt x="19" y="10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3" y="7"/>
                    <a:pt x="10" y="4"/>
                    <a:pt x="7" y="2"/>
                  </a:cubicBezTo>
                  <a:cubicBezTo>
                    <a:pt x="5" y="5"/>
                    <a:pt x="4" y="9"/>
                    <a:pt x="1" y="10"/>
                  </a:cubicBezTo>
                  <a:cubicBezTo>
                    <a:pt x="0" y="6"/>
                    <a:pt x="5" y="4"/>
                    <a:pt x="5" y="1"/>
                  </a:cubicBezTo>
                  <a:cubicBezTo>
                    <a:pt x="10" y="0"/>
                    <a:pt x="12" y="4"/>
                    <a:pt x="16" y="6"/>
                  </a:cubicBezTo>
                  <a:cubicBezTo>
                    <a:pt x="18" y="6"/>
                    <a:pt x="20" y="7"/>
                    <a:pt x="21" y="8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190"/>
            <p:cNvSpPr>
              <a:spLocks/>
            </p:cNvSpPr>
            <p:nvPr/>
          </p:nvSpPr>
          <p:spPr bwMode="auto">
            <a:xfrm>
              <a:off x="5030788" y="1662113"/>
              <a:ext cx="41275" cy="49213"/>
            </a:xfrm>
            <a:custGeom>
              <a:avLst/>
              <a:gdLst>
                <a:gd name="T0" fmla="*/ 8 w 11"/>
                <a:gd name="T1" fmla="*/ 3 h 13"/>
                <a:gd name="T2" fmla="*/ 11 w 11"/>
                <a:gd name="T3" fmla="*/ 11 h 13"/>
                <a:gd name="T4" fmla="*/ 0 w 11"/>
                <a:gd name="T5" fmla="*/ 6 h 13"/>
                <a:gd name="T6" fmla="*/ 8 w 11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8" y="3"/>
                  </a:moveTo>
                  <a:cubicBezTo>
                    <a:pt x="5" y="7"/>
                    <a:pt x="9" y="9"/>
                    <a:pt x="11" y="11"/>
                  </a:cubicBezTo>
                  <a:cubicBezTo>
                    <a:pt x="6" y="13"/>
                    <a:pt x="2" y="11"/>
                    <a:pt x="0" y="6"/>
                  </a:cubicBezTo>
                  <a:cubicBezTo>
                    <a:pt x="2" y="4"/>
                    <a:pt x="4" y="0"/>
                    <a:pt x="8" y="3"/>
                  </a:cubicBezTo>
                  <a:close/>
                </a:path>
              </a:pathLst>
            </a:custGeom>
            <a:solidFill>
              <a:srgbClr val="72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191"/>
            <p:cNvSpPr>
              <a:spLocks/>
            </p:cNvSpPr>
            <p:nvPr/>
          </p:nvSpPr>
          <p:spPr bwMode="auto">
            <a:xfrm>
              <a:off x="1057275" y="4510088"/>
              <a:ext cx="49213" cy="68263"/>
            </a:xfrm>
            <a:custGeom>
              <a:avLst/>
              <a:gdLst>
                <a:gd name="T0" fmla="*/ 13 w 13"/>
                <a:gd name="T1" fmla="*/ 14 h 18"/>
                <a:gd name="T2" fmla="*/ 12 w 13"/>
                <a:gd name="T3" fmla="*/ 16 h 18"/>
                <a:gd name="T4" fmla="*/ 7 w 13"/>
                <a:gd name="T5" fmla="*/ 17 h 18"/>
                <a:gd name="T6" fmla="*/ 7 w 13"/>
                <a:gd name="T7" fmla="*/ 17 h 18"/>
                <a:gd name="T8" fmla="*/ 6 w 13"/>
                <a:gd name="T9" fmla="*/ 17 h 18"/>
                <a:gd name="T10" fmla="*/ 6 w 13"/>
                <a:gd name="T11" fmla="*/ 11 h 18"/>
                <a:gd name="T12" fmla="*/ 1 w 13"/>
                <a:gd name="T13" fmla="*/ 14 h 18"/>
                <a:gd name="T14" fmla="*/ 1 w 13"/>
                <a:gd name="T15" fmla="*/ 10 h 18"/>
                <a:gd name="T16" fmla="*/ 8 w 13"/>
                <a:gd name="T17" fmla="*/ 3 h 18"/>
                <a:gd name="T18" fmla="*/ 12 w 13"/>
                <a:gd name="T19" fmla="*/ 2 h 18"/>
                <a:gd name="T20" fmla="*/ 12 w 13"/>
                <a:gd name="T21" fmla="*/ 2 h 18"/>
                <a:gd name="T22" fmla="*/ 11 w 13"/>
                <a:gd name="T23" fmla="*/ 7 h 18"/>
                <a:gd name="T24" fmla="*/ 13 w 13"/>
                <a:gd name="T2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8">
                  <a:moveTo>
                    <a:pt x="13" y="14"/>
                  </a:moveTo>
                  <a:cubicBezTo>
                    <a:pt x="13" y="14"/>
                    <a:pt x="12" y="15"/>
                    <a:pt x="12" y="16"/>
                  </a:cubicBezTo>
                  <a:cubicBezTo>
                    <a:pt x="10" y="16"/>
                    <a:pt x="9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9" y="14"/>
                    <a:pt x="6" y="11"/>
                  </a:cubicBezTo>
                  <a:cubicBezTo>
                    <a:pt x="4" y="11"/>
                    <a:pt x="3" y="14"/>
                    <a:pt x="1" y="14"/>
                  </a:cubicBezTo>
                  <a:cubicBezTo>
                    <a:pt x="1" y="13"/>
                    <a:pt x="0" y="12"/>
                    <a:pt x="1" y="10"/>
                  </a:cubicBezTo>
                  <a:cubicBezTo>
                    <a:pt x="4" y="8"/>
                    <a:pt x="6" y="6"/>
                    <a:pt x="8" y="3"/>
                  </a:cubicBezTo>
                  <a:cubicBezTo>
                    <a:pt x="9" y="2"/>
                    <a:pt x="10" y="0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4"/>
                    <a:pt x="11" y="5"/>
                    <a:pt x="11" y="7"/>
                  </a:cubicBezTo>
                  <a:cubicBezTo>
                    <a:pt x="11" y="9"/>
                    <a:pt x="11" y="12"/>
                    <a:pt x="13" y="14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192"/>
            <p:cNvSpPr>
              <a:spLocks/>
            </p:cNvSpPr>
            <p:nvPr/>
          </p:nvSpPr>
          <p:spPr bwMode="auto">
            <a:xfrm>
              <a:off x="3106738" y="2573338"/>
              <a:ext cx="22225" cy="49213"/>
            </a:xfrm>
            <a:custGeom>
              <a:avLst/>
              <a:gdLst>
                <a:gd name="T0" fmla="*/ 3 w 6"/>
                <a:gd name="T1" fmla="*/ 0 h 13"/>
                <a:gd name="T2" fmla="*/ 5 w 6"/>
                <a:gd name="T3" fmla="*/ 8 h 13"/>
                <a:gd name="T4" fmla="*/ 3 w 6"/>
                <a:gd name="T5" fmla="*/ 13 h 13"/>
                <a:gd name="T6" fmla="*/ 0 w 6"/>
                <a:gd name="T7" fmla="*/ 11 h 13"/>
                <a:gd name="T8" fmla="*/ 0 w 6"/>
                <a:gd name="T9" fmla="*/ 0 h 13"/>
                <a:gd name="T10" fmla="*/ 3 w 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">
                  <a:moveTo>
                    <a:pt x="3" y="0"/>
                  </a:moveTo>
                  <a:cubicBezTo>
                    <a:pt x="2" y="3"/>
                    <a:pt x="4" y="5"/>
                    <a:pt x="5" y="8"/>
                  </a:cubicBezTo>
                  <a:cubicBezTo>
                    <a:pt x="6" y="10"/>
                    <a:pt x="6" y="12"/>
                    <a:pt x="3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A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193"/>
            <p:cNvSpPr>
              <a:spLocks/>
            </p:cNvSpPr>
            <p:nvPr/>
          </p:nvSpPr>
          <p:spPr bwMode="auto">
            <a:xfrm>
              <a:off x="1362075" y="3505200"/>
              <a:ext cx="41275" cy="68263"/>
            </a:xfrm>
            <a:custGeom>
              <a:avLst/>
              <a:gdLst>
                <a:gd name="T0" fmla="*/ 1 w 11"/>
                <a:gd name="T1" fmla="*/ 18 h 18"/>
                <a:gd name="T2" fmla="*/ 8 w 11"/>
                <a:gd name="T3" fmla="*/ 6 h 18"/>
                <a:gd name="T4" fmla="*/ 1 w 11"/>
                <a:gd name="T5" fmla="*/ 0 h 18"/>
                <a:gd name="T6" fmla="*/ 1 w 11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1" y="18"/>
                  </a:moveTo>
                  <a:cubicBezTo>
                    <a:pt x="0" y="12"/>
                    <a:pt x="6" y="10"/>
                    <a:pt x="8" y="6"/>
                  </a:cubicBezTo>
                  <a:cubicBezTo>
                    <a:pt x="5" y="5"/>
                    <a:pt x="2" y="3"/>
                    <a:pt x="1" y="0"/>
                  </a:cubicBezTo>
                  <a:cubicBezTo>
                    <a:pt x="11" y="2"/>
                    <a:pt x="11" y="7"/>
                    <a:pt x="1" y="18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194"/>
            <p:cNvSpPr>
              <a:spLocks/>
            </p:cNvSpPr>
            <p:nvPr/>
          </p:nvSpPr>
          <p:spPr bwMode="auto">
            <a:xfrm>
              <a:off x="1062038" y="3411538"/>
              <a:ext cx="52388" cy="49213"/>
            </a:xfrm>
            <a:custGeom>
              <a:avLst/>
              <a:gdLst>
                <a:gd name="T0" fmla="*/ 5 w 14"/>
                <a:gd name="T1" fmla="*/ 9 h 13"/>
                <a:gd name="T2" fmla="*/ 4 w 14"/>
                <a:gd name="T3" fmla="*/ 13 h 13"/>
                <a:gd name="T4" fmla="*/ 2 w 14"/>
                <a:gd name="T5" fmla="*/ 6 h 13"/>
                <a:gd name="T6" fmla="*/ 3 w 14"/>
                <a:gd name="T7" fmla="*/ 0 h 13"/>
                <a:gd name="T8" fmla="*/ 5 w 14"/>
                <a:gd name="T9" fmla="*/ 0 h 13"/>
                <a:gd name="T10" fmla="*/ 7 w 14"/>
                <a:gd name="T11" fmla="*/ 3 h 13"/>
                <a:gd name="T12" fmla="*/ 14 w 14"/>
                <a:gd name="T13" fmla="*/ 6 h 13"/>
                <a:gd name="T14" fmla="*/ 8 w 14"/>
                <a:gd name="T15" fmla="*/ 6 h 13"/>
                <a:gd name="T16" fmla="*/ 4 w 14"/>
                <a:gd name="T17" fmla="*/ 5 h 13"/>
                <a:gd name="T18" fmla="*/ 5 w 14"/>
                <a:gd name="T1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5" y="9"/>
                  </a:moveTo>
                  <a:cubicBezTo>
                    <a:pt x="3" y="10"/>
                    <a:pt x="5" y="12"/>
                    <a:pt x="4" y="13"/>
                  </a:cubicBezTo>
                  <a:cubicBezTo>
                    <a:pt x="0" y="12"/>
                    <a:pt x="1" y="8"/>
                    <a:pt x="2" y="6"/>
                  </a:cubicBezTo>
                  <a:cubicBezTo>
                    <a:pt x="2" y="4"/>
                    <a:pt x="3" y="2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4" y="2"/>
                    <a:pt x="5" y="3"/>
                    <a:pt x="7" y="3"/>
                  </a:cubicBezTo>
                  <a:cubicBezTo>
                    <a:pt x="10" y="3"/>
                    <a:pt x="12" y="3"/>
                    <a:pt x="14" y="6"/>
                  </a:cubicBezTo>
                  <a:cubicBezTo>
                    <a:pt x="12" y="6"/>
                    <a:pt x="10" y="7"/>
                    <a:pt x="8" y="6"/>
                  </a:cubicBezTo>
                  <a:cubicBezTo>
                    <a:pt x="7" y="5"/>
                    <a:pt x="6" y="4"/>
                    <a:pt x="4" y="5"/>
                  </a:cubicBezTo>
                  <a:cubicBezTo>
                    <a:pt x="3" y="6"/>
                    <a:pt x="5" y="8"/>
                    <a:pt x="5" y="9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195"/>
            <p:cNvSpPr>
              <a:spLocks/>
            </p:cNvSpPr>
            <p:nvPr/>
          </p:nvSpPr>
          <p:spPr bwMode="auto">
            <a:xfrm>
              <a:off x="5008563" y="4578350"/>
              <a:ext cx="17463" cy="82550"/>
            </a:xfrm>
            <a:custGeom>
              <a:avLst/>
              <a:gdLst>
                <a:gd name="T0" fmla="*/ 5 w 5"/>
                <a:gd name="T1" fmla="*/ 3 h 22"/>
                <a:gd name="T2" fmla="*/ 1 w 5"/>
                <a:gd name="T3" fmla="*/ 22 h 22"/>
                <a:gd name="T4" fmla="*/ 2 w 5"/>
                <a:gd name="T5" fmla="*/ 0 h 22"/>
                <a:gd name="T6" fmla="*/ 5 w 5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2">
                  <a:moveTo>
                    <a:pt x="5" y="3"/>
                  </a:moveTo>
                  <a:cubicBezTo>
                    <a:pt x="4" y="10"/>
                    <a:pt x="2" y="16"/>
                    <a:pt x="1" y="22"/>
                  </a:cubicBezTo>
                  <a:cubicBezTo>
                    <a:pt x="0" y="15"/>
                    <a:pt x="1" y="8"/>
                    <a:pt x="2" y="0"/>
                  </a:cubicBezTo>
                  <a:cubicBezTo>
                    <a:pt x="3" y="1"/>
                    <a:pt x="1" y="5"/>
                    <a:pt x="5" y="3"/>
                  </a:cubicBezTo>
                  <a:close/>
                </a:path>
              </a:pathLst>
            </a:custGeom>
            <a:solidFill>
              <a:srgbClr val="E3E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196"/>
            <p:cNvSpPr>
              <a:spLocks/>
            </p:cNvSpPr>
            <p:nvPr/>
          </p:nvSpPr>
          <p:spPr bwMode="auto">
            <a:xfrm>
              <a:off x="1971675" y="2693988"/>
              <a:ext cx="49213" cy="88900"/>
            </a:xfrm>
            <a:custGeom>
              <a:avLst/>
              <a:gdLst>
                <a:gd name="T0" fmla="*/ 7 w 13"/>
                <a:gd name="T1" fmla="*/ 20 h 24"/>
                <a:gd name="T2" fmla="*/ 0 w 13"/>
                <a:gd name="T3" fmla="*/ 22 h 24"/>
                <a:gd name="T4" fmla="*/ 5 w 13"/>
                <a:gd name="T5" fmla="*/ 18 h 24"/>
                <a:gd name="T6" fmla="*/ 8 w 13"/>
                <a:gd name="T7" fmla="*/ 8 h 24"/>
                <a:gd name="T8" fmla="*/ 13 w 13"/>
                <a:gd name="T9" fmla="*/ 0 h 24"/>
                <a:gd name="T10" fmla="*/ 10 w 13"/>
                <a:gd name="T11" fmla="*/ 8 h 24"/>
                <a:gd name="T12" fmla="*/ 7 w 13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7" y="20"/>
                  </a:moveTo>
                  <a:cubicBezTo>
                    <a:pt x="6" y="24"/>
                    <a:pt x="3" y="24"/>
                    <a:pt x="0" y="22"/>
                  </a:cubicBezTo>
                  <a:cubicBezTo>
                    <a:pt x="4" y="23"/>
                    <a:pt x="6" y="22"/>
                    <a:pt x="5" y="18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0" y="5"/>
                    <a:pt x="12" y="3"/>
                    <a:pt x="13" y="0"/>
                  </a:cubicBezTo>
                  <a:cubicBezTo>
                    <a:pt x="13" y="3"/>
                    <a:pt x="13" y="6"/>
                    <a:pt x="10" y="8"/>
                  </a:cubicBezTo>
                  <a:cubicBezTo>
                    <a:pt x="7" y="12"/>
                    <a:pt x="5" y="16"/>
                    <a:pt x="7" y="20"/>
                  </a:cubicBezTo>
                  <a:close/>
                </a:path>
              </a:pathLst>
            </a:custGeom>
            <a:solidFill>
              <a:srgbClr val="8E9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197"/>
            <p:cNvSpPr>
              <a:spLocks/>
            </p:cNvSpPr>
            <p:nvPr/>
          </p:nvSpPr>
          <p:spPr bwMode="auto">
            <a:xfrm>
              <a:off x="1182688" y="2136775"/>
              <a:ext cx="17463" cy="85725"/>
            </a:xfrm>
            <a:custGeom>
              <a:avLst/>
              <a:gdLst>
                <a:gd name="T0" fmla="*/ 5 w 5"/>
                <a:gd name="T1" fmla="*/ 0 h 23"/>
                <a:gd name="T2" fmla="*/ 0 w 5"/>
                <a:gd name="T3" fmla="*/ 23 h 23"/>
                <a:gd name="T4" fmla="*/ 3 w 5"/>
                <a:gd name="T5" fmla="*/ 1 h 23"/>
                <a:gd name="T6" fmla="*/ 5 w 5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3">
                  <a:moveTo>
                    <a:pt x="5" y="0"/>
                  </a:moveTo>
                  <a:cubicBezTo>
                    <a:pt x="4" y="8"/>
                    <a:pt x="3" y="16"/>
                    <a:pt x="0" y="23"/>
                  </a:cubicBezTo>
                  <a:cubicBezTo>
                    <a:pt x="0" y="16"/>
                    <a:pt x="2" y="9"/>
                    <a:pt x="3" y="1"/>
                  </a:cubicBezTo>
                  <a:cubicBezTo>
                    <a:pt x="3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E8D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198"/>
            <p:cNvSpPr>
              <a:spLocks/>
            </p:cNvSpPr>
            <p:nvPr/>
          </p:nvSpPr>
          <p:spPr bwMode="auto">
            <a:xfrm>
              <a:off x="4068763" y="2587625"/>
              <a:ext cx="30163" cy="34925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8 h 9"/>
                <a:gd name="T4" fmla="*/ 0 w 8"/>
                <a:gd name="T5" fmla="*/ 9 h 9"/>
                <a:gd name="T6" fmla="*/ 8 w 8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6"/>
                    <a:pt x="4" y="6"/>
                    <a:pt x="4" y="8"/>
                  </a:cubicBezTo>
                  <a:cubicBezTo>
                    <a:pt x="3" y="8"/>
                    <a:pt x="1" y="8"/>
                    <a:pt x="0" y="9"/>
                  </a:cubicBezTo>
                  <a:cubicBezTo>
                    <a:pt x="0" y="0"/>
                    <a:pt x="1" y="0"/>
                    <a:pt x="8" y="4"/>
                  </a:cubicBezTo>
                  <a:close/>
                </a:path>
              </a:pathLst>
            </a:custGeom>
            <a:solidFill>
              <a:srgbClr val="594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199"/>
            <p:cNvSpPr>
              <a:spLocks/>
            </p:cNvSpPr>
            <p:nvPr/>
          </p:nvSpPr>
          <p:spPr bwMode="auto">
            <a:xfrm>
              <a:off x="1392238" y="4405313"/>
              <a:ext cx="46038" cy="22225"/>
            </a:xfrm>
            <a:custGeom>
              <a:avLst/>
              <a:gdLst>
                <a:gd name="T0" fmla="*/ 12 w 12"/>
                <a:gd name="T1" fmla="*/ 2 h 6"/>
                <a:gd name="T2" fmla="*/ 3 w 12"/>
                <a:gd name="T3" fmla="*/ 5 h 6"/>
                <a:gd name="T4" fmla="*/ 0 w 12"/>
                <a:gd name="T5" fmla="*/ 1 h 6"/>
                <a:gd name="T6" fmla="*/ 12 w 1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2"/>
                  </a:moveTo>
                  <a:cubicBezTo>
                    <a:pt x="10" y="6"/>
                    <a:pt x="6" y="5"/>
                    <a:pt x="3" y="5"/>
                  </a:cubicBezTo>
                  <a:cubicBezTo>
                    <a:pt x="1" y="5"/>
                    <a:pt x="0" y="4"/>
                    <a:pt x="0" y="1"/>
                  </a:cubicBezTo>
                  <a:cubicBezTo>
                    <a:pt x="4" y="0"/>
                    <a:pt x="8" y="1"/>
                    <a:pt x="12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200"/>
            <p:cNvSpPr>
              <a:spLocks/>
            </p:cNvSpPr>
            <p:nvPr/>
          </p:nvSpPr>
          <p:spPr bwMode="auto">
            <a:xfrm>
              <a:off x="3970338" y="2038350"/>
              <a:ext cx="60325" cy="57150"/>
            </a:xfrm>
            <a:custGeom>
              <a:avLst/>
              <a:gdLst>
                <a:gd name="T0" fmla="*/ 1 w 16"/>
                <a:gd name="T1" fmla="*/ 15 h 15"/>
                <a:gd name="T2" fmla="*/ 4 w 16"/>
                <a:gd name="T3" fmla="*/ 10 h 15"/>
                <a:gd name="T4" fmla="*/ 0 w 16"/>
                <a:gd name="T5" fmla="*/ 11 h 15"/>
                <a:gd name="T6" fmla="*/ 0 w 16"/>
                <a:gd name="T7" fmla="*/ 9 h 15"/>
                <a:gd name="T8" fmla="*/ 5 w 16"/>
                <a:gd name="T9" fmla="*/ 8 h 15"/>
                <a:gd name="T10" fmla="*/ 15 w 16"/>
                <a:gd name="T11" fmla="*/ 0 h 15"/>
                <a:gd name="T12" fmla="*/ 16 w 16"/>
                <a:gd name="T13" fmla="*/ 7 h 15"/>
                <a:gd name="T14" fmla="*/ 4 w 16"/>
                <a:gd name="T15" fmla="*/ 15 h 15"/>
                <a:gd name="T16" fmla="*/ 1 w 1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5">
                  <a:moveTo>
                    <a:pt x="1" y="15"/>
                  </a:moveTo>
                  <a:cubicBezTo>
                    <a:pt x="1" y="13"/>
                    <a:pt x="4" y="12"/>
                    <a:pt x="4" y="10"/>
                  </a:cubicBezTo>
                  <a:cubicBezTo>
                    <a:pt x="3" y="10"/>
                    <a:pt x="1" y="10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2" y="9"/>
                    <a:pt x="4" y="9"/>
                    <a:pt x="5" y="8"/>
                  </a:cubicBezTo>
                  <a:cubicBezTo>
                    <a:pt x="11" y="8"/>
                    <a:pt x="15" y="5"/>
                    <a:pt x="15" y="0"/>
                  </a:cubicBezTo>
                  <a:cubicBezTo>
                    <a:pt x="16" y="2"/>
                    <a:pt x="15" y="4"/>
                    <a:pt x="16" y="7"/>
                  </a:cubicBezTo>
                  <a:cubicBezTo>
                    <a:pt x="12" y="10"/>
                    <a:pt x="8" y="11"/>
                    <a:pt x="4" y="15"/>
                  </a:cubicBezTo>
                  <a:cubicBezTo>
                    <a:pt x="3" y="15"/>
                    <a:pt x="2" y="15"/>
                    <a:pt x="1" y="15"/>
                  </a:cubicBezTo>
                  <a:close/>
                </a:path>
              </a:pathLst>
            </a:custGeom>
            <a:solidFill>
              <a:srgbClr val="9CA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201"/>
            <p:cNvSpPr>
              <a:spLocks/>
            </p:cNvSpPr>
            <p:nvPr/>
          </p:nvSpPr>
          <p:spPr bwMode="auto">
            <a:xfrm>
              <a:off x="3136900" y="4867275"/>
              <a:ext cx="41275" cy="57150"/>
            </a:xfrm>
            <a:custGeom>
              <a:avLst/>
              <a:gdLst>
                <a:gd name="T0" fmla="*/ 2 w 11"/>
                <a:gd name="T1" fmla="*/ 15 h 15"/>
                <a:gd name="T2" fmla="*/ 1 w 11"/>
                <a:gd name="T3" fmla="*/ 15 h 15"/>
                <a:gd name="T4" fmla="*/ 2 w 11"/>
                <a:gd name="T5" fmla="*/ 3 h 15"/>
                <a:gd name="T6" fmla="*/ 3 w 11"/>
                <a:gd name="T7" fmla="*/ 2 h 15"/>
                <a:gd name="T8" fmla="*/ 10 w 11"/>
                <a:gd name="T9" fmla="*/ 0 h 15"/>
                <a:gd name="T10" fmla="*/ 11 w 11"/>
                <a:gd name="T11" fmla="*/ 2 h 15"/>
                <a:gd name="T12" fmla="*/ 2 w 11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2" y="15"/>
                  </a:moveTo>
                  <a:cubicBezTo>
                    <a:pt x="2" y="15"/>
                    <a:pt x="2" y="15"/>
                    <a:pt x="1" y="15"/>
                  </a:cubicBezTo>
                  <a:cubicBezTo>
                    <a:pt x="0" y="11"/>
                    <a:pt x="0" y="7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6" y="3"/>
                    <a:pt x="8" y="1"/>
                    <a:pt x="10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2" y="6"/>
                    <a:pt x="2" y="6"/>
                    <a:pt x="2" y="15"/>
                  </a:cubicBezTo>
                  <a:close/>
                </a:path>
              </a:pathLst>
            </a:custGeom>
            <a:solidFill>
              <a:srgbClr val="AD6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202"/>
            <p:cNvSpPr>
              <a:spLocks/>
            </p:cNvSpPr>
            <p:nvPr/>
          </p:nvSpPr>
          <p:spPr bwMode="auto">
            <a:xfrm>
              <a:off x="1336675" y="4405313"/>
              <a:ext cx="47625" cy="41275"/>
            </a:xfrm>
            <a:custGeom>
              <a:avLst/>
              <a:gdLst>
                <a:gd name="T0" fmla="*/ 4 w 13"/>
                <a:gd name="T1" fmla="*/ 2 h 11"/>
                <a:gd name="T2" fmla="*/ 13 w 13"/>
                <a:gd name="T3" fmla="*/ 6 h 11"/>
                <a:gd name="T4" fmla="*/ 13 w 13"/>
                <a:gd name="T5" fmla="*/ 10 h 11"/>
                <a:gd name="T6" fmla="*/ 11 w 13"/>
                <a:gd name="T7" fmla="*/ 10 h 11"/>
                <a:gd name="T8" fmla="*/ 0 w 13"/>
                <a:gd name="T9" fmla="*/ 2 h 11"/>
                <a:gd name="T10" fmla="*/ 0 w 13"/>
                <a:gd name="T11" fmla="*/ 2 h 11"/>
                <a:gd name="T12" fmla="*/ 3 w 13"/>
                <a:gd name="T13" fmla="*/ 1 h 11"/>
                <a:gd name="T14" fmla="*/ 4 w 13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2"/>
                  </a:moveTo>
                  <a:cubicBezTo>
                    <a:pt x="7" y="4"/>
                    <a:pt x="12" y="1"/>
                    <a:pt x="13" y="6"/>
                  </a:cubicBezTo>
                  <a:cubicBezTo>
                    <a:pt x="12" y="7"/>
                    <a:pt x="12" y="9"/>
                    <a:pt x="13" y="10"/>
                  </a:cubicBezTo>
                  <a:cubicBezTo>
                    <a:pt x="12" y="10"/>
                    <a:pt x="12" y="11"/>
                    <a:pt x="11" y="10"/>
                  </a:cubicBezTo>
                  <a:cubicBezTo>
                    <a:pt x="7" y="8"/>
                    <a:pt x="3" y="5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203"/>
            <p:cNvSpPr>
              <a:spLocks/>
            </p:cNvSpPr>
            <p:nvPr/>
          </p:nvSpPr>
          <p:spPr bwMode="auto">
            <a:xfrm>
              <a:off x="927100" y="1716088"/>
              <a:ext cx="33338" cy="44450"/>
            </a:xfrm>
            <a:custGeom>
              <a:avLst/>
              <a:gdLst>
                <a:gd name="T0" fmla="*/ 9 w 9"/>
                <a:gd name="T1" fmla="*/ 0 h 12"/>
                <a:gd name="T2" fmla="*/ 7 w 9"/>
                <a:gd name="T3" fmla="*/ 9 h 12"/>
                <a:gd name="T4" fmla="*/ 4 w 9"/>
                <a:gd name="T5" fmla="*/ 11 h 12"/>
                <a:gd name="T6" fmla="*/ 0 w 9"/>
                <a:gd name="T7" fmla="*/ 9 h 12"/>
                <a:gd name="T8" fmla="*/ 3 w 9"/>
                <a:gd name="T9" fmla="*/ 7 h 12"/>
                <a:gd name="T10" fmla="*/ 8 w 9"/>
                <a:gd name="T11" fmla="*/ 0 h 12"/>
                <a:gd name="T12" fmla="*/ 9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8" y="3"/>
                    <a:pt x="7" y="6"/>
                    <a:pt x="7" y="9"/>
                  </a:cubicBezTo>
                  <a:cubicBezTo>
                    <a:pt x="6" y="11"/>
                    <a:pt x="5" y="12"/>
                    <a:pt x="4" y="11"/>
                  </a:cubicBezTo>
                  <a:cubicBezTo>
                    <a:pt x="2" y="11"/>
                    <a:pt x="1" y="11"/>
                    <a:pt x="0" y="9"/>
                  </a:cubicBezTo>
                  <a:cubicBezTo>
                    <a:pt x="0" y="8"/>
                    <a:pt x="2" y="7"/>
                    <a:pt x="3" y="7"/>
                  </a:cubicBezTo>
                  <a:cubicBezTo>
                    <a:pt x="7" y="6"/>
                    <a:pt x="6" y="2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B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204"/>
            <p:cNvSpPr>
              <a:spLocks/>
            </p:cNvSpPr>
            <p:nvPr/>
          </p:nvSpPr>
          <p:spPr bwMode="auto">
            <a:xfrm>
              <a:off x="4978400" y="1681163"/>
              <a:ext cx="3175" cy="134938"/>
            </a:xfrm>
            <a:custGeom>
              <a:avLst/>
              <a:gdLst>
                <a:gd name="T0" fmla="*/ 1 w 1"/>
                <a:gd name="T1" fmla="*/ 0 h 36"/>
                <a:gd name="T2" fmla="*/ 1 w 1"/>
                <a:gd name="T3" fmla="*/ 35 h 36"/>
                <a:gd name="T4" fmla="*/ 0 w 1"/>
                <a:gd name="T5" fmla="*/ 36 h 36"/>
                <a:gd name="T6" fmla="*/ 1 w 1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6">
                  <a:moveTo>
                    <a:pt x="1" y="0"/>
                  </a:moveTo>
                  <a:cubicBezTo>
                    <a:pt x="1" y="11"/>
                    <a:pt x="1" y="23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24"/>
                    <a:pt x="0" y="12"/>
                    <a:pt x="1" y="0"/>
                  </a:cubicBezTo>
                  <a:close/>
                </a:path>
              </a:pathLst>
            </a:custGeom>
            <a:solidFill>
              <a:srgbClr val="8E9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206"/>
            <p:cNvSpPr>
              <a:spLocks/>
            </p:cNvSpPr>
            <p:nvPr/>
          </p:nvSpPr>
          <p:spPr bwMode="auto">
            <a:xfrm>
              <a:off x="1235075" y="1782763"/>
              <a:ext cx="33338" cy="57150"/>
            </a:xfrm>
            <a:custGeom>
              <a:avLst/>
              <a:gdLst>
                <a:gd name="T0" fmla="*/ 7 w 9"/>
                <a:gd name="T1" fmla="*/ 0 h 15"/>
                <a:gd name="T2" fmla="*/ 8 w 9"/>
                <a:gd name="T3" fmla="*/ 12 h 15"/>
                <a:gd name="T4" fmla="*/ 7 w 9"/>
                <a:gd name="T5" fmla="*/ 12 h 15"/>
                <a:gd name="T6" fmla="*/ 3 w 9"/>
                <a:gd name="T7" fmla="*/ 9 h 15"/>
                <a:gd name="T8" fmla="*/ 2 w 9"/>
                <a:gd name="T9" fmla="*/ 15 h 15"/>
                <a:gd name="T10" fmla="*/ 1 w 9"/>
                <a:gd name="T11" fmla="*/ 8 h 15"/>
                <a:gd name="T12" fmla="*/ 2 w 9"/>
                <a:gd name="T13" fmla="*/ 6 h 15"/>
                <a:gd name="T14" fmla="*/ 7 w 9"/>
                <a:gd name="T15" fmla="*/ 1 h 15"/>
                <a:gd name="T16" fmla="*/ 7 w 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">
                  <a:moveTo>
                    <a:pt x="7" y="0"/>
                  </a:moveTo>
                  <a:cubicBezTo>
                    <a:pt x="7" y="4"/>
                    <a:pt x="7" y="8"/>
                    <a:pt x="8" y="12"/>
                  </a:cubicBezTo>
                  <a:cubicBezTo>
                    <a:pt x="8" y="12"/>
                    <a:pt x="7" y="13"/>
                    <a:pt x="7" y="12"/>
                  </a:cubicBezTo>
                  <a:cubicBezTo>
                    <a:pt x="6" y="11"/>
                    <a:pt x="5" y="8"/>
                    <a:pt x="3" y="9"/>
                  </a:cubicBezTo>
                  <a:cubicBezTo>
                    <a:pt x="0" y="10"/>
                    <a:pt x="2" y="13"/>
                    <a:pt x="2" y="15"/>
                  </a:cubicBezTo>
                  <a:cubicBezTo>
                    <a:pt x="0" y="13"/>
                    <a:pt x="1" y="10"/>
                    <a:pt x="1" y="8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9" y="9"/>
                    <a:pt x="5" y="3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F8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07"/>
            <p:cNvSpPr>
              <a:spLocks/>
            </p:cNvSpPr>
            <p:nvPr/>
          </p:nvSpPr>
          <p:spPr bwMode="auto">
            <a:xfrm>
              <a:off x="1985963" y="2005013"/>
              <a:ext cx="38100" cy="38100"/>
            </a:xfrm>
            <a:custGeom>
              <a:avLst/>
              <a:gdLst>
                <a:gd name="T0" fmla="*/ 9 w 10"/>
                <a:gd name="T1" fmla="*/ 3 h 10"/>
                <a:gd name="T2" fmla="*/ 8 w 10"/>
                <a:gd name="T3" fmla="*/ 10 h 10"/>
                <a:gd name="T4" fmla="*/ 0 w 10"/>
                <a:gd name="T5" fmla="*/ 3 h 10"/>
                <a:gd name="T6" fmla="*/ 0 w 10"/>
                <a:gd name="T7" fmla="*/ 2 h 10"/>
                <a:gd name="T8" fmla="*/ 9 w 1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3"/>
                  </a:moveTo>
                  <a:cubicBezTo>
                    <a:pt x="6" y="5"/>
                    <a:pt x="10" y="8"/>
                    <a:pt x="8" y="10"/>
                  </a:cubicBezTo>
                  <a:cubicBezTo>
                    <a:pt x="6" y="7"/>
                    <a:pt x="4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3" y="2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DAD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08"/>
            <p:cNvSpPr>
              <a:spLocks/>
            </p:cNvSpPr>
            <p:nvPr/>
          </p:nvSpPr>
          <p:spPr bwMode="auto">
            <a:xfrm>
              <a:off x="1309688" y="3587750"/>
              <a:ext cx="38100" cy="30162"/>
            </a:xfrm>
            <a:custGeom>
              <a:avLst/>
              <a:gdLst>
                <a:gd name="T0" fmla="*/ 10 w 10"/>
                <a:gd name="T1" fmla="*/ 3 h 8"/>
                <a:gd name="T2" fmla="*/ 9 w 10"/>
                <a:gd name="T3" fmla="*/ 8 h 8"/>
                <a:gd name="T4" fmla="*/ 0 w 10"/>
                <a:gd name="T5" fmla="*/ 6 h 8"/>
                <a:gd name="T6" fmla="*/ 1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9" y="4"/>
                    <a:pt x="7" y="5"/>
                    <a:pt x="9" y="8"/>
                  </a:cubicBezTo>
                  <a:cubicBezTo>
                    <a:pt x="6" y="5"/>
                    <a:pt x="3" y="7"/>
                    <a:pt x="0" y="6"/>
                  </a:cubicBezTo>
                  <a:cubicBezTo>
                    <a:pt x="2" y="5"/>
                    <a:pt x="5" y="3"/>
                    <a:pt x="1" y="0"/>
                  </a:cubicBezTo>
                  <a:cubicBezTo>
                    <a:pt x="5" y="1"/>
                    <a:pt x="6" y="5"/>
                    <a:pt x="10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09"/>
            <p:cNvSpPr>
              <a:spLocks/>
            </p:cNvSpPr>
            <p:nvPr/>
          </p:nvSpPr>
          <p:spPr bwMode="auto">
            <a:xfrm>
              <a:off x="2144713" y="1763713"/>
              <a:ext cx="22225" cy="38100"/>
            </a:xfrm>
            <a:custGeom>
              <a:avLst/>
              <a:gdLst>
                <a:gd name="T0" fmla="*/ 5 w 6"/>
                <a:gd name="T1" fmla="*/ 10 h 10"/>
                <a:gd name="T2" fmla="*/ 4 w 6"/>
                <a:gd name="T3" fmla="*/ 5 h 10"/>
                <a:gd name="T4" fmla="*/ 1 w 6"/>
                <a:gd name="T5" fmla="*/ 7 h 10"/>
                <a:gd name="T6" fmla="*/ 1 w 6"/>
                <a:gd name="T7" fmla="*/ 0 h 10"/>
                <a:gd name="T8" fmla="*/ 6 w 6"/>
                <a:gd name="T9" fmla="*/ 9 h 10"/>
                <a:gd name="T10" fmla="*/ 5 w 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5" y="10"/>
                  </a:moveTo>
                  <a:cubicBezTo>
                    <a:pt x="3" y="9"/>
                    <a:pt x="5" y="7"/>
                    <a:pt x="4" y="5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6" y="1"/>
                    <a:pt x="6" y="5"/>
                    <a:pt x="6" y="9"/>
                  </a:cubicBezTo>
                  <a:cubicBezTo>
                    <a:pt x="6" y="9"/>
                    <a:pt x="6" y="10"/>
                    <a:pt x="5" y="10"/>
                  </a:cubicBez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10"/>
            <p:cNvSpPr>
              <a:spLocks/>
            </p:cNvSpPr>
            <p:nvPr/>
          </p:nvSpPr>
          <p:spPr bwMode="auto">
            <a:xfrm>
              <a:off x="915988" y="3471863"/>
              <a:ext cx="33338" cy="44450"/>
            </a:xfrm>
            <a:custGeom>
              <a:avLst/>
              <a:gdLst>
                <a:gd name="T0" fmla="*/ 9 w 9"/>
                <a:gd name="T1" fmla="*/ 12 h 12"/>
                <a:gd name="T2" fmla="*/ 0 w 9"/>
                <a:gd name="T3" fmla="*/ 2 h 12"/>
                <a:gd name="T4" fmla="*/ 2 w 9"/>
                <a:gd name="T5" fmla="*/ 2 h 12"/>
                <a:gd name="T6" fmla="*/ 9 w 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12"/>
                  </a:moveTo>
                  <a:cubicBezTo>
                    <a:pt x="3" y="11"/>
                    <a:pt x="2" y="6"/>
                    <a:pt x="0" y="2"/>
                  </a:cubicBezTo>
                  <a:cubicBezTo>
                    <a:pt x="1" y="0"/>
                    <a:pt x="1" y="2"/>
                    <a:pt x="2" y="2"/>
                  </a:cubicBezTo>
                  <a:cubicBezTo>
                    <a:pt x="4" y="5"/>
                    <a:pt x="7" y="8"/>
                    <a:pt x="9" y="1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11"/>
            <p:cNvSpPr>
              <a:spLocks/>
            </p:cNvSpPr>
            <p:nvPr/>
          </p:nvSpPr>
          <p:spPr bwMode="auto">
            <a:xfrm>
              <a:off x="1163638" y="3614738"/>
              <a:ext cx="33338" cy="30162"/>
            </a:xfrm>
            <a:custGeom>
              <a:avLst/>
              <a:gdLst>
                <a:gd name="T0" fmla="*/ 0 w 9"/>
                <a:gd name="T1" fmla="*/ 6 h 8"/>
                <a:gd name="T2" fmla="*/ 2 w 9"/>
                <a:gd name="T3" fmla="*/ 0 h 8"/>
                <a:gd name="T4" fmla="*/ 9 w 9"/>
                <a:gd name="T5" fmla="*/ 2 h 8"/>
                <a:gd name="T6" fmla="*/ 7 w 9"/>
                <a:gd name="T7" fmla="*/ 8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cubicBezTo>
                    <a:pt x="4" y="5"/>
                    <a:pt x="2" y="2"/>
                    <a:pt x="2" y="0"/>
                  </a:cubicBezTo>
                  <a:cubicBezTo>
                    <a:pt x="4" y="1"/>
                    <a:pt x="5" y="6"/>
                    <a:pt x="9" y="2"/>
                  </a:cubicBezTo>
                  <a:cubicBezTo>
                    <a:pt x="8" y="4"/>
                    <a:pt x="8" y="6"/>
                    <a:pt x="7" y="8"/>
                  </a:cubicBezTo>
                  <a:cubicBezTo>
                    <a:pt x="5" y="5"/>
                    <a:pt x="3" y="7"/>
                    <a:pt x="0" y="6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2"/>
            <p:cNvSpPr>
              <a:spLocks/>
            </p:cNvSpPr>
            <p:nvPr/>
          </p:nvSpPr>
          <p:spPr bwMode="auto">
            <a:xfrm>
              <a:off x="3079750" y="3092450"/>
              <a:ext cx="26988" cy="36512"/>
            </a:xfrm>
            <a:custGeom>
              <a:avLst/>
              <a:gdLst>
                <a:gd name="T0" fmla="*/ 5 w 7"/>
                <a:gd name="T1" fmla="*/ 0 h 10"/>
                <a:gd name="T2" fmla="*/ 7 w 7"/>
                <a:gd name="T3" fmla="*/ 4 h 10"/>
                <a:gd name="T4" fmla="*/ 3 w 7"/>
                <a:gd name="T5" fmla="*/ 9 h 10"/>
                <a:gd name="T6" fmla="*/ 4 w 7"/>
                <a:gd name="T7" fmla="*/ 3 h 10"/>
                <a:gd name="T8" fmla="*/ 5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7" y="1"/>
                    <a:pt x="7" y="3"/>
                    <a:pt x="7" y="4"/>
                  </a:cubicBezTo>
                  <a:cubicBezTo>
                    <a:pt x="6" y="6"/>
                    <a:pt x="6" y="10"/>
                    <a:pt x="3" y="9"/>
                  </a:cubicBezTo>
                  <a:cubicBezTo>
                    <a:pt x="0" y="7"/>
                    <a:pt x="4" y="5"/>
                    <a:pt x="4" y="3"/>
                  </a:cubicBezTo>
                  <a:cubicBezTo>
                    <a:pt x="5" y="2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868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3"/>
            <p:cNvSpPr>
              <a:spLocks/>
            </p:cNvSpPr>
            <p:nvPr/>
          </p:nvSpPr>
          <p:spPr bwMode="auto">
            <a:xfrm>
              <a:off x="1400175" y="3502025"/>
              <a:ext cx="44450" cy="26987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12 w 1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9" y="3"/>
                    <a:pt x="4" y="5"/>
                    <a:pt x="0" y="7"/>
                  </a:cubicBezTo>
                  <a:cubicBezTo>
                    <a:pt x="2" y="1"/>
                    <a:pt x="7" y="1"/>
                    <a:pt x="12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4"/>
            <p:cNvSpPr>
              <a:spLocks/>
            </p:cNvSpPr>
            <p:nvPr/>
          </p:nvSpPr>
          <p:spPr bwMode="auto">
            <a:xfrm>
              <a:off x="1076325" y="1727200"/>
              <a:ext cx="30163" cy="33337"/>
            </a:xfrm>
            <a:custGeom>
              <a:avLst/>
              <a:gdLst>
                <a:gd name="T0" fmla="*/ 1 w 8"/>
                <a:gd name="T1" fmla="*/ 0 h 9"/>
                <a:gd name="T2" fmla="*/ 7 w 8"/>
                <a:gd name="T3" fmla="*/ 6 h 9"/>
                <a:gd name="T4" fmla="*/ 8 w 8"/>
                <a:gd name="T5" fmla="*/ 7 h 9"/>
                <a:gd name="T6" fmla="*/ 6 w 8"/>
                <a:gd name="T7" fmla="*/ 8 h 9"/>
                <a:gd name="T8" fmla="*/ 1 w 8"/>
                <a:gd name="T9" fmla="*/ 8 h 9"/>
                <a:gd name="T10" fmla="*/ 0 w 8"/>
                <a:gd name="T11" fmla="*/ 6 h 9"/>
                <a:gd name="T12" fmla="*/ 1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cubicBezTo>
                    <a:pt x="4" y="1"/>
                    <a:pt x="5" y="4"/>
                    <a:pt x="7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8" y="8"/>
                    <a:pt x="7" y="9"/>
                    <a:pt x="6" y="8"/>
                  </a:cubicBezTo>
                  <a:cubicBezTo>
                    <a:pt x="4" y="6"/>
                    <a:pt x="3" y="7"/>
                    <a:pt x="1" y="8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5" y="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F7C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15"/>
            <p:cNvSpPr>
              <a:spLocks/>
            </p:cNvSpPr>
            <p:nvPr/>
          </p:nvSpPr>
          <p:spPr bwMode="auto">
            <a:xfrm>
              <a:off x="4932363" y="5051425"/>
              <a:ext cx="38100" cy="38100"/>
            </a:xfrm>
            <a:custGeom>
              <a:avLst/>
              <a:gdLst>
                <a:gd name="T0" fmla="*/ 0 w 10"/>
                <a:gd name="T1" fmla="*/ 2 h 10"/>
                <a:gd name="T2" fmla="*/ 10 w 10"/>
                <a:gd name="T3" fmla="*/ 7 h 10"/>
                <a:gd name="T4" fmla="*/ 7 w 10"/>
                <a:gd name="T5" fmla="*/ 5 h 10"/>
                <a:gd name="T6" fmla="*/ 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cubicBezTo>
                    <a:pt x="5" y="0"/>
                    <a:pt x="8" y="1"/>
                    <a:pt x="10" y="7"/>
                  </a:cubicBezTo>
                  <a:cubicBezTo>
                    <a:pt x="9" y="6"/>
                    <a:pt x="6" y="10"/>
                    <a:pt x="7" y="5"/>
                  </a:cubicBezTo>
                  <a:cubicBezTo>
                    <a:pt x="7" y="4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6"/>
            <p:cNvSpPr>
              <a:spLocks/>
            </p:cNvSpPr>
            <p:nvPr/>
          </p:nvSpPr>
          <p:spPr bwMode="auto">
            <a:xfrm>
              <a:off x="885825" y="3663950"/>
              <a:ext cx="25400" cy="41275"/>
            </a:xfrm>
            <a:custGeom>
              <a:avLst/>
              <a:gdLst>
                <a:gd name="T0" fmla="*/ 3 w 7"/>
                <a:gd name="T1" fmla="*/ 8 h 11"/>
                <a:gd name="T2" fmla="*/ 4 w 7"/>
                <a:gd name="T3" fmla="*/ 5 h 11"/>
                <a:gd name="T4" fmla="*/ 2 w 7"/>
                <a:gd name="T5" fmla="*/ 0 h 11"/>
                <a:gd name="T6" fmla="*/ 6 w 7"/>
                <a:gd name="T7" fmla="*/ 8 h 11"/>
                <a:gd name="T8" fmla="*/ 2 w 7"/>
                <a:gd name="T9" fmla="*/ 11 h 11"/>
                <a:gd name="T10" fmla="*/ 0 w 7"/>
                <a:gd name="T11" fmla="*/ 10 h 11"/>
                <a:gd name="T12" fmla="*/ 3 w 7"/>
                <a:gd name="T1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3" y="8"/>
                  </a:moveTo>
                  <a:cubicBezTo>
                    <a:pt x="5" y="8"/>
                    <a:pt x="6" y="7"/>
                    <a:pt x="4" y="5"/>
                  </a:cubicBezTo>
                  <a:cubicBezTo>
                    <a:pt x="3" y="3"/>
                    <a:pt x="2" y="2"/>
                    <a:pt x="2" y="0"/>
                  </a:cubicBezTo>
                  <a:cubicBezTo>
                    <a:pt x="5" y="2"/>
                    <a:pt x="7" y="4"/>
                    <a:pt x="6" y="8"/>
                  </a:cubicBezTo>
                  <a:cubicBezTo>
                    <a:pt x="6" y="11"/>
                    <a:pt x="4" y="11"/>
                    <a:pt x="2" y="11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1" y="10"/>
                    <a:pt x="2" y="9"/>
                    <a:pt x="3" y="8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7"/>
            <p:cNvSpPr>
              <a:spLocks/>
            </p:cNvSpPr>
            <p:nvPr/>
          </p:nvSpPr>
          <p:spPr bwMode="auto">
            <a:xfrm>
              <a:off x="5121275" y="4287838"/>
              <a:ext cx="14288" cy="46037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9 h 12"/>
                <a:gd name="T4" fmla="*/ 4 w 4"/>
                <a:gd name="T5" fmla="*/ 0 h 12"/>
                <a:gd name="T6" fmla="*/ 2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4" y="8"/>
                    <a:pt x="0" y="9"/>
                  </a:cubicBezTo>
                  <a:cubicBezTo>
                    <a:pt x="1" y="6"/>
                    <a:pt x="3" y="3"/>
                    <a:pt x="4" y="0"/>
                  </a:cubicBezTo>
                  <a:cubicBezTo>
                    <a:pt x="4" y="4"/>
                    <a:pt x="4" y="8"/>
                    <a:pt x="2" y="12"/>
                  </a:cubicBezTo>
                  <a:close/>
                </a:path>
              </a:pathLst>
            </a:custGeom>
            <a:solidFill>
              <a:srgbClr val="B9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8"/>
            <p:cNvSpPr>
              <a:spLocks/>
            </p:cNvSpPr>
            <p:nvPr/>
          </p:nvSpPr>
          <p:spPr bwMode="auto">
            <a:xfrm>
              <a:off x="1065213" y="3370263"/>
              <a:ext cx="19050" cy="41275"/>
            </a:xfrm>
            <a:custGeom>
              <a:avLst/>
              <a:gdLst>
                <a:gd name="T0" fmla="*/ 4 w 5"/>
                <a:gd name="T1" fmla="*/ 11 h 11"/>
                <a:gd name="T2" fmla="*/ 2 w 5"/>
                <a:gd name="T3" fmla="*/ 11 h 11"/>
                <a:gd name="T4" fmla="*/ 1 w 5"/>
                <a:gd name="T5" fmla="*/ 0 h 11"/>
                <a:gd name="T6" fmla="*/ 4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8"/>
                    <a:pt x="0" y="4"/>
                    <a:pt x="1" y="0"/>
                  </a:cubicBezTo>
                  <a:cubicBezTo>
                    <a:pt x="4" y="4"/>
                    <a:pt x="5" y="7"/>
                    <a:pt x="4" y="11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9"/>
            <p:cNvSpPr>
              <a:spLocks/>
            </p:cNvSpPr>
            <p:nvPr/>
          </p:nvSpPr>
          <p:spPr bwMode="auto">
            <a:xfrm>
              <a:off x="4173538" y="1719263"/>
              <a:ext cx="41275" cy="30162"/>
            </a:xfrm>
            <a:custGeom>
              <a:avLst/>
              <a:gdLst>
                <a:gd name="T0" fmla="*/ 4 w 11"/>
                <a:gd name="T1" fmla="*/ 3 h 8"/>
                <a:gd name="T2" fmla="*/ 9 w 11"/>
                <a:gd name="T3" fmla="*/ 0 h 8"/>
                <a:gd name="T4" fmla="*/ 6 w 11"/>
                <a:gd name="T5" fmla="*/ 5 h 8"/>
                <a:gd name="T6" fmla="*/ 4 w 11"/>
                <a:gd name="T7" fmla="*/ 7 h 8"/>
                <a:gd name="T8" fmla="*/ 0 w 11"/>
                <a:gd name="T9" fmla="*/ 8 h 8"/>
                <a:gd name="T10" fmla="*/ 0 w 11"/>
                <a:gd name="T11" fmla="*/ 8 h 8"/>
                <a:gd name="T12" fmla="*/ 4 w 11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4" y="3"/>
                  </a:moveTo>
                  <a:cubicBezTo>
                    <a:pt x="7" y="4"/>
                    <a:pt x="7" y="1"/>
                    <a:pt x="9" y="0"/>
                  </a:cubicBezTo>
                  <a:cubicBezTo>
                    <a:pt x="11" y="3"/>
                    <a:pt x="7" y="3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2" y="6"/>
                    <a:pt x="1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5" y="6"/>
                    <a:pt x="4" y="3"/>
                  </a:cubicBezTo>
                  <a:close/>
                </a:path>
              </a:pathLst>
            </a:custGeom>
            <a:solidFill>
              <a:srgbClr val="626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0"/>
            <p:cNvSpPr>
              <a:spLocks/>
            </p:cNvSpPr>
            <p:nvPr/>
          </p:nvSpPr>
          <p:spPr bwMode="auto">
            <a:xfrm>
              <a:off x="2079625" y="1584325"/>
              <a:ext cx="15875" cy="63500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17 h 17"/>
                <a:gd name="T4" fmla="*/ 1 w 4"/>
                <a:gd name="T5" fmla="*/ 14 h 17"/>
                <a:gd name="T6" fmla="*/ 2 w 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4" y="6"/>
                    <a:pt x="2" y="11"/>
                    <a:pt x="3" y="17"/>
                  </a:cubicBezTo>
                  <a:cubicBezTo>
                    <a:pt x="0" y="17"/>
                    <a:pt x="1" y="15"/>
                    <a:pt x="1" y="14"/>
                  </a:cubicBezTo>
                  <a:cubicBezTo>
                    <a:pt x="3" y="10"/>
                    <a:pt x="1" y="5"/>
                    <a:pt x="2" y="0"/>
                  </a:cubicBezTo>
                  <a:close/>
                </a:path>
              </a:pathLst>
            </a:custGeom>
            <a:solidFill>
              <a:srgbClr val="DAC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1"/>
            <p:cNvSpPr>
              <a:spLocks/>
            </p:cNvSpPr>
            <p:nvPr/>
          </p:nvSpPr>
          <p:spPr bwMode="auto">
            <a:xfrm>
              <a:off x="922338" y="1854200"/>
              <a:ext cx="30163" cy="30162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5 h 8"/>
                <a:gd name="T4" fmla="*/ 5 w 8"/>
                <a:gd name="T5" fmla="*/ 8 h 8"/>
                <a:gd name="T6" fmla="*/ 3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5" y="1"/>
                    <a:pt x="8" y="1"/>
                    <a:pt x="4" y="5"/>
                  </a:cubicBezTo>
                  <a:cubicBezTo>
                    <a:pt x="3" y="6"/>
                    <a:pt x="6" y="7"/>
                    <a:pt x="5" y="8"/>
                  </a:cubicBezTo>
                  <a:cubicBezTo>
                    <a:pt x="0" y="7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F4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2"/>
            <p:cNvSpPr>
              <a:spLocks/>
            </p:cNvSpPr>
            <p:nvPr/>
          </p:nvSpPr>
          <p:spPr bwMode="auto">
            <a:xfrm>
              <a:off x="941388" y="1892300"/>
              <a:ext cx="26988" cy="30162"/>
            </a:xfrm>
            <a:custGeom>
              <a:avLst/>
              <a:gdLst>
                <a:gd name="T0" fmla="*/ 3 w 7"/>
                <a:gd name="T1" fmla="*/ 0 h 8"/>
                <a:gd name="T2" fmla="*/ 5 w 7"/>
                <a:gd name="T3" fmla="*/ 1 h 8"/>
                <a:gd name="T4" fmla="*/ 7 w 7"/>
                <a:gd name="T5" fmla="*/ 8 h 8"/>
                <a:gd name="T6" fmla="*/ 3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3" y="5"/>
                    <a:pt x="7" y="6"/>
                    <a:pt x="7" y="8"/>
                  </a:cubicBezTo>
                  <a:cubicBezTo>
                    <a:pt x="5" y="6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F4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3"/>
            <p:cNvSpPr>
              <a:spLocks/>
            </p:cNvSpPr>
            <p:nvPr/>
          </p:nvSpPr>
          <p:spPr bwMode="auto">
            <a:xfrm>
              <a:off x="1208088" y="3724275"/>
              <a:ext cx="22225" cy="222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1"/>
                    <a:pt x="5" y="3"/>
                    <a:pt x="6" y="6"/>
                  </a:cubicBezTo>
                  <a:cubicBezTo>
                    <a:pt x="3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4"/>
            <p:cNvSpPr>
              <a:spLocks/>
            </p:cNvSpPr>
            <p:nvPr/>
          </p:nvSpPr>
          <p:spPr bwMode="auto">
            <a:xfrm>
              <a:off x="960438" y="1692275"/>
              <a:ext cx="22225" cy="23812"/>
            </a:xfrm>
            <a:custGeom>
              <a:avLst/>
              <a:gdLst>
                <a:gd name="T0" fmla="*/ 6 w 6"/>
                <a:gd name="T1" fmla="*/ 4 h 6"/>
                <a:gd name="T2" fmla="*/ 6 w 6"/>
                <a:gd name="T3" fmla="*/ 4 h 6"/>
                <a:gd name="T4" fmla="*/ 5 w 6"/>
                <a:gd name="T5" fmla="*/ 4 h 6"/>
                <a:gd name="T6" fmla="*/ 0 w 6"/>
                <a:gd name="T7" fmla="*/ 6 h 6"/>
                <a:gd name="T8" fmla="*/ 3 w 6"/>
                <a:gd name="T9" fmla="*/ 1 h 6"/>
                <a:gd name="T10" fmla="*/ 6 w 6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2"/>
                    <a:pt x="2" y="5"/>
                    <a:pt x="0" y="6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6" y="0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FB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5"/>
            <p:cNvSpPr>
              <a:spLocks/>
            </p:cNvSpPr>
            <p:nvPr/>
          </p:nvSpPr>
          <p:spPr bwMode="auto">
            <a:xfrm>
              <a:off x="1128713" y="3652838"/>
              <a:ext cx="19050" cy="14287"/>
            </a:xfrm>
            <a:custGeom>
              <a:avLst/>
              <a:gdLst>
                <a:gd name="T0" fmla="*/ 0 w 5"/>
                <a:gd name="T1" fmla="*/ 3 h 4"/>
                <a:gd name="T2" fmla="*/ 5 w 5"/>
                <a:gd name="T3" fmla="*/ 1 h 4"/>
                <a:gd name="T4" fmla="*/ 0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4" y="3"/>
                    <a:pt x="2" y="4"/>
                    <a:pt x="0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26"/>
            <p:cNvSpPr>
              <a:spLocks/>
            </p:cNvSpPr>
            <p:nvPr/>
          </p:nvSpPr>
          <p:spPr bwMode="auto">
            <a:xfrm>
              <a:off x="1276350" y="3625850"/>
              <a:ext cx="22225" cy="15875"/>
            </a:xfrm>
            <a:custGeom>
              <a:avLst/>
              <a:gdLst>
                <a:gd name="T0" fmla="*/ 0 w 6"/>
                <a:gd name="T1" fmla="*/ 3 h 4"/>
                <a:gd name="T2" fmla="*/ 5 w 6"/>
                <a:gd name="T3" fmla="*/ 0 h 4"/>
                <a:gd name="T4" fmla="*/ 5 w 6"/>
                <a:gd name="T5" fmla="*/ 2 h 4"/>
                <a:gd name="T6" fmla="*/ 0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4" y="4"/>
                    <a:pt x="3" y="4"/>
                    <a:pt x="0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7"/>
            <p:cNvSpPr>
              <a:spLocks/>
            </p:cNvSpPr>
            <p:nvPr/>
          </p:nvSpPr>
          <p:spPr bwMode="auto">
            <a:xfrm>
              <a:off x="979488" y="3617913"/>
              <a:ext cx="22225" cy="12700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1 w 6"/>
                <a:gd name="T5" fmla="*/ 3 h 3"/>
                <a:gd name="T6" fmla="*/ 2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5" y="2"/>
                    <a:pt x="3" y="2"/>
                    <a:pt x="1" y="3"/>
                  </a:cubicBezTo>
                  <a:cubicBezTo>
                    <a:pt x="0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8"/>
            <p:cNvSpPr>
              <a:spLocks/>
            </p:cNvSpPr>
            <p:nvPr/>
          </p:nvSpPr>
          <p:spPr bwMode="auto">
            <a:xfrm>
              <a:off x="982663" y="3754438"/>
              <a:ext cx="22225" cy="19050"/>
            </a:xfrm>
            <a:custGeom>
              <a:avLst/>
              <a:gdLst>
                <a:gd name="T0" fmla="*/ 1 w 6"/>
                <a:gd name="T1" fmla="*/ 2 h 5"/>
                <a:gd name="T2" fmla="*/ 5 w 6"/>
                <a:gd name="T3" fmla="*/ 1 h 5"/>
                <a:gd name="T4" fmla="*/ 4 w 6"/>
                <a:gd name="T5" fmla="*/ 4 h 5"/>
                <a:gd name="T6" fmla="*/ 0 w 6"/>
                <a:gd name="T7" fmla="*/ 3 h 5"/>
                <a:gd name="T8" fmla="*/ 1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3" y="2"/>
                    <a:pt x="4" y="0"/>
                    <a:pt x="5" y="1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9"/>
            <p:cNvSpPr>
              <a:spLocks/>
            </p:cNvSpPr>
            <p:nvPr/>
          </p:nvSpPr>
          <p:spPr bwMode="auto">
            <a:xfrm>
              <a:off x="1212850" y="3603625"/>
              <a:ext cx="17463" cy="14287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3 h 4"/>
                <a:gd name="T4" fmla="*/ 0 w 5"/>
                <a:gd name="T5" fmla="*/ 1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3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2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0"/>
            <p:cNvSpPr>
              <a:spLocks/>
            </p:cNvSpPr>
            <p:nvPr/>
          </p:nvSpPr>
          <p:spPr bwMode="auto">
            <a:xfrm>
              <a:off x="1177925" y="1892300"/>
              <a:ext cx="30163" cy="14287"/>
            </a:xfrm>
            <a:custGeom>
              <a:avLst/>
              <a:gdLst>
                <a:gd name="T0" fmla="*/ 6 w 8"/>
                <a:gd name="T1" fmla="*/ 0 h 4"/>
                <a:gd name="T2" fmla="*/ 8 w 8"/>
                <a:gd name="T3" fmla="*/ 2 h 4"/>
                <a:gd name="T4" fmla="*/ 0 w 8"/>
                <a:gd name="T5" fmla="*/ 4 h 4"/>
                <a:gd name="T6" fmla="*/ 0 w 8"/>
                <a:gd name="T7" fmla="*/ 4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7" y="0"/>
                    <a:pt x="8" y="1"/>
                    <a:pt x="8" y="2"/>
                  </a:cubicBezTo>
                  <a:cubicBezTo>
                    <a:pt x="5" y="3"/>
                    <a:pt x="3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EFE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31"/>
            <p:cNvSpPr>
              <a:spLocks/>
            </p:cNvSpPr>
            <p:nvPr/>
          </p:nvSpPr>
          <p:spPr bwMode="auto">
            <a:xfrm>
              <a:off x="3016250" y="4408488"/>
              <a:ext cx="22225" cy="19050"/>
            </a:xfrm>
            <a:custGeom>
              <a:avLst/>
              <a:gdLst>
                <a:gd name="T0" fmla="*/ 6 w 6"/>
                <a:gd name="T1" fmla="*/ 3 h 5"/>
                <a:gd name="T2" fmla="*/ 6 w 6"/>
                <a:gd name="T3" fmla="*/ 3 h 5"/>
                <a:gd name="T4" fmla="*/ 4 w 6"/>
                <a:gd name="T5" fmla="*/ 4 h 5"/>
                <a:gd name="T6" fmla="*/ 2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3" y="3"/>
                    <a:pt x="0" y="3"/>
                    <a:pt x="2" y="0"/>
                  </a:cubicBezTo>
                  <a:cubicBezTo>
                    <a:pt x="3" y="1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68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2"/>
            <p:cNvSpPr>
              <a:spLocks/>
            </p:cNvSpPr>
            <p:nvPr/>
          </p:nvSpPr>
          <p:spPr bwMode="auto">
            <a:xfrm>
              <a:off x="1358900" y="3576638"/>
              <a:ext cx="22225" cy="15875"/>
            </a:xfrm>
            <a:custGeom>
              <a:avLst/>
              <a:gdLst>
                <a:gd name="T0" fmla="*/ 6 w 6"/>
                <a:gd name="T1" fmla="*/ 2 h 4"/>
                <a:gd name="T2" fmla="*/ 0 w 6"/>
                <a:gd name="T3" fmla="*/ 3 h 4"/>
                <a:gd name="T4" fmla="*/ 1 w 6"/>
                <a:gd name="T5" fmla="*/ 1 h 4"/>
                <a:gd name="T6" fmla="*/ 6 w 6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4" y="3"/>
                    <a:pt x="2" y="4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1"/>
                    <a:pt x="6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3"/>
            <p:cNvSpPr>
              <a:spLocks/>
            </p:cNvSpPr>
            <p:nvPr/>
          </p:nvSpPr>
          <p:spPr bwMode="auto">
            <a:xfrm>
              <a:off x="3873500" y="2828925"/>
              <a:ext cx="17463" cy="19050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3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4"/>
                    <a:pt x="5" y="5"/>
                    <a:pt x="0" y="3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E1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4"/>
            <p:cNvSpPr>
              <a:spLocks/>
            </p:cNvSpPr>
            <p:nvPr/>
          </p:nvSpPr>
          <p:spPr bwMode="auto">
            <a:xfrm>
              <a:off x="5019675" y="3095625"/>
              <a:ext cx="11113" cy="30162"/>
            </a:xfrm>
            <a:custGeom>
              <a:avLst/>
              <a:gdLst>
                <a:gd name="T0" fmla="*/ 0 w 3"/>
                <a:gd name="T1" fmla="*/ 4 h 8"/>
                <a:gd name="T2" fmla="*/ 2 w 3"/>
                <a:gd name="T3" fmla="*/ 0 h 8"/>
                <a:gd name="T4" fmla="*/ 3 w 3"/>
                <a:gd name="T5" fmla="*/ 8 h 8"/>
                <a:gd name="T6" fmla="*/ 0 w 3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4"/>
                  </a:moveTo>
                  <a:cubicBezTo>
                    <a:pt x="1" y="3"/>
                    <a:pt x="1" y="2"/>
                    <a:pt x="2" y="0"/>
                  </a:cubicBezTo>
                  <a:cubicBezTo>
                    <a:pt x="1" y="3"/>
                    <a:pt x="3" y="5"/>
                    <a:pt x="3" y="8"/>
                  </a:cubicBezTo>
                  <a:cubicBezTo>
                    <a:pt x="2" y="6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E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35"/>
            <p:cNvSpPr>
              <a:spLocks/>
            </p:cNvSpPr>
            <p:nvPr/>
          </p:nvSpPr>
          <p:spPr bwMode="auto">
            <a:xfrm>
              <a:off x="1347788" y="3648075"/>
              <a:ext cx="14288" cy="19050"/>
            </a:xfrm>
            <a:custGeom>
              <a:avLst/>
              <a:gdLst>
                <a:gd name="T0" fmla="*/ 2 w 4"/>
                <a:gd name="T1" fmla="*/ 5 h 5"/>
                <a:gd name="T2" fmla="*/ 1 w 4"/>
                <a:gd name="T3" fmla="*/ 0 h 5"/>
                <a:gd name="T4" fmla="*/ 3 w 4"/>
                <a:gd name="T5" fmla="*/ 0 h 5"/>
                <a:gd name="T6" fmla="*/ 2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1"/>
                    <a:pt x="3" y="3"/>
                    <a:pt x="2" y="5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36"/>
            <p:cNvSpPr>
              <a:spLocks/>
            </p:cNvSpPr>
            <p:nvPr/>
          </p:nvSpPr>
          <p:spPr bwMode="auto">
            <a:xfrm>
              <a:off x="3128963" y="4611688"/>
              <a:ext cx="66675" cy="184150"/>
            </a:xfrm>
            <a:custGeom>
              <a:avLst/>
              <a:gdLst>
                <a:gd name="T0" fmla="*/ 14 w 18"/>
                <a:gd name="T1" fmla="*/ 2 h 49"/>
                <a:gd name="T2" fmla="*/ 17 w 18"/>
                <a:gd name="T3" fmla="*/ 17 h 49"/>
                <a:gd name="T4" fmla="*/ 9 w 18"/>
                <a:gd name="T5" fmla="*/ 44 h 49"/>
                <a:gd name="T6" fmla="*/ 6 w 18"/>
                <a:gd name="T7" fmla="*/ 49 h 49"/>
                <a:gd name="T8" fmla="*/ 4 w 18"/>
                <a:gd name="T9" fmla="*/ 6 h 49"/>
                <a:gd name="T10" fmla="*/ 3 w 18"/>
                <a:gd name="T11" fmla="*/ 5 h 49"/>
                <a:gd name="T12" fmla="*/ 14 w 18"/>
                <a:gd name="T13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9">
                  <a:moveTo>
                    <a:pt x="14" y="2"/>
                  </a:moveTo>
                  <a:cubicBezTo>
                    <a:pt x="17" y="7"/>
                    <a:pt x="18" y="12"/>
                    <a:pt x="17" y="17"/>
                  </a:cubicBezTo>
                  <a:cubicBezTo>
                    <a:pt x="15" y="27"/>
                    <a:pt x="13" y="36"/>
                    <a:pt x="9" y="44"/>
                  </a:cubicBezTo>
                  <a:cubicBezTo>
                    <a:pt x="9" y="46"/>
                    <a:pt x="8" y="47"/>
                    <a:pt x="6" y="49"/>
                  </a:cubicBezTo>
                  <a:cubicBezTo>
                    <a:pt x="9" y="34"/>
                    <a:pt x="0" y="20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6" y="0"/>
                    <a:pt x="10" y="2"/>
                    <a:pt x="14" y="2"/>
                  </a:cubicBezTo>
                  <a:close/>
                </a:path>
              </a:pathLst>
            </a:custGeom>
            <a:solidFill>
              <a:srgbClr val="E2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37"/>
            <p:cNvSpPr>
              <a:spLocks/>
            </p:cNvSpPr>
            <p:nvPr/>
          </p:nvSpPr>
          <p:spPr bwMode="auto">
            <a:xfrm>
              <a:off x="2087563" y="4537075"/>
              <a:ext cx="15875" cy="33337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2 h 9"/>
                <a:gd name="T4" fmla="*/ 3 w 4"/>
                <a:gd name="T5" fmla="*/ 2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2" y="7"/>
                    <a:pt x="3" y="3"/>
                    <a:pt x="0" y="2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4" y="4"/>
                    <a:pt x="4" y="6"/>
                    <a:pt x="4" y="9"/>
                  </a:cubicBezTo>
                  <a:close/>
                </a:path>
              </a:pathLst>
            </a:custGeom>
            <a:solidFill>
              <a:srgbClr val="697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38"/>
            <p:cNvSpPr>
              <a:spLocks/>
            </p:cNvSpPr>
            <p:nvPr/>
          </p:nvSpPr>
          <p:spPr bwMode="auto">
            <a:xfrm>
              <a:off x="4038600" y="2746375"/>
              <a:ext cx="112713" cy="258762"/>
            </a:xfrm>
            <a:custGeom>
              <a:avLst/>
              <a:gdLst>
                <a:gd name="T0" fmla="*/ 3 w 30"/>
                <a:gd name="T1" fmla="*/ 60 h 69"/>
                <a:gd name="T2" fmla="*/ 8 w 30"/>
                <a:gd name="T3" fmla="*/ 21 h 69"/>
                <a:gd name="T4" fmla="*/ 11 w 30"/>
                <a:gd name="T5" fmla="*/ 13 h 69"/>
                <a:gd name="T6" fmla="*/ 20 w 30"/>
                <a:gd name="T7" fmla="*/ 1 h 69"/>
                <a:gd name="T8" fmla="*/ 24 w 30"/>
                <a:gd name="T9" fmla="*/ 2 h 69"/>
                <a:gd name="T10" fmla="*/ 28 w 30"/>
                <a:gd name="T11" fmla="*/ 7 h 69"/>
                <a:gd name="T12" fmla="*/ 28 w 30"/>
                <a:gd name="T13" fmla="*/ 12 h 69"/>
                <a:gd name="T14" fmla="*/ 25 w 30"/>
                <a:gd name="T15" fmla="*/ 14 h 69"/>
                <a:gd name="T16" fmla="*/ 19 w 30"/>
                <a:gd name="T17" fmla="*/ 47 h 69"/>
                <a:gd name="T18" fmla="*/ 21 w 30"/>
                <a:gd name="T19" fmla="*/ 59 h 69"/>
                <a:gd name="T20" fmla="*/ 19 w 30"/>
                <a:gd name="T21" fmla="*/ 68 h 69"/>
                <a:gd name="T22" fmla="*/ 16 w 30"/>
                <a:gd name="T23" fmla="*/ 66 h 69"/>
                <a:gd name="T24" fmla="*/ 10 w 30"/>
                <a:gd name="T25" fmla="*/ 51 h 69"/>
                <a:gd name="T26" fmla="*/ 8 w 30"/>
                <a:gd name="T27" fmla="*/ 49 h 69"/>
                <a:gd name="T28" fmla="*/ 7 w 30"/>
                <a:gd name="T29" fmla="*/ 52 h 69"/>
                <a:gd name="T30" fmla="*/ 6 w 30"/>
                <a:gd name="T31" fmla="*/ 60 h 69"/>
                <a:gd name="T32" fmla="*/ 3 w 30"/>
                <a:gd name="T3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69">
                  <a:moveTo>
                    <a:pt x="3" y="60"/>
                  </a:moveTo>
                  <a:cubicBezTo>
                    <a:pt x="0" y="46"/>
                    <a:pt x="4" y="33"/>
                    <a:pt x="8" y="21"/>
                  </a:cubicBezTo>
                  <a:cubicBezTo>
                    <a:pt x="9" y="18"/>
                    <a:pt x="11" y="16"/>
                    <a:pt x="11" y="13"/>
                  </a:cubicBezTo>
                  <a:cubicBezTo>
                    <a:pt x="14" y="9"/>
                    <a:pt x="15" y="4"/>
                    <a:pt x="20" y="1"/>
                  </a:cubicBezTo>
                  <a:cubicBezTo>
                    <a:pt x="22" y="1"/>
                    <a:pt x="23" y="0"/>
                    <a:pt x="24" y="2"/>
                  </a:cubicBezTo>
                  <a:cubicBezTo>
                    <a:pt x="25" y="4"/>
                    <a:pt x="27" y="5"/>
                    <a:pt x="28" y="7"/>
                  </a:cubicBezTo>
                  <a:cubicBezTo>
                    <a:pt x="29" y="9"/>
                    <a:pt x="30" y="11"/>
                    <a:pt x="28" y="12"/>
                  </a:cubicBezTo>
                  <a:cubicBezTo>
                    <a:pt x="27" y="13"/>
                    <a:pt x="25" y="14"/>
                    <a:pt x="25" y="14"/>
                  </a:cubicBezTo>
                  <a:cubicBezTo>
                    <a:pt x="25" y="26"/>
                    <a:pt x="17" y="35"/>
                    <a:pt x="19" y="47"/>
                  </a:cubicBezTo>
                  <a:cubicBezTo>
                    <a:pt x="20" y="51"/>
                    <a:pt x="20" y="55"/>
                    <a:pt x="21" y="59"/>
                  </a:cubicBezTo>
                  <a:cubicBezTo>
                    <a:pt x="21" y="62"/>
                    <a:pt x="22" y="65"/>
                    <a:pt x="19" y="68"/>
                  </a:cubicBezTo>
                  <a:cubicBezTo>
                    <a:pt x="17" y="69"/>
                    <a:pt x="16" y="68"/>
                    <a:pt x="16" y="66"/>
                  </a:cubicBezTo>
                  <a:cubicBezTo>
                    <a:pt x="14" y="61"/>
                    <a:pt x="12" y="56"/>
                    <a:pt x="10" y="51"/>
                  </a:cubicBezTo>
                  <a:cubicBezTo>
                    <a:pt x="10" y="50"/>
                    <a:pt x="10" y="48"/>
                    <a:pt x="8" y="49"/>
                  </a:cubicBezTo>
                  <a:cubicBezTo>
                    <a:pt x="7" y="49"/>
                    <a:pt x="7" y="50"/>
                    <a:pt x="7" y="52"/>
                  </a:cubicBezTo>
                  <a:cubicBezTo>
                    <a:pt x="6" y="54"/>
                    <a:pt x="8" y="57"/>
                    <a:pt x="6" y="60"/>
                  </a:cubicBezTo>
                  <a:cubicBezTo>
                    <a:pt x="5" y="65"/>
                    <a:pt x="4" y="59"/>
                    <a:pt x="3" y="60"/>
                  </a:cubicBezTo>
                  <a:close/>
                </a:path>
              </a:pathLst>
            </a:custGeom>
            <a:solidFill>
              <a:srgbClr val="210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39"/>
            <p:cNvSpPr>
              <a:spLocks/>
            </p:cNvSpPr>
            <p:nvPr/>
          </p:nvSpPr>
          <p:spPr bwMode="auto">
            <a:xfrm>
              <a:off x="3678238" y="2820988"/>
              <a:ext cx="165100" cy="60325"/>
            </a:xfrm>
            <a:custGeom>
              <a:avLst/>
              <a:gdLst>
                <a:gd name="T0" fmla="*/ 44 w 44"/>
                <a:gd name="T1" fmla="*/ 9 h 16"/>
                <a:gd name="T2" fmla="*/ 36 w 44"/>
                <a:gd name="T3" fmla="*/ 14 h 16"/>
                <a:gd name="T4" fmla="*/ 24 w 44"/>
                <a:gd name="T5" fmla="*/ 12 h 16"/>
                <a:gd name="T6" fmla="*/ 11 w 44"/>
                <a:gd name="T7" fmla="*/ 10 h 16"/>
                <a:gd name="T8" fmla="*/ 4 w 44"/>
                <a:gd name="T9" fmla="*/ 11 h 16"/>
                <a:gd name="T10" fmla="*/ 2 w 44"/>
                <a:gd name="T11" fmla="*/ 10 h 16"/>
                <a:gd name="T12" fmla="*/ 3 w 44"/>
                <a:gd name="T13" fmla="*/ 8 h 16"/>
                <a:gd name="T14" fmla="*/ 15 w 44"/>
                <a:gd name="T15" fmla="*/ 5 h 16"/>
                <a:gd name="T16" fmla="*/ 18 w 44"/>
                <a:gd name="T17" fmla="*/ 4 h 16"/>
                <a:gd name="T18" fmla="*/ 25 w 44"/>
                <a:gd name="T19" fmla="*/ 2 h 16"/>
                <a:gd name="T20" fmla="*/ 37 w 44"/>
                <a:gd name="T21" fmla="*/ 3 h 16"/>
                <a:gd name="T22" fmla="*/ 40 w 44"/>
                <a:gd name="T23" fmla="*/ 3 h 16"/>
                <a:gd name="T24" fmla="*/ 43 w 44"/>
                <a:gd name="T25" fmla="*/ 9 h 16"/>
                <a:gd name="T26" fmla="*/ 44 w 44"/>
                <a:gd name="T2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6">
                  <a:moveTo>
                    <a:pt x="44" y="9"/>
                  </a:move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8" y="11"/>
                    <a:pt x="24" y="12"/>
                  </a:cubicBezTo>
                  <a:cubicBezTo>
                    <a:pt x="19" y="12"/>
                    <a:pt x="15" y="9"/>
                    <a:pt x="11" y="10"/>
                  </a:cubicBezTo>
                  <a:cubicBezTo>
                    <a:pt x="8" y="10"/>
                    <a:pt x="6" y="9"/>
                    <a:pt x="4" y="11"/>
                  </a:cubicBezTo>
                  <a:cubicBezTo>
                    <a:pt x="3" y="12"/>
                    <a:pt x="2" y="11"/>
                    <a:pt x="2" y="10"/>
                  </a:cubicBezTo>
                  <a:cubicBezTo>
                    <a:pt x="0" y="9"/>
                    <a:pt x="2" y="9"/>
                    <a:pt x="3" y="8"/>
                  </a:cubicBezTo>
                  <a:cubicBezTo>
                    <a:pt x="6" y="5"/>
                    <a:pt x="11" y="7"/>
                    <a:pt x="15" y="5"/>
                  </a:cubicBezTo>
                  <a:cubicBezTo>
                    <a:pt x="16" y="5"/>
                    <a:pt x="18" y="5"/>
                    <a:pt x="18" y="4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9" y="4"/>
                    <a:pt x="33" y="2"/>
                    <a:pt x="37" y="3"/>
                  </a:cubicBezTo>
                  <a:cubicBezTo>
                    <a:pt x="38" y="3"/>
                    <a:pt x="40" y="2"/>
                    <a:pt x="40" y="3"/>
                  </a:cubicBezTo>
                  <a:cubicBezTo>
                    <a:pt x="40" y="6"/>
                    <a:pt x="41" y="8"/>
                    <a:pt x="43" y="9"/>
                  </a:cubicBezTo>
                  <a:cubicBezTo>
                    <a:pt x="44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73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40"/>
            <p:cNvSpPr>
              <a:spLocks/>
            </p:cNvSpPr>
            <p:nvPr/>
          </p:nvSpPr>
          <p:spPr bwMode="auto">
            <a:xfrm>
              <a:off x="4162425" y="2716213"/>
              <a:ext cx="30163" cy="107950"/>
            </a:xfrm>
            <a:custGeom>
              <a:avLst/>
              <a:gdLst>
                <a:gd name="T0" fmla="*/ 2 w 8"/>
                <a:gd name="T1" fmla="*/ 0 h 29"/>
                <a:gd name="T2" fmla="*/ 7 w 8"/>
                <a:gd name="T3" fmla="*/ 19 h 29"/>
                <a:gd name="T4" fmla="*/ 6 w 8"/>
                <a:gd name="T5" fmla="*/ 29 h 29"/>
                <a:gd name="T6" fmla="*/ 1 w 8"/>
                <a:gd name="T7" fmla="*/ 19 h 29"/>
                <a:gd name="T8" fmla="*/ 0 w 8"/>
                <a:gd name="T9" fmla="*/ 5 h 29"/>
                <a:gd name="T10" fmla="*/ 2 w 8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9">
                  <a:moveTo>
                    <a:pt x="2" y="0"/>
                  </a:moveTo>
                  <a:cubicBezTo>
                    <a:pt x="4" y="7"/>
                    <a:pt x="5" y="13"/>
                    <a:pt x="7" y="19"/>
                  </a:cubicBezTo>
                  <a:cubicBezTo>
                    <a:pt x="8" y="22"/>
                    <a:pt x="7" y="26"/>
                    <a:pt x="6" y="29"/>
                  </a:cubicBezTo>
                  <a:cubicBezTo>
                    <a:pt x="2" y="27"/>
                    <a:pt x="1" y="24"/>
                    <a:pt x="1" y="19"/>
                  </a:cubicBezTo>
                  <a:cubicBezTo>
                    <a:pt x="1" y="14"/>
                    <a:pt x="1" y="9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7F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1"/>
            <p:cNvSpPr>
              <a:spLocks/>
            </p:cNvSpPr>
            <p:nvPr/>
          </p:nvSpPr>
          <p:spPr bwMode="auto">
            <a:xfrm>
              <a:off x="4146550" y="2862263"/>
              <a:ext cx="23813" cy="63500"/>
            </a:xfrm>
            <a:custGeom>
              <a:avLst/>
              <a:gdLst>
                <a:gd name="T0" fmla="*/ 6 w 6"/>
                <a:gd name="T1" fmla="*/ 11 h 17"/>
                <a:gd name="T2" fmla="*/ 5 w 6"/>
                <a:gd name="T3" fmla="*/ 17 h 17"/>
                <a:gd name="T4" fmla="*/ 0 w 6"/>
                <a:gd name="T5" fmla="*/ 7 h 17"/>
                <a:gd name="T6" fmla="*/ 2 w 6"/>
                <a:gd name="T7" fmla="*/ 0 h 17"/>
                <a:gd name="T8" fmla="*/ 6 w 6"/>
                <a:gd name="T9" fmla="*/ 6 h 17"/>
                <a:gd name="T10" fmla="*/ 6 w 6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">
                  <a:moveTo>
                    <a:pt x="6" y="11"/>
                  </a:moveTo>
                  <a:cubicBezTo>
                    <a:pt x="6" y="13"/>
                    <a:pt x="5" y="15"/>
                    <a:pt x="5" y="17"/>
                  </a:cubicBezTo>
                  <a:cubicBezTo>
                    <a:pt x="2" y="14"/>
                    <a:pt x="1" y="10"/>
                    <a:pt x="0" y="7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4" y="2"/>
                    <a:pt x="1" y="6"/>
                    <a:pt x="6" y="6"/>
                  </a:cubicBezTo>
                  <a:cubicBezTo>
                    <a:pt x="6" y="7"/>
                    <a:pt x="6" y="9"/>
                    <a:pt x="6" y="11"/>
                  </a:cubicBezTo>
                  <a:close/>
                </a:path>
              </a:pathLst>
            </a:custGeom>
            <a:solidFill>
              <a:srgbClr val="E2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42"/>
            <p:cNvSpPr>
              <a:spLocks/>
            </p:cNvSpPr>
            <p:nvPr/>
          </p:nvSpPr>
          <p:spPr bwMode="auto">
            <a:xfrm>
              <a:off x="4132263" y="2813050"/>
              <a:ext cx="14288" cy="68262"/>
            </a:xfrm>
            <a:custGeom>
              <a:avLst/>
              <a:gdLst>
                <a:gd name="T0" fmla="*/ 3 w 4"/>
                <a:gd name="T1" fmla="*/ 18 h 18"/>
                <a:gd name="T2" fmla="*/ 0 w 4"/>
                <a:gd name="T3" fmla="*/ 14 h 18"/>
                <a:gd name="T4" fmla="*/ 3 w 4"/>
                <a:gd name="T5" fmla="*/ 0 h 18"/>
                <a:gd name="T6" fmla="*/ 3 w 4"/>
                <a:gd name="T7" fmla="*/ 5 h 18"/>
                <a:gd name="T8" fmla="*/ 3 w 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8">
                  <a:moveTo>
                    <a:pt x="3" y="18"/>
                  </a:moveTo>
                  <a:cubicBezTo>
                    <a:pt x="1" y="18"/>
                    <a:pt x="0" y="16"/>
                    <a:pt x="0" y="14"/>
                  </a:cubicBezTo>
                  <a:cubicBezTo>
                    <a:pt x="1" y="9"/>
                    <a:pt x="2" y="5"/>
                    <a:pt x="3" y="0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9"/>
                    <a:pt x="3" y="14"/>
                    <a:pt x="3" y="18"/>
                  </a:cubicBezTo>
                  <a:close/>
                </a:path>
              </a:pathLst>
            </a:custGeom>
            <a:solidFill>
              <a:srgbClr val="210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43"/>
            <p:cNvSpPr>
              <a:spLocks/>
            </p:cNvSpPr>
            <p:nvPr/>
          </p:nvSpPr>
          <p:spPr bwMode="auto">
            <a:xfrm>
              <a:off x="4143375" y="2771775"/>
              <a:ext cx="7938" cy="60325"/>
            </a:xfrm>
            <a:custGeom>
              <a:avLst/>
              <a:gdLst>
                <a:gd name="T0" fmla="*/ 0 w 2"/>
                <a:gd name="T1" fmla="*/ 16 h 16"/>
                <a:gd name="T2" fmla="*/ 0 w 2"/>
                <a:gd name="T3" fmla="*/ 11 h 16"/>
                <a:gd name="T4" fmla="*/ 0 w 2"/>
                <a:gd name="T5" fmla="*/ 5 h 16"/>
                <a:gd name="T6" fmla="*/ 0 w 2"/>
                <a:gd name="T7" fmla="*/ 0 h 16"/>
                <a:gd name="T8" fmla="*/ 2 w 2"/>
                <a:gd name="T9" fmla="*/ 2 h 16"/>
                <a:gd name="T10" fmla="*/ 0 w 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7"/>
                    <a:pt x="2" y="12"/>
                    <a:pt x="0" y="16"/>
                  </a:cubicBezTo>
                  <a:close/>
                </a:path>
              </a:pathLst>
            </a:custGeom>
            <a:solidFill>
              <a:srgbClr val="F1E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4"/>
            <p:cNvSpPr>
              <a:spLocks/>
            </p:cNvSpPr>
            <p:nvPr/>
          </p:nvSpPr>
          <p:spPr bwMode="auto">
            <a:xfrm>
              <a:off x="4159250" y="2824163"/>
              <a:ext cx="14288" cy="15875"/>
            </a:xfrm>
            <a:custGeom>
              <a:avLst/>
              <a:gdLst>
                <a:gd name="T0" fmla="*/ 1 w 4"/>
                <a:gd name="T1" fmla="*/ 4 h 4"/>
                <a:gd name="T2" fmla="*/ 2 w 4"/>
                <a:gd name="T3" fmla="*/ 0 h 4"/>
                <a:gd name="T4" fmla="*/ 4 w 4"/>
                <a:gd name="T5" fmla="*/ 1 h 4"/>
                <a:gd name="T6" fmla="*/ 1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2"/>
                    <a:pt x="0" y="1"/>
                    <a:pt x="2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3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D4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45"/>
            <p:cNvSpPr>
              <a:spLocks/>
            </p:cNvSpPr>
            <p:nvPr/>
          </p:nvSpPr>
          <p:spPr bwMode="auto">
            <a:xfrm>
              <a:off x="1016000" y="3576638"/>
              <a:ext cx="34925" cy="30162"/>
            </a:xfrm>
            <a:custGeom>
              <a:avLst/>
              <a:gdLst>
                <a:gd name="T0" fmla="*/ 9 w 9"/>
                <a:gd name="T1" fmla="*/ 3 h 8"/>
                <a:gd name="T2" fmla="*/ 8 w 9"/>
                <a:gd name="T3" fmla="*/ 8 h 8"/>
                <a:gd name="T4" fmla="*/ 0 w 9"/>
                <a:gd name="T5" fmla="*/ 7 h 8"/>
                <a:gd name="T6" fmla="*/ 1 w 9"/>
                <a:gd name="T7" fmla="*/ 0 h 8"/>
                <a:gd name="T8" fmla="*/ 9 w 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4"/>
                    <a:pt x="6" y="6"/>
                    <a:pt x="8" y="8"/>
                  </a:cubicBezTo>
                  <a:cubicBezTo>
                    <a:pt x="6" y="5"/>
                    <a:pt x="3" y="7"/>
                    <a:pt x="0" y="7"/>
                  </a:cubicBezTo>
                  <a:cubicBezTo>
                    <a:pt x="3" y="5"/>
                    <a:pt x="3" y="3"/>
                    <a:pt x="1" y="0"/>
                  </a:cubicBezTo>
                  <a:cubicBezTo>
                    <a:pt x="4" y="1"/>
                    <a:pt x="5" y="6"/>
                    <a:pt x="9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46"/>
            <p:cNvSpPr>
              <a:spLocks/>
            </p:cNvSpPr>
            <p:nvPr/>
          </p:nvSpPr>
          <p:spPr bwMode="auto">
            <a:xfrm>
              <a:off x="1016000" y="3716338"/>
              <a:ext cx="34925" cy="38100"/>
            </a:xfrm>
            <a:custGeom>
              <a:avLst/>
              <a:gdLst>
                <a:gd name="T0" fmla="*/ 1 w 9"/>
                <a:gd name="T1" fmla="*/ 0 h 10"/>
                <a:gd name="T2" fmla="*/ 9 w 9"/>
                <a:gd name="T3" fmla="*/ 3 h 10"/>
                <a:gd name="T4" fmla="*/ 0 w 9"/>
                <a:gd name="T5" fmla="*/ 7 h 10"/>
                <a:gd name="T6" fmla="*/ 1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4" y="2"/>
                    <a:pt x="5" y="7"/>
                    <a:pt x="9" y="3"/>
                  </a:cubicBezTo>
                  <a:cubicBezTo>
                    <a:pt x="8" y="10"/>
                    <a:pt x="4" y="6"/>
                    <a:pt x="0" y="7"/>
                  </a:cubicBezTo>
                  <a:cubicBezTo>
                    <a:pt x="5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915988" y="3671888"/>
              <a:ext cx="36513" cy="22225"/>
            </a:xfrm>
            <a:custGeom>
              <a:avLst/>
              <a:gdLst>
                <a:gd name="T0" fmla="*/ 10 w 10"/>
                <a:gd name="T1" fmla="*/ 2 h 6"/>
                <a:gd name="T2" fmla="*/ 7 w 10"/>
                <a:gd name="T3" fmla="*/ 4 h 6"/>
                <a:gd name="T4" fmla="*/ 5 w 10"/>
                <a:gd name="T5" fmla="*/ 4 h 6"/>
                <a:gd name="T6" fmla="*/ 0 w 10"/>
                <a:gd name="T7" fmla="*/ 4 h 6"/>
                <a:gd name="T8" fmla="*/ 0 w 10"/>
                <a:gd name="T9" fmla="*/ 3 h 6"/>
                <a:gd name="T10" fmla="*/ 4 w 10"/>
                <a:gd name="T11" fmla="*/ 1 h 6"/>
                <a:gd name="T12" fmla="*/ 10 w 10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cubicBezTo>
                    <a:pt x="9" y="3"/>
                    <a:pt x="8" y="3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4"/>
                    <a:pt x="2" y="6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6" y="1"/>
                    <a:pt x="9" y="0"/>
                    <a:pt x="10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1065213" y="3708400"/>
              <a:ext cx="19050" cy="11112"/>
            </a:xfrm>
            <a:custGeom>
              <a:avLst/>
              <a:gdLst>
                <a:gd name="T0" fmla="*/ 5 w 5"/>
                <a:gd name="T1" fmla="*/ 2 h 3"/>
                <a:gd name="T2" fmla="*/ 0 w 5"/>
                <a:gd name="T3" fmla="*/ 2 h 3"/>
                <a:gd name="T4" fmla="*/ 1 w 5"/>
                <a:gd name="T5" fmla="*/ 1 h 3"/>
                <a:gd name="T6" fmla="*/ 5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3" y="2"/>
                    <a:pt x="2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49"/>
            <p:cNvSpPr>
              <a:spLocks/>
            </p:cNvSpPr>
            <p:nvPr/>
          </p:nvSpPr>
          <p:spPr bwMode="auto">
            <a:xfrm>
              <a:off x="4981575" y="4954588"/>
              <a:ext cx="93663" cy="85725"/>
            </a:xfrm>
            <a:custGeom>
              <a:avLst/>
              <a:gdLst>
                <a:gd name="T0" fmla="*/ 5 w 25"/>
                <a:gd name="T1" fmla="*/ 0 h 23"/>
                <a:gd name="T2" fmla="*/ 6 w 25"/>
                <a:gd name="T3" fmla="*/ 1 h 23"/>
                <a:gd name="T4" fmla="*/ 23 w 25"/>
                <a:gd name="T5" fmla="*/ 17 h 23"/>
                <a:gd name="T6" fmla="*/ 24 w 25"/>
                <a:gd name="T7" fmla="*/ 21 h 23"/>
                <a:gd name="T8" fmla="*/ 19 w 25"/>
                <a:gd name="T9" fmla="*/ 21 h 23"/>
                <a:gd name="T10" fmla="*/ 10 w 25"/>
                <a:gd name="T11" fmla="*/ 12 h 23"/>
                <a:gd name="T12" fmla="*/ 3 w 25"/>
                <a:gd name="T13" fmla="*/ 7 h 23"/>
                <a:gd name="T14" fmla="*/ 1 w 25"/>
                <a:gd name="T15" fmla="*/ 4 h 23"/>
                <a:gd name="T16" fmla="*/ 5 w 25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3">
                  <a:moveTo>
                    <a:pt x="5" y="0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12" y="6"/>
                    <a:pt x="17" y="12"/>
                    <a:pt x="23" y="17"/>
                  </a:cubicBezTo>
                  <a:cubicBezTo>
                    <a:pt x="23" y="18"/>
                    <a:pt x="25" y="19"/>
                    <a:pt x="24" y="21"/>
                  </a:cubicBezTo>
                  <a:cubicBezTo>
                    <a:pt x="22" y="23"/>
                    <a:pt x="20" y="22"/>
                    <a:pt x="19" y="21"/>
                  </a:cubicBezTo>
                  <a:cubicBezTo>
                    <a:pt x="15" y="18"/>
                    <a:pt x="13" y="15"/>
                    <a:pt x="10" y="12"/>
                  </a:cubicBezTo>
                  <a:cubicBezTo>
                    <a:pt x="8" y="10"/>
                    <a:pt x="6" y="8"/>
                    <a:pt x="3" y="7"/>
                  </a:cubicBezTo>
                  <a:cubicBezTo>
                    <a:pt x="2" y="6"/>
                    <a:pt x="0" y="5"/>
                    <a:pt x="1" y="4"/>
                  </a:cubicBezTo>
                  <a:cubicBezTo>
                    <a:pt x="2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3959225" y="4370388"/>
              <a:ext cx="142875" cy="14287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8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29" y="38"/>
                    <a:pt x="18" y="38"/>
                  </a:cubicBez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4A1A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1"/>
            <p:cNvSpPr>
              <a:spLocks/>
            </p:cNvSpPr>
            <p:nvPr/>
          </p:nvSpPr>
          <p:spPr bwMode="auto">
            <a:xfrm>
              <a:off x="3989388" y="4540250"/>
              <a:ext cx="19050" cy="25400"/>
            </a:xfrm>
            <a:custGeom>
              <a:avLst/>
              <a:gdLst>
                <a:gd name="T0" fmla="*/ 4 w 5"/>
                <a:gd name="T1" fmla="*/ 7 h 7"/>
                <a:gd name="T2" fmla="*/ 0 w 5"/>
                <a:gd name="T3" fmla="*/ 3 h 7"/>
                <a:gd name="T4" fmla="*/ 2 w 5"/>
                <a:gd name="T5" fmla="*/ 2 h 7"/>
                <a:gd name="T6" fmla="*/ 4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cubicBezTo>
                    <a:pt x="3" y="6"/>
                    <a:pt x="2" y="5"/>
                    <a:pt x="0" y="3"/>
                  </a:cubicBezTo>
                  <a:cubicBezTo>
                    <a:pt x="0" y="2"/>
                    <a:pt x="0" y="0"/>
                    <a:pt x="2" y="2"/>
                  </a:cubicBezTo>
                  <a:cubicBezTo>
                    <a:pt x="4" y="3"/>
                    <a:pt x="5" y="5"/>
                    <a:pt x="4" y="7"/>
                  </a:cubicBezTo>
                  <a:close/>
                </a:path>
              </a:pathLst>
            </a:custGeom>
            <a:solidFill>
              <a:srgbClr val="758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52"/>
            <p:cNvSpPr>
              <a:spLocks/>
            </p:cNvSpPr>
            <p:nvPr/>
          </p:nvSpPr>
          <p:spPr bwMode="auto">
            <a:xfrm>
              <a:off x="1147763" y="1870075"/>
              <a:ext cx="71438" cy="41275"/>
            </a:xfrm>
            <a:custGeom>
              <a:avLst/>
              <a:gdLst>
                <a:gd name="T0" fmla="*/ 14 w 19"/>
                <a:gd name="T1" fmla="*/ 6 h 11"/>
                <a:gd name="T2" fmla="*/ 8 w 19"/>
                <a:gd name="T3" fmla="*/ 10 h 11"/>
                <a:gd name="T4" fmla="*/ 2 w 19"/>
                <a:gd name="T5" fmla="*/ 9 h 11"/>
                <a:gd name="T6" fmla="*/ 5 w 19"/>
                <a:gd name="T7" fmla="*/ 3 h 11"/>
                <a:gd name="T8" fmla="*/ 16 w 19"/>
                <a:gd name="T9" fmla="*/ 0 h 11"/>
                <a:gd name="T10" fmla="*/ 14 w 19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14" y="6"/>
                  </a:moveTo>
                  <a:cubicBezTo>
                    <a:pt x="12" y="9"/>
                    <a:pt x="10" y="9"/>
                    <a:pt x="8" y="10"/>
                  </a:cubicBezTo>
                  <a:cubicBezTo>
                    <a:pt x="6" y="10"/>
                    <a:pt x="4" y="11"/>
                    <a:pt x="2" y="9"/>
                  </a:cubicBezTo>
                  <a:cubicBezTo>
                    <a:pt x="0" y="6"/>
                    <a:pt x="2" y="4"/>
                    <a:pt x="5" y="3"/>
                  </a:cubicBezTo>
                  <a:cubicBezTo>
                    <a:pt x="9" y="2"/>
                    <a:pt x="12" y="1"/>
                    <a:pt x="16" y="0"/>
                  </a:cubicBezTo>
                  <a:cubicBezTo>
                    <a:pt x="19" y="3"/>
                    <a:pt x="15" y="4"/>
                    <a:pt x="14" y="6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53"/>
            <p:cNvSpPr>
              <a:spLocks/>
            </p:cNvSpPr>
            <p:nvPr/>
          </p:nvSpPr>
          <p:spPr bwMode="auto">
            <a:xfrm>
              <a:off x="1125538" y="1828800"/>
              <a:ext cx="44450" cy="22225"/>
            </a:xfrm>
            <a:custGeom>
              <a:avLst/>
              <a:gdLst>
                <a:gd name="T0" fmla="*/ 9 w 12"/>
                <a:gd name="T1" fmla="*/ 5 h 6"/>
                <a:gd name="T2" fmla="*/ 8 w 12"/>
                <a:gd name="T3" fmla="*/ 6 h 6"/>
                <a:gd name="T4" fmla="*/ 5 w 12"/>
                <a:gd name="T5" fmla="*/ 6 h 6"/>
                <a:gd name="T6" fmla="*/ 1 w 12"/>
                <a:gd name="T7" fmla="*/ 3 h 6"/>
                <a:gd name="T8" fmla="*/ 7 w 12"/>
                <a:gd name="T9" fmla="*/ 1 h 6"/>
                <a:gd name="T10" fmla="*/ 12 w 12"/>
                <a:gd name="T11" fmla="*/ 1 h 6"/>
                <a:gd name="T12" fmla="*/ 9 w 1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5"/>
                  </a:move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3" y="5"/>
                    <a:pt x="0" y="4"/>
                    <a:pt x="1" y="3"/>
                  </a:cubicBezTo>
                  <a:cubicBezTo>
                    <a:pt x="1" y="1"/>
                    <a:pt x="5" y="0"/>
                    <a:pt x="7" y="1"/>
                  </a:cubicBezTo>
                  <a:cubicBezTo>
                    <a:pt x="9" y="1"/>
                    <a:pt x="10" y="1"/>
                    <a:pt x="12" y="1"/>
                  </a:cubicBezTo>
                  <a:cubicBezTo>
                    <a:pt x="12" y="4"/>
                    <a:pt x="9" y="4"/>
                    <a:pt x="9" y="5"/>
                  </a:cubicBezTo>
                  <a:close/>
                </a:path>
              </a:pathLst>
            </a:custGeom>
            <a:solidFill>
              <a:srgbClr val="FA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54"/>
            <p:cNvSpPr>
              <a:spLocks/>
            </p:cNvSpPr>
            <p:nvPr/>
          </p:nvSpPr>
          <p:spPr bwMode="auto">
            <a:xfrm>
              <a:off x="974725" y="1816100"/>
              <a:ext cx="30163" cy="26987"/>
            </a:xfrm>
            <a:custGeom>
              <a:avLst/>
              <a:gdLst>
                <a:gd name="T0" fmla="*/ 6 w 8"/>
                <a:gd name="T1" fmla="*/ 0 h 7"/>
                <a:gd name="T2" fmla="*/ 8 w 8"/>
                <a:gd name="T3" fmla="*/ 2 h 7"/>
                <a:gd name="T4" fmla="*/ 4 w 8"/>
                <a:gd name="T5" fmla="*/ 7 h 7"/>
                <a:gd name="T6" fmla="*/ 1 w 8"/>
                <a:gd name="T7" fmla="*/ 4 h 7"/>
                <a:gd name="T8" fmla="*/ 6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7" y="0"/>
                    <a:pt x="8" y="0"/>
                    <a:pt x="8" y="2"/>
                  </a:cubicBezTo>
                  <a:cubicBezTo>
                    <a:pt x="7" y="4"/>
                    <a:pt x="7" y="7"/>
                    <a:pt x="4" y="7"/>
                  </a:cubicBezTo>
                  <a:cubicBezTo>
                    <a:pt x="3" y="7"/>
                    <a:pt x="0" y="6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CD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55"/>
            <p:cNvSpPr>
              <a:spLocks/>
            </p:cNvSpPr>
            <p:nvPr/>
          </p:nvSpPr>
          <p:spPr bwMode="auto">
            <a:xfrm>
              <a:off x="990600" y="1851025"/>
              <a:ext cx="33338" cy="25400"/>
            </a:xfrm>
            <a:custGeom>
              <a:avLst/>
              <a:gdLst>
                <a:gd name="T0" fmla="*/ 6 w 9"/>
                <a:gd name="T1" fmla="*/ 0 h 7"/>
                <a:gd name="T2" fmla="*/ 8 w 9"/>
                <a:gd name="T3" fmla="*/ 2 h 7"/>
                <a:gd name="T4" fmla="*/ 5 w 9"/>
                <a:gd name="T5" fmla="*/ 7 h 7"/>
                <a:gd name="T6" fmla="*/ 1 w 9"/>
                <a:gd name="T7" fmla="*/ 4 h 7"/>
                <a:gd name="T8" fmla="*/ 6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7"/>
                    <a:pt x="5" y="7"/>
                  </a:cubicBezTo>
                  <a:cubicBezTo>
                    <a:pt x="3" y="6"/>
                    <a:pt x="0" y="6"/>
                    <a:pt x="1" y="4"/>
                  </a:cubicBezTo>
                  <a:cubicBezTo>
                    <a:pt x="1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BD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56"/>
            <p:cNvSpPr>
              <a:spLocks/>
            </p:cNvSpPr>
            <p:nvPr/>
          </p:nvSpPr>
          <p:spPr bwMode="auto">
            <a:xfrm>
              <a:off x="963613" y="1790700"/>
              <a:ext cx="22225" cy="22225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2 h 6"/>
                <a:gd name="T4" fmla="*/ 3 w 6"/>
                <a:gd name="T5" fmla="*/ 6 h 6"/>
                <a:gd name="T6" fmla="*/ 0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0"/>
                    <a:pt x="6" y="0"/>
                    <a:pt x="6" y="2"/>
                  </a:cubicBezTo>
                  <a:cubicBezTo>
                    <a:pt x="6" y="4"/>
                    <a:pt x="5" y="6"/>
                    <a:pt x="3" y="6"/>
                  </a:cubicBezTo>
                  <a:cubicBezTo>
                    <a:pt x="2" y="5"/>
                    <a:pt x="0" y="6"/>
                    <a:pt x="0" y="4"/>
                  </a:cubicBezTo>
                  <a:cubicBezTo>
                    <a:pt x="1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CE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57"/>
            <p:cNvSpPr>
              <a:spLocks/>
            </p:cNvSpPr>
            <p:nvPr/>
          </p:nvSpPr>
          <p:spPr bwMode="auto">
            <a:xfrm>
              <a:off x="2997200" y="3776663"/>
              <a:ext cx="82550" cy="115887"/>
            </a:xfrm>
            <a:custGeom>
              <a:avLst/>
              <a:gdLst>
                <a:gd name="T0" fmla="*/ 3 w 22"/>
                <a:gd name="T1" fmla="*/ 20 h 31"/>
                <a:gd name="T2" fmla="*/ 2 w 22"/>
                <a:gd name="T3" fmla="*/ 12 h 31"/>
                <a:gd name="T4" fmla="*/ 2 w 22"/>
                <a:gd name="T5" fmla="*/ 4 h 31"/>
                <a:gd name="T6" fmla="*/ 2 w 22"/>
                <a:gd name="T7" fmla="*/ 3 h 31"/>
                <a:gd name="T8" fmla="*/ 4 w 22"/>
                <a:gd name="T9" fmla="*/ 0 h 31"/>
                <a:gd name="T10" fmla="*/ 6 w 22"/>
                <a:gd name="T11" fmla="*/ 3 h 31"/>
                <a:gd name="T12" fmla="*/ 7 w 22"/>
                <a:gd name="T13" fmla="*/ 5 h 31"/>
                <a:gd name="T14" fmla="*/ 8 w 22"/>
                <a:gd name="T15" fmla="*/ 6 h 31"/>
                <a:gd name="T16" fmla="*/ 12 w 22"/>
                <a:gd name="T17" fmla="*/ 9 h 31"/>
                <a:gd name="T18" fmla="*/ 11 w 22"/>
                <a:gd name="T19" fmla="*/ 11 h 31"/>
                <a:gd name="T20" fmla="*/ 12 w 22"/>
                <a:gd name="T21" fmla="*/ 18 h 31"/>
                <a:gd name="T22" fmla="*/ 17 w 22"/>
                <a:gd name="T23" fmla="*/ 15 h 31"/>
                <a:gd name="T24" fmla="*/ 21 w 22"/>
                <a:gd name="T25" fmla="*/ 13 h 31"/>
                <a:gd name="T26" fmla="*/ 20 w 22"/>
                <a:gd name="T27" fmla="*/ 17 h 31"/>
                <a:gd name="T28" fmla="*/ 21 w 22"/>
                <a:gd name="T29" fmla="*/ 19 h 31"/>
                <a:gd name="T30" fmla="*/ 10 w 22"/>
                <a:gd name="T31" fmla="*/ 29 h 31"/>
                <a:gd name="T32" fmla="*/ 6 w 22"/>
                <a:gd name="T33" fmla="*/ 30 h 31"/>
                <a:gd name="T34" fmla="*/ 4 w 22"/>
                <a:gd name="T35" fmla="*/ 27 h 31"/>
                <a:gd name="T36" fmla="*/ 3 w 22"/>
                <a:gd name="T37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1">
                  <a:moveTo>
                    <a:pt x="3" y="20"/>
                  </a:moveTo>
                  <a:cubicBezTo>
                    <a:pt x="1" y="17"/>
                    <a:pt x="0" y="15"/>
                    <a:pt x="2" y="12"/>
                  </a:cubicBezTo>
                  <a:cubicBezTo>
                    <a:pt x="4" y="10"/>
                    <a:pt x="3" y="7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2"/>
                    <a:pt x="2" y="0"/>
                    <a:pt x="4" y="0"/>
                  </a:cubicBezTo>
                  <a:cubicBezTo>
                    <a:pt x="6" y="0"/>
                    <a:pt x="5" y="2"/>
                    <a:pt x="6" y="3"/>
                  </a:cubicBezTo>
                  <a:cubicBezTo>
                    <a:pt x="6" y="4"/>
                    <a:pt x="6" y="4"/>
                    <a:pt x="7" y="5"/>
                  </a:cubicBezTo>
                  <a:cubicBezTo>
                    <a:pt x="7" y="6"/>
                    <a:pt x="7" y="7"/>
                    <a:pt x="8" y="6"/>
                  </a:cubicBezTo>
                  <a:cubicBezTo>
                    <a:pt x="12" y="4"/>
                    <a:pt x="12" y="7"/>
                    <a:pt x="12" y="9"/>
                  </a:cubicBezTo>
                  <a:cubicBezTo>
                    <a:pt x="12" y="9"/>
                    <a:pt x="11" y="10"/>
                    <a:pt x="11" y="11"/>
                  </a:cubicBezTo>
                  <a:cubicBezTo>
                    <a:pt x="10" y="13"/>
                    <a:pt x="9" y="17"/>
                    <a:pt x="12" y="18"/>
                  </a:cubicBezTo>
                  <a:cubicBezTo>
                    <a:pt x="14" y="20"/>
                    <a:pt x="15" y="16"/>
                    <a:pt x="17" y="15"/>
                  </a:cubicBezTo>
                  <a:cubicBezTo>
                    <a:pt x="18" y="14"/>
                    <a:pt x="19" y="12"/>
                    <a:pt x="21" y="13"/>
                  </a:cubicBezTo>
                  <a:cubicBezTo>
                    <a:pt x="22" y="14"/>
                    <a:pt x="21" y="16"/>
                    <a:pt x="20" y="17"/>
                  </a:cubicBezTo>
                  <a:cubicBezTo>
                    <a:pt x="20" y="18"/>
                    <a:pt x="20" y="18"/>
                    <a:pt x="21" y="19"/>
                  </a:cubicBezTo>
                  <a:cubicBezTo>
                    <a:pt x="17" y="22"/>
                    <a:pt x="12" y="24"/>
                    <a:pt x="10" y="29"/>
                  </a:cubicBezTo>
                  <a:cubicBezTo>
                    <a:pt x="9" y="30"/>
                    <a:pt x="8" y="31"/>
                    <a:pt x="6" y="30"/>
                  </a:cubicBezTo>
                  <a:cubicBezTo>
                    <a:pt x="5" y="29"/>
                    <a:pt x="4" y="28"/>
                    <a:pt x="4" y="27"/>
                  </a:cubicBezTo>
                  <a:cubicBezTo>
                    <a:pt x="5" y="24"/>
                    <a:pt x="4" y="22"/>
                    <a:pt x="3" y="20"/>
                  </a:cubicBezTo>
                  <a:close/>
                </a:path>
              </a:pathLst>
            </a:custGeom>
            <a:solidFill>
              <a:srgbClr val="DEE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58"/>
            <p:cNvSpPr>
              <a:spLocks/>
            </p:cNvSpPr>
            <p:nvPr/>
          </p:nvSpPr>
          <p:spPr bwMode="auto">
            <a:xfrm>
              <a:off x="3060700" y="3581400"/>
              <a:ext cx="82550" cy="85725"/>
            </a:xfrm>
            <a:custGeom>
              <a:avLst/>
              <a:gdLst>
                <a:gd name="T0" fmla="*/ 3 w 22"/>
                <a:gd name="T1" fmla="*/ 15 h 23"/>
                <a:gd name="T2" fmla="*/ 3 w 22"/>
                <a:gd name="T3" fmla="*/ 9 h 23"/>
                <a:gd name="T4" fmla="*/ 1 w 22"/>
                <a:gd name="T5" fmla="*/ 5 h 23"/>
                <a:gd name="T6" fmla="*/ 2 w 22"/>
                <a:gd name="T7" fmla="*/ 1 h 23"/>
                <a:gd name="T8" fmla="*/ 5 w 22"/>
                <a:gd name="T9" fmla="*/ 4 h 23"/>
                <a:gd name="T10" fmla="*/ 6 w 22"/>
                <a:gd name="T11" fmla="*/ 5 h 23"/>
                <a:gd name="T12" fmla="*/ 10 w 22"/>
                <a:gd name="T13" fmla="*/ 2 h 23"/>
                <a:gd name="T14" fmla="*/ 11 w 22"/>
                <a:gd name="T15" fmla="*/ 6 h 23"/>
                <a:gd name="T16" fmla="*/ 11 w 22"/>
                <a:gd name="T17" fmla="*/ 7 h 23"/>
                <a:gd name="T18" fmla="*/ 14 w 22"/>
                <a:gd name="T19" fmla="*/ 12 h 23"/>
                <a:gd name="T20" fmla="*/ 16 w 22"/>
                <a:gd name="T21" fmla="*/ 7 h 23"/>
                <a:gd name="T22" fmla="*/ 19 w 22"/>
                <a:gd name="T23" fmla="*/ 3 h 23"/>
                <a:gd name="T24" fmla="*/ 20 w 22"/>
                <a:gd name="T25" fmla="*/ 10 h 23"/>
                <a:gd name="T26" fmla="*/ 18 w 22"/>
                <a:gd name="T27" fmla="*/ 14 h 23"/>
                <a:gd name="T28" fmla="*/ 13 w 22"/>
                <a:gd name="T29" fmla="*/ 23 h 23"/>
                <a:gd name="T30" fmla="*/ 3 w 22"/>
                <a:gd name="T31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3">
                  <a:moveTo>
                    <a:pt x="3" y="15"/>
                  </a:moveTo>
                  <a:cubicBezTo>
                    <a:pt x="6" y="13"/>
                    <a:pt x="8" y="11"/>
                    <a:pt x="3" y="9"/>
                  </a:cubicBezTo>
                  <a:cubicBezTo>
                    <a:pt x="2" y="8"/>
                    <a:pt x="2" y="7"/>
                    <a:pt x="1" y="5"/>
                  </a:cubicBezTo>
                  <a:cubicBezTo>
                    <a:pt x="1" y="4"/>
                    <a:pt x="0" y="2"/>
                    <a:pt x="2" y="1"/>
                  </a:cubicBezTo>
                  <a:cubicBezTo>
                    <a:pt x="4" y="0"/>
                    <a:pt x="4" y="3"/>
                    <a:pt x="5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8" y="5"/>
                    <a:pt x="7" y="1"/>
                    <a:pt x="10" y="2"/>
                  </a:cubicBezTo>
                  <a:cubicBezTo>
                    <a:pt x="11" y="3"/>
                    <a:pt x="10" y="5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9"/>
                    <a:pt x="12" y="12"/>
                    <a:pt x="14" y="12"/>
                  </a:cubicBezTo>
                  <a:cubicBezTo>
                    <a:pt x="16" y="12"/>
                    <a:pt x="16" y="9"/>
                    <a:pt x="16" y="7"/>
                  </a:cubicBezTo>
                  <a:cubicBezTo>
                    <a:pt x="17" y="6"/>
                    <a:pt x="18" y="4"/>
                    <a:pt x="19" y="3"/>
                  </a:cubicBezTo>
                  <a:cubicBezTo>
                    <a:pt x="22" y="5"/>
                    <a:pt x="18" y="8"/>
                    <a:pt x="20" y="10"/>
                  </a:cubicBezTo>
                  <a:cubicBezTo>
                    <a:pt x="20" y="11"/>
                    <a:pt x="19" y="13"/>
                    <a:pt x="18" y="14"/>
                  </a:cubicBezTo>
                  <a:cubicBezTo>
                    <a:pt x="16" y="16"/>
                    <a:pt x="15" y="20"/>
                    <a:pt x="13" y="23"/>
                  </a:cubicBezTo>
                  <a:cubicBezTo>
                    <a:pt x="11" y="18"/>
                    <a:pt x="7" y="16"/>
                    <a:pt x="3" y="15"/>
                  </a:cubicBezTo>
                  <a:close/>
                </a:path>
              </a:pathLst>
            </a:custGeom>
            <a:solidFill>
              <a:srgbClr val="E2E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59"/>
            <p:cNvSpPr>
              <a:spLocks/>
            </p:cNvSpPr>
            <p:nvPr/>
          </p:nvSpPr>
          <p:spPr bwMode="auto">
            <a:xfrm>
              <a:off x="1279525" y="1851025"/>
              <a:ext cx="33338" cy="38100"/>
            </a:xfrm>
            <a:custGeom>
              <a:avLst/>
              <a:gdLst>
                <a:gd name="T0" fmla="*/ 9 w 9"/>
                <a:gd name="T1" fmla="*/ 5 h 10"/>
                <a:gd name="T2" fmla="*/ 2 w 9"/>
                <a:gd name="T3" fmla="*/ 6 h 10"/>
                <a:gd name="T4" fmla="*/ 2 w 9"/>
                <a:gd name="T5" fmla="*/ 2 h 10"/>
                <a:gd name="T6" fmla="*/ 9 w 9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cubicBezTo>
                    <a:pt x="7" y="6"/>
                    <a:pt x="5" y="10"/>
                    <a:pt x="2" y="6"/>
                  </a:cubicBezTo>
                  <a:cubicBezTo>
                    <a:pt x="2" y="4"/>
                    <a:pt x="0" y="2"/>
                    <a:pt x="2" y="2"/>
                  </a:cubicBezTo>
                  <a:cubicBezTo>
                    <a:pt x="5" y="0"/>
                    <a:pt x="7" y="3"/>
                    <a:pt x="9" y="5"/>
                  </a:cubicBezTo>
                  <a:close/>
                </a:path>
              </a:pathLst>
            </a:custGeom>
            <a:solidFill>
              <a:srgbClr val="FAE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60"/>
            <p:cNvSpPr>
              <a:spLocks/>
            </p:cNvSpPr>
            <p:nvPr/>
          </p:nvSpPr>
          <p:spPr bwMode="auto">
            <a:xfrm>
              <a:off x="1317625" y="1793875"/>
              <a:ext cx="22225" cy="22225"/>
            </a:xfrm>
            <a:custGeom>
              <a:avLst/>
              <a:gdLst>
                <a:gd name="T0" fmla="*/ 6 w 6"/>
                <a:gd name="T1" fmla="*/ 4 h 6"/>
                <a:gd name="T2" fmla="*/ 3 w 6"/>
                <a:gd name="T3" fmla="*/ 6 h 6"/>
                <a:gd name="T4" fmla="*/ 0 w 6"/>
                <a:gd name="T5" fmla="*/ 3 h 6"/>
                <a:gd name="T6" fmla="*/ 2 w 6"/>
                <a:gd name="T7" fmla="*/ 0 h 6"/>
                <a:gd name="T8" fmla="*/ 6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6"/>
                    <a:pt x="4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F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61"/>
            <p:cNvSpPr>
              <a:spLocks/>
            </p:cNvSpPr>
            <p:nvPr/>
          </p:nvSpPr>
          <p:spPr bwMode="auto">
            <a:xfrm>
              <a:off x="4921250" y="2573338"/>
              <a:ext cx="266700" cy="590550"/>
            </a:xfrm>
            <a:custGeom>
              <a:avLst/>
              <a:gdLst>
                <a:gd name="T0" fmla="*/ 26 w 71"/>
                <a:gd name="T1" fmla="*/ 143 h 157"/>
                <a:gd name="T2" fmla="*/ 23 w 71"/>
                <a:gd name="T3" fmla="*/ 157 h 157"/>
                <a:gd name="T4" fmla="*/ 17 w 71"/>
                <a:gd name="T5" fmla="*/ 141 h 157"/>
                <a:gd name="T6" fmla="*/ 4 w 71"/>
                <a:gd name="T7" fmla="*/ 128 h 157"/>
                <a:gd name="T8" fmla="*/ 7 w 71"/>
                <a:gd name="T9" fmla="*/ 126 h 157"/>
                <a:gd name="T10" fmla="*/ 32 w 71"/>
                <a:gd name="T11" fmla="*/ 104 h 157"/>
                <a:gd name="T12" fmla="*/ 24 w 71"/>
                <a:gd name="T13" fmla="*/ 76 h 157"/>
                <a:gd name="T14" fmla="*/ 16 w 71"/>
                <a:gd name="T15" fmla="*/ 71 h 157"/>
                <a:gd name="T16" fmla="*/ 10 w 71"/>
                <a:gd name="T17" fmla="*/ 72 h 157"/>
                <a:gd name="T18" fmla="*/ 7 w 71"/>
                <a:gd name="T19" fmla="*/ 69 h 157"/>
                <a:gd name="T20" fmla="*/ 13 w 71"/>
                <a:gd name="T21" fmla="*/ 65 h 157"/>
                <a:gd name="T22" fmla="*/ 15 w 71"/>
                <a:gd name="T23" fmla="*/ 58 h 157"/>
                <a:gd name="T24" fmla="*/ 0 w 71"/>
                <a:gd name="T25" fmla="*/ 32 h 157"/>
                <a:gd name="T26" fmla="*/ 4 w 71"/>
                <a:gd name="T27" fmla="*/ 27 h 157"/>
                <a:gd name="T28" fmla="*/ 18 w 71"/>
                <a:gd name="T29" fmla="*/ 50 h 157"/>
                <a:gd name="T30" fmla="*/ 21 w 71"/>
                <a:gd name="T31" fmla="*/ 56 h 157"/>
                <a:gd name="T32" fmla="*/ 21 w 71"/>
                <a:gd name="T33" fmla="*/ 34 h 157"/>
                <a:gd name="T34" fmla="*/ 23 w 71"/>
                <a:gd name="T35" fmla="*/ 31 h 157"/>
                <a:gd name="T36" fmla="*/ 25 w 71"/>
                <a:gd name="T37" fmla="*/ 32 h 157"/>
                <a:gd name="T38" fmla="*/ 25 w 71"/>
                <a:gd name="T39" fmla="*/ 56 h 157"/>
                <a:gd name="T40" fmla="*/ 26 w 71"/>
                <a:gd name="T41" fmla="*/ 57 h 157"/>
                <a:gd name="T42" fmla="*/ 43 w 71"/>
                <a:gd name="T43" fmla="*/ 26 h 157"/>
                <a:gd name="T44" fmla="*/ 44 w 71"/>
                <a:gd name="T45" fmla="*/ 24 h 157"/>
                <a:gd name="T46" fmla="*/ 66 w 71"/>
                <a:gd name="T47" fmla="*/ 3 h 157"/>
                <a:gd name="T48" fmla="*/ 66 w 71"/>
                <a:gd name="T49" fmla="*/ 2 h 157"/>
                <a:gd name="T50" fmla="*/ 70 w 71"/>
                <a:gd name="T51" fmla="*/ 1 h 157"/>
                <a:gd name="T52" fmla="*/ 69 w 71"/>
                <a:gd name="T53" fmla="*/ 5 h 157"/>
                <a:gd name="T54" fmla="*/ 61 w 71"/>
                <a:gd name="T55" fmla="*/ 13 h 157"/>
                <a:gd name="T56" fmla="*/ 47 w 71"/>
                <a:gd name="T57" fmla="*/ 30 h 157"/>
                <a:gd name="T58" fmla="*/ 40 w 71"/>
                <a:gd name="T59" fmla="*/ 40 h 157"/>
                <a:gd name="T60" fmla="*/ 30 w 71"/>
                <a:gd name="T61" fmla="*/ 60 h 157"/>
                <a:gd name="T62" fmla="*/ 30 w 71"/>
                <a:gd name="T63" fmla="*/ 63 h 157"/>
                <a:gd name="T64" fmla="*/ 42 w 71"/>
                <a:gd name="T65" fmla="*/ 72 h 157"/>
                <a:gd name="T66" fmla="*/ 56 w 71"/>
                <a:gd name="T67" fmla="*/ 103 h 157"/>
                <a:gd name="T68" fmla="*/ 40 w 71"/>
                <a:gd name="T69" fmla="*/ 127 h 157"/>
                <a:gd name="T70" fmla="*/ 28 w 71"/>
                <a:gd name="T71" fmla="*/ 139 h 157"/>
                <a:gd name="T72" fmla="*/ 26 w 71"/>
                <a:gd name="T73" fmla="*/ 14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" h="157">
                  <a:moveTo>
                    <a:pt x="26" y="143"/>
                  </a:moveTo>
                  <a:cubicBezTo>
                    <a:pt x="25" y="148"/>
                    <a:pt x="24" y="152"/>
                    <a:pt x="23" y="157"/>
                  </a:cubicBezTo>
                  <a:cubicBezTo>
                    <a:pt x="19" y="152"/>
                    <a:pt x="20" y="146"/>
                    <a:pt x="17" y="141"/>
                  </a:cubicBezTo>
                  <a:cubicBezTo>
                    <a:pt x="13" y="136"/>
                    <a:pt x="9" y="132"/>
                    <a:pt x="4" y="128"/>
                  </a:cubicBezTo>
                  <a:cubicBezTo>
                    <a:pt x="4" y="125"/>
                    <a:pt x="6" y="126"/>
                    <a:pt x="7" y="126"/>
                  </a:cubicBezTo>
                  <a:cubicBezTo>
                    <a:pt x="21" y="126"/>
                    <a:pt x="30" y="117"/>
                    <a:pt x="32" y="104"/>
                  </a:cubicBezTo>
                  <a:cubicBezTo>
                    <a:pt x="33" y="93"/>
                    <a:pt x="29" y="84"/>
                    <a:pt x="24" y="76"/>
                  </a:cubicBezTo>
                  <a:cubicBezTo>
                    <a:pt x="22" y="73"/>
                    <a:pt x="20" y="71"/>
                    <a:pt x="16" y="71"/>
                  </a:cubicBezTo>
                  <a:cubicBezTo>
                    <a:pt x="14" y="72"/>
                    <a:pt x="12" y="72"/>
                    <a:pt x="10" y="72"/>
                  </a:cubicBezTo>
                  <a:cubicBezTo>
                    <a:pt x="8" y="72"/>
                    <a:pt x="6" y="72"/>
                    <a:pt x="7" y="69"/>
                  </a:cubicBezTo>
                  <a:cubicBezTo>
                    <a:pt x="9" y="67"/>
                    <a:pt x="11" y="65"/>
                    <a:pt x="13" y="65"/>
                  </a:cubicBezTo>
                  <a:cubicBezTo>
                    <a:pt x="17" y="63"/>
                    <a:pt x="17" y="61"/>
                    <a:pt x="15" y="58"/>
                  </a:cubicBezTo>
                  <a:cubicBezTo>
                    <a:pt x="11" y="49"/>
                    <a:pt x="6" y="40"/>
                    <a:pt x="0" y="32"/>
                  </a:cubicBezTo>
                  <a:cubicBezTo>
                    <a:pt x="0" y="29"/>
                    <a:pt x="1" y="27"/>
                    <a:pt x="4" y="27"/>
                  </a:cubicBezTo>
                  <a:cubicBezTo>
                    <a:pt x="11" y="34"/>
                    <a:pt x="14" y="42"/>
                    <a:pt x="18" y="50"/>
                  </a:cubicBezTo>
                  <a:cubicBezTo>
                    <a:pt x="19" y="52"/>
                    <a:pt x="20" y="54"/>
                    <a:pt x="21" y="56"/>
                  </a:cubicBezTo>
                  <a:cubicBezTo>
                    <a:pt x="21" y="48"/>
                    <a:pt x="21" y="41"/>
                    <a:pt x="21" y="34"/>
                  </a:cubicBezTo>
                  <a:cubicBezTo>
                    <a:pt x="21" y="33"/>
                    <a:pt x="22" y="31"/>
                    <a:pt x="23" y="31"/>
                  </a:cubicBezTo>
                  <a:cubicBezTo>
                    <a:pt x="24" y="31"/>
                    <a:pt x="24" y="31"/>
                    <a:pt x="25" y="32"/>
                  </a:cubicBezTo>
                  <a:cubicBezTo>
                    <a:pt x="25" y="40"/>
                    <a:pt x="25" y="48"/>
                    <a:pt x="25" y="56"/>
                  </a:cubicBezTo>
                  <a:cubicBezTo>
                    <a:pt x="25" y="56"/>
                    <a:pt x="26" y="56"/>
                    <a:pt x="26" y="57"/>
                  </a:cubicBezTo>
                  <a:cubicBezTo>
                    <a:pt x="31" y="46"/>
                    <a:pt x="36" y="36"/>
                    <a:pt x="43" y="26"/>
                  </a:cubicBezTo>
                  <a:cubicBezTo>
                    <a:pt x="43" y="25"/>
                    <a:pt x="43" y="24"/>
                    <a:pt x="44" y="24"/>
                  </a:cubicBezTo>
                  <a:cubicBezTo>
                    <a:pt x="50" y="16"/>
                    <a:pt x="58" y="9"/>
                    <a:pt x="66" y="3"/>
                  </a:cubicBezTo>
                  <a:cubicBezTo>
                    <a:pt x="66" y="3"/>
                    <a:pt x="66" y="2"/>
                    <a:pt x="66" y="2"/>
                  </a:cubicBezTo>
                  <a:cubicBezTo>
                    <a:pt x="67" y="1"/>
                    <a:pt x="69" y="0"/>
                    <a:pt x="70" y="1"/>
                  </a:cubicBezTo>
                  <a:cubicBezTo>
                    <a:pt x="71" y="3"/>
                    <a:pt x="70" y="4"/>
                    <a:pt x="69" y="5"/>
                  </a:cubicBezTo>
                  <a:cubicBezTo>
                    <a:pt x="66" y="8"/>
                    <a:pt x="64" y="10"/>
                    <a:pt x="61" y="13"/>
                  </a:cubicBezTo>
                  <a:cubicBezTo>
                    <a:pt x="56" y="19"/>
                    <a:pt x="53" y="25"/>
                    <a:pt x="47" y="30"/>
                  </a:cubicBezTo>
                  <a:cubicBezTo>
                    <a:pt x="43" y="32"/>
                    <a:pt x="42" y="37"/>
                    <a:pt x="40" y="40"/>
                  </a:cubicBezTo>
                  <a:cubicBezTo>
                    <a:pt x="36" y="46"/>
                    <a:pt x="33" y="53"/>
                    <a:pt x="30" y="60"/>
                  </a:cubicBezTo>
                  <a:cubicBezTo>
                    <a:pt x="30" y="61"/>
                    <a:pt x="28" y="62"/>
                    <a:pt x="30" y="63"/>
                  </a:cubicBezTo>
                  <a:cubicBezTo>
                    <a:pt x="35" y="64"/>
                    <a:pt x="36" y="70"/>
                    <a:pt x="42" y="72"/>
                  </a:cubicBezTo>
                  <a:cubicBezTo>
                    <a:pt x="52" y="76"/>
                    <a:pt x="59" y="90"/>
                    <a:pt x="56" y="103"/>
                  </a:cubicBezTo>
                  <a:cubicBezTo>
                    <a:pt x="55" y="113"/>
                    <a:pt x="51" y="122"/>
                    <a:pt x="40" y="127"/>
                  </a:cubicBezTo>
                  <a:cubicBezTo>
                    <a:pt x="35" y="130"/>
                    <a:pt x="31" y="134"/>
                    <a:pt x="28" y="139"/>
                  </a:cubicBezTo>
                  <a:cubicBezTo>
                    <a:pt x="27" y="140"/>
                    <a:pt x="28" y="143"/>
                    <a:pt x="26" y="143"/>
                  </a:cubicBezTo>
                  <a:close/>
                </a:path>
              </a:pathLst>
            </a:custGeom>
            <a:solidFill>
              <a:srgbClr val="5E2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62"/>
            <p:cNvSpPr>
              <a:spLocks/>
            </p:cNvSpPr>
            <p:nvPr/>
          </p:nvSpPr>
          <p:spPr bwMode="auto">
            <a:xfrm>
              <a:off x="4854575" y="2832100"/>
              <a:ext cx="198438" cy="230187"/>
            </a:xfrm>
            <a:custGeom>
              <a:avLst/>
              <a:gdLst>
                <a:gd name="T0" fmla="*/ 25 w 53"/>
                <a:gd name="T1" fmla="*/ 0 h 61"/>
                <a:gd name="T2" fmla="*/ 28 w 53"/>
                <a:gd name="T3" fmla="*/ 1 h 61"/>
                <a:gd name="T4" fmla="*/ 46 w 53"/>
                <a:gd name="T5" fmla="*/ 11 h 61"/>
                <a:gd name="T6" fmla="*/ 49 w 53"/>
                <a:gd name="T7" fmla="*/ 44 h 61"/>
                <a:gd name="T8" fmla="*/ 24 w 53"/>
                <a:gd name="T9" fmla="*/ 58 h 61"/>
                <a:gd name="T10" fmla="*/ 22 w 53"/>
                <a:gd name="T11" fmla="*/ 59 h 61"/>
                <a:gd name="T12" fmla="*/ 15 w 53"/>
                <a:gd name="T13" fmla="*/ 7 h 61"/>
                <a:gd name="T14" fmla="*/ 25 w 53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61">
                  <a:moveTo>
                    <a:pt x="25" y="0"/>
                  </a:moveTo>
                  <a:cubicBezTo>
                    <a:pt x="26" y="2"/>
                    <a:pt x="27" y="2"/>
                    <a:pt x="28" y="1"/>
                  </a:cubicBezTo>
                  <a:cubicBezTo>
                    <a:pt x="39" y="0"/>
                    <a:pt x="41" y="1"/>
                    <a:pt x="46" y="11"/>
                  </a:cubicBezTo>
                  <a:cubicBezTo>
                    <a:pt x="52" y="21"/>
                    <a:pt x="53" y="32"/>
                    <a:pt x="49" y="44"/>
                  </a:cubicBezTo>
                  <a:cubicBezTo>
                    <a:pt x="46" y="52"/>
                    <a:pt x="32" y="61"/>
                    <a:pt x="24" y="58"/>
                  </a:cubicBezTo>
                  <a:cubicBezTo>
                    <a:pt x="23" y="57"/>
                    <a:pt x="23" y="58"/>
                    <a:pt x="22" y="59"/>
                  </a:cubicBezTo>
                  <a:cubicBezTo>
                    <a:pt x="4" y="51"/>
                    <a:pt x="0" y="20"/>
                    <a:pt x="15" y="7"/>
                  </a:cubicBezTo>
                  <a:cubicBezTo>
                    <a:pt x="18" y="4"/>
                    <a:pt x="22" y="3"/>
                    <a:pt x="25" y="0"/>
                  </a:cubicBezTo>
                  <a:close/>
                </a:path>
              </a:pathLst>
            </a:custGeom>
            <a:solidFill>
              <a:srgbClr val="6E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63"/>
            <p:cNvSpPr>
              <a:spLocks/>
            </p:cNvSpPr>
            <p:nvPr/>
          </p:nvSpPr>
          <p:spPr bwMode="auto">
            <a:xfrm>
              <a:off x="4951413" y="2414588"/>
              <a:ext cx="128588" cy="279400"/>
            </a:xfrm>
            <a:custGeom>
              <a:avLst/>
              <a:gdLst>
                <a:gd name="T0" fmla="*/ 16 w 34"/>
                <a:gd name="T1" fmla="*/ 1 h 74"/>
                <a:gd name="T2" fmla="*/ 23 w 34"/>
                <a:gd name="T3" fmla="*/ 7 h 74"/>
                <a:gd name="T4" fmla="*/ 27 w 34"/>
                <a:gd name="T5" fmla="*/ 14 h 74"/>
                <a:gd name="T6" fmla="*/ 30 w 34"/>
                <a:gd name="T7" fmla="*/ 23 h 74"/>
                <a:gd name="T8" fmla="*/ 30 w 34"/>
                <a:gd name="T9" fmla="*/ 38 h 74"/>
                <a:gd name="T10" fmla="*/ 29 w 34"/>
                <a:gd name="T11" fmla="*/ 50 h 74"/>
                <a:gd name="T12" fmla="*/ 27 w 34"/>
                <a:gd name="T13" fmla="*/ 64 h 74"/>
                <a:gd name="T14" fmla="*/ 17 w 34"/>
                <a:gd name="T15" fmla="*/ 74 h 74"/>
                <a:gd name="T16" fmla="*/ 16 w 34"/>
                <a:gd name="T17" fmla="*/ 73 h 74"/>
                <a:gd name="T18" fmla="*/ 15 w 34"/>
                <a:gd name="T19" fmla="*/ 67 h 74"/>
                <a:gd name="T20" fmla="*/ 14 w 34"/>
                <a:gd name="T21" fmla="*/ 33 h 74"/>
                <a:gd name="T22" fmla="*/ 14 w 34"/>
                <a:gd name="T23" fmla="*/ 72 h 74"/>
                <a:gd name="T24" fmla="*/ 9 w 34"/>
                <a:gd name="T25" fmla="*/ 72 h 74"/>
                <a:gd name="T26" fmla="*/ 3 w 34"/>
                <a:gd name="T27" fmla="*/ 54 h 74"/>
                <a:gd name="T28" fmla="*/ 3 w 34"/>
                <a:gd name="T29" fmla="*/ 46 h 74"/>
                <a:gd name="T30" fmla="*/ 5 w 34"/>
                <a:gd name="T31" fmla="*/ 27 h 74"/>
                <a:gd name="T32" fmla="*/ 5 w 34"/>
                <a:gd name="T33" fmla="*/ 21 h 74"/>
                <a:gd name="T34" fmla="*/ 9 w 34"/>
                <a:gd name="T35" fmla="*/ 5 h 74"/>
                <a:gd name="T36" fmla="*/ 13 w 34"/>
                <a:gd name="T37" fmla="*/ 1 h 74"/>
                <a:gd name="T38" fmla="*/ 16 w 34"/>
                <a:gd name="T39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74">
                  <a:moveTo>
                    <a:pt x="16" y="1"/>
                  </a:moveTo>
                  <a:cubicBezTo>
                    <a:pt x="19" y="3"/>
                    <a:pt x="21" y="5"/>
                    <a:pt x="23" y="7"/>
                  </a:cubicBezTo>
                  <a:cubicBezTo>
                    <a:pt x="25" y="9"/>
                    <a:pt x="27" y="12"/>
                    <a:pt x="27" y="14"/>
                  </a:cubicBezTo>
                  <a:cubicBezTo>
                    <a:pt x="26" y="18"/>
                    <a:pt x="28" y="20"/>
                    <a:pt x="30" y="23"/>
                  </a:cubicBezTo>
                  <a:cubicBezTo>
                    <a:pt x="34" y="28"/>
                    <a:pt x="33" y="33"/>
                    <a:pt x="30" y="38"/>
                  </a:cubicBezTo>
                  <a:cubicBezTo>
                    <a:pt x="28" y="42"/>
                    <a:pt x="27" y="45"/>
                    <a:pt x="29" y="50"/>
                  </a:cubicBezTo>
                  <a:cubicBezTo>
                    <a:pt x="32" y="54"/>
                    <a:pt x="30" y="60"/>
                    <a:pt x="27" y="64"/>
                  </a:cubicBezTo>
                  <a:cubicBezTo>
                    <a:pt x="24" y="68"/>
                    <a:pt x="21" y="71"/>
                    <a:pt x="17" y="74"/>
                  </a:cubicBezTo>
                  <a:cubicBezTo>
                    <a:pt x="17" y="74"/>
                    <a:pt x="16" y="73"/>
                    <a:pt x="16" y="73"/>
                  </a:cubicBezTo>
                  <a:cubicBezTo>
                    <a:pt x="14" y="72"/>
                    <a:pt x="15" y="69"/>
                    <a:pt x="15" y="67"/>
                  </a:cubicBezTo>
                  <a:cubicBezTo>
                    <a:pt x="15" y="55"/>
                    <a:pt x="14" y="44"/>
                    <a:pt x="14" y="33"/>
                  </a:cubicBezTo>
                  <a:cubicBezTo>
                    <a:pt x="14" y="46"/>
                    <a:pt x="16" y="59"/>
                    <a:pt x="14" y="72"/>
                  </a:cubicBezTo>
                  <a:cubicBezTo>
                    <a:pt x="13" y="74"/>
                    <a:pt x="11" y="73"/>
                    <a:pt x="9" y="72"/>
                  </a:cubicBezTo>
                  <a:cubicBezTo>
                    <a:pt x="4" y="69"/>
                    <a:pt x="0" y="59"/>
                    <a:pt x="3" y="54"/>
                  </a:cubicBezTo>
                  <a:cubicBezTo>
                    <a:pt x="4" y="51"/>
                    <a:pt x="4" y="48"/>
                    <a:pt x="3" y="46"/>
                  </a:cubicBezTo>
                  <a:cubicBezTo>
                    <a:pt x="1" y="39"/>
                    <a:pt x="1" y="33"/>
                    <a:pt x="5" y="27"/>
                  </a:cubicBezTo>
                  <a:cubicBezTo>
                    <a:pt x="7" y="25"/>
                    <a:pt x="6" y="23"/>
                    <a:pt x="5" y="21"/>
                  </a:cubicBezTo>
                  <a:cubicBezTo>
                    <a:pt x="2" y="13"/>
                    <a:pt x="3" y="10"/>
                    <a:pt x="9" y="5"/>
                  </a:cubicBezTo>
                  <a:cubicBezTo>
                    <a:pt x="10" y="4"/>
                    <a:pt x="12" y="2"/>
                    <a:pt x="13" y="1"/>
                  </a:cubicBezTo>
                  <a:cubicBezTo>
                    <a:pt x="14" y="0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758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64"/>
            <p:cNvSpPr>
              <a:spLocks/>
            </p:cNvSpPr>
            <p:nvPr/>
          </p:nvSpPr>
          <p:spPr bwMode="auto">
            <a:xfrm>
              <a:off x="5080000" y="2478088"/>
              <a:ext cx="231775" cy="219075"/>
            </a:xfrm>
            <a:custGeom>
              <a:avLst/>
              <a:gdLst>
                <a:gd name="T0" fmla="*/ 5 w 62"/>
                <a:gd name="T1" fmla="*/ 55 h 58"/>
                <a:gd name="T2" fmla="*/ 22 w 62"/>
                <a:gd name="T3" fmla="*/ 33 h 58"/>
                <a:gd name="T4" fmla="*/ 28 w 62"/>
                <a:gd name="T5" fmla="*/ 27 h 58"/>
                <a:gd name="T6" fmla="*/ 7 w 62"/>
                <a:gd name="T7" fmla="*/ 45 h 58"/>
                <a:gd name="T8" fmla="*/ 2 w 62"/>
                <a:gd name="T9" fmla="*/ 49 h 58"/>
                <a:gd name="T10" fmla="*/ 2 w 62"/>
                <a:gd name="T11" fmla="*/ 44 h 58"/>
                <a:gd name="T12" fmla="*/ 13 w 62"/>
                <a:gd name="T13" fmla="*/ 29 h 58"/>
                <a:gd name="T14" fmla="*/ 19 w 62"/>
                <a:gd name="T15" fmla="*/ 20 h 58"/>
                <a:gd name="T16" fmla="*/ 29 w 62"/>
                <a:gd name="T17" fmla="*/ 12 h 58"/>
                <a:gd name="T18" fmla="*/ 37 w 62"/>
                <a:gd name="T19" fmla="*/ 8 h 58"/>
                <a:gd name="T20" fmla="*/ 51 w 62"/>
                <a:gd name="T21" fmla="*/ 4 h 58"/>
                <a:gd name="T22" fmla="*/ 60 w 62"/>
                <a:gd name="T23" fmla="*/ 2 h 58"/>
                <a:gd name="T24" fmla="*/ 61 w 62"/>
                <a:gd name="T25" fmla="*/ 3 h 58"/>
                <a:gd name="T26" fmla="*/ 56 w 62"/>
                <a:gd name="T27" fmla="*/ 18 h 58"/>
                <a:gd name="T28" fmla="*/ 48 w 62"/>
                <a:gd name="T29" fmla="*/ 25 h 58"/>
                <a:gd name="T30" fmla="*/ 45 w 62"/>
                <a:gd name="T31" fmla="*/ 28 h 58"/>
                <a:gd name="T32" fmla="*/ 34 w 62"/>
                <a:gd name="T33" fmla="*/ 42 h 58"/>
                <a:gd name="T34" fmla="*/ 31 w 62"/>
                <a:gd name="T35" fmla="*/ 45 h 58"/>
                <a:gd name="T36" fmla="*/ 20 w 62"/>
                <a:gd name="T37" fmla="*/ 56 h 58"/>
                <a:gd name="T38" fmla="*/ 5 w 62"/>
                <a:gd name="T3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58">
                  <a:moveTo>
                    <a:pt x="5" y="55"/>
                  </a:moveTo>
                  <a:cubicBezTo>
                    <a:pt x="10" y="47"/>
                    <a:pt x="16" y="40"/>
                    <a:pt x="22" y="33"/>
                  </a:cubicBezTo>
                  <a:cubicBezTo>
                    <a:pt x="24" y="31"/>
                    <a:pt x="26" y="30"/>
                    <a:pt x="28" y="27"/>
                  </a:cubicBezTo>
                  <a:cubicBezTo>
                    <a:pt x="20" y="32"/>
                    <a:pt x="13" y="39"/>
                    <a:pt x="7" y="45"/>
                  </a:cubicBezTo>
                  <a:cubicBezTo>
                    <a:pt x="5" y="47"/>
                    <a:pt x="4" y="49"/>
                    <a:pt x="2" y="49"/>
                  </a:cubicBezTo>
                  <a:cubicBezTo>
                    <a:pt x="0" y="48"/>
                    <a:pt x="1" y="45"/>
                    <a:pt x="2" y="44"/>
                  </a:cubicBezTo>
                  <a:cubicBezTo>
                    <a:pt x="4" y="38"/>
                    <a:pt x="8" y="32"/>
                    <a:pt x="13" y="29"/>
                  </a:cubicBezTo>
                  <a:cubicBezTo>
                    <a:pt x="16" y="27"/>
                    <a:pt x="18" y="24"/>
                    <a:pt x="19" y="20"/>
                  </a:cubicBezTo>
                  <a:cubicBezTo>
                    <a:pt x="19" y="15"/>
                    <a:pt x="23" y="12"/>
                    <a:pt x="29" y="12"/>
                  </a:cubicBezTo>
                  <a:cubicBezTo>
                    <a:pt x="32" y="12"/>
                    <a:pt x="35" y="11"/>
                    <a:pt x="37" y="8"/>
                  </a:cubicBezTo>
                  <a:cubicBezTo>
                    <a:pt x="41" y="5"/>
                    <a:pt x="46" y="5"/>
                    <a:pt x="51" y="4"/>
                  </a:cubicBezTo>
                  <a:cubicBezTo>
                    <a:pt x="54" y="4"/>
                    <a:pt x="57" y="4"/>
                    <a:pt x="60" y="2"/>
                  </a:cubicBezTo>
                  <a:cubicBezTo>
                    <a:pt x="62" y="0"/>
                    <a:pt x="62" y="2"/>
                    <a:pt x="61" y="3"/>
                  </a:cubicBezTo>
                  <a:cubicBezTo>
                    <a:pt x="60" y="8"/>
                    <a:pt x="58" y="13"/>
                    <a:pt x="56" y="18"/>
                  </a:cubicBezTo>
                  <a:cubicBezTo>
                    <a:pt x="55" y="22"/>
                    <a:pt x="52" y="25"/>
                    <a:pt x="48" y="25"/>
                  </a:cubicBezTo>
                  <a:cubicBezTo>
                    <a:pt x="47" y="26"/>
                    <a:pt x="45" y="26"/>
                    <a:pt x="45" y="28"/>
                  </a:cubicBezTo>
                  <a:cubicBezTo>
                    <a:pt x="45" y="36"/>
                    <a:pt x="41" y="40"/>
                    <a:pt x="34" y="42"/>
                  </a:cubicBezTo>
                  <a:cubicBezTo>
                    <a:pt x="33" y="43"/>
                    <a:pt x="31" y="42"/>
                    <a:pt x="31" y="45"/>
                  </a:cubicBezTo>
                  <a:cubicBezTo>
                    <a:pt x="31" y="52"/>
                    <a:pt x="26" y="54"/>
                    <a:pt x="20" y="56"/>
                  </a:cubicBezTo>
                  <a:cubicBezTo>
                    <a:pt x="15" y="57"/>
                    <a:pt x="10" y="58"/>
                    <a:pt x="5" y="55"/>
                  </a:cubicBezTo>
                  <a:close/>
                </a:path>
              </a:pathLst>
            </a:custGeom>
            <a:solidFill>
              <a:srgbClr val="748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65"/>
            <p:cNvSpPr>
              <a:spLocks/>
            </p:cNvSpPr>
            <p:nvPr/>
          </p:nvSpPr>
          <p:spPr bwMode="auto">
            <a:xfrm>
              <a:off x="4706938" y="2493963"/>
              <a:ext cx="225425" cy="214312"/>
            </a:xfrm>
            <a:custGeom>
              <a:avLst/>
              <a:gdLst>
                <a:gd name="T0" fmla="*/ 56 w 60"/>
                <a:gd name="T1" fmla="*/ 52 h 57"/>
                <a:gd name="T2" fmla="*/ 32 w 60"/>
                <a:gd name="T3" fmla="*/ 47 h 57"/>
                <a:gd name="T4" fmla="*/ 21 w 60"/>
                <a:gd name="T5" fmla="*/ 36 h 57"/>
                <a:gd name="T6" fmla="*/ 16 w 60"/>
                <a:gd name="T7" fmla="*/ 26 h 57"/>
                <a:gd name="T8" fmla="*/ 14 w 60"/>
                <a:gd name="T9" fmla="*/ 23 h 57"/>
                <a:gd name="T10" fmla="*/ 2 w 60"/>
                <a:gd name="T11" fmla="*/ 7 h 57"/>
                <a:gd name="T12" fmla="*/ 8 w 60"/>
                <a:gd name="T13" fmla="*/ 1 h 57"/>
                <a:gd name="T14" fmla="*/ 18 w 60"/>
                <a:gd name="T15" fmla="*/ 3 h 57"/>
                <a:gd name="T16" fmla="*/ 37 w 60"/>
                <a:gd name="T17" fmla="*/ 11 h 57"/>
                <a:gd name="T18" fmla="*/ 42 w 60"/>
                <a:gd name="T19" fmla="*/ 16 h 57"/>
                <a:gd name="T20" fmla="*/ 53 w 60"/>
                <a:gd name="T21" fmla="*/ 30 h 57"/>
                <a:gd name="T22" fmla="*/ 59 w 60"/>
                <a:gd name="T23" fmla="*/ 41 h 57"/>
                <a:gd name="T24" fmla="*/ 57 w 60"/>
                <a:gd name="T25" fmla="*/ 44 h 57"/>
                <a:gd name="T26" fmla="*/ 50 w 60"/>
                <a:gd name="T27" fmla="*/ 40 h 57"/>
                <a:gd name="T28" fmla="*/ 33 w 60"/>
                <a:gd name="T29" fmla="*/ 23 h 57"/>
                <a:gd name="T30" fmla="*/ 55 w 60"/>
                <a:gd name="T31" fmla="*/ 48 h 57"/>
                <a:gd name="T32" fmla="*/ 56 w 60"/>
                <a:gd name="T33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7">
                  <a:moveTo>
                    <a:pt x="56" y="52"/>
                  </a:moveTo>
                  <a:cubicBezTo>
                    <a:pt x="49" y="57"/>
                    <a:pt x="34" y="53"/>
                    <a:pt x="32" y="47"/>
                  </a:cubicBezTo>
                  <a:cubicBezTo>
                    <a:pt x="30" y="41"/>
                    <a:pt x="26" y="39"/>
                    <a:pt x="21" y="36"/>
                  </a:cubicBezTo>
                  <a:cubicBezTo>
                    <a:pt x="17" y="34"/>
                    <a:pt x="16" y="30"/>
                    <a:pt x="16" y="26"/>
                  </a:cubicBezTo>
                  <a:cubicBezTo>
                    <a:pt x="16" y="25"/>
                    <a:pt x="16" y="23"/>
                    <a:pt x="14" y="23"/>
                  </a:cubicBezTo>
                  <a:cubicBezTo>
                    <a:pt x="5" y="22"/>
                    <a:pt x="4" y="14"/>
                    <a:pt x="2" y="7"/>
                  </a:cubicBezTo>
                  <a:cubicBezTo>
                    <a:pt x="0" y="0"/>
                    <a:pt x="0" y="0"/>
                    <a:pt x="8" y="1"/>
                  </a:cubicBezTo>
                  <a:cubicBezTo>
                    <a:pt x="11" y="2"/>
                    <a:pt x="15" y="1"/>
                    <a:pt x="18" y="3"/>
                  </a:cubicBezTo>
                  <a:cubicBezTo>
                    <a:pt x="24" y="6"/>
                    <a:pt x="30" y="10"/>
                    <a:pt x="37" y="11"/>
                  </a:cubicBezTo>
                  <a:cubicBezTo>
                    <a:pt x="40" y="11"/>
                    <a:pt x="42" y="13"/>
                    <a:pt x="42" y="16"/>
                  </a:cubicBezTo>
                  <a:cubicBezTo>
                    <a:pt x="43" y="23"/>
                    <a:pt x="48" y="26"/>
                    <a:pt x="53" y="30"/>
                  </a:cubicBezTo>
                  <a:cubicBezTo>
                    <a:pt x="56" y="33"/>
                    <a:pt x="57" y="37"/>
                    <a:pt x="59" y="41"/>
                  </a:cubicBezTo>
                  <a:cubicBezTo>
                    <a:pt x="60" y="42"/>
                    <a:pt x="59" y="44"/>
                    <a:pt x="57" y="44"/>
                  </a:cubicBezTo>
                  <a:cubicBezTo>
                    <a:pt x="54" y="44"/>
                    <a:pt x="52" y="42"/>
                    <a:pt x="50" y="40"/>
                  </a:cubicBezTo>
                  <a:cubicBezTo>
                    <a:pt x="44" y="33"/>
                    <a:pt x="37" y="27"/>
                    <a:pt x="33" y="23"/>
                  </a:cubicBezTo>
                  <a:cubicBezTo>
                    <a:pt x="40" y="29"/>
                    <a:pt x="48" y="39"/>
                    <a:pt x="55" y="48"/>
                  </a:cubicBezTo>
                  <a:cubicBezTo>
                    <a:pt x="56" y="49"/>
                    <a:pt x="58" y="51"/>
                    <a:pt x="56" y="52"/>
                  </a:cubicBezTo>
                  <a:close/>
                </a:path>
              </a:pathLst>
            </a:custGeom>
            <a:solidFill>
              <a:srgbClr val="748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66"/>
            <p:cNvSpPr>
              <a:spLocks/>
            </p:cNvSpPr>
            <p:nvPr/>
          </p:nvSpPr>
          <p:spPr bwMode="auto">
            <a:xfrm>
              <a:off x="4699000" y="2384425"/>
              <a:ext cx="312738" cy="315912"/>
            </a:xfrm>
            <a:custGeom>
              <a:avLst/>
              <a:gdLst>
                <a:gd name="T0" fmla="*/ 59 w 83"/>
                <a:gd name="T1" fmla="*/ 73 h 84"/>
                <a:gd name="T2" fmla="*/ 60 w 83"/>
                <a:gd name="T3" fmla="*/ 70 h 84"/>
                <a:gd name="T4" fmla="*/ 49 w 83"/>
                <a:gd name="T5" fmla="*/ 56 h 84"/>
                <a:gd name="T6" fmla="*/ 44 w 83"/>
                <a:gd name="T7" fmla="*/ 48 h 84"/>
                <a:gd name="T8" fmla="*/ 32 w 83"/>
                <a:gd name="T9" fmla="*/ 39 h 84"/>
                <a:gd name="T10" fmla="*/ 27 w 83"/>
                <a:gd name="T11" fmla="*/ 38 h 84"/>
                <a:gd name="T12" fmla="*/ 15 w 83"/>
                <a:gd name="T13" fmla="*/ 32 h 84"/>
                <a:gd name="T14" fmla="*/ 3 w 83"/>
                <a:gd name="T15" fmla="*/ 30 h 84"/>
                <a:gd name="T16" fmla="*/ 4 w 83"/>
                <a:gd name="T17" fmla="*/ 36 h 84"/>
                <a:gd name="T18" fmla="*/ 2 w 83"/>
                <a:gd name="T19" fmla="*/ 28 h 84"/>
                <a:gd name="T20" fmla="*/ 10 w 83"/>
                <a:gd name="T21" fmla="*/ 27 h 84"/>
                <a:gd name="T22" fmla="*/ 18 w 83"/>
                <a:gd name="T23" fmla="*/ 27 h 84"/>
                <a:gd name="T24" fmla="*/ 43 w 83"/>
                <a:gd name="T25" fmla="*/ 34 h 84"/>
                <a:gd name="T26" fmla="*/ 49 w 83"/>
                <a:gd name="T27" fmla="*/ 46 h 84"/>
                <a:gd name="T28" fmla="*/ 53 w 83"/>
                <a:gd name="T29" fmla="*/ 51 h 84"/>
                <a:gd name="T30" fmla="*/ 63 w 83"/>
                <a:gd name="T31" fmla="*/ 61 h 84"/>
                <a:gd name="T32" fmla="*/ 64 w 83"/>
                <a:gd name="T33" fmla="*/ 49 h 84"/>
                <a:gd name="T34" fmla="*/ 67 w 83"/>
                <a:gd name="T35" fmla="*/ 34 h 84"/>
                <a:gd name="T36" fmla="*/ 68 w 83"/>
                <a:gd name="T37" fmla="*/ 31 h 84"/>
                <a:gd name="T38" fmla="*/ 72 w 83"/>
                <a:gd name="T39" fmla="*/ 10 h 84"/>
                <a:gd name="T40" fmla="*/ 77 w 83"/>
                <a:gd name="T41" fmla="*/ 3 h 84"/>
                <a:gd name="T42" fmla="*/ 80 w 83"/>
                <a:gd name="T43" fmla="*/ 3 h 84"/>
                <a:gd name="T44" fmla="*/ 83 w 83"/>
                <a:gd name="T45" fmla="*/ 9 h 84"/>
                <a:gd name="T46" fmla="*/ 74 w 83"/>
                <a:gd name="T47" fmla="*/ 29 h 84"/>
                <a:gd name="T48" fmla="*/ 74 w 83"/>
                <a:gd name="T49" fmla="*/ 35 h 84"/>
                <a:gd name="T50" fmla="*/ 72 w 83"/>
                <a:gd name="T51" fmla="*/ 54 h 84"/>
                <a:gd name="T52" fmla="*/ 71 w 83"/>
                <a:gd name="T53" fmla="*/ 62 h 84"/>
                <a:gd name="T54" fmla="*/ 80 w 83"/>
                <a:gd name="T55" fmla="*/ 81 h 84"/>
                <a:gd name="T56" fmla="*/ 81 w 83"/>
                <a:gd name="T57" fmla="*/ 83 h 84"/>
                <a:gd name="T58" fmla="*/ 75 w 83"/>
                <a:gd name="T59" fmla="*/ 82 h 84"/>
                <a:gd name="T60" fmla="*/ 64 w 83"/>
                <a:gd name="T61" fmla="*/ 69 h 84"/>
                <a:gd name="T62" fmla="*/ 63 w 83"/>
                <a:gd name="T63" fmla="*/ 77 h 84"/>
                <a:gd name="T64" fmla="*/ 59 w 83"/>
                <a:gd name="T6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84">
                  <a:moveTo>
                    <a:pt x="59" y="73"/>
                  </a:moveTo>
                  <a:cubicBezTo>
                    <a:pt x="60" y="72"/>
                    <a:pt x="61" y="71"/>
                    <a:pt x="60" y="70"/>
                  </a:cubicBezTo>
                  <a:cubicBezTo>
                    <a:pt x="58" y="65"/>
                    <a:pt x="55" y="59"/>
                    <a:pt x="49" y="56"/>
                  </a:cubicBezTo>
                  <a:cubicBezTo>
                    <a:pt x="46" y="54"/>
                    <a:pt x="45" y="52"/>
                    <a:pt x="44" y="48"/>
                  </a:cubicBezTo>
                  <a:cubicBezTo>
                    <a:pt x="42" y="41"/>
                    <a:pt x="39" y="39"/>
                    <a:pt x="32" y="39"/>
                  </a:cubicBezTo>
                  <a:cubicBezTo>
                    <a:pt x="30" y="39"/>
                    <a:pt x="28" y="39"/>
                    <a:pt x="27" y="38"/>
                  </a:cubicBezTo>
                  <a:cubicBezTo>
                    <a:pt x="24" y="33"/>
                    <a:pt x="19" y="32"/>
                    <a:pt x="15" y="32"/>
                  </a:cubicBezTo>
                  <a:cubicBezTo>
                    <a:pt x="11" y="32"/>
                    <a:pt x="7" y="32"/>
                    <a:pt x="3" y="30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3" y="33"/>
                    <a:pt x="0" y="30"/>
                    <a:pt x="2" y="28"/>
                  </a:cubicBezTo>
                  <a:cubicBezTo>
                    <a:pt x="3" y="25"/>
                    <a:pt x="7" y="28"/>
                    <a:pt x="10" y="27"/>
                  </a:cubicBezTo>
                  <a:cubicBezTo>
                    <a:pt x="13" y="27"/>
                    <a:pt x="16" y="27"/>
                    <a:pt x="18" y="27"/>
                  </a:cubicBezTo>
                  <a:cubicBezTo>
                    <a:pt x="27" y="26"/>
                    <a:pt x="34" y="32"/>
                    <a:pt x="43" y="34"/>
                  </a:cubicBezTo>
                  <a:cubicBezTo>
                    <a:pt x="47" y="35"/>
                    <a:pt x="49" y="41"/>
                    <a:pt x="49" y="46"/>
                  </a:cubicBezTo>
                  <a:cubicBezTo>
                    <a:pt x="50" y="49"/>
                    <a:pt x="51" y="50"/>
                    <a:pt x="53" y="51"/>
                  </a:cubicBezTo>
                  <a:cubicBezTo>
                    <a:pt x="58" y="52"/>
                    <a:pt x="61" y="56"/>
                    <a:pt x="63" y="61"/>
                  </a:cubicBezTo>
                  <a:cubicBezTo>
                    <a:pt x="66" y="57"/>
                    <a:pt x="67" y="54"/>
                    <a:pt x="64" y="49"/>
                  </a:cubicBezTo>
                  <a:cubicBezTo>
                    <a:pt x="62" y="44"/>
                    <a:pt x="62" y="38"/>
                    <a:pt x="67" y="34"/>
                  </a:cubicBezTo>
                  <a:cubicBezTo>
                    <a:pt x="68" y="33"/>
                    <a:pt x="69" y="32"/>
                    <a:pt x="68" y="31"/>
                  </a:cubicBezTo>
                  <a:cubicBezTo>
                    <a:pt x="64" y="23"/>
                    <a:pt x="68" y="17"/>
                    <a:pt x="72" y="10"/>
                  </a:cubicBezTo>
                  <a:cubicBezTo>
                    <a:pt x="74" y="8"/>
                    <a:pt x="75" y="5"/>
                    <a:pt x="77" y="3"/>
                  </a:cubicBezTo>
                  <a:cubicBezTo>
                    <a:pt x="78" y="1"/>
                    <a:pt x="79" y="0"/>
                    <a:pt x="80" y="3"/>
                  </a:cubicBezTo>
                  <a:cubicBezTo>
                    <a:pt x="80" y="6"/>
                    <a:pt x="82" y="7"/>
                    <a:pt x="83" y="9"/>
                  </a:cubicBezTo>
                  <a:cubicBezTo>
                    <a:pt x="74" y="11"/>
                    <a:pt x="69" y="21"/>
                    <a:pt x="74" y="29"/>
                  </a:cubicBezTo>
                  <a:cubicBezTo>
                    <a:pt x="75" y="31"/>
                    <a:pt x="76" y="33"/>
                    <a:pt x="74" y="35"/>
                  </a:cubicBezTo>
                  <a:cubicBezTo>
                    <a:pt x="69" y="40"/>
                    <a:pt x="69" y="47"/>
                    <a:pt x="72" y="54"/>
                  </a:cubicBezTo>
                  <a:cubicBezTo>
                    <a:pt x="73" y="57"/>
                    <a:pt x="72" y="59"/>
                    <a:pt x="71" y="62"/>
                  </a:cubicBezTo>
                  <a:cubicBezTo>
                    <a:pt x="68" y="69"/>
                    <a:pt x="73" y="79"/>
                    <a:pt x="80" y="81"/>
                  </a:cubicBezTo>
                  <a:cubicBezTo>
                    <a:pt x="81" y="81"/>
                    <a:pt x="81" y="82"/>
                    <a:pt x="81" y="83"/>
                  </a:cubicBezTo>
                  <a:cubicBezTo>
                    <a:pt x="78" y="84"/>
                    <a:pt x="76" y="83"/>
                    <a:pt x="75" y="82"/>
                  </a:cubicBezTo>
                  <a:cubicBezTo>
                    <a:pt x="70" y="79"/>
                    <a:pt x="66" y="75"/>
                    <a:pt x="64" y="69"/>
                  </a:cubicBezTo>
                  <a:cubicBezTo>
                    <a:pt x="65" y="71"/>
                    <a:pt x="66" y="75"/>
                    <a:pt x="63" y="77"/>
                  </a:cubicBezTo>
                  <a:cubicBezTo>
                    <a:pt x="60" y="77"/>
                    <a:pt x="58" y="76"/>
                    <a:pt x="59" y="73"/>
                  </a:cubicBezTo>
                  <a:close/>
                </a:path>
              </a:pathLst>
            </a:custGeom>
            <a:solidFill>
              <a:srgbClr val="899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67"/>
            <p:cNvSpPr>
              <a:spLocks/>
            </p:cNvSpPr>
            <p:nvPr/>
          </p:nvSpPr>
          <p:spPr bwMode="auto">
            <a:xfrm>
              <a:off x="5072063" y="2478088"/>
              <a:ext cx="244475" cy="192087"/>
            </a:xfrm>
            <a:custGeom>
              <a:avLst/>
              <a:gdLst>
                <a:gd name="T0" fmla="*/ 63 w 65"/>
                <a:gd name="T1" fmla="*/ 3 h 51"/>
                <a:gd name="T2" fmla="*/ 63 w 65"/>
                <a:gd name="T3" fmla="*/ 2 h 51"/>
                <a:gd name="T4" fmla="*/ 48 w 65"/>
                <a:gd name="T5" fmla="*/ 6 h 51"/>
                <a:gd name="T6" fmla="*/ 24 w 65"/>
                <a:gd name="T7" fmla="*/ 16 h 51"/>
                <a:gd name="T8" fmla="*/ 22 w 65"/>
                <a:gd name="T9" fmla="*/ 22 h 51"/>
                <a:gd name="T10" fmla="*/ 17 w 65"/>
                <a:gd name="T11" fmla="*/ 29 h 51"/>
                <a:gd name="T12" fmla="*/ 4 w 65"/>
                <a:gd name="T13" fmla="*/ 49 h 51"/>
                <a:gd name="T14" fmla="*/ 3 w 65"/>
                <a:gd name="T15" fmla="*/ 51 h 51"/>
                <a:gd name="T16" fmla="*/ 9 w 65"/>
                <a:gd name="T17" fmla="*/ 26 h 51"/>
                <a:gd name="T18" fmla="*/ 17 w 65"/>
                <a:gd name="T19" fmla="*/ 15 h 51"/>
                <a:gd name="T20" fmla="*/ 32 w 65"/>
                <a:gd name="T21" fmla="*/ 5 h 51"/>
                <a:gd name="T22" fmla="*/ 34 w 65"/>
                <a:gd name="T23" fmla="*/ 4 h 51"/>
                <a:gd name="T24" fmla="*/ 50 w 65"/>
                <a:gd name="T25" fmla="*/ 1 h 51"/>
                <a:gd name="T26" fmla="*/ 62 w 65"/>
                <a:gd name="T27" fmla="*/ 0 h 51"/>
                <a:gd name="T28" fmla="*/ 63 w 65"/>
                <a:gd name="T2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51">
                  <a:moveTo>
                    <a:pt x="63" y="3"/>
                  </a:moveTo>
                  <a:cubicBezTo>
                    <a:pt x="63" y="3"/>
                    <a:pt x="63" y="3"/>
                    <a:pt x="63" y="2"/>
                  </a:cubicBezTo>
                  <a:cubicBezTo>
                    <a:pt x="59" y="7"/>
                    <a:pt x="53" y="5"/>
                    <a:pt x="48" y="6"/>
                  </a:cubicBezTo>
                  <a:cubicBezTo>
                    <a:pt x="40" y="9"/>
                    <a:pt x="32" y="13"/>
                    <a:pt x="24" y="16"/>
                  </a:cubicBezTo>
                  <a:cubicBezTo>
                    <a:pt x="22" y="17"/>
                    <a:pt x="22" y="20"/>
                    <a:pt x="22" y="22"/>
                  </a:cubicBezTo>
                  <a:cubicBezTo>
                    <a:pt x="22" y="25"/>
                    <a:pt x="20" y="27"/>
                    <a:pt x="17" y="29"/>
                  </a:cubicBezTo>
                  <a:cubicBezTo>
                    <a:pt x="10" y="34"/>
                    <a:pt x="5" y="41"/>
                    <a:pt x="4" y="49"/>
                  </a:cubicBezTo>
                  <a:cubicBezTo>
                    <a:pt x="4" y="50"/>
                    <a:pt x="3" y="50"/>
                    <a:pt x="3" y="51"/>
                  </a:cubicBezTo>
                  <a:cubicBezTo>
                    <a:pt x="0" y="41"/>
                    <a:pt x="2" y="29"/>
                    <a:pt x="9" y="26"/>
                  </a:cubicBezTo>
                  <a:cubicBezTo>
                    <a:pt x="15" y="23"/>
                    <a:pt x="16" y="20"/>
                    <a:pt x="17" y="15"/>
                  </a:cubicBezTo>
                  <a:cubicBezTo>
                    <a:pt x="19" y="8"/>
                    <a:pt x="23" y="6"/>
                    <a:pt x="32" y="5"/>
                  </a:cubicBezTo>
                  <a:cubicBezTo>
                    <a:pt x="33" y="5"/>
                    <a:pt x="34" y="5"/>
                    <a:pt x="34" y="4"/>
                  </a:cubicBezTo>
                  <a:cubicBezTo>
                    <a:pt x="39" y="0"/>
                    <a:pt x="44" y="0"/>
                    <a:pt x="50" y="1"/>
                  </a:cubicBezTo>
                  <a:cubicBezTo>
                    <a:pt x="54" y="1"/>
                    <a:pt x="58" y="1"/>
                    <a:pt x="62" y="0"/>
                  </a:cubicBezTo>
                  <a:cubicBezTo>
                    <a:pt x="65" y="0"/>
                    <a:pt x="65" y="1"/>
                    <a:pt x="63" y="3"/>
                  </a:cubicBezTo>
                  <a:close/>
                </a:path>
              </a:pathLst>
            </a:custGeom>
            <a:solidFill>
              <a:srgbClr val="899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68"/>
            <p:cNvSpPr>
              <a:spLocks/>
            </p:cNvSpPr>
            <p:nvPr/>
          </p:nvSpPr>
          <p:spPr bwMode="auto">
            <a:xfrm>
              <a:off x="4816475" y="2568575"/>
              <a:ext cx="120650" cy="125412"/>
            </a:xfrm>
            <a:custGeom>
              <a:avLst/>
              <a:gdLst>
                <a:gd name="T0" fmla="*/ 28 w 32"/>
                <a:gd name="T1" fmla="*/ 24 h 33"/>
                <a:gd name="T2" fmla="*/ 32 w 32"/>
                <a:gd name="T3" fmla="*/ 28 h 33"/>
                <a:gd name="T4" fmla="*/ 31 w 32"/>
                <a:gd name="T5" fmla="*/ 29 h 33"/>
                <a:gd name="T6" fmla="*/ 28 w 32"/>
                <a:gd name="T7" fmla="*/ 33 h 33"/>
                <a:gd name="T8" fmla="*/ 27 w 32"/>
                <a:gd name="T9" fmla="*/ 32 h 33"/>
                <a:gd name="T10" fmla="*/ 16 w 32"/>
                <a:gd name="T11" fmla="*/ 18 h 33"/>
                <a:gd name="T12" fmla="*/ 0 w 32"/>
                <a:gd name="T13" fmla="*/ 0 h 33"/>
                <a:gd name="T14" fmla="*/ 28 w 32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9" y="25"/>
                    <a:pt x="30" y="27"/>
                    <a:pt x="32" y="28"/>
                  </a:cubicBezTo>
                  <a:cubicBezTo>
                    <a:pt x="32" y="28"/>
                    <a:pt x="32" y="28"/>
                    <a:pt x="31" y="29"/>
                  </a:cubicBezTo>
                  <a:cubicBezTo>
                    <a:pt x="29" y="29"/>
                    <a:pt x="30" y="32"/>
                    <a:pt x="28" y="33"/>
                  </a:cubicBezTo>
                  <a:cubicBezTo>
                    <a:pt x="28" y="33"/>
                    <a:pt x="28" y="33"/>
                    <a:pt x="27" y="32"/>
                  </a:cubicBezTo>
                  <a:cubicBezTo>
                    <a:pt x="25" y="27"/>
                    <a:pt x="20" y="22"/>
                    <a:pt x="16" y="18"/>
                  </a:cubicBezTo>
                  <a:cubicBezTo>
                    <a:pt x="11" y="12"/>
                    <a:pt x="5" y="6"/>
                    <a:pt x="0" y="0"/>
                  </a:cubicBezTo>
                  <a:cubicBezTo>
                    <a:pt x="10" y="6"/>
                    <a:pt x="18" y="16"/>
                    <a:pt x="28" y="24"/>
                  </a:cubicBezTo>
                  <a:close/>
                </a:path>
              </a:pathLst>
            </a:custGeom>
            <a:solidFill>
              <a:srgbClr val="604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69"/>
            <p:cNvSpPr>
              <a:spLocks/>
            </p:cNvSpPr>
            <p:nvPr/>
          </p:nvSpPr>
          <p:spPr bwMode="auto">
            <a:xfrm>
              <a:off x="5000625" y="2532063"/>
              <a:ext cx="14288" cy="168275"/>
            </a:xfrm>
            <a:custGeom>
              <a:avLst/>
              <a:gdLst>
                <a:gd name="T0" fmla="*/ 1 w 4"/>
                <a:gd name="T1" fmla="*/ 45 h 45"/>
                <a:gd name="T2" fmla="*/ 0 w 4"/>
                <a:gd name="T3" fmla="*/ 43 h 45"/>
                <a:gd name="T4" fmla="*/ 0 w 4"/>
                <a:gd name="T5" fmla="*/ 42 h 45"/>
                <a:gd name="T6" fmla="*/ 0 w 4"/>
                <a:gd name="T7" fmla="*/ 0 h 45"/>
                <a:gd name="T8" fmla="*/ 1 w 4"/>
                <a:gd name="T9" fmla="*/ 0 h 45"/>
                <a:gd name="T10" fmla="*/ 3 w 4"/>
                <a:gd name="T11" fmla="*/ 42 h 45"/>
                <a:gd name="T12" fmla="*/ 1 w 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4"/>
                    <a:pt x="4" y="28"/>
                    <a:pt x="3" y="42"/>
                  </a:cubicBezTo>
                  <a:cubicBezTo>
                    <a:pt x="2" y="43"/>
                    <a:pt x="1" y="43"/>
                    <a:pt x="1" y="45"/>
                  </a:cubicBezTo>
                  <a:close/>
                </a:path>
              </a:pathLst>
            </a:custGeom>
            <a:solidFill>
              <a:srgbClr val="685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70"/>
            <p:cNvSpPr>
              <a:spLocks/>
            </p:cNvSpPr>
            <p:nvPr/>
          </p:nvSpPr>
          <p:spPr bwMode="auto">
            <a:xfrm>
              <a:off x="4895850" y="2892425"/>
              <a:ext cx="93663" cy="79375"/>
            </a:xfrm>
            <a:custGeom>
              <a:avLst/>
              <a:gdLst>
                <a:gd name="T0" fmla="*/ 9 w 25"/>
                <a:gd name="T1" fmla="*/ 21 h 21"/>
                <a:gd name="T2" fmla="*/ 0 w 25"/>
                <a:gd name="T3" fmla="*/ 12 h 21"/>
                <a:gd name="T4" fmla="*/ 12 w 25"/>
                <a:gd name="T5" fmla="*/ 1 h 21"/>
                <a:gd name="T6" fmla="*/ 24 w 25"/>
                <a:gd name="T7" fmla="*/ 12 h 21"/>
                <a:gd name="T8" fmla="*/ 9 w 2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9" y="21"/>
                  </a:moveTo>
                  <a:cubicBezTo>
                    <a:pt x="4" y="21"/>
                    <a:pt x="0" y="17"/>
                    <a:pt x="0" y="12"/>
                  </a:cubicBezTo>
                  <a:cubicBezTo>
                    <a:pt x="0" y="5"/>
                    <a:pt x="4" y="1"/>
                    <a:pt x="12" y="1"/>
                  </a:cubicBezTo>
                  <a:cubicBezTo>
                    <a:pt x="21" y="0"/>
                    <a:pt x="23" y="6"/>
                    <a:pt x="24" y="12"/>
                  </a:cubicBezTo>
                  <a:cubicBezTo>
                    <a:pt x="25" y="16"/>
                    <a:pt x="17" y="21"/>
                    <a:pt x="9" y="21"/>
                  </a:cubicBezTo>
                  <a:close/>
                </a:path>
              </a:pathLst>
            </a:custGeom>
            <a:solidFill>
              <a:srgbClr val="8A4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71"/>
            <p:cNvSpPr>
              <a:spLocks/>
            </p:cNvSpPr>
            <p:nvPr/>
          </p:nvSpPr>
          <p:spPr bwMode="auto">
            <a:xfrm>
              <a:off x="3929063" y="2908300"/>
              <a:ext cx="38100" cy="66675"/>
            </a:xfrm>
            <a:custGeom>
              <a:avLst/>
              <a:gdLst>
                <a:gd name="T0" fmla="*/ 10 w 10"/>
                <a:gd name="T1" fmla="*/ 6 h 18"/>
                <a:gd name="T2" fmla="*/ 7 w 10"/>
                <a:gd name="T3" fmla="*/ 16 h 18"/>
                <a:gd name="T4" fmla="*/ 2 w 10"/>
                <a:gd name="T5" fmla="*/ 17 h 18"/>
                <a:gd name="T6" fmla="*/ 1 w 10"/>
                <a:gd name="T7" fmla="*/ 13 h 18"/>
                <a:gd name="T8" fmla="*/ 5 w 10"/>
                <a:gd name="T9" fmla="*/ 3 h 18"/>
                <a:gd name="T10" fmla="*/ 7 w 10"/>
                <a:gd name="T11" fmla="*/ 1 h 18"/>
                <a:gd name="T12" fmla="*/ 9 w 10"/>
                <a:gd name="T13" fmla="*/ 4 h 18"/>
                <a:gd name="T14" fmla="*/ 10 w 10"/>
                <a:gd name="T1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cubicBezTo>
                    <a:pt x="10" y="10"/>
                    <a:pt x="8" y="13"/>
                    <a:pt x="7" y="16"/>
                  </a:cubicBezTo>
                  <a:cubicBezTo>
                    <a:pt x="6" y="18"/>
                    <a:pt x="4" y="18"/>
                    <a:pt x="2" y="17"/>
                  </a:cubicBezTo>
                  <a:cubicBezTo>
                    <a:pt x="0" y="16"/>
                    <a:pt x="1" y="14"/>
                    <a:pt x="1" y="13"/>
                  </a:cubicBezTo>
                  <a:cubicBezTo>
                    <a:pt x="2" y="10"/>
                    <a:pt x="4" y="7"/>
                    <a:pt x="5" y="3"/>
                  </a:cubicBezTo>
                  <a:cubicBezTo>
                    <a:pt x="5" y="2"/>
                    <a:pt x="6" y="0"/>
                    <a:pt x="7" y="1"/>
                  </a:cubicBezTo>
                  <a:cubicBezTo>
                    <a:pt x="9" y="1"/>
                    <a:pt x="9" y="2"/>
                    <a:pt x="9" y="4"/>
                  </a:cubicBezTo>
                  <a:cubicBezTo>
                    <a:pt x="10" y="4"/>
                    <a:pt x="10" y="5"/>
                    <a:pt x="10" y="6"/>
                  </a:cubicBezTo>
                  <a:close/>
                </a:path>
              </a:pathLst>
            </a:custGeom>
            <a:solidFill>
              <a:srgbClr val="523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72"/>
            <p:cNvSpPr>
              <a:spLocks/>
            </p:cNvSpPr>
            <p:nvPr/>
          </p:nvSpPr>
          <p:spPr bwMode="auto">
            <a:xfrm>
              <a:off x="3005138" y="2836863"/>
              <a:ext cx="22225" cy="30162"/>
            </a:xfrm>
            <a:custGeom>
              <a:avLst/>
              <a:gdLst>
                <a:gd name="T0" fmla="*/ 0 w 6"/>
                <a:gd name="T1" fmla="*/ 4 h 8"/>
                <a:gd name="T2" fmla="*/ 0 w 6"/>
                <a:gd name="T3" fmla="*/ 3 h 8"/>
                <a:gd name="T4" fmla="*/ 6 w 6"/>
                <a:gd name="T5" fmla="*/ 7 h 8"/>
                <a:gd name="T6" fmla="*/ 0 w 6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3" y="0"/>
                    <a:pt x="3" y="0"/>
                    <a:pt x="6" y="7"/>
                  </a:cubicBezTo>
                  <a:cubicBezTo>
                    <a:pt x="3" y="8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73"/>
            <p:cNvSpPr>
              <a:spLocks/>
            </p:cNvSpPr>
            <p:nvPr/>
          </p:nvSpPr>
          <p:spPr bwMode="auto">
            <a:xfrm>
              <a:off x="4237038" y="2806700"/>
              <a:ext cx="26988" cy="63500"/>
            </a:xfrm>
            <a:custGeom>
              <a:avLst/>
              <a:gdLst>
                <a:gd name="T0" fmla="*/ 7 w 7"/>
                <a:gd name="T1" fmla="*/ 9 h 17"/>
                <a:gd name="T2" fmla="*/ 4 w 7"/>
                <a:gd name="T3" fmla="*/ 16 h 17"/>
                <a:gd name="T4" fmla="*/ 2 w 7"/>
                <a:gd name="T5" fmla="*/ 17 h 17"/>
                <a:gd name="T6" fmla="*/ 1 w 7"/>
                <a:gd name="T7" fmla="*/ 8 h 17"/>
                <a:gd name="T8" fmla="*/ 2 w 7"/>
                <a:gd name="T9" fmla="*/ 3 h 17"/>
                <a:gd name="T10" fmla="*/ 3 w 7"/>
                <a:gd name="T11" fmla="*/ 0 h 17"/>
                <a:gd name="T12" fmla="*/ 6 w 7"/>
                <a:gd name="T13" fmla="*/ 3 h 17"/>
                <a:gd name="T14" fmla="*/ 7 w 7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7" y="9"/>
                  </a:moveTo>
                  <a:cubicBezTo>
                    <a:pt x="7" y="11"/>
                    <a:pt x="7" y="14"/>
                    <a:pt x="4" y="16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0" y="14"/>
                    <a:pt x="1" y="11"/>
                    <a:pt x="1" y="8"/>
                  </a:cubicBezTo>
                  <a:cubicBezTo>
                    <a:pt x="1" y="6"/>
                    <a:pt x="2" y="5"/>
                    <a:pt x="2" y="3"/>
                  </a:cubicBezTo>
                  <a:cubicBezTo>
                    <a:pt x="2" y="2"/>
                    <a:pt x="1" y="1"/>
                    <a:pt x="3" y="0"/>
                  </a:cubicBezTo>
                  <a:cubicBezTo>
                    <a:pt x="5" y="0"/>
                    <a:pt x="5" y="1"/>
                    <a:pt x="6" y="3"/>
                  </a:cubicBezTo>
                  <a:cubicBezTo>
                    <a:pt x="6" y="5"/>
                    <a:pt x="7" y="6"/>
                    <a:pt x="7" y="9"/>
                  </a:cubicBezTo>
                  <a:close/>
                </a:path>
              </a:pathLst>
            </a:custGeom>
            <a:solidFill>
              <a:srgbClr val="57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74"/>
            <p:cNvSpPr>
              <a:spLocks/>
            </p:cNvSpPr>
            <p:nvPr/>
          </p:nvSpPr>
          <p:spPr bwMode="auto">
            <a:xfrm>
              <a:off x="4057650" y="2919413"/>
              <a:ext cx="41275" cy="82550"/>
            </a:xfrm>
            <a:custGeom>
              <a:avLst/>
              <a:gdLst>
                <a:gd name="T0" fmla="*/ 1 w 11"/>
                <a:gd name="T1" fmla="*/ 14 h 22"/>
                <a:gd name="T2" fmla="*/ 0 w 11"/>
                <a:gd name="T3" fmla="*/ 4 h 22"/>
                <a:gd name="T4" fmla="*/ 3 w 11"/>
                <a:gd name="T5" fmla="*/ 0 h 22"/>
                <a:gd name="T6" fmla="*/ 6 w 11"/>
                <a:gd name="T7" fmla="*/ 4 h 22"/>
                <a:gd name="T8" fmla="*/ 10 w 11"/>
                <a:gd name="T9" fmla="*/ 14 h 22"/>
                <a:gd name="T10" fmla="*/ 11 w 11"/>
                <a:gd name="T11" fmla="*/ 20 h 22"/>
                <a:gd name="T12" fmla="*/ 1 w 11"/>
                <a:gd name="T1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1" y="14"/>
                  </a:moveTo>
                  <a:cubicBezTo>
                    <a:pt x="2" y="10"/>
                    <a:pt x="0" y="8"/>
                    <a:pt x="0" y="4"/>
                  </a:cubicBezTo>
                  <a:cubicBezTo>
                    <a:pt x="1" y="2"/>
                    <a:pt x="1" y="1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8"/>
                    <a:pt x="9" y="10"/>
                    <a:pt x="10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5" y="22"/>
                    <a:pt x="4" y="17"/>
                    <a:pt x="1" y="14"/>
                  </a:cubicBezTo>
                  <a:close/>
                </a:path>
              </a:pathLst>
            </a:custGeom>
            <a:solidFill>
              <a:srgbClr val="543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75"/>
            <p:cNvSpPr>
              <a:spLocks/>
            </p:cNvSpPr>
            <p:nvPr/>
          </p:nvSpPr>
          <p:spPr bwMode="auto">
            <a:xfrm>
              <a:off x="2163763" y="2449513"/>
              <a:ext cx="93663" cy="96837"/>
            </a:xfrm>
            <a:custGeom>
              <a:avLst/>
              <a:gdLst>
                <a:gd name="T0" fmla="*/ 1 w 25"/>
                <a:gd name="T1" fmla="*/ 12 h 26"/>
                <a:gd name="T2" fmla="*/ 15 w 25"/>
                <a:gd name="T3" fmla="*/ 2 h 26"/>
                <a:gd name="T4" fmla="*/ 18 w 25"/>
                <a:gd name="T5" fmla="*/ 2 h 26"/>
                <a:gd name="T6" fmla="*/ 23 w 25"/>
                <a:gd name="T7" fmla="*/ 4 h 26"/>
                <a:gd name="T8" fmla="*/ 18 w 25"/>
                <a:gd name="T9" fmla="*/ 23 h 26"/>
                <a:gd name="T10" fmla="*/ 11 w 25"/>
                <a:gd name="T11" fmla="*/ 23 h 26"/>
                <a:gd name="T12" fmla="*/ 6 w 25"/>
                <a:gd name="T13" fmla="*/ 20 h 26"/>
                <a:gd name="T14" fmla="*/ 1 w 25"/>
                <a:gd name="T1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1" y="12"/>
                  </a:moveTo>
                  <a:cubicBezTo>
                    <a:pt x="1" y="5"/>
                    <a:pt x="8" y="0"/>
                    <a:pt x="15" y="2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22" y="0"/>
                    <a:pt x="22" y="2"/>
                    <a:pt x="23" y="4"/>
                  </a:cubicBezTo>
                  <a:cubicBezTo>
                    <a:pt x="25" y="12"/>
                    <a:pt x="23" y="18"/>
                    <a:pt x="18" y="23"/>
                  </a:cubicBezTo>
                  <a:cubicBezTo>
                    <a:pt x="16" y="25"/>
                    <a:pt x="13" y="26"/>
                    <a:pt x="11" y="23"/>
                  </a:cubicBezTo>
                  <a:cubicBezTo>
                    <a:pt x="9" y="22"/>
                    <a:pt x="8" y="21"/>
                    <a:pt x="6" y="20"/>
                  </a:cubicBezTo>
                  <a:cubicBezTo>
                    <a:pt x="2" y="19"/>
                    <a:pt x="0" y="16"/>
                    <a:pt x="1" y="12"/>
                  </a:cubicBezTo>
                  <a:close/>
                </a:path>
              </a:pathLst>
            </a:custGeom>
            <a:solidFill>
              <a:srgbClr val="748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76"/>
            <p:cNvSpPr>
              <a:spLocks/>
            </p:cNvSpPr>
            <p:nvPr/>
          </p:nvSpPr>
          <p:spPr bwMode="auto">
            <a:xfrm>
              <a:off x="1106488" y="1760538"/>
              <a:ext cx="30163" cy="22225"/>
            </a:xfrm>
            <a:custGeom>
              <a:avLst/>
              <a:gdLst>
                <a:gd name="T0" fmla="*/ 8 w 8"/>
                <a:gd name="T1" fmla="*/ 3 h 6"/>
                <a:gd name="T2" fmla="*/ 3 w 8"/>
                <a:gd name="T3" fmla="*/ 6 h 6"/>
                <a:gd name="T4" fmla="*/ 0 w 8"/>
                <a:gd name="T5" fmla="*/ 3 h 6"/>
                <a:gd name="T6" fmla="*/ 1 w 8"/>
                <a:gd name="T7" fmla="*/ 1 h 6"/>
                <a:gd name="T8" fmla="*/ 4 w 8"/>
                <a:gd name="T9" fmla="*/ 2 h 6"/>
                <a:gd name="T10" fmla="*/ 6 w 8"/>
                <a:gd name="T11" fmla="*/ 3 h 6"/>
                <a:gd name="T12" fmla="*/ 8 w 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8" y="6"/>
                    <a:pt x="5" y="6"/>
                    <a:pt x="3" y="6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lose/>
                </a:path>
              </a:pathLst>
            </a:custGeom>
            <a:solidFill>
              <a:srgbClr val="EE9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77"/>
            <p:cNvSpPr>
              <a:spLocks/>
            </p:cNvSpPr>
            <p:nvPr/>
          </p:nvSpPr>
          <p:spPr bwMode="auto">
            <a:xfrm>
              <a:off x="1949450" y="3768725"/>
              <a:ext cx="300038" cy="233362"/>
            </a:xfrm>
            <a:custGeom>
              <a:avLst/>
              <a:gdLst>
                <a:gd name="T0" fmla="*/ 43 w 80"/>
                <a:gd name="T1" fmla="*/ 54 h 62"/>
                <a:gd name="T2" fmla="*/ 34 w 80"/>
                <a:gd name="T3" fmla="*/ 50 h 62"/>
                <a:gd name="T4" fmla="*/ 21 w 80"/>
                <a:gd name="T5" fmla="*/ 46 h 62"/>
                <a:gd name="T6" fmla="*/ 17 w 80"/>
                <a:gd name="T7" fmla="*/ 45 h 62"/>
                <a:gd name="T8" fmla="*/ 0 w 80"/>
                <a:gd name="T9" fmla="*/ 44 h 62"/>
                <a:gd name="T10" fmla="*/ 14 w 80"/>
                <a:gd name="T11" fmla="*/ 40 h 62"/>
                <a:gd name="T12" fmla="*/ 12 w 80"/>
                <a:gd name="T13" fmla="*/ 18 h 62"/>
                <a:gd name="T14" fmla="*/ 20 w 80"/>
                <a:gd name="T15" fmla="*/ 34 h 62"/>
                <a:gd name="T16" fmla="*/ 27 w 80"/>
                <a:gd name="T17" fmla="*/ 25 h 62"/>
                <a:gd name="T18" fmla="*/ 24 w 80"/>
                <a:gd name="T19" fmla="*/ 45 h 62"/>
                <a:gd name="T20" fmla="*/ 28 w 80"/>
                <a:gd name="T21" fmla="*/ 43 h 62"/>
                <a:gd name="T22" fmla="*/ 37 w 80"/>
                <a:gd name="T23" fmla="*/ 33 h 62"/>
                <a:gd name="T24" fmla="*/ 34 w 80"/>
                <a:gd name="T25" fmla="*/ 47 h 62"/>
                <a:gd name="T26" fmla="*/ 45 w 80"/>
                <a:gd name="T27" fmla="*/ 52 h 62"/>
                <a:gd name="T28" fmla="*/ 47 w 80"/>
                <a:gd name="T29" fmla="*/ 47 h 62"/>
                <a:gd name="T30" fmla="*/ 54 w 80"/>
                <a:gd name="T31" fmla="*/ 19 h 62"/>
                <a:gd name="T32" fmla="*/ 52 w 80"/>
                <a:gd name="T33" fmla="*/ 2 h 62"/>
                <a:gd name="T34" fmla="*/ 55 w 80"/>
                <a:gd name="T35" fmla="*/ 0 h 62"/>
                <a:gd name="T36" fmla="*/ 57 w 80"/>
                <a:gd name="T37" fmla="*/ 6 h 62"/>
                <a:gd name="T38" fmla="*/ 61 w 80"/>
                <a:gd name="T39" fmla="*/ 11 h 62"/>
                <a:gd name="T40" fmla="*/ 65 w 80"/>
                <a:gd name="T41" fmla="*/ 20 h 62"/>
                <a:gd name="T42" fmla="*/ 65 w 80"/>
                <a:gd name="T43" fmla="*/ 24 h 62"/>
                <a:gd name="T44" fmla="*/ 66 w 80"/>
                <a:gd name="T45" fmla="*/ 23 h 62"/>
                <a:gd name="T46" fmla="*/ 66 w 80"/>
                <a:gd name="T47" fmla="*/ 20 h 62"/>
                <a:gd name="T48" fmla="*/ 70 w 80"/>
                <a:gd name="T49" fmla="*/ 5 h 62"/>
                <a:gd name="T50" fmla="*/ 70 w 80"/>
                <a:gd name="T51" fmla="*/ 24 h 62"/>
                <a:gd name="T52" fmla="*/ 80 w 80"/>
                <a:gd name="T53" fmla="*/ 37 h 62"/>
                <a:gd name="T54" fmla="*/ 66 w 80"/>
                <a:gd name="T55" fmla="*/ 25 h 62"/>
                <a:gd name="T56" fmla="*/ 64 w 80"/>
                <a:gd name="T57" fmla="*/ 32 h 62"/>
                <a:gd name="T58" fmla="*/ 67 w 80"/>
                <a:gd name="T59" fmla="*/ 46 h 62"/>
                <a:gd name="T60" fmla="*/ 58 w 80"/>
                <a:gd name="T61" fmla="*/ 32 h 62"/>
                <a:gd name="T62" fmla="*/ 55 w 80"/>
                <a:gd name="T63" fmla="*/ 39 h 62"/>
                <a:gd name="T64" fmla="*/ 50 w 80"/>
                <a:gd name="T65" fmla="*/ 58 h 62"/>
                <a:gd name="T66" fmla="*/ 44 w 80"/>
                <a:gd name="T67" fmla="*/ 61 h 62"/>
                <a:gd name="T68" fmla="*/ 43 w 80"/>
                <a:gd name="T6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62">
                  <a:moveTo>
                    <a:pt x="43" y="54"/>
                  </a:moveTo>
                  <a:cubicBezTo>
                    <a:pt x="42" y="50"/>
                    <a:pt x="38" y="50"/>
                    <a:pt x="34" y="50"/>
                  </a:cubicBezTo>
                  <a:cubicBezTo>
                    <a:pt x="29" y="49"/>
                    <a:pt x="25" y="48"/>
                    <a:pt x="21" y="46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1" y="48"/>
                    <a:pt x="6" y="47"/>
                    <a:pt x="0" y="44"/>
                  </a:cubicBezTo>
                  <a:cubicBezTo>
                    <a:pt x="4" y="41"/>
                    <a:pt x="8" y="39"/>
                    <a:pt x="14" y="40"/>
                  </a:cubicBezTo>
                  <a:cubicBezTo>
                    <a:pt x="8" y="32"/>
                    <a:pt x="11" y="25"/>
                    <a:pt x="12" y="18"/>
                  </a:cubicBezTo>
                  <a:cubicBezTo>
                    <a:pt x="18" y="22"/>
                    <a:pt x="20" y="27"/>
                    <a:pt x="20" y="34"/>
                  </a:cubicBezTo>
                  <a:cubicBezTo>
                    <a:pt x="23" y="31"/>
                    <a:pt x="25" y="28"/>
                    <a:pt x="27" y="25"/>
                  </a:cubicBezTo>
                  <a:cubicBezTo>
                    <a:pt x="31" y="34"/>
                    <a:pt x="30" y="39"/>
                    <a:pt x="24" y="45"/>
                  </a:cubicBezTo>
                  <a:cubicBezTo>
                    <a:pt x="27" y="47"/>
                    <a:pt x="27" y="47"/>
                    <a:pt x="28" y="43"/>
                  </a:cubicBezTo>
                  <a:cubicBezTo>
                    <a:pt x="29" y="38"/>
                    <a:pt x="33" y="36"/>
                    <a:pt x="37" y="33"/>
                  </a:cubicBezTo>
                  <a:cubicBezTo>
                    <a:pt x="38" y="38"/>
                    <a:pt x="38" y="41"/>
                    <a:pt x="34" y="47"/>
                  </a:cubicBezTo>
                  <a:cubicBezTo>
                    <a:pt x="38" y="48"/>
                    <a:pt x="42" y="48"/>
                    <a:pt x="45" y="52"/>
                  </a:cubicBezTo>
                  <a:cubicBezTo>
                    <a:pt x="47" y="51"/>
                    <a:pt x="47" y="49"/>
                    <a:pt x="47" y="47"/>
                  </a:cubicBezTo>
                  <a:cubicBezTo>
                    <a:pt x="51" y="38"/>
                    <a:pt x="53" y="28"/>
                    <a:pt x="54" y="19"/>
                  </a:cubicBezTo>
                  <a:cubicBezTo>
                    <a:pt x="55" y="13"/>
                    <a:pt x="54" y="7"/>
                    <a:pt x="52" y="2"/>
                  </a:cubicBezTo>
                  <a:cubicBezTo>
                    <a:pt x="52" y="0"/>
                    <a:pt x="53" y="0"/>
                    <a:pt x="55" y="0"/>
                  </a:cubicBezTo>
                  <a:cubicBezTo>
                    <a:pt x="56" y="1"/>
                    <a:pt x="56" y="4"/>
                    <a:pt x="57" y="6"/>
                  </a:cubicBezTo>
                  <a:cubicBezTo>
                    <a:pt x="59" y="7"/>
                    <a:pt x="57" y="10"/>
                    <a:pt x="61" y="11"/>
                  </a:cubicBezTo>
                  <a:cubicBezTo>
                    <a:pt x="64" y="11"/>
                    <a:pt x="65" y="17"/>
                    <a:pt x="65" y="20"/>
                  </a:cubicBezTo>
                  <a:cubicBezTo>
                    <a:pt x="65" y="21"/>
                    <a:pt x="64" y="23"/>
                    <a:pt x="65" y="24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68" y="23"/>
                    <a:pt x="67" y="21"/>
                    <a:pt x="66" y="20"/>
                  </a:cubicBezTo>
                  <a:cubicBezTo>
                    <a:pt x="64" y="14"/>
                    <a:pt x="68" y="10"/>
                    <a:pt x="70" y="5"/>
                  </a:cubicBezTo>
                  <a:cubicBezTo>
                    <a:pt x="75" y="13"/>
                    <a:pt x="74" y="19"/>
                    <a:pt x="70" y="24"/>
                  </a:cubicBezTo>
                  <a:cubicBezTo>
                    <a:pt x="76" y="28"/>
                    <a:pt x="76" y="28"/>
                    <a:pt x="80" y="37"/>
                  </a:cubicBezTo>
                  <a:cubicBezTo>
                    <a:pt x="72" y="37"/>
                    <a:pt x="69" y="34"/>
                    <a:pt x="66" y="25"/>
                  </a:cubicBezTo>
                  <a:cubicBezTo>
                    <a:pt x="63" y="26"/>
                    <a:pt x="61" y="28"/>
                    <a:pt x="64" y="32"/>
                  </a:cubicBezTo>
                  <a:cubicBezTo>
                    <a:pt x="68" y="35"/>
                    <a:pt x="67" y="40"/>
                    <a:pt x="67" y="46"/>
                  </a:cubicBezTo>
                  <a:cubicBezTo>
                    <a:pt x="61" y="42"/>
                    <a:pt x="58" y="38"/>
                    <a:pt x="58" y="32"/>
                  </a:cubicBezTo>
                  <a:cubicBezTo>
                    <a:pt x="56" y="34"/>
                    <a:pt x="56" y="37"/>
                    <a:pt x="55" y="39"/>
                  </a:cubicBezTo>
                  <a:cubicBezTo>
                    <a:pt x="54" y="45"/>
                    <a:pt x="50" y="51"/>
                    <a:pt x="50" y="58"/>
                  </a:cubicBezTo>
                  <a:cubicBezTo>
                    <a:pt x="49" y="61"/>
                    <a:pt x="47" y="62"/>
                    <a:pt x="44" y="61"/>
                  </a:cubicBezTo>
                  <a:cubicBezTo>
                    <a:pt x="41" y="59"/>
                    <a:pt x="44" y="56"/>
                    <a:pt x="43" y="54"/>
                  </a:cubicBezTo>
                  <a:close/>
                </a:path>
              </a:pathLst>
            </a:custGeom>
            <a:solidFill>
              <a:srgbClr val="717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78"/>
            <p:cNvSpPr>
              <a:spLocks/>
            </p:cNvSpPr>
            <p:nvPr/>
          </p:nvSpPr>
          <p:spPr bwMode="auto">
            <a:xfrm>
              <a:off x="1997075" y="3348038"/>
              <a:ext cx="173038" cy="209550"/>
            </a:xfrm>
            <a:custGeom>
              <a:avLst/>
              <a:gdLst>
                <a:gd name="T0" fmla="*/ 13 w 46"/>
                <a:gd name="T1" fmla="*/ 53 h 56"/>
                <a:gd name="T2" fmla="*/ 5 w 46"/>
                <a:gd name="T3" fmla="*/ 51 h 56"/>
                <a:gd name="T4" fmla="*/ 16 w 46"/>
                <a:gd name="T5" fmla="*/ 45 h 56"/>
                <a:gd name="T6" fmla="*/ 0 w 46"/>
                <a:gd name="T7" fmla="*/ 44 h 56"/>
                <a:gd name="T8" fmla="*/ 13 w 46"/>
                <a:gd name="T9" fmla="*/ 41 h 56"/>
                <a:gd name="T10" fmla="*/ 15 w 46"/>
                <a:gd name="T11" fmla="*/ 40 h 56"/>
                <a:gd name="T12" fmla="*/ 23 w 46"/>
                <a:gd name="T13" fmla="*/ 31 h 56"/>
                <a:gd name="T14" fmla="*/ 16 w 46"/>
                <a:gd name="T15" fmla="*/ 43 h 56"/>
                <a:gd name="T16" fmla="*/ 21 w 46"/>
                <a:gd name="T17" fmla="*/ 44 h 56"/>
                <a:gd name="T18" fmla="*/ 25 w 46"/>
                <a:gd name="T19" fmla="*/ 41 h 56"/>
                <a:gd name="T20" fmla="*/ 37 w 46"/>
                <a:gd name="T21" fmla="*/ 32 h 56"/>
                <a:gd name="T22" fmla="*/ 34 w 46"/>
                <a:gd name="T23" fmla="*/ 25 h 56"/>
                <a:gd name="T24" fmla="*/ 30 w 46"/>
                <a:gd name="T25" fmla="*/ 23 h 56"/>
                <a:gd name="T26" fmla="*/ 40 w 46"/>
                <a:gd name="T27" fmla="*/ 26 h 56"/>
                <a:gd name="T28" fmla="*/ 43 w 46"/>
                <a:gd name="T29" fmla="*/ 18 h 56"/>
                <a:gd name="T30" fmla="*/ 41 w 46"/>
                <a:gd name="T31" fmla="*/ 15 h 56"/>
                <a:gd name="T32" fmla="*/ 35 w 46"/>
                <a:gd name="T33" fmla="*/ 0 h 56"/>
                <a:gd name="T34" fmla="*/ 46 w 46"/>
                <a:gd name="T35" fmla="*/ 15 h 56"/>
                <a:gd name="T36" fmla="*/ 46 w 46"/>
                <a:gd name="T37" fmla="*/ 28 h 56"/>
                <a:gd name="T38" fmla="*/ 44 w 46"/>
                <a:gd name="T39" fmla="*/ 31 h 56"/>
                <a:gd name="T40" fmla="*/ 29 w 46"/>
                <a:gd name="T41" fmla="*/ 48 h 56"/>
                <a:gd name="T42" fmla="*/ 28 w 46"/>
                <a:gd name="T43" fmla="*/ 53 h 56"/>
                <a:gd name="T44" fmla="*/ 23 w 46"/>
                <a:gd name="T45" fmla="*/ 56 h 56"/>
                <a:gd name="T46" fmla="*/ 13 w 46"/>
                <a:gd name="T47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6">
                  <a:moveTo>
                    <a:pt x="13" y="53"/>
                  </a:moveTo>
                  <a:cubicBezTo>
                    <a:pt x="11" y="51"/>
                    <a:pt x="8" y="52"/>
                    <a:pt x="5" y="51"/>
                  </a:cubicBezTo>
                  <a:cubicBezTo>
                    <a:pt x="8" y="47"/>
                    <a:pt x="11" y="46"/>
                    <a:pt x="16" y="45"/>
                  </a:cubicBezTo>
                  <a:cubicBezTo>
                    <a:pt x="10" y="45"/>
                    <a:pt x="5" y="48"/>
                    <a:pt x="0" y="44"/>
                  </a:cubicBezTo>
                  <a:cubicBezTo>
                    <a:pt x="4" y="41"/>
                    <a:pt x="8" y="38"/>
                    <a:pt x="13" y="41"/>
                  </a:cubicBezTo>
                  <a:cubicBezTo>
                    <a:pt x="15" y="42"/>
                    <a:pt x="15" y="40"/>
                    <a:pt x="15" y="40"/>
                  </a:cubicBezTo>
                  <a:cubicBezTo>
                    <a:pt x="16" y="35"/>
                    <a:pt x="20" y="33"/>
                    <a:pt x="23" y="31"/>
                  </a:cubicBezTo>
                  <a:cubicBezTo>
                    <a:pt x="23" y="39"/>
                    <a:pt x="22" y="41"/>
                    <a:pt x="16" y="43"/>
                  </a:cubicBezTo>
                  <a:cubicBezTo>
                    <a:pt x="18" y="46"/>
                    <a:pt x="19" y="48"/>
                    <a:pt x="21" y="44"/>
                  </a:cubicBezTo>
                  <a:cubicBezTo>
                    <a:pt x="22" y="43"/>
                    <a:pt x="24" y="42"/>
                    <a:pt x="25" y="41"/>
                  </a:cubicBezTo>
                  <a:cubicBezTo>
                    <a:pt x="31" y="40"/>
                    <a:pt x="33" y="35"/>
                    <a:pt x="37" y="32"/>
                  </a:cubicBezTo>
                  <a:cubicBezTo>
                    <a:pt x="40" y="27"/>
                    <a:pt x="40" y="26"/>
                    <a:pt x="34" y="25"/>
                  </a:cubicBezTo>
                  <a:cubicBezTo>
                    <a:pt x="33" y="25"/>
                    <a:pt x="32" y="24"/>
                    <a:pt x="30" y="23"/>
                  </a:cubicBezTo>
                  <a:cubicBezTo>
                    <a:pt x="35" y="23"/>
                    <a:pt x="37" y="24"/>
                    <a:pt x="40" y="26"/>
                  </a:cubicBezTo>
                  <a:cubicBezTo>
                    <a:pt x="42" y="24"/>
                    <a:pt x="42" y="21"/>
                    <a:pt x="43" y="18"/>
                  </a:cubicBezTo>
                  <a:cubicBezTo>
                    <a:pt x="43" y="17"/>
                    <a:pt x="43" y="15"/>
                    <a:pt x="41" y="15"/>
                  </a:cubicBezTo>
                  <a:cubicBezTo>
                    <a:pt x="36" y="11"/>
                    <a:pt x="36" y="6"/>
                    <a:pt x="35" y="0"/>
                  </a:cubicBezTo>
                  <a:cubicBezTo>
                    <a:pt x="43" y="2"/>
                    <a:pt x="45" y="6"/>
                    <a:pt x="46" y="15"/>
                  </a:cubicBezTo>
                  <a:cubicBezTo>
                    <a:pt x="46" y="19"/>
                    <a:pt x="44" y="24"/>
                    <a:pt x="46" y="28"/>
                  </a:cubicBezTo>
                  <a:cubicBezTo>
                    <a:pt x="46" y="29"/>
                    <a:pt x="45" y="30"/>
                    <a:pt x="44" y="31"/>
                  </a:cubicBezTo>
                  <a:cubicBezTo>
                    <a:pt x="38" y="36"/>
                    <a:pt x="33" y="42"/>
                    <a:pt x="29" y="48"/>
                  </a:cubicBezTo>
                  <a:cubicBezTo>
                    <a:pt x="27" y="50"/>
                    <a:pt x="27" y="51"/>
                    <a:pt x="28" y="53"/>
                  </a:cubicBezTo>
                  <a:cubicBezTo>
                    <a:pt x="26" y="53"/>
                    <a:pt x="25" y="55"/>
                    <a:pt x="23" y="56"/>
                  </a:cubicBezTo>
                  <a:cubicBezTo>
                    <a:pt x="19" y="55"/>
                    <a:pt x="16" y="56"/>
                    <a:pt x="13" y="53"/>
                  </a:cubicBezTo>
                  <a:close/>
                </a:path>
              </a:pathLst>
            </a:custGeom>
            <a:solidFill>
              <a:srgbClr val="6D7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79"/>
            <p:cNvSpPr>
              <a:spLocks/>
            </p:cNvSpPr>
            <p:nvPr/>
          </p:nvSpPr>
          <p:spPr bwMode="auto">
            <a:xfrm>
              <a:off x="2054225" y="3983038"/>
              <a:ext cx="120650" cy="82550"/>
            </a:xfrm>
            <a:custGeom>
              <a:avLst/>
              <a:gdLst>
                <a:gd name="T0" fmla="*/ 15 w 32"/>
                <a:gd name="T1" fmla="*/ 3 h 22"/>
                <a:gd name="T2" fmla="*/ 22 w 32"/>
                <a:gd name="T3" fmla="*/ 1 h 22"/>
                <a:gd name="T4" fmla="*/ 30 w 32"/>
                <a:gd name="T5" fmla="*/ 5 h 22"/>
                <a:gd name="T6" fmla="*/ 26 w 32"/>
                <a:gd name="T7" fmla="*/ 16 h 22"/>
                <a:gd name="T8" fmla="*/ 17 w 32"/>
                <a:gd name="T9" fmla="*/ 20 h 22"/>
                <a:gd name="T10" fmla="*/ 16 w 32"/>
                <a:gd name="T11" fmla="*/ 21 h 22"/>
                <a:gd name="T12" fmla="*/ 11 w 32"/>
                <a:gd name="T13" fmla="*/ 22 h 22"/>
                <a:gd name="T14" fmla="*/ 1 w 32"/>
                <a:gd name="T15" fmla="*/ 10 h 22"/>
                <a:gd name="T16" fmla="*/ 9 w 32"/>
                <a:gd name="T17" fmla="*/ 2 h 22"/>
                <a:gd name="T18" fmla="*/ 15 w 32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2">
                  <a:moveTo>
                    <a:pt x="15" y="3"/>
                  </a:moveTo>
                  <a:cubicBezTo>
                    <a:pt x="18" y="4"/>
                    <a:pt x="20" y="3"/>
                    <a:pt x="22" y="1"/>
                  </a:cubicBezTo>
                  <a:cubicBezTo>
                    <a:pt x="24" y="0"/>
                    <a:pt x="29" y="2"/>
                    <a:pt x="30" y="5"/>
                  </a:cubicBezTo>
                  <a:cubicBezTo>
                    <a:pt x="32" y="9"/>
                    <a:pt x="30" y="14"/>
                    <a:pt x="26" y="16"/>
                  </a:cubicBezTo>
                  <a:cubicBezTo>
                    <a:pt x="23" y="17"/>
                    <a:pt x="20" y="19"/>
                    <a:pt x="17" y="20"/>
                  </a:cubicBezTo>
                  <a:cubicBezTo>
                    <a:pt x="17" y="20"/>
                    <a:pt x="16" y="21"/>
                    <a:pt x="16" y="21"/>
                  </a:cubicBezTo>
                  <a:cubicBezTo>
                    <a:pt x="14" y="22"/>
                    <a:pt x="12" y="22"/>
                    <a:pt x="11" y="22"/>
                  </a:cubicBezTo>
                  <a:cubicBezTo>
                    <a:pt x="3" y="19"/>
                    <a:pt x="0" y="16"/>
                    <a:pt x="1" y="10"/>
                  </a:cubicBezTo>
                  <a:cubicBezTo>
                    <a:pt x="1" y="7"/>
                    <a:pt x="6" y="2"/>
                    <a:pt x="9" y="2"/>
                  </a:cubicBezTo>
                  <a:cubicBezTo>
                    <a:pt x="11" y="2"/>
                    <a:pt x="13" y="1"/>
                    <a:pt x="15" y="3"/>
                  </a:cubicBezTo>
                  <a:close/>
                </a:path>
              </a:pathLst>
            </a:custGeom>
            <a:solidFill>
              <a:srgbClr val="E14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80"/>
            <p:cNvSpPr>
              <a:spLocks/>
            </p:cNvSpPr>
            <p:nvPr/>
          </p:nvSpPr>
          <p:spPr bwMode="auto">
            <a:xfrm>
              <a:off x="2020888" y="3546475"/>
              <a:ext cx="123825" cy="79375"/>
            </a:xfrm>
            <a:custGeom>
              <a:avLst/>
              <a:gdLst>
                <a:gd name="T0" fmla="*/ 7 w 33"/>
                <a:gd name="T1" fmla="*/ 0 h 21"/>
                <a:gd name="T2" fmla="*/ 18 w 33"/>
                <a:gd name="T3" fmla="*/ 3 h 21"/>
                <a:gd name="T4" fmla="*/ 23 w 33"/>
                <a:gd name="T5" fmla="*/ 2 h 21"/>
                <a:gd name="T6" fmla="*/ 28 w 33"/>
                <a:gd name="T7" fmla="*/ 3 h 21"/>
                <a:gd name="T8" fmla="*/ 33 w 33"/>
                <a:gd name="T9" fmla="*/ 13 h 21"/>
                <a:gd name="T10" fmla="*/ 25 w 33"/>
                <a:gd name="T11" fmla="*/ 20 h 21"/>
                <a:gd name="T12" fmla="*/ 13 w 33"/>
                <a:gd name="T13" fmla="*/ 17 h 21"/>
                <a:gd name="T14" fmla="*/ 10 w 33"/>
                <a:gd name="T15" fmla="*/ 15 h 21"/>
                <a:gd name="T16" fmla="*/ 6 w 33"/>
                <a:gd name="T17" fmla="*/ 14 h 21"/>
                <a:gd name="T18" fmla="*/ 7 w 33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1">
                  <a:moveTo>
                    <a:pt x="7" y="0"/>
                  </a:moveTo>
                  <a:cubicBezTo>
                    <a:pt x="11" y="0"/>
                    <a:pt x="14" y="1"/>
                    <a:pt x="18" y="3"/>
                  </a:cubicBezTo>
                  <a:cubicBezTo>
                    <a:pt x="20" y="3"/>
                    <a:pt x="21" y="3"/>
                    <a:pt x="23" y="2"/>
                  </a:cubicBezTo>
                  <a:cubicBezTo>
                    <a:pt x="25" y="2"/>
                    <a:pt x="26" y="2"/>
                    <a:pt x="28" y="3"/>
                  </a:cubicBezTo>
                  <a:cubicBezTo>
                    <a:pt x="32" y="5"/>
                    <a:pt x="33" y="8"/>
                    <a:pt x="33" y="13"/>
                  </a:cubicBezTo>
                  <a:cubicBezTo>
                    <a:pt x="32" y="17"/>
                    <a:pt x="30" y="20"/>
                    <a:pt x="25" y="20"/>
                  </a:cubicBezTo>
                  <a:cubicBezTo>
                    <a:pt x="21" y="21"/>
                    <a:pt x="17" y="20"/>
                    <a:pt x="13" y="17"/>
                  </a:cubicBezTo>
                  <a:cubicBezTo>
                    <a:pt x="12" y="16"/>
                    <a:pt x="11" y="15"/>
                    <a:pt x="10" y="15"/>
                  </a:cubicBezTo>
                  <a:cubicBezTo>
                    <a:pt x="8" y="16"/>
                    <a:pt x="7" y="15"/>
                    <a:pt x="6" y="14"/>
                  </a:cubicBezTo>
                  <a:cubicBezTo>
                    <a:pt x="0" y="9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E5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81"/>
            <p:cNvSpPr>
              <a:spLocks/>
            </p:cNvSpPr>
            <p:nvPr/>
          </p:nvSpPr>
          <p:spPr bwMode="auto">
            <a:xfrm>
              <a:off x="2151063" y="3546475"/>
              <a:ext cx="106363" cy="147637"/>
            </a:xfrm>
            <a:custGeom>
              <a:avLst/>
              <a:gdLst>
                <a:gd name="T0" fmla="*/ 15 w 28"/>
                <a:gd name="T1" fmla="*/ 23 h 39"/>
                <a:gd name="T2" fmla="*/ 28 w 28"/>
                <a:gd name="T3" fmla="*/ 39 h 39"/>
                <a:gd name="T4" fmla="*/ 12 w 28"/>
                <a:gd name="T5" fmla="*/ 23 h 39"/>
                <a:gd name="T6" fmla="*/ 8 w 28"/>
                <a:gd name="T7" fmla="*/ 25 h 39"/>
                <a:gd name="T8" fmla="*/ 0 w 28"/>
                <a:gd name="T9" fmla="*/ 20 h 39"/>
                <a:gd name="T10" fmla="*/ 5 w 28"/>
                <a:gd name="T11" fmla="*/ 4 h 39"/>
                <a:gd name="T12" fmla="*/ 7 w 28"/>
                <a:gd name="T13" fmla="*/ 24 h 39"/>
                <a:gd name="T14" fmla="*/ 13 w 28"/>
                <a:gd name="T15" fmla="*/ 16 h 39"/>
                <a:gd name="T16" fmla="*/ 17 w 28"/>
                <a:gd name="T17" fmla="*/ 0 h 39"/>
                <a:gd name="T18" fmla="*/ 15 w 28"/>
                <a:gd name="T1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9">
                  <a:moveTo>
                    <a:pt x="15" y="23"/>
                  </a:moveTo>
                  <a:cubicBezTo>
                    <a:pt x="24" y="25"/>
                    <a:pt x="25" y="32"/>
                    <a:pt x="28" y="39"/>
                  </a:cubicBezTo>
                  <a:cubicBezTo>
                    <a:pt x="19" y="38"/>
                    <a:pt x="14" y="34"/>
                    <a:pt x="12" y="23"/>
                  </a:cubicBezTo>
                  <a:cubicBezTo>
                    <a:pt x="11" y="24"/>
                    <a:pt x="9" y="24"/>
                    <a:pt x="8" y="25"/>
                  </a:cubicBezTo>
                  <a:cubicBezTo>
                    <a:pt x="2" y="27"/>
                    <a:pt x="1" y="27"/>
                    <a:pt x="0" y="20"/>
                  </a:cubicBezTo>
                  <a:cubicBezTo>
                    <a:pt x="0" y="14"/>
                    <a:pt x="3" y="10"/>
                    <a:pt x="5" y="4"/>
                  </a:cubicBezTo>
                  <a:cubicBezTo>
                    <a:pt x="9" y="11"/>
                    <a:pt x="11" y="17"/>
                    <a:pt x="7" y="24"/>
                  </a:cubicBezTo>
                  <a:cubicBezTo>
                    <a:pt x="12" y="23"/>
                    <a:pt x="14" y="21"/>
                    <a:pt x="13" y="16"/>
                  </a:cubicBezTo>
                  <a:cubicBezTo>
                    <a:pt x="11" y="10"/>
                    <a:pt x="15" y="5"/>
                    <a:pt x="17" y="0"/>
                  </a:cubicBezTo>
                  <a:cubicBezTo>
                    <a:pt x="23" y="7"/>
                    <a:pt x="23" y="19"/>
                    <a:pt x="15" y="23"/>
                  </a:cubicBezTo>
                  <a:close/>
                </a:path>
              </a:pathLst>
            </a:custGeom>
            <a:solidFill>
              <a:srgbClr val="5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82"/>
            <p:cNvSpPr>
              <a:spLocks/>
            </p:cNvSpPr>
            <p:nvPr/>
          </p:nvSpPr>
          <p:spPr bwMode="auto">
            <a:xfrm>
              <a:off x="2073275" y="3702050"/>
              <a:ext cx="104775" cy="77787"/>
            </a:xfrm>
            <a:custGeom>
              <a:avLst/>
              <a:gdLst>
                <a:gd name="T0" fmla="*/ 22 w 28"/>
                <a:gd name="T1" fmla="*/ 18 h 21"/>
                <a:gd name="T2" fmla="*/ 19 w 28"/>
                <a:gd name="T3" fmla="*/ 20 h 21"/>
                <a:gd name="T4" fmla="*/ 11 w 28"/>
                <a:gd name="T5" fmla="*/ 21 h 21"/>
                <a:gd name="T6" fmla="*/ 1 w 28"/>
                <a:gd name="T7" fmla="*/ 13 h 21"/>
                <a:gd name="T8" fmla="*/ 7 w 28"/>
                <a:gd name="T9" fmla="*/ 3 h 21"/>
                <a:gd name="T10" fmla="*/ 19 w 28"/>
                <a:gd name="T11" fmla="*/ 0 h 21"/>
                <a:gd name="T12" fmla="*/ 24 w 28"/>
                <a:gd name="T13" fmla="*/ 13 h 21"/>
                <a:gd name="T14" fmla="*/ 22 w 28"/>
                <a:gd name="T1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18"/>
                  </a:moveTo>
                  <a:cubicBezTo>
                    <a:pt x="21" y="19"/>
                    <a:pt x="20" y="19"/>
                    <a:pt x="19" y="20"/>
                  </a:cubicBezTo>
                  <a:cubicBezTo>
                    <a:pt x="16" y="19"/>
                    <a:pt x="14" y="21"/>
                    <a:pt x="11" y="21"/>
                  </a:cubicBezTo>
                  <a:cubicBezTo>
                    <a:pt x="7" y="19"/>
                    <a:pt x="2" y="18"/>
                    <a:pt x="1" y="13"/>
                  </a:cubicBezTo>
                  <a:cubicBezTo>
                    <a:pt x="0" y="8"/>
                    <a:pt x="4" y="6"/>
                    <a:pt x="7" y="3"/>
                  </a:cubicBezTo>
                  <a:cubicBezTo>
                    <a:pt x="11" y="3"/>
                    <a:pt x="15" y="1"/>
                    <a:pt x="19" y="0"/>
                  </a:cubicBezTo>
                  <a:cubicBezTo>
                    <a:pt x="26" y="2"/>
                    <a:pt x="28" y="7"/>
                    <a:pt x="24" y="13"/>
                  </a:cubicBezTo>
                  <a:cubicBezTo>
                    <a:pt x="23" y="14"/>
                    <a:pt x="22" y="16"/>
                    <a:pt x="22" y="18"/>
                  </a:cubicBezTo>
                  <a:close/>
                </a:path>
              </a:pathLst>
            </a:custGeom>
            <a:solidFill>
              <a:srgbClr val="E64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83"/>
            <p:cNvSpPr>
              <a:spLocks/>
            </p:cNvSpPr>
            <p:nvPr/>
          </p:nvSpPr>
          <p:spPr bwMode="auto">
            <a:xfrm>
              <a:off x="1881188" y="3576638"/>
              <a:ext cx="98425" cy="120650"/>
            </a:xfrm>
            <a:custGeom>
              <a:avLst/>
              <a:gdLst>
                <a:gd name="T0" fmla="*/ 17 w 26"/>
                <a:gd name="T1" fmla="*/ 32 h 32"/>
                <a:gd name="T2" fmla="*/ 22 w 26"/>
                <a:gd name="T3" fmla="*/ 17 h 32"/>
                <a:gd name="T4" fmla="*/ 0 w 26"/>
                <a:gd name="T5" fmla="*/ 5 h 32"/>
                <a:gd name="T6" fmla="*/ 18 w 26"/>
                <a:gd name="T7" fmla="*/ 16 h 32"/>
                <a:gd name="T8" fmla="*/ 15 w 26"/>
                <a:gd name="T9" fmla="*/ 0 h 32"/>
                <a:gd name="T10" fmla="*/ 23 w 26"/>
                <a:gd name="T11" fmla="*/ 12 h 32"/>
                <a:gd name="T12" fmla="*/ 26 w 26"/>
                <a:gd name="T13" fmla="*/ 19 h 32"/>
                <a:gd name="T14" fmla="*/ 17 w 26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2">
                  <a:moveTo>
                    <a:pt x="17" y="32"/>
                  </a:moveTo>
                  <a:cubicBezTo>
                    <a:pt x="17" y="26"/>
                    <a:pt x="17" y="21"/>
                    <a:pt x="22" y="17"/>
                  </a:cubicBezTo>
                  <a:cubicBezTo>
                    <a:pt x="12" y="17"/>
                    <a:pt x="3" y="17"/>
                    <a:pt x="0" y="5"/>
                  </a:cubicBezTo>
                  <a:cubicBezTo>
                    <a:pt x="8" y="5"/>
                    <a:pt x="13" y="10"/>
                    <a:pt x="18" y="16"/>
                  </a:cubicBezTo>
                  <a:cubicBezTo>
                    <a:pt x="14" y="11"/>
                    <a:pt x="14" y="6"/>
                    <a:pt x="15" y="0"/>
                  </a:cubicBezTo>
                  <a:cubicBezTo>
                    <a:pt x="19" y="3"/>
                    <a:pt x="23" y="6"/>
                    <a:pt x="23" y="12"/>
                  </a:cubicBezTo>
                  <a:cubicBezTo>
                    <a:pt x="23" y="15"/>
                    <a:pt x="26" y="16"/>
                    <a:pt x="26" y="19"/>
                  </a:cubicBezTo>
                  <a:cubicBezTo>
                    <a:pt x="26" y="25"/>
                    <a:pt x="24" y="29"/>
                    <a:pt x="17" y="32"/>
                  </a:cubicBezTo>
                  <a:close/>
                </a:path>
              </a:pathLst>
            </a:custGeom>
            <a:solidFill>
              <a:srgbClr val="60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84"/>
            <p:cNvSpPr>
              <a:spLocks/>
            </p:cNvSpPr>
            <p:nvPr/>
          </p:nvSpPr>
          <p:spPr bwMode="auto">
            <a:xfrm>
              <a:off x="2208213" y="3359150"/>
              <a:ext cx="55563" cy="127000"/>
            </a:xfrm>
            <a:custGeom>
              <a:avLst/>
              <a:gdLst>
                <a:gd name="T0" fmla="*/ 9 w 15"/>
                <a:gd name="T1" fmla="*/ 17 h 34"/>
                <a:gd name="T2" fmla="*/ 5 w 15"/>
                <a:gd name="T3" fmla="*/ 20 h 34"/>
                <a:gd name="T4" fmla="*/ 11 w 15"/>
                <a:gd name="T5" fmla="*/ 26 h 34"/>
                <a:gd name="T6" fmla="*/ 15 w 15"/>
                <a:gd name="T7" fmla="*/ 34 h 34"/>
                <a:gd name="T8" fmla="*/ 2 w 15"/>
                <a:gd name="T9" fmla="*/ 24 h 34"/>
                <a:gd name="T10" fmla="*/ 0 w 15"/>
                <a:gd name="T11" fmla="*/ 21 h 34"/>
                <a:gd name="T12" fmla="*/ 0 w 15"/>
                <a:gd name="T13" fmla="*/ 21 h 34"/>
                <a:gd name="T14" fmla="*/ 2 w 15"/>
                <a:gd name="T15" fmla="*/ 15 h 34"/>
                <a:gd name="T16" fmla="*/ 6 w 15"/>
                <a:gd name="T17" fmla="*/ 0 h 34"/>
                <a:gd name="T18" fmla="*/ 8 w 15"/>
                <a:gd name="T19" fmla="*/ 14 h 34"/>
                <a:gd name="T20" fmla="*/ 9 w 15"/>
                <a:gd name="T2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4">
                  <a:moveTo>
                    <a:pt x="9" y="17"/>
                  </a:moveTo>
                  <a:cubicBezTo>
                    <a:pt x="8" y="19"/>
                    <a:pt x="6" y="19"/>
                    <a:pt x="5" y="20"/>
                  </a:cubicBezTo>
                  <a:cubicBezTo>
                    <a:pt x="7" y="22"/>
                    <a:pt x="9" y="23"/>
                    <a:pt x="11" y="26"/>
                  </a:cubicBezTo>
                  <a:cubicBezTo>
                    <a:pt x="13" y="28"/>
                    <a:pt x="13" y="31"/>
                    <a:pt x="15" y="34"/>
                  </a:cubicBezTo>
                  <a:cubicBezTo>
                    <a:pt x="8" y="34"/>
                    <a:pt x="3" y="30"/>
                    <a:pt x="2" y="24"/>
                  </a:cubicBezTo>
                  <a:cubicBezTo>
                    <a:pt x="1" y="23"/>
                    <a:pt x="2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0"/>
                    <a:pt x="3" y="18"/>
                    <a:pt x="2" y="15"/>
                  </a:cubicBezTo>
                  <a:cubicBezTo>
                    <a:pt x="0" y="10"/>
                    <a:pt x="3" y="5"/>
                    <a:pt x="6" y="0"/>
                  </a:cubicBezTo>
                  <a:cubicBezTo>
                    <a:pt x="8" y="5"/>
                    <a:pt x="10" y="9"/>
                    <a:pt x="8" y="14"/>
                  </a:cubicBezTo>
                  <a:cubicBezTo>
                    <a:pt x="8" y="15"/>
                    <a:pt x="6" y="17"/>
                    <a:pt x="9" y="17"/>
                  </a:cubicBezTo>
                  <a:close/>
                </a:path>
              </a:pathLst>
            </a:custGeom>
            <a:solidFill>
              <a:srgbClr val="636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85"/>
            <p:cNvSpPr>
              <a:spLocks/>
            </p:cNvSpPr>
            <p:nvPr/>
          </p:nvSpPr>
          <p:spPr bwMode="auto">
            <a:xfrm>
              <a:off x="1966913" y="3433763"/>
              <a:ext cx="98425" cy="60325"/>
            </a:xfrm>
            <a:custGeom>
              <a:avLst/>
              <a:gdLst>
                <a:gd name="T0" fmla="*/ 2 w 26"/>
                <a:gd name="T1" fmla="*/ 15 h 16"/>
                <a:gd name="T2" fmla="*/ 14 w 26"/>
                <a:gd name="T3" fmla="*/ 10 h 16"/>
                <a:gd name="T4" fmla="*/ 0 w 26"/>
                <a:gd name="T5" fmla="*/ 2 h 16"/>
                <a:gd name="T6" fmla="*/ 11 w 26"/>
                <a:gd name="T7" fmla="*/ 3 h 16"/>
                <a:gd name="T8" fmla="*/ 18 w 26"/>
                <a:gd name="T9" fmla="*/ 12 h 16"/>
                <a:gd name="T10" fmla="*/ 26 w 26"/>
                <a:gd name="T11" fmla="*/ 2 h 16"/>
                <a:gd name="T12" fmla="*/ 17 w 26"/>
                <a:gd name="T13" fmla="*/ 14 h 16"/>
                <a:gd name="T14" fmla="*/ 10 w 26"/>
                <a:gd name="T15" fmla="*/ 16 h 16"/>
                <a:gd name="T16" fmla="*/ 2 w 26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2" y="15"/>
                  </a:moveTo>
                  <a:cubicBezTo>
                    <a:pt x="6" y="12"/>
                    <a:pt x="9" y="9"/>
                    <a:pt x="14" y="10"/>
                  </a:cubicBezTo>
                  <a:cubicBezTo>
                    <a:pt x="8" y="9"/>
                    <a:pt x="4" y="7"/>
                    <a:pt x="0" y="2"/>
                  </a:cubicBezTo>
                  <a:cubicBezTo>
                    <a:pt x="4" y="0"/>
                    <a:pt x="8" y="1"/>
                    <a:pt x="11" y="3"/>
                  </a:cubicBezTo>
                  <a:cubicBezTo>
                    <a:pt x="15" y="5"/>
                    <a:pt x="13" y="10"/>
                    <a:pt x="18" y="12"/>
                  </a:cubicBezTo>
                  <a:cubicBezTo>
                    <a:pt x="19" y="7"/>
                    <a:pt x="22" y="4"/>
                    <a:pt x="26" y="2"/>
                  </a:cubicBezTo>
                  <a:cubicBezTo>
                    <a:pt x="26" y="11"/>
                    <a:pt x="25" y="12"/>
                    <a:pt x="17" y="14"/>
                  </a:cubicBezTo>
                  <a:cubicBezTo>
                    <a:pt x="14" y="15"/>
                    <a:pt x="12" y="16"/>
                    <a:pt x="10" y="16"/>
                  </a:cubicBezTo>
                  <a:cubicBezTo>
                    <a:pt x="7" y="16"/>
                    <a:pt x="5" y="15"/>
                    <a:pt x="2" y="15"/>
                  </a:cubicBezTo>
                  <a:close/>
                </a:path>
              </a:pathLst>
            </a:custGeom>
            <a:solidFill>
              <a:srgbClr val="666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86"/>
            <p:cNvSpPr>
              <a:spLocks/>
            </p:cNvSpPr>
            <p:nvPr/>
          </p:nvSpPr>
          <p:spPr bwMode="auto">
            <a:xfrm>
              <a:off x="2016125" y="3671888"/>
              <a:ext cx="76200" cy="58737"/>
            </a:xfrm>
            <a:custGeom>
              <a:avLst/>
              <a:gdLst>
                <a:gd name="T0" fmla="*/ 19 w 20"/>
                <a:gd name="T1" fmla="*/ 11 h 16"/>
                <a:gd name="T2" fmla="*/ 13 w 20"/>
                <a:gd name="T3" fmla="*/ 15 h 16"/>
                <a:gd name="T4" fmla="*/ 3 w 20"/>
                <a:gd name="T5" fmla="*/ 13 h 16"/>
                <a:gd name="T6" fmla="*/ 3 w 20"/>
                <a:gd name="T7" fmla="*/ 3 h 16"/>
                <a:gd name="T8" fmla="*/ 9 w 20"/>
                <a:gd name="T9" fmla="*/ 1 h 16"/>
                <a:gd name="T10" fmla="*/ 13 w 20"/>
                <a:gd name="T11" fmla="*/ 1 h 16"/>
                <a:gd name="T12" fmla="*/ 15 w 20"/>
                <a:gd name="T13" fmla="*/ 1 h 16"/>
                <a:gd name="T14" fmla="*/ 19 w 20"/>
                <a:gd name="T1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19" y="11"/>
                  </a:moveTo>
                  <a:cubicBezTo>
                    <a:pt x="17" y="13"/>
                    <a:pt x="16" y="14"/>
                    <a:pt x="13" y="15"/>
                  </a:cubicBezTo>
                  <a:cubicBezTo>
                    <a:pt x="9" y="16"/>
                    <a:pt x="5" y="16"/>
                    <a:pt x="3" y="13"/>
                  </a:cubicBezTo>
                  <a:cubicBezTo>
                    <a:pt x="0" y="10"/>
                    <a:pt x="1" y="6"/>
                    <a:pt x="3" y="3"/>
                  </a:cubicBezTo>
                  <a:cubicBezTo>
                    <a:pt x="5" y="1"/>
                    <a:pt x="7" y="0"/>
                    <a:pt x="9" y="1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20" y="5"/>
                    <a:pt x="20" y="6"/>
                    <a:pt x="19" y="11"/>
                  </a:cubicBezTo>
                  <a:close/>
                </a:path>
              </a:pathLst>
            </a:custGeom>
            <a:solidFill>
              <a:srgbClr val="E4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87"/>
            <p:cNvSpPr>
              <a:spLocks/>
            </p:cNvSpPr>
            <p:nvPr/>
          </p:nvSpPr>
          <p:spPr bwMode="auto">
            <a:xfrm>
              <a:off x="1971675" y="3576638"/>
              <a:ext cx="49213" cy="125412"/>
            </a:xfrm>
            <a:custGeom>
              <a:avLst/>
              <a:gdLst>
                <a:gd name="T0" fmla="*/ 13 w 13"/>
                <a:gd name="T1" fmla="*/ 16 h 33"/>
                <a:gd name="T2" fmla="*/ 12 w 13"/>
                <a:gd name="T3" fmla="*/ 20 h 33"/>
                <a:gd name="T4" fmla="*/ 3 w 13"/>
                <a:gd name="T5" fmla="*/ 33 h 33"/>
                <a:gd name="T6" fmla="*/ 8 w 13"/>
                <a:gd name="T7" fmla="*/ 18 h 33"/>
                <a:gd name="T8" fmla="*/ 2 w 13"/>
                <a:gd name="T9" fmla="*/ 0 h 33"/>
                <a:gd name="T10" fmla="*/ 10 w 13"/>
                <a:gd name="T11" fmla="*/ 14 h 33"/>
                <a:gd name="T12" fmla="*/ 13 w 13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3">
                  <a:moveTo>
                    <a:pt x="13" y="16"/>
                  </a:moveTo>
                  <a:cubicBezTo>
                    <a:pt x="13" y="18"/>
                    <a:pt x="11" y="19"/>
                    <a:pt x="12" y="20"/>
                  </a:cubicBezTo>
                  <a:cubicBezTo>
                    <a:pt x="12" y="26"/>
                    <a:pt x="10" y="30"/>
                    <a:pt x="3" y="33"/>
                  </a:cubicBezTo>
                  <a:cubicBezTo>
                    <a:pt x="3" y="27"/>
                    <a:pt x="3" y="22"/>
                    <a:pt x="8" y="18"/>
                  </a:cubicBezTo>
                  <a:cubicBezTo>
                    <a:pt x="1" y="14"/>
                    <a:pt x="0" y="8"/>
                    <a:pt x="2" y="0"/>
                  </a:cubicBezTo>
                  <a:cubicBezTo>
                    <a:pt x="5" y="5"/>
                    <a:pt x="10" y="7"/>
                    <a:pt x="10" y="14"/>
                  </a:cubicBezTo>
                  <a:cubicBezTo>
                    <a:pt x="10" y="16"/>
                    <a:pt x="10" y="17"/>
                    <a:pt x="13" y="16"/>
                  </a:cubicBezTo>
                  <a:close/>
                </a:path>
              </a:pathLst>
            </a:custGeom>
            <a:solidFill>
              <a:srgbClr val="60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88"/>
            <p:cNvSpPr>
              <a:spLocks/>
            </p:cNvSpPr>
            <p:nvPr/>
          </p:nvSpPr>
          <p:spPr bwMode="auto">
            <a:xfrm>
              <a:off x="2233613" y="3773488"/>
              <a:ext cx="46038" cy="119062"/>
            </a:xfrm>
            <a:custGeom>
              <a:avLst/>
              <a:gdLst>
                <a:gd name="T0" fmla="*/ 7 w 12"/>
                <a:gd name="T1" fmla="*/ 16 h 32"/>
                <a:gd name="T2" fmla="*/ 2 w 12"/>
                <a:gd name="T3" fmla="*/ 18 h 32"/>
                <a:gd name="T4" fmla="*/ 12 w 12"/>
                <a:gd name="T5" fmla="*/ 32 h 32"/>
                <a:gd name="T6" fmla="*/ 1 w 12"/>
                <a:gd name="T7" fmla="*/ 17 h 32"/>
                <a:gd name="T8" fmla="*/ 4 w 12"/>
                <a:gd name="T9" fmla="*/ 0 h 32"/>
                <a:gd name="T10" fmla="*/ 6 w 12"/>
                <a:gd name="T11" fmla="*/ 14 h 32"/>
                <a:gd name="T12" fmla="*/ 7 w 1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2">
                  <a:moveTo>
                    <a:pt x="7" y="16"/>
                  </a:moveTo>
                  <a:cubicBezTo>
                    <a:pt x="6" y="17"/>
                    <a:pt x="5" y="18"/>
                    <a:pt x="2" y="18"/>
                  </a:cubicBezTo>
                  <a:cubicBezTo>
                    <a:pt x="8" y="21"/>
                    <a:pt x="11" y="26"/>
                    <a:pt x="12" y="32"/>
                  </a:cubicBezTo>
                  <a:cubicBezTo>
                    <a:pt x="3" y="31"/>
                    <a:pt x="1" y="27"/>
                    <a:pt x="1" y="17"/>
                  </a:cubicBezTo>
                  <a:cubicBezTo>
                    <a:pt x="0" y="11"/>
                    <a:pt x="0" y="5"/>
                    <a:pt x="4" y="0"/>
                  </a:cubicBezTo>
                  <a:cubicBezTo>
                    <a:pt x="7" y="4"/>
                    <a:pt x="8" y="9"/>
                    <a:pt x="6" y="14"/>
                  </a:cubicBezTo>
                  <a:cubicBezTo>
                    <a:pt x="6" y="15"/>
                    <a:pt x="5" y="16"/>
                    <a:pt x="7" y="16"/>
                  </a:cubicBezTo>
                  <a:close/>
                </a:path>
              </a:pathLst>
            </a:custGeom>
            <a:solidFill>
              <a:srgbClr val="606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89"/>
            <p:cNvSpPr>
              <a:spLocks/>
            </p:cNvSpPr>
            <p:nvPr/>
          </p:nvSpPr>
          <p:spPr bwMode="auto">
            <a:xfrm>
              <a:off x="2035175" y="3600450"/>
              <a:ext cx="123825" cy="119062"/>
            </a:xfrm>
            <a:custGeom>
              <a:avLst/>
              <a:gdLst>
                <a:gd name="T0" fmla="*/ 29 w 33"/>
                <a:gd name="T1" fmla="*/ 27 h 32"/>
                <a:gd name="T2" fmla="*/ 17 w 33"/>
                <a:gd name="T3" fmla="*/ 30 h 32"/>
                <a:gd name="T4" fmla="*/ 16 w 33"/>
                <a:gd name="T5" fmla="*/ 29 h 32"/>
                <a:gd name="T6" fmla="*/ 9 w 33"/>
                <a:gd name="T7" fmla="*/ 20 h 32"/>
                <a:gd name="T8" fmla="*/ 5 w 33"/>
                <a:gd name="T9" fmla="*/ 18 h 32"/>
                <a:gd name="T10" fmla="*/ 3 w 33"/>
                <a:gd name="T11" fmla="*/ 14 h 32"/>
                <a:gd name="T12" fmla="*/ 5 w 33"/>
                <a:gd name="T13" fmla="*/ 13 h 32"/>
                <a:gd name="T14" fmla="*/ 2 w 33"/>
                <a:gd name="T15" fmla="*/ 9 h 32"/>
                <a:gd name="T16" fmla="*/ 1 w 33"/>
                <a:gd name="T17" fmla="*/ 2 h 32"/>
                <a:gd name="T18" fmla="*/ 2 w 33"/>
                <a:gd name="T19" fmla="*/ 0 h 32"/>
                <a:gd name="T20" fmla="*/ 6 w 33"/>
                <a:gd name="T21" fmla="*/ 1 h 32"/>
                <a:gd name="T22" fmla="*/ 10 w 33"/>
                <a:gd name="T23" fmla="*/ 14 h 32"/>
                <a:gd name="T24" fmla="*/ 26 w 33"/>
                <a:gd name="T25" fmla="*/ 16 h 32"/>
                <a:gd name="T26" fmla="*/ 30 w 33"/>
                <a:gd name="T27" fmla="*/ 14 h 32"/>
                <a:gd name="T28" fmla="*/ 33 w 33"/>
                <a:gd name="T29" fmla="*/ 13 h 32"/>
                <a:gd name="T30" fmla="*/ 25 w 33"/>
                <a:gd name="T31" fmla="*/ 20 h 32"/>
                <a:gd name="T32" fmla="*/ 23 w 33"/>
                <a:gd name="T33" fmla="*/ 23 h 32"/>
                <a:gd name="T34" fmla="*/ 28 w 33"/>
                <a:gd name="T35" fmla="*/ 26 h 32"/>
                <a:gd name="T36" fmla="*/ 29 w 33"/>
                <a:gd name="T3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2">
                  <a:moveTo>
                    <a:pt x="29" y="27"/>
                  </a:moveTo>
                  <a:cubicBezTo>
                    <a:pt x="26" y="29"/>
                    <a:pt x="22" y="32"/>
                    <a:pt x="17" y="30"/>
                  </a:cubicBezTo>
                  <a:cubicBezTo>
                    <a:pt x="17" y="30"/>
                    <a:pt x="17" y="29"/>
                    <a:pt x="16" y="29"/>
                  </a:cubicBezTo>
                  <a:cubicBezTo>
                    <a:pt x="15" y="25"/>
                    <a:pt x="12" y="22"/>
                    <a:pt x="9" y="20"/>
                  </a:cubicBezTo>
                  <a:cubicBezTo>
                    <a:pt x="8" y="19"/>
                    <a:pt x="7" y="18"/>
                    <a:pt x="5" y="18"/>
                  </a:cubicBezTo>
                  <a:cubicBezTo>
                    <a:pt x="4" y="17"/>
                    <a:pt x="2" y="16"/>
                    <a:pt x="3" y="14"/>
                  </a:cubicBezTo>
                  <a:cubicBezTo>
                    <a:pt x="4" y="13"/>
                    <a:pt x="5" y="14"/>
                    <a:pt x="5" y="13"/>
                  </a:cubicBezTo>
                  <a:cubicBezTo>
                    <a:pt x="4" y="11"/>
                    <a:pt x="3" y="10"/>
                    <a:pt x="2" y="9"/>
                  </a:cubicBezTo>
                  <a:cubicBezTo>
                    <a:pt x="2" y="7"/>
                    <a:pt x="0" y="5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5" y="6"/>
                    <a:pt x="8" y="10"/>
                    <a:pt x="10" y="14"/>
                  </a:cubicBezTo>
                  <a:cubicBezTo>
                    <a:pt x="17" y="24"/>
                    <a:pt x="17" y="24"/>
                    <a:pt x="26" y="16"/>
                  </a:cubicBezTo>
                  <a:cubicBezTo>
                    <a:pt x="28" y="15"/>
                    <a:pt x="29" y="15"/>
                    <a:pt x="30" y="14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29" y="16"/>
                    <a:pt x="27" y="18"/>
                    <a:pt x="25" y="20"/>
                  </a:cubicBezTo>
                  <a:cubicBezTo>
                    <a:pt x="24" y="21"/>
                    <a:pt x="22" y="22"/>
                    <a:pt x="23" y="23"/>
                  </a:cubicBezTo>
                  <a:cubicBezTo>
                    <a:pt x="24" y="24"/>
                    <a:pt x="26" y="27"/>
                    <a:pt x="28" y="26"/>
                  </a:cubicBezTo>
                  <a:cubicBezTo>
                    <a:pt x="30" y="25"/>
                    <a:pt x="29" y="26"/>
                    <a:pt x="29" y="27"/>
                  </a:cubicBezTo>
                  <a:close/>
                </a:path>
              </a:pathLst>
            </a:custGeom>
            <a:solidFill>
              <a:srgbClr val="848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90"/>
            <p:cNvSpPr>
              <a:spLocks/>
            </p:cNvSpPr>
            <p:nvPr/>
          </p:nvSpPr>
          <p:spPr bwMode="auto">
            <a:xfrm>
              <a:off x="2092325" y="4062413"/>
              <a:ext cx="41275" cy="93662"/>
            </a:xfrm>
            <a:custGeom>
              <a:avLst/>
              <a:gdLst>
                <a:gd name="T0" fmla="*/ 1 w 11"/>
                <a:gd name="T1" fmla="*/ 1 h 25"/>
                <a:gd name="T2" fmla="*/ 6 w 11"/>
                <a:gd name="T3" fmla="*/ 0 h 25"/>
                <a:gd name="T4" fmla="*/ 9 w 11"/>
                <a:gd name="T5" fmla="*/ 19 h 25"/>
                <a:gd name="T6" fmla="*/ 8 w 11"/>
                <a:gd name="T7" fmla="*/ 24 h 25"/>
                <a:gd name="T8" fmla="*/ 2 w 11"/>
                <a:gd name="T9" fmla="*/ 21 h 25"/>
                <a:gd name="T10" fmla="*/ 1 w 11"/>
                <a:gd name="T1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5">
                  <a:moveTo>
                    <a:pt x="1" y="1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7" y="7"/>
                    <a:pt x="8" y="13"/>
                    <a:pt x="9" y="19"/>
                  </a:cubicBezTo>
                  <a:cubicBezTo>
                    <a:pt x="10" y="21"/>
                    <a:pt x="11" y="23"/>
                    <a:pt x="8" y="24"/>
                  </a:cubicBezTo>
                  <a:cubicBezTo>
                    <a:pt x="6" y="24"/>
                    <a:pt x="2" y="25"/>
                    <a:pt x="2" y="21"/>
                  </a:cubicBezTo>
                  <a:cubicBezTo>
                    <a:pt x="1" y="14"/>
                    <a:pt x="0" y="7"/>
                    <a:pt x="1" y="1"/>
                  </a:cubicBezTo>
                  <a:close/>
                </a:path>
              </a:pathLst>
            </a:custGeom>
            <a:solidFill>
              <a:srgbClr val="768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91"/>
            <p:cNvSpPr>
              <a:spLocks/>
            </p:cNvSpPr>
            <p:nvPr/>
          </p:nvSpPr>
          <p:spPr bwMode="auto">
            <a:xfrm>
              <a:off x="2230438" y="3546475"/>
              <a:ext cx="60325" cy="76200"/>
            </a:xfrm>
            <a:custGeom>
              <a:avLst/>
              <a:gdLst>
                <a:gd name="T0" fmla="*/ 16 w 16"/>
                <a:gd name="T1" fmla="*/ 0 h 20"/>
                <a:gd name="T2" fmla="*/ 6 w 16"/>
                <a:gd name="T3" fmla="*/ 18 h 20"/>
                <a:gd name="T4" fmla="*/ 2 w 16"/>
                <a:gd name="T5" fmla="*/ 19 h 20"/>
                <a:gd name="T6" fmla="*/ 2 w 16"/>
                <a:gd name="T7" fmla="*/ 14 h 20"/>
                <a:gd name="T8" fmla="*/ 16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0"/>
                  </a:moveTo>
                  <a:cubicBezTo>
                    <a:pt x="16" y="10"/>
                    <a:pt x="13" y="16"/>
                    <a:pt x="6" y="18"/>
                  </a:cubicBezTo>
                  <a:cubicBezTo>
                    <a:pt x="5" y="19"/>
                    <a:pt x="3" y="20"/>
                    <a:pt x="2" y="19"/>
                  </a:cubicBezTo>
                  <a:cubicBezTo>
                    <a:pt x="0" y="17"/>
                    <a:pt x="1" y="16"/>
                    <a:pt x="2" y="14"/>
                  </a:cubicBezTo>
                  <a:cubicBezTo>
                    <a:pt x="3" y="9"/>
                    <a:pt x="7" y="4"/>
                    <a:pt x="16" y="0"/>
                  </a:cubicBezTo>
                  <a:close/>
                </a:path>
              </a:pathLst>
            </a:custGeom>
            <a:solidFill>
              <a:srgbClr val="727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92"/>
            <p:cNvSpPr>
              <a:spLocks/>
            </p:cNvSpPr>
            <p:nvPr/>
          </p:nvSpPr>
          <p:spPr bwMode="auto">
            <a:xfrm>
              <a:off x="2008188" y="3584575"/>
              <a:ext cx="57150" cy="101600"/>
            </a:xfrm>
            <a:custGeom>
              <a:avLst/>
              <a:gdLst>
                <a:gd name="T0" fmla="*/ 8 w 15"/>
                <a:gd name="T1" fmla="*/ 6 h 27"/>
                <a:gd name="T2" fmla="*/ 9 w 15"/>
                <a:gd name="T3" fmla="*/ 13 h 27"/>
                <a:gd name="T4" fmla="*/ 11 w 15"/>
                <a:gd name="T5" fmla="*/ 18 h 27"/>
                <a:gd name="T6" fmla="*/ 13 w 15"/>
                <a:gd name="T7" fmla="*/ 21 h 27"/>
                <a:gd name="T8" fmla="*/ 15 w 15"/>
                <a:gd name="T9" fmla="*/ 24 h 27"/>
                <a:gd name="T10" fmla="*/ 13 w 15"/>
                <a:gd name="T11" fmla="*/ 26 h 27"/>
                <a:gd name="T12" fmla="*/ 5 w 15"/>
                <a:gd name="T13" fmla="*/ 26 h 27"/>
                <a:gd name="T14" fmla="*/ 5 w 15"/>
                <a:gd name="T15" fmla="*/ 24 h 27"/>
                <a:gd name="T16" fmla="*/ 3 w 15"/>
                <a:gd name="T17" fmla="*/ 14 h 27"/>
                <a:gd name="T18" fmla="*/ 3 w 15"/>
                <a:gd name="T19" fmla="*/ 14 h 27"/>
                <a:gd name="T20" fmla="*/ 2 w 15"/>
                <a:gd name="T21" fmla="*/ 0 h 27"/>
                <a:gd name="T22" fmla="*/ 8 w 15"/>
                <a:gd name="T2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7">
                  <a:moveTo>
                    <a:pt x="8" y="6"/>
                  </a:moveTo>
                  <a:cubicBezTo>
                    <a:pt x="10" y="9"/>
                    <a:pt x="10" y="9"/>
                    <a:pt x="9" y="13"/>
                  </a:cubicBezTo>
                  <a:cubicBezTo>
                    <a:pt x="10" y="14"/>
                    <a:pt x="11" y="16"/>
                    <a:pt x="11" y="18"/>
                  </a:cubicBezTo>
                  <a:cubicBezTo>
                    <a:pt x="10" y="20"/>
                    <a:pt x="12" y="20"/>
                    <a:pt x="13" y="21"/>
                  </a:cubicBezTo>
                  <a:cubicBezTo>
                    <a:pt x="13" y="22"/>
                    <a:pt x="14" y="24"/>
                    <a:pt x="15" y="24"/>
                  </a:cubicBezTo>
                  <a:cubicBezTo>
                    <a:pt x="14" y="25"/>
                    <a:pt x="13" y="27"/>
                    <a:pt x="13" y="26"/>
                  </a:cubicBezTo>
                  <a:cubicBezTo>
                    <a:pt x="10" y="23"/>
                    <a:pt x="7" y="25"/>
                    <a:pt x="5" y="26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7" y="20"/>
                    <a:pt x="7" y="17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7"/>
                    <a:pt x="0" y="6"/>
                    <a:pt x="2" y="0"/>
                  </a:cubicBezTo>
                  <a:cubicBezTo>
                    <a:pt x="4" y="2"/>
                    <a:pt x="6" y="4"/>
                    <a:pt x="8" y="6"/>
                  </a:cubicBezTo>
                  <a:close/>
                </a:path>
              </a:pathLst>
            </a:custGeom>
            <a:solidFill>
              <a:srgbClr val="60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93"/>
            <p:cNvSpPr>
              <a:spLocks/>
            </p:cNvSpPr>
            <p:nvPr/>
          </p:nvSpPr>
          <p:spPr bwMode="auto">
            <a:xfrm>
              <a:off x="2241550" y="3367088"/>
              <a:ext cx="52388" cy="55562"/>
            </a:xfrm>
            <a:custGeom>
              <a:avLst/>
              <a:gdLst>
                <a:gd name="T0" fmla="*/ 0 w 14"/>
                <a:gd name="T1" fmla="*/ 15 h 15"/>
                <a:gd name="T2" fmla="*/ 13 w 14"/>
                <a:gd name="T3" fmla="*/ 0 h 15"/>
                <a:gd name="T4" fmla="*/ 0 w 14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2" y="8"/>
                    <a:pt x="6" y="2"/>
                    <a:pt x="13" y="0"/>
                  </a:cubicBezTo>
                  <a:cubicBezTo>
                    <a:pt x="14" y="9"/>
                    <a:pt x="9" y="15"/>
                    <a:pt x="0" y="15"/>
                  </a:cubicBezTo>
                  <a:close/>
                </a:path>
              </a:pathLst>
            </a:custGeom>
            <a:solidFill>
              <a:srgbClr val="626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94"/>
            <p:cNvSpPr>
              <a:spLocks/>
            </p:cNvSpPr>
            <p:nvPr/>
          </p:nvSpPr>
          <p:spPr bwMode="auto">
            <a:xfrm>
              <a:off x="2174875" y="3378200"/>
              <a:ext cx="33338" cy="74612"/>
            </a:xfrm>
            <a:custGeom>
              <a:avLst/>
              <a:gdLst>
                <a:gd name="T0" fmla="*/ 9 w 9"/>
                <a:gd name="T1" fmla="*/ 16 h 20"/>
                <a:gd name="T2" fmla="*/ 2 w 9"/>
                <a:gd name="T3" fmla="*/ 19 h 20"/>
                <a:gd name="T4" fmla="*/ 0 w 9"/>
                <a:gd name="T5" fmla="*/ 10 h 20"/>
                <a:gd name="T6" fmla="*/ 4 w 9"/>
                <a:gd name="T7" fmla="*/ 0 h 20"/>
                <a:gd name="T8" fmla="*/ 8 w 9"/>
                <a:gd name="T9" fmla="*/ 13 h 20"/>
                <a:gd name="T10" fmla="*/ 9 w 9"/>
                <a:gd name="T11" fmla="*/ 16 h 20"/>
                <a:gd name="T12" fmla="*/ 9 w 9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9" y="16"/>
                  </a:moveTo>
                  <a:cubicBezTo>
                    <a:pt x="6" y="17"/>
                    <a:pt x="4" y="20"/>
                    <a:pt x="2" y="19"/>
                  </a:cubicBezTo>
                  <a:cubicBezTo>
                    <a:pt x="0" y="17"/>
                    <a:pt x="0" y="13"/>
                    <a:pt x="0" y="10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7" y="4"/>
                    <a:pt x="9" y="9"/>
                    <a:pt x="8" y="13"/>
                  </a:cubicBezTo>
                  <a:cubicBezTo>
                    <a:pt x="7" y="14"/>
                    <a:pt x="6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lose/>
                </a:path>
              </a:pathLst>
            </a:custGeom>
            <a:solidFill>
              <a:srgbClr val="636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95"/>
            <p:cNvSpPr>
              <a:spLocks/>
            </p:cNvSpPr>
            <p:nvPr/>
          </p:nvSpPr>
          <p:spPr bwMode="auto">
            <a:xfrm>
              <a:off x="2260600" y="3776663"/>
              <a:ext cx="52388" cy="55562"/>
            </a:xfrm>
            <a:custGeom>
              <a:avLst/>
              <a:gdLst>
                <a:gd name="T0" fmla="*/ 0 w 14"/>
                <a:gd name="T1" fmla="*/ 15 h 15"/>
                <a:gd name="T2" fmla="*/ 13 w 14"/>
                <a:gd name="T3" fmla="*/ 0 h 15"/>
                <a:gd name="T4" fmla="*/ 0 w 14"/>
                <a:gd name="T5" fmla="*/ 15 h 15"/>
                <a:gd name="T6" fmla="*/ 0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4" y="5"/>
                    <a:pt x="4" y="5"/>
                    <a:pt x="13" y="0"/>
                  </a:cubicBezTo>
                  <a:cubicBezTo>
                    <a:pt x="14" y="9"/>
                    <a:pt x="9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616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296"/>
            <p:cNvSpPr>
              <a:spLocks/>
            </p:cNvSpPr>
            <p:nvPr/>
          </p:nvSpPr>
          <p:spPr bwMode="auto">
            <a:xfrm>
              <a:off x="2054225" y="3370263"/>
              <a:ext cx="49213" cy="68262"/>
            </a:xfrm>
            <a:custGeom>
              <a:avLst/>
              <a:gdLst>
                <a:gd name="T0" fmla="*/ 0 w 13"/>
                <a:gd name="T1" fmla="*/ 14 h 18"/>
                <a:gd name="T2" fmla="*/ 8 w 13"/>
                <a:gd name="T3" fmla="*/ 12 h 18"/>
                <a:gd name="T4" fmla="*/ 8 w 13"/>
                <a:gd name="T5" fmla="*/ 0 h 18"/>
                <a:gd name="T6" fmla="*/ 10 w 13"/>
                <a:gd name="T7" fmla="*/ 15 h 18"/>
                <a:gd name="T8" fmla="*/ 0 w 13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14"/>
                  </a:moveTo>
                  <a:cubicBezTo>
                    <a:pt x="2" y="12"/>
                    <a:pt x="4" y="11"/>
                    <a:pt x="8" y="12"/>
                  </a:cubicBezTo>
                  <a:cubicBezTo>
                    <a:pt x="5" y="7"/>
                    <a:pt x="7" y="4"/>
                    <a:pt x="8" y="0"/>
                  </a:cubicBezTo>
                  <a:cubicBezTo>
                    <a:pt x="12" y="4"/>
                    <a:pt x="13" y="11"/>
                    <a:pt x="10" y="15"/>
                  </a:cubicBezTo>
                  <a:cubicBezTo>
                    <a:pt x="7" y="18"/>
                    <a:pt x="3" y="16"/>
                    <a:pt x="0" y="14"/>
                  </a:cubicBezTo>
                  <a:close/>
                </a:path>
              </a:pathLst>
            </a:custGeom>
            <a:solidFill>
              <a:srgbClr val="606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97"/>
            <p:cNvSpPr>
              <a:spLocks/>
            </p:cNvSpPr>
            <p:nvPr/>
          </p:nvSpPr>
          <p:spPr bwMode="auto">
            <a:xfrm>
              <a:off x="2084388" y="3540125"/>
              <a:ext cx="41275" cy="25400"/>
            </a:xfrm>
            <a:custGeom>
              <a:avLst/>
              <a:gdLst>
                <a:gd name="T0" fmla="*/ 11 w 11"/>
                <a:gd name="T1" fmla="*/ 5 h 7"/>
                <a:gd name="T2" fmla="*/ 6 w 11"/>
                <a:gd name="T3" fmla="*/ 6 h 7"/>
                <a:gd name="T4" fmla="*/ 1 w 11"/>
                <a:gd name="T5" fmla="*/ 5 h 7"/>
                <a:gd name="T6" fmla="*/ 5 w 11"/>
                <a:gd name="T7" fmla="*/ 2 h 7"/>
                <a:gd name="T8" fmla="*/ 9 w 11"/>
                <a:gd name="T9" fmla="*/ 3 h 7"/>
                <a:gd name="T10" fmla="*/ 11 w 11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5"/>
                  </a:move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1"/>
                    <a:pt x="2" y="0"/>
                    <a:pt x="5" y="2"/>
                  </a:cubicBezTo>
                  <a:cubicBezTo>
                    <a:pt x="7" y="2"/>
                    <a:pt x="7" y="5"/>
                    <a:pt x="9" y="3"/>
                  </a:cubicBezTo>
                  <a:cubicBezTo>
                    <a:pt x="11" y="2"/>
                    <a:pt x="10" y="5"/>
                    <a:pt x="11" y="5"/>
                  </a:cubicBezTo>
                  <a:close/>
                </a:path>
              </a:pathLst>
            </a:custGeom>
            <a:solidFill>
              <a:srgbClr val="B78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98"/>
            <p:cNvSpPr>
              <a:spLocks/>
            </p:cNvSpPr>
            <p:nvPr/>
          </p:nvSpPr>
          <p:spPr bwMode="auto">
            <a:xfrm>
              <a:off x="2087563" y="3971925"/>
              <a:ext cx="33338" cy="26987"/>
            </a:xfrm>
            <a:custGeom>
              <a:avLst/>
              <a:gdLst>
                <a:gd name="T0" fmla="*/ 6 w 9"/>
                <a:gd name="T1" fmla="*/ 6 h 7"/>
                <a:gd name="T2" fmla="*/ 0 w 9"/>
                <a:gd name="T3" fmla="*/ 5 h 7"/>
                <a:gd name="T4" fmla="*/ 6 w 9"/>
                <a:gd name="T5" fmla="*/ 0 h 7"/>
                <a:gd name="T6" fmla="*/ 6 w 9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6" y="6"/>
                  </a:moveTo>
                  <a:cubicBezTo>
                    <a:pt x="4" y="7"/>
                    <a:pt x="2" y="6"/>
                    <a:pt x="0" y="5"/>
                  </a:cubicBezTo>
                  <a:cubicBezTo>
                    <a:pt x="2" y="4"/>
                    <a:pt x="3" y="1"/>
                    <a:pt x="6" y="0"/>
                  </a:cubicBezTo>
                  <a:cubicBezTo>
                    <a:pt x="9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B6B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299"/>
            <p:cNvSpPr>
              <a:spLocks/>
            </p:cNvSpPr>
            <p:nvPr/>
          </p:nvSpPr>
          <p:spPr bwMode="auto">
            <a:xfrm>
              <a:off x="2068513" y="3671888"/>
              <a:ext cx="34925" cy="41275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7 w 9"/>
                <a:gd name="T5" fmla="*/ 10 h 11"/>
                <a:gd name="T6" fmla="*/ 5 w 9"/>
                <a:gd name="T7" fmla="*/ 11 h 11"/>
                <a:gd name="T8" fmla="*/ 0 w 9"/>
                <a:gd name="T9" fmla="*/ 1 h 11"/>
                <a:gd name="T10" fmla="*/ 1 w 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4" y="2"/>
                    <a:pt x="6" y="6"/>
                    <a:pt x="8" y="8"/>
                  </a:cubicBezTo>
                  <a:cubicBezTo>
                    <a:pt x="9" y="9"/>
                    <a:pt x="8" y="10"/>
                    <a:pt x="7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6" y="7"/>
                    <a:pt x="3" y="4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300"/>
            <p:cNvSpPr>
              <a:spLocks/>
            </p:cNvSpPr>
            <p:nvPr/>
          </p:nvSpPr>
          <p:spPr bwMode="auto">
            <a:xfrm>
              <a:off x="2008188" y="3911600"/>
              <a:ext cx="15875" cy="190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5 h 5"/>
                <a:gd name="T4" fmla="*/ 3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2"/>
                    <a:pt x="4" y="4"/>
                    <a:pt x="3" y="5"/>
                  </a:cubicBezTo>
                  <a:cubicBezTo>
                    <a:pt x="0" y="3"/>
                    <a:pt x="0" y="3"/>
                    <a:pt x="3" y="0"/>
                  </a:cubicBezTo>
                  <a:close/>
                </a:path>
              </a:pathLst>
            </a:custGeom>
            <a:solidFill>
              <a:srgbClr val="EEE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301"/>
            <p:cNvSpPr>
              <a:spLocks/>
            </p:cNvSpPr>
            <p:nvPr/>
          </p:nvSpPr>
          <p:spPr bwMode="auto">
            <a:xfrm>
              <a:off x="2062163" y="3532188"/>
              <a:ext cx="14288" cy="14287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0 w 4"/>
                <a:gd name="T5" fmla="*/ 3 h 4"/>
                <a:gd name="T6" fmla="*/ 4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3"/>
                    <a:pt x="3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E5E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302"/>
            <p:cNvSpPr>
              <a:spLocks/>
            </p:cNvSpPr>
            <p:nvPr/>
          </p:nvSpPr>
          <p:spPr bwMode="auto">
            <a:xfrm>
              <a:off x="2054225" y="3663950"/>
              <a:ext cx="19050" cy="14287"/>
            </a:xfrm>
            <a:custGeom>
              <a:avLst/>
              <a:gdLst>
                <a:gd name="T0" fmla="*/ 5 w 5"/>
                <a:gd name="T1" fmla="*/ 2 h 4"/>
                <a:gd name="T2" fmla="*/ 4 w 5"/>
                <a:gd name="T3" fmla="*/ 3 h 4"/>
                <a:gd name="T4" fmla="*/ 3 w 5"/>
                <a:gd name="T5" fmla="*/ 3 h 4"/>
                <a:gd name="T6" fmla="*/ 1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D2D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303"/>
            <p:cNvSpPr>
              <a:spLocks/>
            </p:cNvSpPr>
            <p:nvPr/>
          </p:nvSpPr>
          <p:spPr bwMode="auto">
            <a:xfrm>
              <a:off x="2038350" y="3633788"/>
              <a:ext cx="23813" cy="22225"/>
            </a:xfrm>
            <a:custGeom>
              <a:avLst/>
              <a:gdLst>
                <a:gd name="T0" fmla="*/ 3 w 6"/>
                <a:gd name="T1" fmla="*/ 5 h 6"/>
                <a:gd name="T2" fmla="*/ 1 w 6"/>
                <a:gd name="T3" fmla="*/ 0 h 6"/>
                <a:gd name="T4" fmla="*/ 5 w 6"/>
                <a:gd name="T5" fmla="*/ 4 h 6"/>
                <a:gd name="T6" fmla="*/ 3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0" y="4"/>
                    <a:pt x="1" y="2"/>
                    <a:pt x="1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6" y="6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D7D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304"/>
            <p:cNvSpPr>
              <a:spLocks/>
            </p:cNvSpPr>
            <p:nvPr/>
          </p:nvSpPr>
          <p:spPr bwMode="auto">
            <a:xfrm>
              <a:off x="1100138" y="1730375"/>
              <a:ext cx="36513" cy="26987"/>
            </a:xfrm>
            <a:custGeom>
              <a:avLst/>
              <a:gdLst>
                <a:gd name="T0" fmla="*/ 2 w 10"/>
                <a:gd name="T1" fmla="*/ 6 h 7"/>
                <a:gd name="T2" fmla="*/ 1 w 10"/>
                <a:gd name="T3" fmla="*/ 5 h 7"/>
                <a:gd name="T4" fmla="*/ 2 w 10"/>
                <a:gd name="T5" fmla="*/ 1 h 7"/>
                <a:gd name="T6" fmla="*/ 8 w 10"/>
                <a:gd name="T7" fmla="*/ 1 h 7"/>
                <a:gd name="T8" fmla="*/ 8 w 10"/>
                <a:gd name="T9" fmla="*/ 4 h 7"/>
                <a:gd name="T10" fmla="*/ 2 w 10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2" y="6"/>
                  </a:moveTo>
                  <a:cubicBezTo>
                    <a:pt x="2" y="5"/>
                    <a:pt x="1" y="5"/>
                    <a:pt x="1" y="5"/>
                  </a:cubicBezTo>
                  <a:cubicBezTo>
                    <a:pt x="1" y="3"/>
                    <a:pt x="0" y="1"/>
                    <a:pt x="2" y="1"/>
                  </a:cubicBezTo>
                  <a:cubicBezTo>
                    <a:pt x="4" y="0"/>
                    <a:pt x="7" y="1"/>
                    <a:pt x="8" y="1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7" y="6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EE9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305"/>
            <p:cNvSpPr>
              <a:spLocks/>
            </p:cNvSpPr>
            <p:nvPr/>
          </p:nvSpPr>
          <p:spPr bwMode="auto">
            <a:xfrm>
              <a:off x="1100138" y="4378325"/>
              <a:ext cx="33338" cy="33337"/>
            </a:xfrm>
            <a:custGeom>
              <a:avLst/>
              <a:gdLst>
                <a:gd name="T0" fmla="*/ 9 w 9"/>
                <a:gd name="T1" fmla="*/ 0 h 9"/>
                <a:gd name="T2" fmla="*/ 6 w 9"/>
                <a:gd name="T3" fmla="*/ 5 h 9"/>
                <a:gd name="T4" fmla="*/ 4 w 9"/>
                <a:gd name="T5" fmla="*/ 9 h 9"/>
                <a:gd name="T6" fmla="*/ 0 w 9"/>
                <a:gd name="T7" fmla="*/ 6 h 9"/>
                <a:gd name="T8" fmla="*/ 9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9" y="2"/>
                    <a:pt x="5" y="2"/>
                    <a:pt x="6" y="5"/>
                  </a:cubicBezTo>
                  <a:cubicBezTo>
                    <a:pt x="7" y="6"/>
                    <a:pt x="7" y="8"/>
                    <a:pt x="4" y="9"/>
                  </a:cubicBezTo>
                  <a:cubicBezTo>
                    <a:pt x="4" y="8"/>
                    <a:pt x="4" y="4"/>
                    <a:pt x="0" y="6"/>
                  </a:cubicBezTo>
                  <a:cubicBezTo>
                    <a:pt x="2" y="3"/>
                    <a:pt x="5" y="1"/>
                    <a:pt x="9" y="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306"/>
            <p:cNvSpPr>
              <a:spLocks/>
            </p:cNvSpPr>
            <p:nvPr/>
          </p:nvSpPr>
          <p:spPr bwMode="auto">
            <a:xfrm>
              <a:off x="1076325" y="4460875"/>
              <a:ext cx="26988" cy="49212"/>
            </a:xfrm>
            <a:custGeom>
              <a:avLst/>
              <a:gdLst>
                <a:gd name="T0" fmla="*/ 0 w 7"/>
                <a:gd name="T1" fmla="*/ 7 h 13"/>
                <a:gd name="T2" fmla="*/ 5 w 7"/>
                <a:gd name="T3" fmla="*/ 0 h 13"/>
                <a:gd name="T4" fmla="*/ 5 w 7"/>
                <a:gd name="T5" fmla="*/ 6 h 13"/>
                <a:gd name="T6" fmla="*/ 6 w 7"/>
                <a:gd name="T7" fmla="*/ 11 h 13"/>
                <a:gd name="T8" fmla="*/ 5 w 7"/>
                <a:gd name="T9" fmla="*/ 13 h 13"/>
                <a:gd name="T10" fmla="*/ 3 w 7"/>
                <a:gd name="T11" fmla="*/ 11 h 13"/>
                <a:gd name="T12" fmla="*/ 0 w 7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0" y="7"/>
                  </a:moveTo>
                  <a:cubicBezTo>
                    <a:pt x="0" y="4"/>
                    <a:pt x="2" y="2"/>
                    <a:pt x="5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6" y="7"/>
                    <a:pt x="6" y="9"/>
                    <a:pt x="6" y="11"/>
                  </a:cubicBezTo>
                  <a:cubicBezTo>
                    <a:pt x="6" y="11"/>
                    <a:pt x="7" y="13"/>
                    <a:pt x="5" y="13"/>
                  </a:cubicBezTo>
                  <a:cubicBezTo>
                    <a:pt x="4" y="13"/>
                    <a:pt x="3" y="13"/>
                    <a:pt x="3" y="11"/>
                  </a:cubicBezTo>
                  <a:cubicBezTo>
                    <a:pt x="2" y="10"/>
                    <a:pt x="2" y="8"/>
                    <a:pt x="0" y="7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3" name="Grupo 382"/>
          <p:cNvGrpSpPr/>
          <p:nvPr/>
        </p:nvGrpSpPr>
        <p:grpSpPr>
          <a:xfrm>
            <a:off x="4859333" y="1255033"/>
            <a:ext cx="2928056" cy="3350732"/>
            <a:chOff x="7480300" y="1644650"/>
            <a:chExt cx="4090988" cy="4681538"/>
          </a:xfrm>
        </p:grpSpPr>
        <p:sp>
          <p:nvSpPr>
            <p:cNvPr id="315" name="Freeform 310"/>
            <p:cNvSpPr>
              <a:spLocks noEditPoints="1"/>
            </p:cNvSpPr>
            <p:nvPr/>
          </p:nvSpPr>
          <p:spPr bwMode="auto">
            <a:xfrm>
              <a:off x="8539163" y="1706563"/>
              <a:ext cx="1062038" cy="741363"/>
            </a:xfrm>
            <a:custGeom>
              <a:avLst/>
              <a:gdLst>
                <a:gd name="T0" fmla="*/ 46 w 382"/>
                <a:gd name="T1" fmla="*/ 254 h 267"/>
                <a:gd name="T2" fmla="*/ 46 w 382"/>
                <a:gd name="T3" fmla="*/ 141 h 267"/>
                <a:gd name="T4" fmla="*/ 17 w 382"/>
                <a:gd name="T5" fmla="*/ 172 h 267"/>
                <a:gd name="T6" fmla="*/ 0 w 382"/>
                <a:gd name="T7" fmla="*/ 153 h 267"/>
                <a:gd name="T8" fmla="*/ 152 w 382"/>
                <a:gd name="T9" fmla="*/ 0 h 267"/>
                <a:gd name="T10" fmla="*/ 196 w 382"/>
                <a:gd name="T11" fmla="*/ 47 h 267"/>
                <a:gd name="T12" fmla="*/ 196 w 382"/>
                <a:gd name="T13" fmla="*/ 22 h 267"/>
                <a:gd name="T14" fmla="*/ 233 w 382"/>
                <a:gd name="T15" fmla="*/ 22 h 267"/>
                <a:gd name="T16" fmla="*/ 233 w 382"/>
                <a:gd name="T17" fmla="*/ 74 h 267"/>
                <a:gd name="T18" fmla="*/ 240 w 382"/>
                <a:gd name="T19" fmla="*/ 91 h 267"/>
                <a:gd name="T20" fmla="*/ 275 w 382"/>
                <a:gd name="T21" fmla="*/ 126 h 267"/>
                <a:gd name="T22" fmla="*/ 265 w 382"/>
                <a:gd name="T23" fmla="*/ 109 h 267"/>
                <a:gd name="T24" fmla="*/ 291 w 382"/>
                <a:gd name="T25" fmla="*/ 83 h 267"/>
                <a:gd name="T26" fmla="*/ 322 w 382"/>
                <a:gd name="T27" fmla="*/ 61 h 267"/>
                <a:gd name="T28" fmla="*/ 336 w 382"/>
                <a:gd name="T29" fmla="*/ 72 h 267"/>
                <a:gd name="T30" fmla="*/ 360 w 382"/>
                <a:gd name="T31" fmla="*/ 87 h 267"/>
                <a:gd name="T32" fmla="*/ 382 w 382"/>
                <a:gd name="T33" fmla="*/ 107 h 267"/>
                <a:gd name="T34" fmla="*/ 364 w 382"/>
                <a:gd name="T35" fmla="*/ 118 h 267"/>
                <a:gd name="T36" fmla="*/ 372 w 382"/>
                <a:gd name="T37" fmla="*/ 228 h 267"/>
                <a:gd name="T38" fmla="*/ 355 w 382"/>
                <a:gd name="T39" fmla="*/ 242 h 267"/>
                <a:gd name="T40" fmla="*/ 286 w 382"/>
                <a:gd name="T41" fmla="*/ 242 h 267"/>
                <a:gd name="T42" fmla="*/ 274 w 382"/>
                <a:gd name="T43" fmla="*/ 232 h 267"/>
                <a:gd name="T44" fmla="*/ 269 w 382"/>
                <a:gd name="T45" fmla="*/ 171 h 267"/>
                <a:gd name="T46" fmla="*/ 253 w 382"/>
                <a:gd name="T47" fmla="*/ 140 h 267"/>
                <a:gd name="T48" fmla="*/ 253 w 382"/>
                <a:gd name="T49" fmla="*/ 254 h 267"/>
                <a:gd name="T50" fmla="*/ 263 w 382"/>
                <a:gd name="T51" fmla="*/ 257 h 267"/>
                <a:gd name="T52" fmla="*/ 263 w 382"/>
                <a:gd name="T53" fmla="*/ 244 h 267"/>
                <a:gd name="T54" fmla="*/ 382 w 382"/>
                <a:gd name="T55" fmla="*/ 244 h 267"/>
                <a:gd name="T56" fmla="*/ 382 w 382"/>
                <a:gd name="T57" fmla="*/ 266 h 267"/>
                <a:gd name="T58" fmla="*/ 346 w 382"/>
                <a:gd name="T59" fmla="*/ 266 h 267"/>
                <a:gd name="T60" fmla="*/ 275 w 382"/>
                <a:gd name="T61" fmla="*/ 266 h 267"/>
                <a:gd name="T62" fmla="*/ 49 w 382"/>
                <a:gd name="T63" fmla="*/ 267 h 267"/>
                <a:gd name="T64" fmla="*/ 41 w 382"/>
                <a:gd name="T65" fmla="*/ 266 h 267"/>
                <a:gd name="T66" fmla="*/ 32 w 382"/>
                <a:gd name="T67" fmla="*/ 261 h 267"/>
                <a:gd name="T68" fmla="*/ 41 w 382"/>
                <a:gd name="T69" fmla="*/ 255 h 267"/>
                <a:gd name="T70" fmla="*/ 46 w 382"/>
                <a:gd name="T71" fmla="*/ 254 h 267"/>
                <a:gd name="T72" fmla="*/ 104 w 382"/>
                <a:gd name="T73" fmla="*/ 218 h 267"/>
                <a:gd name="T74" fmla="*/ 195 w 382"/>
                <a:gd name="T75" fmla="*/ 218 h 267"/>
                <a:gd name="T76" fmla="*/ 195 w 382"/>
                <a:gd name="T77" fmla="*/ 119 h 267"/>
                <a:gd name="T78" fmla="*/ 104 w 382"/>
                <a:gd name="T79" fmla="*/ 119 h 267"/>
                <a:gd name="T80" fmla="*/ 104 w 382"/>
                <a:gd name="T81" fmla="*/ 218 h 267"/>
                <a:gd name="T82" fmla="*/ 119 w 382"/>
                <a:gd name="T83" fmla="*/ 67 h 267"/>
                <a:gd name="T84" fmla="*/ 180 w 382"/>
                <a:gd name="T85" fmla="*/ 67 h 267"/>
                <a:gd name="T86" fmla="*/ 150 w 382"/>
                <a:gd name="T87" fmla="*/ 37 h 267"/>
                <a:gd name="T88" fmla="*/ 119 w 382"/>
                <a:gd name="T89" fmla="*/ 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2" h="267">
                  <a:moveTo>
                    <a:pt x="46" y="254"/>
                  </a:moveTo>
                  <a:cubicBezTo>
                    <a:pt x="46" y="216"/>
                    <a:pt x="46" y="178"/>
                    <a:pt x="46" y="141"/>
                  </a:cubicBezTo>
                  <a:cubicBezTo>
                    <a:pt x="37" y="151"/>
                    <a:pt x="27" y="161"/>
                    <a:pt x="17" y="172"/>
                  </a:cubicBezTo>
                  <a:cubicBezTo>
                    <a:pt x="9" y="164"/>
                    <a:pt x="4" y="158"/>
                    <a:pt x="0" y="153"/>
                  </a:cubicBezTo>
                  <a:cubicBezTo>
                    <a:pt x="49" y="103"/>
                    <a:pt x="100" y="52"/>
                    <a:pt x="152" y="0"/>
                  </a:cubicBezTo>
                  <a:cubicBezTo>
                    <a:pt x="165" y="15"/>
                    <a:pt x="180" y="30"/>
                    <a:pt x="196" y="47"/>
                  </a:cubicBezTo>
                  <a:cubicBezTo>
                    <a:pt x="196" y="37"/>
                    <a:pt x="196" y="30"/>
                    <a:pt x="196" y="22"/>
                  </a:cubicBezTo>
                  <a:cubicBezTo>
                    <a:pt x="209" y="22"/>
                    <a:pt x="220" y="22"/>
                    <a:pt x="233" y="22"/>
                  </a:cubicBezTo>
                  <a:cubicBezTo>
                    <a:pt x="233" y="39"/>
                    <a:pt x="233" y="56"/>
                    <a:pt x="233" y="74"/>
                  </a:cubicBezTo>
                  <a:cubicBezTo>
                    <a:pt x="233" y="81"/>
                    <a:pt x="235" y="86"/>
                    <a:pt x="240" y="91"/>
                  </a:cubicBezTo>
                  <a:cubicBezTo>
                    <a:pt x="252" y="102"/>
                    <a:pt x="263" y="114"/>
                    <a:pt x="275" y="126"/>
                  </a:cubicBezTo>
                  <a:cubicBezTo>
                    <a:pt x="281" y="116"/>
                    <a:pt x="280" y="115"/>
                    <a:pt x="265" y="109"/>
                  </a:cubicBezTo>
                  <a:cubicBezTo>
                    <a:pt x="269" y="95"/>
                    <a:pt x="278" y="88"/>
                    <a:pt x="291" y="83"/>
                  </a:cubicBezTo>
                  <a:cubicBezTo>
                    <a:pt x="302" y="79"/>
                    <a:pt x="311" y="69"/>
                    <a:pt x="322" y="61"/>
                  </a:cubicBezTo>
                  <a:cubicBezTo>
                    <a:pt x="326" y="65"/>
                    <a:pt x="331" y="69"/>
                    <a:pt x="336" y="72"/>
                  </a:cubicBezTo>
                  <a:cubicBezTo>
                    <a:pt x="344" y="78"/>
                    <a:pt x="353" y="82"/>
                    <a:pt x="360" y="87"/>
                  </a:cubicBezTo>
                  <a:cubicBezTo>
                    <a:pt x="368" y="93"/>
                    <a:pt x="375" y="100"/>
                    <a:pt x="382" y="107"/>
                  </a:cubicBezTo>
                  <a:cubicBezTo>
                    <a:pt x="375" y="111"/>
                    <a:pt x="370" y="115"/>
                    <a:pt x="364" y="118"/>
                  </a:cubicBezTo>
                  <a:cubicBezTo>
                    <a:pt x="378" y="154"/>
                    <a:pt x="380" y="191"/>
                    <a:pt x="372" y="228"/>
                  </a:cubicBezTo>
                  <a:cubicBezTo>
                    <a:pt x="370" y="238"/>
                    <a:pt x="366" y="242"/>
                    <a:pt x="355" y="242"/>
                  </a:cubicBezTo>
                  <a:cubicBezTo>
                    <a:pt x="332" y="241"/>
                    <a:pt x="309" y="241"/>
                    <a:pt x="286" y="242"/>
                  </a:cubicBezTo>
                  <a:cubicBezTo>
                    <a:pt x="279" y="242"/>
                    <a:pt x="275" y="239"/>
                    <a:pt x="274" y="232"/>
                  </a:cubicBezTo>
                  <a:cubicBezTo>
                    <a:pt x="272" y="212"/>
                    <a:pt x="268" y="191"/>
                    <a:pt x="269" y="171"/>
                  </a:cubicBezTo>
                  <a:cubicBezTo>
                    <a:pt x="270" y="156"/>
                    <a:pt x="265" y="148"/>
                    <a:pt x="253" y="140"/>
                  </a:cubicBezTo>
                  <a:cubicBezTo>
                    <a:pt x="253" y="178"/>
                    <a:pt x="253" y="216"/>
                    <a:pt x="253" y="254"/>
                  </a:cubicBezTo>
                  <a:cubicBezTo>
                    <a:pt x="256" y="255"/>
                    <a:pt x="259" y="256"/>
                    <a:pt x="263" y="257"/>
                  </a:cubicBezTo>
                  <a:cubicBezTo>
                    <a:pt x="263" y="253"/>
                    <a:pt x="263" y="249"/>
                    <a:pt x="263" y="244"/>
                  </a:cubicBezTo>
                  <a:cubicBezTo>
                    <a:pt x="303" y="244"/>
                    <a:pt x="342" y="244"/>
                    <a:pt x="382" y="244"/>
                  </a:cubicBezTo>
                  <a:cubicBezTo>
                    <a:pt x="382" y="251"/>
                    <a:pt x="382" y="258"/>
                    <a:pt x="382" y="266"/>
                  </a:cubicBezTo>
                  <a:cubicBezTo>
                    <a:pt x="370" y="266"/>
                    <a:pt x="358" y="266"/>
                    <a:pt x="346" y="266"/>
                  </a:cubicBezTo>
                  <a:cubicBezTo>
                    <a:pt x="322" y="266"/>
                    <a:pt x="299" y="266"/>
                    <a:pt x="275" y="266"/>
                  </a:cubicBezTo>
                  <a:cubicBezTo>
                    <a:pt x="200" y="266"/>
                    <a:pt x="125" y="266"/>
                    <a:pt x="49" y="267"/>
                  </a:cubicBezTo>
                  <a:cubicBezTo>
                    <a:pt x="47" y="267"/>
                    <a:pt x="44" y="267"/>
                    <a:pt x="41" y="266"/>
                  </a:cubicBezTo>
                  <a:cubicBezTo>
                    <a:pt x="38" y="265"/>
                    <a:pt x="35" y="263"/>
                    <a:pt x="32" y="261"/>
                  </a:cubicBezTo>
                  <a:cubicBezTo>
                    <a:pt x="35" y="259"/>
                    <a:pt x="38" y="257"/>
                    <a:pt x="41" y="255"/>
                  </a:cubicBezTo>
                  <a:cubicBezTo>
                    <a:pt x="42" y="254"/>
                    <a:pt x="44" y="254"/>
                    <a:pt x="46" y="254"/>
                  </a:cubicBezTo>
                  <a:close/>
                  <a:moveTo>
                    <a:pt x="104" y="218"/>
                  </a:moveTo>
                  <a:cubicBezTo>
                    <a:pt x="135" y="218"/>
                    <a:pt x="165" y="218"/>
                    <a:pt x="195" y="218"/>
                  </a:cubicBezTo>
                  <a:cubicBezTo>
                    <a:pt x="195" y="185"/>
                    <a:pt x="195" y="152"/>
                    <a:pt x="195" y="119"/>
                  </a:cubicBezTo>
                  <a:cubicBezTo>
                    <a:pt x="164" y="119"/>
                    <a:pt x="134" y="119"/>
                    <a:pt x="104" y="119"/>
                  </a:cubicBezTo>
                  <a:cubicBezTo>
                    <a:pt x="104" y="152"/>
                    <a:pt x="104" y="185"/>
                    <a:pt x="104" y="218"/>
                  </a:cubicBezTo>
                  <a:close/>
                  <a:moveTo>
                    <a:pt x="119" y="67"/>
                  </a:moveTo>
                  <a:cubicBezTo>
                    <a:pt x="140" y="67"/>
                    <a:pt x="160" y="67"/>
                    <a:pt x="180" y="67"/>
                  </a:cubicBezTo>
                  <a:cubicBezTo>
                    <a:pt x="170" y="56"/>
                    <a:pt x="159" y="46"/>
                    <a:pt x="150" y="37"/>
                  </a:cubicBezTo>
                  <a:cubicBezTo>
                    <a:pt x="140" y="46"/>
                    <a:pt x="130" y="57"/>
                    <a:pt x="119" y="6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311"/>
            <p:cNvSpPr>
              <a:spLocks/>
            </p:cNvSpPr>
            <p:nvPr/>
          </p:nvSpPr>
          <p:spPr bwMode="auto">
            <a:xfrm>
              <a:off x="10752138" y="1644650"/>
              <a:ext cx="819150" cy="739775"/>
            </a:xfrm>
            <a:custGeom>
              <a:avLst/>
              <a:gdLst>
                <a:gd name="T0" fmla="*/ 154 w 295"/>
                <a:gd name="T1" fmla="*/ 105 h 266"/>
                <a:gd name="T2" fmla="*/ 136 w 295"/>
                <a:gd name="T3" fmla="*/ 105 h 266"/>
                <a:gd name="T4" fmla="*/ 136 w 295"/>
                <a:gd name="T5" fmla="*/ 265 h 266"/>
                <a:gd name="T6" fmla="*/ 102 w 295"/>
                <a:gd name="T7" fmla="*/ 263 h 266"/>
                <a:gd name="T8" fmla="*/ 123 w 295"/>
                <a:gd name="T9" fmla="*/ 103 h 266"/>
                <a:gd name="T10" fmla="*/ 107 w 295"/>
                <a:gd name="T11" fmla="*/ 102 h 266"/>
                <a:gd name="T12" fmla="*/ 84 w 295"/>
                <a:gd name="T13" fmla="*/ 262 h 266"/>
                <a:gd name="T14" fmla="*/ 51 w 295"/>
                <a:gd name="T15" fmla="*/ 256 h 266"/>
                <a:gd name="T16" fmla="*/ 93 w 295"/>
                <a:gd name="T17" fmla="*/ 98 h 266"/>
                <a:gd name="T18" fmla="*/ 78 w 295"/>
                <a:gd name="T19" fmla="*/ 92 h 266"/>
                <a:gd name="T20" fmla="*/ 31 w 295"/>
                <a:gd name="T21" fmla="*/ 247 h 266"/>
                <a:gd name="T22" fmla="*/ 0 w 295"/>
                <a:gd name="T23" fmla="*/ 235 h 266"/>
                <a:gd name="T24" fmla="*/ 40 w 295"/>
                <a:gd name="T25" fmla="*/ 144 h 266"/>
                <a:gd name="T26" fmla="*/ 65 w 295"/>
                <a:gd name="T27" fmla="*/ 88 h 266"/>
                <a:gd name="T28" fmla="*/ 68 w 295"/>
                <a:gd name="T29" fmla="*/ 69 h 266"/>
                <a:gd name="T30" fmla="*/ 81 w 295"/>
                <a:gd name="T31" fmla="*/ 55 h 266"/>
                <a:gd name="T32" fmla="*/ 119 w 295"/>
                <a:gd name="T33" fmla="*/ 5 h 266"/>
                <a:gd name="T34" fmla="*/ 126 w 295"/>
                <a:gd name="T35" fmla="*/ 0 h 266"/>
                <a:gd name="T36" fmla="*/ 158 w 295"/>
                <a:gd name="T37" fmla="*/ 36 h 266"/>
                <a:gd name="T38" fmla="*/ 176 w 295"/>
                <a:gd name="T39" fmla="*/ 16 h 266"/>
                <a:gd name="T40" fmla="*/ 197 w 295"/>
                <a:gd name="T41" fmla="*/ 23 h 266"/>
                <a:gd name="T42" fmla="*/ 228 w 295"/>
                <a:gd name="T43" fmla="*/ 67 h 266"/>
                <a:gd name="T44" fmla="*/ 268 w 295"/>
                <a:gd name="T45" fmla="*/ 173 h 266"/>
                <a:gd name="T46" fmla="*/ 295 w 295"/>
                <a:gd name="T47" fmla="*/ 235 h 266"/>
                <a:gd name="T48" fmla="*/ 264 w 295"/>
                <a:gd name="T49" fmla="*/ 247 h 266"/>
                <a:gd name="T50" fmla="*/ 218 w 295"/>
                <a:gd name="T51" fmla="*/ 95 h 266"/>
                <a:gd name="T52" fmla="*/ 202 w 295"/>
                <a:gd name="T53" fmla="*/ 102 h 266"/>
                <a:gd name="T54" fmla="*/ 243 w 295"/>
                <a:gd name="T55" fmla="*/ 254 h 266"/>
                <a:gd name="T56" fmla="*/ 210 w 295"/>
                <a:gd name="T57" fmla="*/ 260 h 266"/>
                <a:gd name="T58" fmla="*/ 188 w 295"/>
                <a:gd name="T59" fmla="*/ 104 h 266"/>
                <a:gd name="T60" fmla="*/ 168 w 295"/>
                <a:gd name="T61" fmla="*/ 104 h 266"/>
                <a:gd name="T62" fmla="*/ 192 w 295"/>
                <a:gd name="T63" fmla="*/ 263 h 266"/>
                <a:gd name="T64" fmla="*/ 159 w 295"/>
                <a:gd name="T65" fmla="*/ 266 h 266"/>
                <a:gd name="T66" fmla="*/ 154 w 295"/>
                <a:gd name="T67" fmla="*/ 10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266">
                  <a:moveTo>
                    <a:pt x="154" y="105"/>
                  </a:moveTo>
                  <a:cubicBezTo>
                    <a:pt x="148" y="105"/>
                    <a:pt x="143" y="105"/>
                    <a:pt x="136" y="105"/>
                  </a:cubicBezTo>
                  <a:cubicBezTo>
                    <a:pt x="136" y="158"/>
                    <a:pt x="136" y="211"/>
                    <a:pt x="136" y="265"/>
                  </a:cubicBezTo>
                  <a:cubicBezTo>
                    <a:pt x="124" y="264"/>
                    <a:pt x="113" y="263"/>
                    <a:pt x="102" y="263"/>
                  </a:cubicBezTo>
                  <a:cubicBezTo>
                    <a:pt x="109" y="209"/>
                    <a:pt x="116" y="157"/>
                    <a:pt x="123" y="103"/>
                  </a:cubicBezTo>
                  <a:cubicBezTo>
                    <a:pt x="117" y="103"/>
                    <a:pt x="112" y="102"/>
                    <a:pt x="107" y="102"/>
                  </a:cubicBezTo>
                  <a:cubicBezTo>
                    <a:pt x="99" y="155"/>
                    <a:pt x="92" y="208"/>
                    <a:pt x="84" y="262"/>
                  </a:cubicBezTo>
                  <a:cubicBezTo>
                    <a:pt x="73" y="260"/>
                    <a:pt x="63" y="258"/>
                    <a:pt x="51" y="256"/>
                  </a:cubicBezTo>
                  <a:cubicBezTo>
                    <a:pt x="66" y="203"/>
                    <a:pt x="79" y="151"/>
                    <a:pt x="93" y="98"/>
                  </a:cubicBezTo>
                  <a:cubicBezTo>
                    <a:pt x="88" y="96"/>
                    <a:pt x="84" y="94"/>
                    <a:pt x="78" y="92"/>
                  </a:cubicBezTo>
                  <a:cubicBezTo>
                    <a:pt x="62" y="144"/>
                    <a:pt x="47" y="195"/>
                    <a:pt x="31" y="247"/>
                  </a:cubicBezTo>
                  <a:cubicBezTo>
                    <a:pt x="20" y="243"/>
                    <a:pt x="10" y="239"/>
                    <a:pt x="0" y="235"/>
                  </a:cubicBezTo>
                  <a:cubicBezTo>
                    <a:pt x="13" y="205"/>
                    <a:pt x="27" y="174"/>
                    <a:pt x="40" y="144"/>
                  </a:cubicBezTo>
                  <a:cubicBezTo>
                    <a:pt x="48" y="125"/>
                    <a:pt x="57" y="107"/>
                    <a:pt x="65" y="88"/>
                  </a:cubicBezTo>
                  <a:cubicBezTo>
                    <a:pt x="67" y="82"/>
                    <a:pt x="65" y="74"/>
                    <a:pt x="68" y="69"/>
                  </a:cubicBezTo>
                  <a:cubicBezTo>
                    <a:pt x="70" y="63"/>
                    <a:pt x="77" y="60"/>
                    <a:pt x="81" y="55"/>
                  </a:cubicBezTo>
                  <a:cubicBezTo>
                    <a:pt x="94" y="39"/>
                    <a:pt x="106" y="22"/>
                    <a:pt x="119" y="5"/>
                  </a:cubicBezTo>
                  <a:cubicBezTo>
                    <a:pt x="120" y="3"/>
                    <a:pt x="123" y="2"/>
                    <a:pt x="126" y="0"/>
                  </a:cubicBezTo>
                  <a:cubicBezTo>
                    <a:pt x="137" y="12"/>
                    <a:pt x="147" y="23"/>
                    <a:pt x="158" y="36"/>
                  </a:cubicBezTo>
                  <a:cubicBezTo>
                    <a:pt x="163" y="30"/>
                    <a:pt x="170" y="23"/>
                    <a:pt x="176" y="16"/>
                  </a:cubicBezTo>
                  <a:cubicBezTo>
                    <a:pt x="183" y="20"/>
                    <a:pt x="187" y="32"/>
                    <a:pt x="197" y="23"/>
                  </a:cubicBezTo>
                  <a:cubicBezTo>
                    <a:pt x="213" y="34"/>
                    <a:pt x="227" y="46"/>
                    <a:pt x="228" y="67"/>
                  </a:cubicBezTo>
                  <a:cubicBezTo>
                    <a:pt x="231" y="106"/>
                    <a:pt x="255" y="138"/>
                    <a:pt x="268" y="173"/>
                  </a:cubicBezTo>
                  <a:cubicBezTo>
                    <a:pt x="276" y="194"/>
                    <a:pt x="286" y="214"/>
                    <a:pt x="295" y="235"/>
                  </a:cubicBezTo>
                  <a:cubicBezTo>
                    <a:pt x="284" y="239"/>
                    <a:pt x="274" y="243"/>
                    <a:pt x="264" y="247"/>
                  </a:cubicBezTo>
                  <a:cubicBezTo>
                    <a:pt x="248" y="196"/>
                    <a:pt x="233" y="146"/>
                    <a:pt x="218" y="95"/>
                  </a:cubicBezTo>
                  <a:cubicBezTo>
                    <a:pt x="212" y="97"/>
                    <a:pt x="207" y="99"/>
                    <a:pt x="202" y="102"/>
                  </a:cubicBezTo>
                  <a:cubicBezTo>
                    <a:pt x="215" y="152"/>
                    <a:pt x="229" y="202"/>
                    <a:pt x="243" y="254"/>
                  </a:cubicBezTo>
                  <a:cubicBezTo>
                    <a:pt x="232" y="256"/>
                    <a:pt x="221" y="258"/>
                    <a:pt x="210" y="260"/>
                  </a:cubicBezTo>
                  <a:cubicBezTo>
                    <a:pt x="202" y="208"/>
                    <a:pt x="195" y="156"/>
                    <a:pt x="188" y="104"/>
                  </a:cubicBezTo>
                  <a:cubicBezTo>
                    <a:pt x="181" y="104"/>
                    <a:pt x="175" y="104"/>
                    <a:pt x="168" y="104"/>
                  </a:cubicBezTo>
                  <a:cubicBezTo>
                    <a:pt x="176" y="157"/>
                    <a:pt x="184" y="209"/>
                    <a:pt x="192" y="263"/>
                  </a:cubicBezTo>
                  <a:cubicBezTo>
                    <a:pt x="181" y="264"/>
                    <a:pt x="171" y="265"/>
                    <a:pt x="159" y="266"/>
                  </a:cubicBezTo>
                  <a:cubicBezTo>
                    <a:pt x="157" y="212"/>
                    <a:pt x="156" y="159"/>
                    <a:pt x="154" y="105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312"/>
            <p:cNvSpPr>
              <a:spLocks noEditPoints="1"/>
            </p:cNvSpPr>
            <p:nvPr/>
          </p:nvSpPr>
          <p:spPr bwMode="auto">
            <a:xfrm>
              <a:off x="10863263" y="2974975"/>
              <a:ext cx="596900" cy="679450"/>
            </a:xfrm>
            <a:custGeom>
              <a:avLst/>
              <a:gdLst>
                <a:gd name="T0" fmla="*/ 206 w 215"/>
                <a:gd name="T1" fmla="*/ 30 h 244"/>
                <a:gd name="T2" fmla="*/ 178 w 215"/>
                <a:gd name="T3" fmla="*/ 159 h 244"/>
                <a:gd name="T4" fmla="*/ 178 w 215"/>
                <a:gd name="T5" fmla="*/ 208 h 244"/>
                <a:gd name="T6" fmla="*/ 179 w 215"/>
                <a:gd name="T7" fmla="*/ 243 h 244"/>
                <a:gd name="T8" fmla="*/ 72 w 215"/>
                <a:gd name="T9" fmla="*/ 224 h 244"/>
                <a:gd name="T10" fmla="*/ 21 w 215"/>
                <a:gd name="T11" fmla="*/ 228 h 244"/>
                <a:gd name="T12" fmla="*/ 6 w 215"/>
                <a:gd name="T13" fmla="*/ 213 h 244"/>
                <a:gd name="T14" fmla="*/ 29 w 215"/>
                <a:gd name="T15" fmla="*/ 165 h 244"/>
                <a:gd name="T16" fmla="*/ 42 w 215"/>
                <a:gd name="T17" fmla="*/ 77 h 244"/>
                <a:gd name="T18" fmla="*/ 29 w 215"/>
                <a:gd name="T19" fmla="*/ 11 h 244"/>
                <a:gd name="T20" fmla="*/ 36 w 215"/>
                <a:gd name="T21" fmla="*/ 2 h 244"/>
                <a:gd name="T22" fmla="*/ 158 w 215"/>
                <a:gd name="T23" fmla="*/ 20 h 244"/>
                <a:gd name="T24" fmla="*/ 212 w 215"/>
                <a:gd name="T25" fmla="*/ 20 h 244"/>
                <a:gd name="T26" fmla="*/ 120 w 215"/>
                <a:gd name="T27" fmla="*/ 72 h 244"/>
                <a:gd name="T28" fmla="*/ 117 w 215"/>
                <a:gd name="T29" fmla="*/ 96 h 244"/>
                <a:gd name="T30" fmla="*/ 104 w 215"/>
                <a:gd name="T31" fmla="*/ 121 h 244"/>
                <a:gd name="T32" fmla="*/ 120 w 215"/>
                <a:gd name="T33" fmla="*/ 72 h 244"/>
                <a:gd name="T34" fmla="*/ 124 w 215"/>
                <a:gd name="T35" fmla="*/ 124 h 244"/>
                <a:gd name="T36" fmla="*/ 139 w 215"/>
                <a:gd name="T37" fmla="*/ 102 h 244"/>
                <a:gd name="T38" fmla="*/ 122 w 215"/>
                <a:gd name="T39" fmla="*/ 120 h 244"/>
                <a:gd name="T40" fmla="*/ 86 w 215"/>
                <a:gd name="T41" fmla="*/ 121 h 244"/>
                <a:gd name="T42" fmla="*/ 88 w 215"/>
                <a:gd name="T43" fmla="*/ 115 h 244"/>
                <a:gd name="T44" fmla="*/ 88 w 215"/>
                <a:gd name="T45" fmla="*/ 104 h 244"/>
                <a:gd name="T46" fmla="*/ 86 w 215"/>
                <a:gd name="T47" fmla="*/ 97 h 244"/>
                <a:gd name="T48" fmla="*/ 69 w 215"/>
                <a:gd name="T49" fmla="*/ 123 h 244"/>
                <a:gd name="T50" fmla="*/ 76 w 215"/>
                <a:gd name="T51" fmla="*/ 108 h 244"/>
                <a:gd name="T52" fmla="*/ 78 w 215"/>
                <a:gd name="T53" fmla="*/ 98 h 244"/>
                <a:gd name="T54" fmla="*/ 72 w 215"/>
                <a:gd name="T55" fmla="*/ 110 h 244"/>
                <a:gd name="T56" fmla="*/ 69 w 215"/>
                <a:gd name="T57" fmla="*/ 121 h 244"/>
                <a:gd name="T58" fmla="*/ 157 w 215"/>
                <a:gd name="T59" fmla="*/ 98 h 244"/>
                <a:gd name="T60" fmla="*/ 146 w 215"/>
                <a:gd name="T61" fmla="*/ 100 h 244"/>
                <a:gd name="T62" fmla="*/ 146 w 215"/>
                <a:gd name="T63" fmla="*/ 121 h 244"/>
                <a:gd name="T64" fmla="*/ 148 w 215"/>
                <a:gd name="T65" fmla="*/ 10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244">
                  <a:moveTo>
                    <a:pt x="215" y="25"/>
                  </a:moveTo>
                  <a:cubicBezTo>
                    <a:pt x="212" y="27"/>
                    <a:pt x="209" y="29"/>
                    <a:pt x="206" y="30"/>
                  </a:cubicBezTo>
                  <a:cubicBezTo>
                    <a:pt x="184" y="41"/>
                    <a:pt x="181" y="61"/>
                    <a:pt x="180" y="81"/>
                  </a:cubicBezTo>
                  <a:cubicBezTo>
                    <a:pt x="178" y="107"/>
                    <a:pt x="179" y="133"/>
                    <a:pt x="178" y="159"/>
                  </a:cubicBezTo>
                  <a:cubicBezTo>
                    <a:pt x="178" y="169"/>
                    <a:pt x="175" y="180"/>
                    <a:pt x="172" y="189"/>
                  </a:cubicBezTo>
                  <a:cubicBezTo>
                    <a:pt x="169" y="198"/>
                    <a:pt x="168" y="203"/>
                    <a:pt x="178" y="208"/>
                  </a:cubicBezTo>
                  <a:cubicBezTo>
                    <a:pt x="183" y="210"/>
                    <a:pt x="187" y="214"/>
                    <a:pt x="190" y="218"/>
                  </a:cubicBezTo>
                  <a:cubicBezTo>
                    <a:pt x="199" y="231"/>
                    <a:pt x="194" y="242"/>
                    <a:pt x="179" y="243"/>
                  </a:cubicBezTo>
                  <a:cubicBezTo>
                    <a:pt x="165" y="244"/>
                    <a:pt x="151" y="242"/>
                    <a:pt x="137" y="240"/>
                  </a:cubicBezTo>
                  <a:cubicBezTo>
                    <a:pt x="115" y="238"/>
                    <a:pt x="93" y="233"/>
                    <a:pt x="72" y="224"/>
                  </a:cubicBezTo>
                  <a:cubicBezTo>
                    <a:pt x="70" y="223"/>
                    <a:pt x="68" y="223"/>
                    <a:pt x="67" y="223"/>
                  </a:cubicBezTo>
                  <a:cubicBezTo>
                    <a:pt x="51" y="225"/>
                    <a:pt x="36" y="226"/>
                    <a:pt x="21" y="228"/>
                  </a:cubicBezTo>
                  <a:cubicBezTo>
                    <a:pt x="18" y="228"/>
                    <a:pt x="14" y="229"/>
                    <a:pt x="11" y="228"/>
                  </a:cubicBezTo>
                  <a:cubicBezTo>
                    <a:pt x="2" y="227"/>
                    <a:pt x="0" y="220"/>
                    <a:pt x="6" y="213"/>
                  </a:cubicBezTo>
                  <a:cubicBezTo>
                    <a:pt x="13" y="204"/>
                    <a:pt x="20" y="194"/>
                    <a:pt x="26" y="184"/>
                  </a:cubicBezTo>
                  <a:cubicBezTo>
                    <a:pt x="29" y="178"/>
                    <a:pt x="29" y="171"/>
                    <a:pt x="29" y="165"/>
                  </a:cubicBezTo>
                  <a:cubicBezTo>
                    <a:pt x="29" y="157"/>
                    <a:pt x="27" y="149"/>
                    <a:pt x="29" y="142"/>
                  </a:cubicBezTo>
                  <a:cubicBezTo>
                    <a:pt x="33" y="120"/>
                    <a:pt x="39" y="99"/>
                    <a:pt x="42" y="77"/>
                  </a:cubicBezTo>
                  <a:cubicBezTo>
                    <a:pt x="44" y="61"/>
                    <a:pt x="43" y="44"/>
                    <a:pt x="41" y="28"/>
                  </a:cubicBezTo>
                  <a:cubicBezTo>
                    <a:pt x="41" y="22"/>
                    <a:pt x="33" y="17"/>
                    <a:pt x="29" y="11"/>
                  </a:cubicBezTo>
                  <a:cubicBezTo>
                    <a:pt x="27" y="8"/>
                    <a:pt x="26" y="4"/>
                    <a:pt x="25" y="1"/>
                  </a:cubicBezTo>
                  <a:cubicBezTo>
                    <a:pt x="29" y="1"/>
                    <a:pt x="33" y="0"/>
                    <a:pt x="36" y="2"/>
                  </a:cubicBezTo>
                  <a:cubicBezTo>
                    <a:pt x="58" y="12"/>
                    <a:pt x="83" y="17"/>
                    <a:pt x="107" y="19"/>
                  </a:cubicBezTo>
                  <a:cubicBezTo>
                    <a:pt x="124" y="21"/>
                    <a:pt x="141" y="20"/>
                    <a:pt x="158" y="20"/>
                  </a:cubicBezTo>
                  <a:cubicBezTo>
                    <a:pt x="163" y="20"/>
                    <a:pt x="168" y="18"/>
                    <a:pt x="173" y="16"/>
                  </a:cubicBezTo>
                  <a:cubicBezTo>
                    <a:pt x="187" y="11"/>
                    <a:pt x="200" y="16"/>
                    <a:pt x="212" y="20"/>
                  </a:cubicBezTo>
                  <a:cubicBezTo>
                    <a:pt x="213" y="22"/>
                    <a:pt x="214" y="24"/>
                    <a:pt x="215" y="25"/>
                  </a:cubicBezTo>
                  <a:close/>
                  <a:moveTo>
                    <a:pt x="120" y="72"/>
                  </a:moveTo>
                  <a:cubicBezTo>
                    <a:pt x="119" y="72"/>
                    <a:pt x="118" y="72"/>
                    <a:pt x="117" y="72"/>
                  </a:cubicBezTo>
                  <a:cubicBezTo>
                    <a:pt x="117" y="80"/>
                    <a:pt x="117" y="88"/>
                    <a:pt x="117" y="96"/>
                  </a:cubicBezTo>
                  <a:cubicBezTo>
                    <a:pt x="112" y="97"/>
                    <a:pt x="108" y="97"/>
                    <a:pt x="104" y="97"/>
                  </a:cubicBezTo>
                  <a:cubicBezTo>
                    <a:pt x="104" y="106"/>
                    <a:pt x="104" y="113"/>
                    <a:pt x="104" y="121"/>
                  </a:cubicBezTo>
                  <a:cubicBezTo>
                    <a:pt x="108" y="122"/>
                    <a:pt x="112" y="122"/>
                    <a:pt x="117" y="122"/>
                  </a:cubicBezTo>
                  <a:cubicBezTo>
                    <a:pt x="118" y="105"/>
                    <a:pt x="119" y="88"/>
                    <a:pt x="120" y="72"/>
                  </a:cubicBezTo>
                  <a:close/>
                  <a:moveTo>
                    <a:pt x="122" y="120"/>
                  </a:moveTo>
                  <a:cubicBezTo>
                    <a:pt x="122" y="121"/>
                    <a:pt x="123" y="122"/>
                    <a:pt x="124" y="124"/>
                  </a:cubicBezTo>
                  <a:cubicBezTo>
                    <a:pt x="129" y="121"/>
                    <a:pt x="136" y="119"/>
                    <a:pt x="140" y="115"/>
                  </a:cubicBezTo>
                  <a:cubicBezTo>
                    <a:pt x="142" y="112"/>
                    <a:pt x="141" y="104"/>
                    <a:pt x="139" y="102"/>
                  </a:cubicBezTo>
                  <a:cubicBezTo>
                    <a:pt x="135" y="98"/>
                    <a:pt x="128" y="98"/>
                    <a:pt x="122" y="95"/>
                  </a:cubicBezTo>
                  <a:cubicBezTo>
                    <a:pt x="122" y="106"/>
                    <a:pt x="122" y="113"/>
                    <a:pt x="122" y="120"/>
                  </a:cubicBezTo>
                  <a:close/>
                  <a:moveTo>
                    <a:pt x="86" y="97"/>
                  </a:moveTo>
                  <a:cubicBezTo>
                    <a:pt x="86" y="105"/>
                    <a:pt x="86" y="113"/>
                    <a:pt x="86" y="121"/>
                  </a:cubicBezTo>
                  <a:cubicBezTo>
                    <a:pt x="90" y="121"/>
                    <a:pt x="93" y="121"/>
                    <a:pt x="96" y="121"/>
                  </a:cubicBezTo>
                  <a:cubicBezTo>
                    <a:pt x="93" y="119"/>
                    <a:pt x="91" y="117"/>
                    <a:pt x="88" y="115"/>
                  </a:cubicBezTo>
                  <a:cubicBezTo>
                    <a:pt x="91" y="113"/>
                    <a:pt x="93" y="110"/>
                    <a:pt x="95" y="108"/>
                  </a:cubicBezTo>
                  <a:cubicBezTo>
                    <a:pt x="94" y="107"/>
                    <a:pt x="91" y="106"/>
                    <a:pt x="88" y="104"/>
                  </a:cubicBezTo>
                  <a:cubicBezTo>
                    <a:pt x="91" y="102"/>
                    <a:pt x="94" y="100"/>
                    <a:pt x="97" y="97"/>
                  </a:cubicBezTo>
                  <a:cubicBezTo>
                    <a:pt x="94" y="97"/>
                    <a:pt x="90" y="97"/>
                    <a:pt x="86" y="97"/>
                  </a:cubicBezTo>
                  <a:close/>
                  <a:moveTo>
                    <a:pt x="69" y="121"/>
                  </a:moveTo>
                  <a:cubicBezTo>
                    <a:pt x="69" y="121"/>
                    <a:pt x="69" y="122"/>
                    <a:pt x="69" y="123"/>
                  </a:cubicBezTo>
                  <a:cubicBezTo>
                    <a:pt x="72" y="121"/>
                    <a:pt x="76" y="119"/>
                    <a:pt x="80" y="118"/>
                  </a:cubicBezTo>
                  <a:cubicBezTo>
                    <a:pt x="79" y="114"/>
                    <a:pt x="77" y="111"/>
                    <a:pt x="76" y="108"/>
                  </a:cubicBezTo>
                  <a:cubicBezTo>
                    <a:pt x="74" y="106"/>
                    <a:pt x="72" y="104"/>
                    <a:pt x="70" y="102"/>
                  </a:cubicBezTo>
                  <a:cubicBezTo>
                    <a:pt x="73" y="101"/>
                    <a:pt x="76" y="100"/>
                    <a:pt x="78" y="98"/>
                  </a:cubicBezTo>
                  <a:cubicBezTo>
                    <a:pt x="74" y="97"/>
                    <a:pt x="69" y="98"/>
                    <a:pt x="68" y="100"/>
                  </a:cubicBezTo>
                  <a:cubicBezTo>
                    <a:pt x="67" y="102"/>
                    <a:pt x="70" y="107"/>
                    <a:pt x="72" y="110"/>
                  </a:cubicBezTo>
                  <a:cubicBezTo>
                    <a:pt x="73" y="112"/>
                    <a:pt x="75" y="114"/>
                    <a:pt x="77" y="116"/>
                  </a:cubicBezTo>
                  <a:cubicBezTo>
                    <a:pt x="74" y="117"/>
                    <a:pt x="72" y="119"/>
                    <a:pt x="69" y="121"/>
                  </a:cubicBezTo>
                  <a:close/>
                  <a:moveTo>
                    <a:pt x="148" y="101"/>
                  </a:moveTo>
                  <a:cubicBezTo>
                    <a:pt x="151" y="100"/>
                    <a:pt x="154" y="99"/>
                    <a:pt x="157" y="98"/>
                  </a:cubicBezTo>
                  <a:cubicBezTo>
                    <a:pt x="156" y="97"/>
                    <a:pt x="156" y="97"/>
                    <a:pt x="156" y="96"/>
                  </a:cubicBezTo>
                  <a:cubicBezTo>
                    <a:pt x="153" y="97"/>
                    <a:pt x="149" y="99"/>
                    <a:pt x="146" y="100"/>
                  </a:cubicBezTo>
                  <a:cubicBezTo>
                    <a:pt x="149" y="106"/>
                    <a:pt x="152" y="111"/>
                    <a:pt x="156" y="117"/>
                  </a:cubicBezTo>
                  <a:cubicBezTo>
                    <a:pt x="153" y="118"/>
                    <a:pt x="150" y="119"/>
                    <a:pt x="146" y="121"/>
                  </a:cubicBezTo>
                  <a:cubicBezTo>
                    <a:pt x="151" y="121"/>
                    <a:pt x="156" y="121"/>
                    <a:pt x="158" y="118"/>
                  </a:cubicBezTo>
                  <a:cubicBezTo>
                    <a:pt x="163" y="109"/>
                    <a:pt x="150" y="109"/>
                    <a:pt x="148" y="10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313"/>
            <p:cNvSpPr>
              <a:spLocks noEditPoints="1"/>
            </p:cNvSpPr>
            <p:nvPr/>
          </p:nvSpPr>
          <p:spPr bwMode="auto">
            <a:xfrm>
              <a:off x="10788650" y="5551488"/>
              <a:ext cx="749300" cy="752475"/>
            </a:xfrm>
            <a:custGeom>
              <a:avLst/>
              <a:gdLst>
                <a:gd name="T0" fmla="*/ 22 w 270"/>
                <a:gd name="T1" fmla="*/ 14 h 271"/>
                <a:gd name="T2" fmla="*/ 43 w 270"/>
                <a:gd name="T3" fmla="*/ 14 h 271"/>
                <a:gd name="T4" fmla="*/ 88 w 270"/>
                <a:gd name="T5" fmla="*/ 57 h 271"/>
                <a:gd name="T6" fmla="*/ 98 w 270"/>
                <a:gd name="T7" fmla="*/ 0 h 271"/>
                <a:gd name="T8" fmla="*/ 109 w 270"/>
                <a:gd name="T9" fmla="*/ 56 h 271"/>
                <a:gd name="T10" fmla="*/ 154 w 270"/>
                <a:gd name="T11" fmla="*/ 21 h 271"/>
                <a:gd name="T12" fmla="*/ 164 w 270"/>
                <a:gd name="T13" fmla="*/ 1 h 271"/>
                <a:gd name="T14" fmla="*/ 174 w 270"/>
                <a:gd name="T15" fmla="*/ 43 h 271"/>
                <a:gd name="T16" fmla="*/ 219 w 270"/>
                <a:gd name="T17" fmla="*/ 55 h 271"/>
                <a:gd name="T18" fmla="*/ 221 w 270"/>
                <a:gd name="T19" fmla="*/ 6 h 271"/>
                <a:gd name="T20" fmla="*/ 239 w 270"/>
                <a:gd name="T21" fmla="*/ 11 h 271"/>
                <a:gd name="T22" fmla="*/ 258 w 270"/>
                <a:gd name="T23" fmla="*/ 55 h 271"/>
                <a:gd name="T24" fmla="*/ 258 w 270"/>
                <a:gd name="T25" fmla="*/ 76 h 271"/>
                <a:gd name="T26" fmla="*/ 241 w 270"/>
                <a:gd name="T27" fmla="*/ 131 h 271"/>
                <a:gd name="T28" fmla="*/ 269 w 270"/>
                <a:gd name="T29" fmla="*/ 141 h 271"/>
                <a:gd name="T30" fmla="*/ 240 w 270"/>
                <a:gd name="T31" fmla="*/ 152 h 271"/>
                <a:gd name="T32" fmla="*/ 259 w 270"/>
                <a:gd name="T33" fmla="*/ 198 h 271"/>
                <a:gd name="T34" fmla="*/ 260 w 270"/>
                <a:gd name="T35" fmla="*/ 217 h 271"/>
                <a:gd name="T36" fmla="*/ 240 w 270"/>
                <a:gd name="T37" fmla="*/ 257 h 271"/>
                <a:gd name="T38" fmla="*/ 219 w 270"/>
                <a:gd name="T39" fmla="*/ 257 h 271"/>
                <a:gd name="T40" fmla="*/ 174 w 270"/>
                <a:gd name="T41" fmla="*/ 219 h 271"/>
                <a:gd name="T42" fmla="*/ 164 w 270"/>
                <a:gd name="T43" fmla="*/ 270 h 271"/>
                <a:gd name="T44" fmla="*/ 154 w 270"/>
                <a:gd name="T45" fmla="*/ 219 h 271"/>
                <a:gd name="T46" fmla="*/ 109 w 270"/>
                <a:gd name="T47" fmla="*/ 249 h 271"/>
                <a:gd name="T48" fmla="*/ 97 w 270"/>
                <a:gd name="T49" fmla="*/ 270 h 271"/>
                <a:gd name="T50" fmla="*/ 88 w 270"/>
                <a:gd name="T51" fmla="*/ 220 h 271"/>
                <a:gd name="T52" fmla="*/ 43 w 270"/>
                <a:gd name="T53" fmla="*/ 255 h 271"/>
                <a:gd name="T54" fmla="*/ 22 w 270"/>
                <a:gd name="T55" fmla="*/ 255 h 271"/>
                <a:gd name="T56" fmla="*/ 0 w 270"/>
                <a:gd name="T57" fmla="*/ 210 h 271"/>
                <a:gd name="T58" fmla="*/ 21 w 270"/>
                <a:gd name="T59" fmla="*/ 155 h 271"/>
                <a:gd name="T60" fmla="*/ 22 w 270"/>
                <a:gd name="T61" fmla="*/ 133 h 271"/>
                <a:gd name="T62" fmla="*/ 0 w 270"/>
                <a:gd name="T63" fmla="*/ 68 h 271"/>
                <a:gd name="T64" fmla="*/ 43 w 270"/>
                <a:gd name="T65" fmla="*/ 78 h 271"/>
                <a:gd name="T66" fmla="*/ 87 w 270"/>
                <a:gd name="T67" fmla="*/ 133 h 271"/>
                <a:gd name="T68" fmla="*/ 43 w 270"/>
                <a:gd name="T69" fmla="*/ 78 h 271"/>
                <a:gd name="T70" fmla="*/ 175 w 270"/>
                <a:gd name="T71" fmla="*/ 131 h 271"/>
                <a:gd name="T72" fmla="*/ 219 w 270"/>
                <a:gd name="T73" fmla="*/ 77 h 271"/>
                <a:gd name="T74" fmla="*/ 109 w 270"/>
                <a:gd name="T75" fmla="*/ 78 h 271"/>
                <a:gd name="T76" fmla="*/ 153 w 270"/>
                <a:gd name="T77" fmla="*/ 132 h 271"/>
                <a:gd name="T78" fmla="*/ 109 w 270"/>
                <a:gd name="T79" fmla="*/ 78 h 271"/>
                <a:gd name="T80" fmla="*/ 43 w 270"/>
                <a:gd name="T81" fmla="*/ 198 h 271"/>
                <a:gd name="T82" fmla="*/ 87 w 270"/>
                <a:gd name="T83" fmla="*/ 154 h 271"/>
                <a:gd name="T84" fmla="*/ 175 w 270"/>
                <a:gd name="T85" fmla="*/ 197 h 271"/>
                <a:gd name="T86" fmla="*/ 219 w 270"/>
                <a:gd name="T87" fmla="*/ 153 h 271"/>
                <a:gd name="T88" fmla="*/ 175 w 270"/>
                <a:gd name="T89" fmla="*/ 197 h 271"/>
                <a:gd name="T90" fmla="*/ 154 w 270"/>
                <a:gd name="T91" fmla="*/ 158 h 271"/>
                <a:gd name="T92" fmla="*/ 109 w 270"/>
                <a:gd name="T93" fmla="*/ 153 h 271"/>
                <a:gd name="T94" fmla="*/ 154 w 270"/>
                <a:gd name="T95" fmla="*/ 198 h 271"/>
                <a:gd name="T96" fmla="*/ 98 w 270"/>
                <a:gd name="T97" fmla="*/ 256 h 271"/>
                <a:gd name="T98" fmla="*/ 97 w 270"/>
                <a:gd name="T99" fmla="*/ 12 h 271"/>
                <a:gd name="T100" fmla="*/ 230 w 270"/>
                <a:gd name="T101" fmla="*/ 256 h 271"/>
                <a:gd name="T102" fmla="*/ 230 w 270"/>
                <a:gd name="T103" fmla="*/ 12 h 271"/>
                <a:gd name="T104" fmla="*/ 230 w 270"/>
                <a:gd name="T105" fmla="*/ 256 h 271"/>
                <a:gd name="T106" fmla="*/ 164 w 270"/>
                <a:gd name="T107" fmla="*/ 11 h 271"/>
                <a:gd name="T108" fmla="*/ 164 w 270"/>
                <a:gd name="T109" fmla="*/ 256 h 271"/>
                <a:gd name="T110" fmla="*/ 14 w 270"/>
                <a:gd name="T111" fmla="*/ 209 h 271"/>
                <a:gd name="T112" fmla="*/ 85 w 270"/>
                <a:gd name="T113" fmla="*/ 209 h 271"/>
                <a:gd name="T114" fmla="*/ 14 w 270"/>
                <a:gd name="T115" fmla="*/ 209 h 271"/>
                <a:gd name="T116" fmla="*/ 71 w 270"/>
                <a:gd name="T117" fmla="*/ 68 h 271"/>
                <a:gd name="T118" fmla="*/ 14 w 270"/>
                <a:gd name="T119" fmla="*/ 69 h 271"/>
                <a:gd name="T120" fmla="*/ 32 w 270"/>
                <a:gd name="T121" fmla="*/ 84 h 271"/>
                <a:gd name="T122" fmla="*/ 32 w 270"/>
                <a:gd name="T123" fmla="*/ 126 h 271"/>
                <a:gd name="T124" fmla="*/ 32 w 270"/>
                <a:gd name="T125" fmla="*/ 8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0" h="271">
                  <a:moveTo>
                    <a:pt x="22" y="56"/>
                  </a:moveTo>
                  <a:cubicBezTo>
                    <a:pt x="22" y="42"/>
                    <a:pt x="22" y="28"/>
                    <a:pt x="22" y="14"/>
                  </a:cubicBezTo>
                  <a:cubicBezTo>
                    <a:pt x="22" y="7"/>
                    <a:pt x="24" y="0"/>
                    <a:pt x="32" y="0"/>
                  </a:cubicBezTo>
                  <a:cubicBezTo>
                    <a:pt x="41" y="0"/>
                    <a:pt x="43" y="7"/>
                    <a:pt x="43" y="14"/>
                  </a:cubicBezTo>
                  <a:cubicBezTo>
                    <a:pt x="43" y="28"/>
                    <a:pt x="43" y="42"/>
                    <a:pt x="43" y="57"/>
                  </a:cubicBezTo>
                  <a:cubicBezTo>
                    <a:pt x="58" y="57"/>
                    <a:pt x="72" y="57"/>
                    <a:pt x="88" y="57"/>
                  </a:cubicBezTo>
                  <a:cubicBezTo>
                    <a:pt x="88" y="43"/>
                    <a:pt x="88" y="29"/>
                    <a:pt x="88" y="15"/>
                  </a:cubicBezTo>
                  <a:cubicBezTo>
                    <a:pt x="88" y="8"/>
                    <a:pt x="88" y="1"/>
                    <a:pt x="98" y="0"/>
                  </a:cubicBezTo>
                  <a:cubicBezTo>
                    <a:pt x="107" y="0"/>
                    <a:pt x="109" y="7"/>
                    <a:pt x="109" y="15"/>
                  </a:cubicBezTo>
                  <a:cubicBezTo>
                    <a:pt x="108" y="28"/>
                    <a:pt x="109" y="42"/>
                    <a:pt x="109" y="56"/>
                  </a:cubicBezTo>
                  <a:cubicBezTo>
                    <a:pt x="123" y="56"/>
                    <a:pt x="138" y="56"/>
                    <a:pt x="154" y="56"/>
                  </a:cubicBezTo>
                  <a:cubicBezTo>
                    <a:pt x="154" y="44"/>
                    <a:pt x="154" y="33"/>
                    <a:pt x="154" y="21"/>
                  </a:cubicBezTo>
                  <a:cubicBezTo>
                    <a:pt x="154" y="18"/>
                    <a:pt x="153" y="13"/>
                    <a:pt x="154" y="10"/>
                  </a:cubicBezTo>
                  <a:cubicBezTo>
                    <a:pt x="156" y="6"/>
                    <a:pt x="161" y="1"/>
                    <a:pt x="164" y="1"/>
                  </a:cubicBezTo>
                  <a:cubicBezTo>
                    <a:pt x="167" y="1"/>
                    <a:pt x="173" y="6"/>
                    <a:pt x="173" y="10"/>
                  </a:cubicBezTo>
                  <a:cubicBezTo>
                    <a:pt x="175" y="21"/>
                    <a:pt x="174" y="32"/>
                    <a:pt x="174" y="43"/>
                  </a:cubicBezTo>
                  <a:cubicBezTo>
                    <a:pt x="174" y="47"/>
                    <a:pt x="174" y="51"/>
                    <a:pt x="174" y="55"/>
                  </a:cubicBezTo>
                  <a:cubicBezTo>
                    <a:pt x="190" y="55"/>
                    <a:pt x="204" y="55"/>
                    <a:pt x="219" y="55"/>
                  </a:cubicBezTo>
                  <a:cubicBezTo>
                    <a:pt x="219" y="41"/>
                    <a:pt x="219" y="28"/>
                    <a:pt x="219" y="15"/>
                  </a:cubicBezTo>
                  <a:cubicBezTo>
                    <a:pt x="219" y="12"/>
                    <a:pt x="219" y="8"/>
                    <a:pt x="221" y="6"/>
                  </a:cubicBezTo>
                  <a:cubicBezTo>
                    <a:pt x="224" y="3"/>
                    <a:pt x="229" y="0"/>
                    <a:pt x="231" y="1"/>
                  </a:cubicBezTo>
                  <a:cubicBezTo>
                    <a:pt x="235" y="3"/>
                    <a:pt x="239" y="7"/>
                    <a:pt x="239" y="11"/>
                  </a:cubicBezTo>
                  <a:cubicBezTo>
                    <a:pt x="240" y="25"/>
                    <a:pt x="240" y="40"/>
                    <a:pt x="240" y="55"/>
                  </a:cubicBezTo>
                  <a:cubicBezTo>
                    <a:pt x="247" y="55"/>
                    <a:pt x="252" y="55"/>
                    <a:pt x="258" y="55"/>
                  </a:cubicBezTo>
                  <a:cubicBezTo>
                    <a:pt x="265" y="55"/>
                    <a:pt x="270" y="59"/>
                    <a:pt x="269" y="66"/>
                  </a:cubicBezTo>
                  <a:cubicBezTo>
                    <a:pt x="269" y="72"/>
                    <a:pt x="265" y="76"/>
                    <a:pt x="258" y="76"/>
                  </a:cubicBezTo>
                  <a:cubicBezTo>
                    <a:pt x="253" y="76"/>
                    <a:pt x="247" y="76"/>
                    <a:pt x="241" y="76"/>
                  </a:cubicBezTo>
                  <a:cubicBezTo>
                    <a:pt x="241" y="94"/>
                    <a:pt x="241" y="112"/>
                    <a:pt x="241" y="131"/>
                  </a:cubicBezTo>
                  <a:cubicBezTo>
                    <a:pt x="246" y="131"/>
                    <a:pt x="252" y="132"/>
                    <a:pt x="257" y="131"/>
                  </a:cubicBezTo>
                  <a:cubicBezTo>
                    <a:pt x="264" y="131"/>
                    <a:pt x="269" y="134"/>
                    <a:pt x="269" y="141"/>
                  </a:cubicBezTo>
                  <a:cubicBezTo>
                    <a:pt x="270" y="149"/>
                    <a:pt x="264" y="152"/>
                    <a:pt x="257" y="152"/>
                  </a:cubicBezTo>
                  <a:cubicBezTo>
                    <a:pt x="252" y="152"/>
                    <a:pt x="246" y="152"/>
                    <a:pt x="240" y="152"/>
                  </a:cubicBezTo>
                  <a:cubicBezTo>
                    <a:pt x="240" y="168"/>
                    <a:pt x="240" y="182"/>
                    <a:pt x="240" y="197"/>
                  </a:cubicBezTo>
                  <a:cubicBezTo>
                    <a:pt x="247" y="197"/>
                    <a:pt x="253" y="196"/>
                    <a:pt x="259" y="198"/>
                  </a:cubicBezTo>
                  <a:cubicBezTo>
                    <a:pt x="263" y="199"/>
                    <a:pt x="269" y="204"/>
                    <a:pt x="269" y="207"/>
                  </a:cubicBezTo>
                  <a:cubicBezTo>
                    <a:pt x="269" y="210"/>
                    <a:pt x="264" y="216"/>
                    <a:pt x="260" y="217"/>
                  </a:cubicBezTo>
                  <a:cubicBezTo>
                    <a:pt x="254" y="219"/>
                    <a:pt x="247" y="218"/>
                    <a:pt x="240" y="218"/>
                  </a:cubicBezTo>
                  <a:cubicBezTo>
                    <a:pt x="240" y="232"/>
                    <a:pt x="240" y="245"/>
                    <a:pt x="240" y="257"/>
                  </a:cubicBezTo>
                  <a:cubicBezTo>
                    <a:pt x="240" y="264"/>
                    <a:pt x="238" y="270"/>
                    <a:pt x="230" y="270"/>
                  </a:cubicBezTo>
                  <a:cubicBezTo>
                    <a:pt x="222" y="270"/>
                    <a:pt x="219" y="264"/>
                    <a:pt x="219" y="257"/>
                  </a:cubicBezTo>
                  <a:cubicBezTo>
                    <a:pt x="219" y="245"/>
                    <a:pt x="219" y="232"/>
                    <a:pt x="219" y="219"/>
                  </a:cubicBezTo>
                  <a:cubicBezTo>
                    <a:pt x="204" y="219"/>
                    <a:pt x="190" y="219"/>
                    <a:pt x="174" y="219"/>
                  </a:cubicBezTo>
                  <a:cubicBezTo>
                    <a:pt x="174" y="230"/>
                    <a:pt x="174" y="242"/>
                    <a:pt x="174" y="253"/>
                  </a:cubicBezTo>
                  <a:cubicBezTo>
                    <a:pt x="174" y="260"/>
                    <a:pt x="175" y="270"/>
                    <a:pt x="164" y="270"/>
                  </a:cubicBezTo>
                  <a:cubicBezTo>
                    <a:pt x="153" y="270"/>
                    <a:pt x="154" y="261"/>
                    <a:pt x="154" y="253"/>
                  </a:cubicBezTo>
                  <a:cubicBezTo>
                    <a:pt x="154" y="242"/>
                    <a:pt x="154" y="231"/>
                    <a:pt x="154" y="219"/>
                  </a:cubicBezTo>
                  <a:cubicBezTo>
                    <a:pt x="138" y="219"/>
                    <a:pt x="124" y="219"/>
                    <a:pt x="109" y="219"/>
                  </a:cubicBezTo>
                  <a:cubicBezTo>
                    <a:pt x="109" y="229"/>
                    <a:pt x="109" y="239"/>
                    <a:pt x="109" y="249"/>
                  </a:cubicBezTo>
                  <a:cubicBezTo>
                    <a:pt x="109" y="253"/>
                    <a:pt x="109" y="256"/>
                    <a:pt x="108" y="260"/>
                  </a:cubicBezTo>
                  <a:cubicBezTo>
                    <a:pt x="108" y="267"/>
                    <a:pt x="104" y="271"/>
                    <a:pt x="97" y="270"/>
                  </a:cubicBezTo>
                  <a:cubicBezTo>
                    <a:pt x="94" y="269"/>
                    <a:pt x="89" y="263"/>
                    <a:pt x="89" y="259"/>
                  </a:cubicBezTo>
                  <a:cubicBezTo>
                    <a:pt x="87" y="247"/>
                    <a:pt x="88" y="233"/>
                    <a:pt x="88" y="220"/>
                  </a:cubicBezTo>
                  <a:cubicBezTo>
                    <a:pt x="73" y="220"/>
                    <a:pt x="58" y="220"/>
                    <a:pt x="43" y="220"/>
                  </a:cubicBezTo>
                  <a:cubicBezTo>
                    <a:pt x="43" y="232"/>
                    <a:pt x="43" y="244"/>
                    <a:pt x="43" y="255"/>
                  </a:cubicBezTo>
                  <a:cubicBezTo>
                    <a:pt x="43" y="263"/>
                    <a:pt x="42" y="270"/>
                    <a:pt x="32" y="270"/>
                  </a:cubicBezTo>
                  <a:cubicBezTo>
                    <a:pt x="23" y="270"/>
                    <a:pt x="22" y="263"/>
                    <a:pt x="22" y="255"/>
                  </a:cubicBezTo>
                  <a:cubicBezTo>
                    <a:pt x="22" y="244"/>
                    <a:pt x="22" y="233"/>
                    <a:pt x="22" y="221"/>
                  </a:cubicBezTo>
                  <a:cubicBezTo>
                    <a:pt x="13" y="219"/>
                    <a:pt x="0" y="224"/>
                    <a:pt x="0" y="210"/>
                  </a:cubicBezTo>
                  <a:cubicBezTo>
                    <a:pt x="0" y="196"/>
                    <a:pt x="12" y="201"/>
                    <a:pt x="21" y="199"/>
                  </a:cubicBezTo>
                  <a:cubicBezTo>
                    <a:pt x="21" y="185"/>
                    <a:pt x="21" y="170"/>
                    <a:pt x="21" y="155"/>
                  </a:cubicBezTo>
                  <a:cubicBezTo>
                    <a:pt x="13" y="153"/>
                    <a:pt x="0" y="158"/>
                    <a:pt x="0" y="144"/>
                  </a:cubicBezTo>
                  <a:cubicBezTo>
                    <a:pt x="0" y="130"/>
                    <a:pt x="13" y="135"/>
                    <a:pt x="22" y="133"/>
                  </a:cubicBezTo>
                  <a:cubicBezTo>
                    <a:pt x="22" y="115"/>
                    <a:pt x="22" y="97"/>
                    <a:pt x="22" y="79"/>
                  </a:cubicBezTo>
                  <a:cubicBezTo>
                    <a:pt x="14" y="76"/>
                    <a:pt x="0" y="82"/>
                    <a:pt x="0" y="68"/>
                  </a:cubicBezTo>
                  <a:cubicBezTo>
                    <a:pt x="0" y="55"/>
                    <a:pt x="13" y="59"/>
                    <a:pt x="22" y="56"/>
                  </a:cubicBezTo>
                  <a:close/>
                  <a:moveTo>
                    <a:pt x="43" y="78"/>
                  </a:moveTo>
                  <a:cubicBezTo>
                    <a:pt x="43" y="97"/>
                    <a:pt x="43" y="115"/>
                    <a:pt x="43" y="133"/>
                  </a:cubicBezTo>
                  <a:cubicBezTo>
                    <a:pt x="58" y="133"/>
                    <a:pt x="73" y="133"/>
                    <a:pt x="87" y="133"/>
                  </a:cubicBezTo>
                  <a:cubicBezTo>
                    <a:pt x="87" y="114"/>
                    <a:pt x="87" y="96"/>
                    <a:pt x="87" y="78"/>
                  </a:cubicBezTo>
                  <a:cubicBezTo>
                    <a:pt x="72" y="78"/>
                    <a:pt x="58" y="78"/>
                    <a:pt x="43" y="78"/>
                  </a:cubicBezTo>
                  <a:close/>
                  <a:moveTo>
                    <a:pt x="175" y="77"/>
                  </a:moveTo>
                  <a:cubicBezTo>
                    <a:pt x="175" y="96"/>
                    <a:pt x="175" y="113"/>
                    <a:pt x="175" y="131"/>
                  </a:cubicBezTo>
                  <a:cubicBezTo>
                    <a:pt x="190" y="131"/>
                    <a:pt x="204" y="131"/>
                    <a:pt x="219" y="131"/>
                  </a:cubicBezTo>
                  <a:cubicBezTo>
                    <a:pt x="219" y="113"/>
                    <a:pt x="219" y="95"/>
                    <a:pt x="219" y="77"/>
                  </a:cubicBezTo>
                  <a:cubicBezTo>
                    <a:pt x="204" y="77"/>
                    <a:pt x="190" y="77"/>
                    <a:pt x="175" y="77"/>
                  </a:cubicBezTo>
                  <a:close/>
                  <a:moveTo>
                    <a:pt x="109" y="78"/>
                  </a:moveTo>
                  <a:cubicBezTo>
                    <a:pt x="109" y="97"/>
                    <a:pt x="109" y="114"/>
                    <a:pt x="109" y="132"/>
                  </a:cubicBezTo>
                  <a:cubicBezTo>
                    <a:pt x="124" y="132"/>
                    <a:pt x="139" y="132"/>
                    <a:pt x="153" y="132"/>
                  </a:cubicBezTo>
                  <a:cubicBezTo>
                    <a:pt x="153" y="113"/>
                    <a:pt x="153" y="96"/>
                    <a:pt x="153" y="78"/>
                  </a:cubicBezTo>
                  <a:cubicBezTo>
                    <a:pt x="138" y="78"/>
                    <a:pt x="124" y="78"/>
                    <a:pt x="109" y="78"/>
                  </a:cubicBezTo>
                  <a:close/>
                  <a:moveTo>
                    <a:pt x="43" y="154"/>
                  </a:moveTo>
                  <a:cubicBezTo>
                    <a:pt x="43" y="170"/>
                    <a:pt x="43" y="184"/>
                    <a:pt x="43" y="198"/>
                  </a:cubicBezTo>
                  <a:cubicBezTo>
                    <a:pt x="59" y="198"/>
                    <a:pt x="73" y="198"/>
                    <a:pt x="87" y="198"/>
                  </a:cubicBezTo>
                  <a:cubicBezTo>
                    <a:pt x="87" y="183"/>
                    <a:pt x="87" y="169"/>
                    <a:pt x="87" y="154"/>
                  </a:cubicBezTo>
                  <a:cubicBezTo>
                    <a:pt x="72" y="154"/>
                    <a:pt x="58" y="154"/>
                    <a:pt x="43" y="154"/>
                  </a:cubicBezTo>
                  <a:close/>
                  <a:moveTo>
                    <a:pt x="175" y="197"/>
                  </a:moveTo>
                  <a:cubicBezTo>
                    <a:pt x="190" y="197"/>
                    <a:pt x="204" y="197"/>
                    <a:pt x="219" y="197"/>
                  </a:cubicBezTo>
                  <a:cubicBezTo>
                    <a:pt x="219" y="182"/>
                    <a:pt x="219" y="167"/>
                    <a:pt x="219" y="153"/>
                  </a:cubicBezTo>
                  <a:cubicBezTo>
                    <a:pt x="204" y="153"/>
                    <a:pt x="190" y="153"/>
                    <a:pt x="175" y="153"/>
                  </a:cubicBezTo>
                  <a:cubicBezTo>
                    <a:pt x="175" y="168"/>
                    <a:pt x="175" y="182"/>
                    <a:pt x="175" y="197"/>
                  </a:cubicBezTo>
                  <a:close/>
                  <a:moveTo>
                    <a:pt x="154" y="198"/>
                  </a:moveTo>
                  <a:cubicBezTo>
                    <a:pt x="154" y="184"/>
                    <a:pt x="154" y="171"/>
                    <a:pt x="154" y="158"/>
                  </a:cubicBezTo>
                  <a:cubicBezTo>
                    <a:pt x="154" y="156"/>
                    <a:pt x="150" y="153"/>
                    <a:pt x="148" y="153"/>
                  </a:cubicBezTo>
                  <a:cubicBezTo>
                    <a:pt x="135" y="152"/>
                    <a:pt x="122" y="153"/>
                    <a:pt x="109" y="153"/>
                  </a:cubicBezTo>
                  <a:cubicBezTo>
                    <a:pt x="109" y="169"/>
                    <a:pt x="109" y="183"/>
                    <a:pt x="109" y="198"/>
                  </a:cubicBezTo>
                  <a:cubicBezTo>
                    <a:pt x="124" y="198"/>
                    <a:pt x="138" y="198"/>
                    <a:pt x="154" y="198"/>
                  </a:cubicBezTo>
                  <a:close/>
                  <a:moveTo>
                    <a:pt x="97" y="256"/>
                  </a:moveTo>
                  <a:cubicBezTo>
                    <a:pt x="98" y="256"/>
                    <a:pt x="98" y="256"/>
                    <a:pt x="98" y="256"/>
                  </a:cubicBezTo>
                  <a:cubicBezTo>
                    <a:pt x="98" y="174"/>
                    <a:pt x="98" y="93"/>
                    <a:pt x="98" y="12"/>
                  </a:cubicBezTo>
                  <a:cubicBezTo>
                    <a:pt x="98" y="12"/>
                    <a:pt x="98" y="12"/>
                    <a:pt x="97" y="12"/>
                  </a:cubicBezTo>
                  <a:cubicBezTo>
                    <a:pt x="97" y="93"/>
                    <a:pt x="97" y="174"/>
                    <a:pt x="97" y="256"/>
                  </a:cubicBezTo>
                  <a:close/>
                  <a:moveTo>
                    <a:pt x="230" y="256"/>
                  </a:moveTo>
                  <a:cubicBezTo>
                    <a:pt x="230" y="256"/>
                    <a:pt x="230" y="256"/>
                    <a:pt x="230" y="256"/>
                  </a:cubicBezTo>
                  <a:cubicBezTo>
                    <a:pt x="230" y="175"/>
                    <a:pt x="230" y="93"/>
                    <a:pt x="230" y="12"/>
                  </a:cubicBezTo>
                  <a:cubicBezTo>
                    <a:pt x="230" y="12"/>
                    <a:pt x="230" y="12"/>
                    <a:pt x="230" y="12"/>
                  </a:cubicBezTo>
                  <a:cubicBezTo>
                    <a:pt x="230" y="93"/>
                    <a:pt x="230" y="175"/>
                    <a:pt x="230" y="256"/>
                  </a:cubicBezTo>
                  <a:close/>
                  <a:moveTo>
                    <a:pt x="164" y="11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93"/>
                    <a:pt x="164" y="174"/>
                    <a:pt x="164" y="256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175"/>
                    <a:pt x="164" y="93"/>
                    <a:pt x="164" y="11"/>
                  </a:cubicBezTo>
                  <a:close/>
                  <a:moveTo>
                    <a:pt x="14" y="209"/>
                  </a:moveTo>
                  <a:cubicBezTo>
                    <a:pt x="14" y="209"/>
                    <a:pt x="14" y="209"/>
                    <a:pt x="14" y="209"/>
                  </a:cubicBezTo>
                  <a:cubicBezTo>
                    <a:pt x="38" y="209"/>
                    <a:pt x="61" y="209"/>
                    <a:pt x="85" y="209"/>
                  </a:cubicBezTo>
                  <a:cubicBezTo>
                    <a:pt x="85" y="209"/>
                    <a:pt x="85" y="209"/>
                    <a:pt x="85" y="209"/>
                  </a:cubicBezTo>
                  <a:cubicBezTo>
                    <a:pt x="61" y="209"/>
                    <a:pt x="38" y="209"/>
                    <a:pt x="14" y="209"/>
                  </a:cubicBezTo>
                  <a:close/>
                  <a:moveTo>
                    <a:pt x="71" y="69"/>
                  </a:moveTo>
                  <a:cubicBezTo>
                    <a:pt x="71" y="68"/>
                    <a:pt x="71" y="68"/>
                    <a:pt x="71" y="68"/>
                  </a:cubicBezTo>
                  <a:cubicBezTo>
                    <a:pt x="52" y="68"/>
                    <a:pt x="33" y="68"/>
                    <a:pt x="14" y="68"/>
                  </a:cubicBezTo>
                  <a:cubicBezTo>
                    <a:pt x="14" y="68"/>
                    <a:pt x="14" y="68"/>
                    <a:pt x="14" y="69"/>
                  </a:cubicBezTo>
                  <a:cubicBezTo>
                    <a:pt x="33" y="69"/>
                    <a:pt x="52" y="69"/>
                    <a:pt x="71" y="69"/>
                  </a:cubicBezTo>
                  <a:close/>
                  <a:moveTo>
                    <a:pt x="32" y="84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32" y="98"/>
                    <a:pt x="32" y="112"/>
                    <a:pt x="32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2" y="112"/>
                    <a:pt x="32" y="98"/>
                    <a:pt x="32" y="8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314"/>
            <p:cNvSpPr>
              <a:spLocks noEditPoints="1"/>
            </p:cNvSpPr>
            <p:nvPr/>
          </p:nvSpPr>
          <p:spPr bwMode="auto">
            <a:xfrm>
              <a:off x="9775825" y="3000375"/>
              <a:ext cx="831850" cy="666750"/>
            </a:xfrm>
            <a:custGeom>
              <a:avLst/>
              <a:gdLst>
                <a:gd name="T0" fmla="*/ 101 w 299"/>
                <a:gd name="T1" fmla="*/ 113 h 240"/>
                <a:gd name="T2" fmla="*/ 131 w 299"/>
                <a:gd name="T3" fmla="*/ 130 h 240"/>
                <a:gd name="T4" fmla="*/ 127 w 299"/>
                <a:gd name="T5" fmla="*/ 114 h 240"/>
                <a:gd name="T6" fmla="*/ 140 w 299"/>
                <a:gd name="T7" fmla="*/ 102 h 240"/>
                <a:gd name="T8" fmla="*/ 110 w 299"/>
                <a:gd name="T9" fmla="*/ 50 h 240"/>
                <a:gd name="T10" fmla="*/ 140 w 299"/>
                <a:gd name="T11" fmla="*/ 66 h 240"/>
                <a:gd name="T12" fmla="*/ 115 w 299"/>
                <a:gd name="T13" fmla="*/ 24 h 240"/>
                <a:gd name="T14" fmla="*/ 145 w 299"/>
                <a:gd name="T15" fmla="*/ 0 h 240"/>
                <a:gd name="T16" fmla="*/ 144 w 299"/>
                <a:gd name="T17" fmla="*/ 44 h 240"/>
                <a:gd name="T18" fmla="*/ 174 w 299"/>
                <a:gd name="T19" fmla="*/ 43 h 240"/>
                <a:gd name="T20" fmla="*/ 144 w 299"/>
                <a:gd name="T21" fmla="*/ 102 h 240"/>
                <a:gd name="T22" fmla="*/ 144 w 299"/>
                <a:gd name="T23" fmla="*/ 143 h 240"/>
                <a:gd name="T24" fmla="*/ 182 w 299"/>
                <a:gd name="T25" fmla="*/ 106 h 240"/>
                <a:gd name="T26" fmla="*/ 202 w 299"/>
                <a:gd name="T27" fmla="*/ 183 h 240"/>
                <a:gd name="T28" fmla="*/ 217 w 299"/>
                <a:gd name="T29" fmla="*/ 152 h 240"/>
                <a:gd name="T30" fmla="*/ 233 w 299"/>
                <a:gd name="T31" fmla="*/ 116 h 240"/>
                <a:gd name="T32" fmla="*/ 232 w 299"/>
                <a:gd name="T33" fmla="*/ 49 h 240"/>
                <a:gd name="T34" fmla="*/ 249 w 299"/>
                <a:gd name="T35" fmla="*/ 21 h 240"/>
                <a:gd name="T36" fmla="*/ 280 w 299"/>
                <a:gd name="T37" fmla="*/ 49 h 240"/>
                <a:gd name="T38" fmla="*/ 253 w 299"/>
                <a:gd name="T39" fmla="*/ 84 h 240"/>
                <a:gd name="T40" fmla="*/ 244 w 299"/>
                <a:gd name="T41" fmla="*/ 105 h 240"/>
                <a:gd name="T42" fmla="*/ 230 w 299"/>
                <a:gd name="T43" fmla="*/ 134 h 240"/>
                <a:gd name="T44" fmla="*/ 269 w 299"/>
                <a:gd name="T45" fmla="*/ 139 h 240"/>
                <a:gd name="T46" fmla="*/ 210 w 299"/>
                <a:gd name="T47" fmla="*/ 178 h 240"/>
                <a:gd name="T48" fmla="*/ 259 w 299"/>
                <a:gd name="T49" fmla="*/ 171 h 240"/>
                <a:gd name="T50" fmla="*/ 232 w 299"/>
                <a:gd name="T51" fmla="*/ 208 h 240"/>
                <a:gd name="T52" fmla="*/ 170 w 299"/>
                <a:gd name="T53" fmla="*/ 227 h 240"/>
                <a:gd name="T54" fmla="*/ 108 w 299"/>
                <a:gd name="T55" fmla="*/ 238 h 240"/>
                <a:gd name="T56" fmla="*/ 99 w 299"/>
                <a:gd name="T57" fmla="*/ 212 h 240"/>
                <a:gd name="T58" fmla="*/ 50 w 299"/>
                <a:gd name="T59" fmla="*/ 180 h 240"/>
                <a:gd name="T60" fmla="*/ 92 w 299"/>
                <a:gd name="T61" fmla="*/ 177 h 240"/>
                <a:gd name="T62" fmla="*/ 42 w 299"/>
                <a:gd name="T63" fmla="*/ 150 h 240"/>
                <a:gd name="T64" fmla="*/ 83 w 299"/>
                <a:gd name="T65" fmla="*/ 155 h 240"/>
                <a:gd name="T66" fmla="*/ 66 w 299"/>
                <a:gd name="T67" fmla="*/ 118 h 240"/>
                <a:gd name="T68" fmla="*/ 13 w 299"/>
                <a:gd name="T69" fmla="*/ 76 h 240"/>
                <a:gd name="T70" fmla="*/ 36 w 299"/>
                <a:gd name="T71" fmla="*/ 66 h 240"/>
                <a:gd name="T72" fmla="*/ 2 w 299"/>
                <a:gd name="T73" fmla="*/ 45 h 240"/>
                <a:gd name="T74" fmla="*/ 42 w 299"/>
                <a:gd name="T75" fmla="*/ 42 h 240"/>
                <a:gd name="T76" fmla="*/ 53 w 299"/>
                <a:gd name="T77" fmla="*/ 54 h 240"/>
                <a:gd name="T78" fmla="*/ 72 w 299"/>
                <a:gd name="T79" fmla="*/ 49 h 240"/>
                <a:gd name="T80" fmla="*/ 90 w 299"/>
                <a:gd name="T81" fmla="*/ 78 h 240"/>
                <a:gd name="T82" fmla="*/ 86 w 299"/>
                <a:gd name="T83" fmla="*/ 149 h 240"/>
                <a:gd name="T84" fmla="*/ 154 w 299"/>
                <a:gd name="T85" fmla="*/ 153 h 240"/>
                <a:gd name="T86" fmla="*/ 183 w 299"/>
                <a:gd name="T87" fmla="*/ 219 h 240"/>
                <a:gd name="T88" fmla="*/ 138 w 299"/>
                <a:gd name="T89" fmla="*/ 175 h 240"/>
                <a:gd name="T90" fmla="*/ 135 w 299"/>
                <a:gd name="T91" fmla="*/ 17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9" h="240">
                  <a:moveTo>
                    <a:pt x="86" y="149"/>
                  </a:moveTo>
                  <a:cubicBezTo>
                    <a:pt x="90" y="140"/>
                    <a:pt x="94" y="132"/>
                    <a:pt x="99" y="123"/>
                  </a:cubicBezTo>
                  <a:cubicBezTo>
                    <a:pt x="100" y="119"/>
                    <a:pt x="100" y="116"/>
                    <a:pt x="101" y="113"/>
                  </a:cubicBezTo>
                  <a:cubicBezTo>
                    <a:pt x="101" y="110"/>
                    <a:pt x="101" y="106"/>
                    <a:pt x="102" y="103"/>
                  </a:cubicBezTo>
                  <a:cubicBezTo>
                    <a:pt x="104" y="103"/>
                    <a:pt x="105" y="103"/>
                    <a:pt x="105" y="103"/>
                  </a:cubicBezTo>
                  <a:cubicBezTo>
                    <a:pt x="110" y="116"/>
                    <a:pt x="121" y="122"/>
                    <a:pt x="131" y="130"/>
                  </a:cubicBezTo>
                  <a:cubicBezTo>
                    <a:pt x="134" y="133"/>
                    <a:pt x="136" y="138"/>
                    <a:pt x="140" y="145"/>
                  </a:cubicBezTo>
                  <a:cubicBezTo>
                    <a:pt x="140" y="140"/>
                    <a:pt x="139" y="137"/>
                    <a:pt x="140" y="134"/>
                  </a:cubicBezTo>
                  <a:cubicBezTo>
                    <a:pt x="141" y="124"/>
                    <a:pt x="139" y="118"/>
                    <a:pt x="127" y="114"/>
                  </a:cubicBezTo>
                  <a:cubicBezTo>
                    <a:pt x="112" y="110"/>
                    <a:pt x="106" y="100"/>
                    <a:pt x="106" y="84"/>
                  </a:cubicBezTo>
                  <a:cubicBezTo>
                    <a:pt x="106" y="81"/>
                    <a:pt x="105" y="77"/>
                    <a:pt x="105" y="74"/>
                  </a:cubicBezTo>
                  <a:cubicBezTo>
                    <a:pt x="116" y="84"/>
                    <a:pt x="128" y="93"/>
                    <a:pt x="140" y="102"/>
                  </a:cubicBezTo>
                  <a:cubicBezTo>
                    <a:pt x="140" y="100"/>
                    <a:pt x="139" y="97"/>
                    <a:pt x="140" y="94"/>
                  </a:cubicBezTo>
                  <a:cubicBezTo>
                    <a:pt x="141" y="85"/>
                    <a:pt x="138" y="80"/>
                    <a:pt x="129" y="77"/>
                  </a:cubicBezTo>
                  <a:cubicBezTo>
                    <a:pt x="115" y="73"/>
                    <a:pt x="111" y="65"/>
                    <a:pt x="110" y="50"/>
                  </a:cubicBezTo>
                  <a:cubicBezTo>
                    <a:pt x="110" y="47"/>
                    <a:pt x="109" y="44"/>
                    <a:pt x="109" y="42"/>
                  </a:cubicBezTo>
                  <a:cubicBezTo>
                    <a:pt x="114" y="46"/>
                    <a:pt x="119" y="49"/>
                    <a:pt x="124" y="53"/>
                  </a:cubicBezTo>
                  <a:cubicBezTo>
                    <a:pt x="129" y="57"/>
                    <a:pt x="134" y="62"/>
                    <a:pt x="140" y="66"/>
                  </a:cubicBezTo>
                  <a:cubicBezTo>
                    <a:pt x="140" y="60"/>
                    <a:pt x="140" y="54"/>
                    <a:pt x="139" y="48"/>
                  </a:cubicBezTo>
                  <a:cubicBezTo>
                    <a:pt x="139" y="46"/>
                    <a:pt x="135" y="43"/>
                    <a:pt x="133" y="41"/>
                  </a:cubicBezTo>
                  <a:cubicBezTo>
                    <a:pt x="124" y="38"/>
                    <a:pt x="117" y="34"/>
                    <a:pt x="115" y="24"/>
                  </a:cubicBezTo>
                  <a:cubicBezTo>
                    <a:pt x="113" y="19"/>
                    <a:pt x="114" y="14"/>
                    <a:pt x="114" y="9"/>
                  </a:cubicBezTo>
                  <a:cubicBezTo>
                    <a:pt x="119" y="13"/>
                    <a:pt x="125" y="17"/>
                    <a:pt x="131" y="22"/>
                  </a:cubicBezTo>
                  <a:cubicBezTo>
                    <a:pt x="136" y="14"/>
                    <a:pt x="140" y="7"/>
                    <a:pt x="145" y="0"/>
                  </a:cubicBezTo>
                  <a:cubicBezTo>
                    <a:pt x="146" y="7"/>
                    <a:pt x="148" y="14"/>
                    <a:pt x="149" y="23"/>
                  </a:cubicBezTo>
                  <a:cubicBezTo>
                    <a:pt x="157" y="18"/>
                    <a:pt x="164" y="14"/>
                    <a:pt x="170" y="10"/>
                  </a:cubicBezTo>
                  <a:cubicBezTo>
                    <a:pt x="173" y="26"/>
                    <a:pt x="167" y="35"/>
                    <a:pt x="144" y="44"/>
                  </a:cubicBezTo>
                  <a:cubicBezTo>
                    <a:pt x="144" y="51"/>
                    <a:pt x="144" y="59"/>
                    <a:pt x="144" y="66"/>
                  </a:cubicBezTo>
                  <a:cubicBezTo>
                    <a:pt x="149" y="61"/>
                    <a:pt x="154" y="57"/>
                    <a:pt x="159" y="53"/>
                  </a:cubicBezTo>
                  <a:cubicBezTo>
                    <a:pt x="164" y="49"/>
                    <a:pt x="169" y="46"/>
                    <a:pt x="174" y="43"/>
                  </a:cubicBezTo>
                  <a:cubicBezTo>
                    <a:pt x="176" y="59"/>
                    <a:pt x="170" y="72"/>
                    <a:pt x="155" y="77"/>
                  </a:cubicBezTo>
                  <a:cubicBezTo>
                    <a:pt x="145" y="80"/>
                    <a:pt x="142" y="85"/>
                    <a:pt x="144" y="94"/>
                  </a:cubicBezTo>
                  <a:cubicBezTo>
                    <a:pt x="144" y="97"/>
                    <a:pt x="144" y="100"/>
                    <a:pt x="144" y="102"/>
                  </a:cubicBezTo>
                  <a:cubicBezTo>
                    <a:pt x="155" y="93"/>
                    <a:pt x="167" y="84"/>
                    <a:pt x="177" y="75"/>
                  </a:cubicBezTo>
                  <a:cubicBezTo>
                    <a:pt x="182" y="94"/>
                    <a:pt x="174" y="106"/>
                    <a:pt x="144" y="119"/>
                  </a:cubicBezTo>
                  <a:cubicBezTo>
                    <a:pt x="144" y="126"/>
                    <a:pt x="144" y="133"/>
                    <a:pt x="144" y="143"/>
                  </a:cubicBezTo>
                  <a:cubicBezTo>
                    <a:pt x="150" y="130"/>
                    <a:pt x="158" y="123"/>
                    <a:pt x="169" y="119"/>
                  </a:cubicBezTo>
                  <a:cubicBezTo>
                    <a:pt x="175" y="117"/>
                    <a:pt x="180" y="113"/>
                    <a:pt x="184" y="110"/>
                  </a:cubicBezTo>
                  <a:cubicBezTo>
                    <a:pt x="183" y="109"/>
                    <a:pt x="182" y="108"/>
                    <a:pt x="182" y="106"/>
                  </a:cubicBezTo>
                  <a:cubicBezTo>
                    <a:pt x="182" y="118"/>
                    <a:pt x="182" y="129"/>
                    <a:pt x="182" y="142"/>
                  </a:cubicBezTo>
                  <a:cubicBezTo>
                    <a:pt x="183" y="140"/>
                    <a:pt x="184" y="140"/>
                    <a:pt x="184" y="139"/>
                  </a:cubicBezTo>
                  <a:cubicBezTo>
                    <a:pt x="191" y="154"/>
                    <a:pt x="197" y="169"/>
                    <a:pt x="202" y="183"/>
                  </a:cubicBezTo>
                  <a:cubicBezTo>
                    <a:pt x="204" y="178"/>
                    <a:pt x="207" y="172"/>
                    <a:pt x="210" y="166"/>
                  </a:cubicBezTo>
                  <a:cubicBezTo>
                    <a:pt x="186" y="141"/>
                    <a:pt x="183" y="129"/>
                    <a:pt x="197" y="104"/>
                  </a:cubicBezTo>
                  <a:cubicBezTo>
                    <a:pt x="198" y="123"/>
                    <a:pt x="220" y="131"/>
                    <a:pt x="217" y="152"/>
                  </a:cubicBezTo>
                  <a:cubicBezTo>
                    <a:pt x="220" y="145"/>
                    <a:pt x="223" y="139"/>
                    <a:pt x="226" y="132"/>
                  </a:cubicBezTo>
                  <a:cubicBezTo>
                    <a:pt x="204" y="106"/>
                    <a:pt x="202" y="95"/>
                    <a:pt x="215" y="78"/>
                  </a:cubicBezTo>
                  <a:cubicBezTo>
                    <a:pt x="221" y="90"/>
                    <a:pt x="227" y="103"/>
                    <a:pt x="233" y="116"/>
                  </a:cubicBezTo>
                  <a:cubicBezTo>
                    <a:pt x="234" y="114"/>
                    <a:pt x="236" y="110"/>
                    <a:pt x="238" y="107"/>
                  </a:cubicBezTo>
                  <a:cubicBezTo>
                    <a:pt x="242" y="100"/>
                    <a:pt x="241" y="96"/>
                    <a:pt x="235" y="90"/>
                  </a:cubicBezTo>
                  <a:cubicBezTo>
                    <a:pt x="222" y="78"/>
                    <a:pt x="222" y="65"/>
                    <a:pt x="232" y="49"/>
                  </a:cubicBezTo>
                  <a:cubicBezTo>
                    <a:pt x="237" y="60"/>
                    <a:pt x="243" y="71"/>
                    <a:pt x="249" y="82"/>
                  </a:cubicBezTo>
                  <a:cubicBezTo>
                    <a:pt x="252" y="76"/>
                    <a:pt x="255" y="70"/>
                    <a:pt x="258" y="64"/>
                  </a:cubicBezTo>
                  <a:cubicBezTo>
                    <a:pt x="240" y="44"/>
                    <a:pt x="239" y="39"/>
                    <a:pt x="249" y="21"/>
                  </a:cubicBezTo>
                  <a:cubicBezTo>
                    <a:pt x="252" y="27"/>
                    <a:pt x="256" y="34"/>
                    <a:pt x="261" y="43"/>
                  </a:cubicBezTo>
                  <a:cubicBezTo>
                    <a:pt x="267" y="35"/>
                    <a:pt x="271" y="29"/>
                    <a:pt x="276" y="23"/>
                  </a:cubicBezTo>
                  <a:cubicBezTo>
                    <a:pt x="277" y="31"/>
                    <a:pt x="278" y="39"/>
                    <a:pt x="280" y="49"/>
                  </a:cubicBezTo>
                  <a:cubicBezTo>
                    <a:pt x="286" y="48"/>
                    <a:pt x="293" y="46"/>
                    <a:pt x="299" y="45"/>
                  </a:cubicBezTo>
                  <a:cubicBezTo>
                    <a:pt x="292" y="64"/>
                    <a:pt x="289" y="66"/>
                    <a:pt x="262" y="66"/>
                  </a:cubicBezTo>
                  <a:cubicBezTo>
                    <a:pt x="259" y="72"/>
                    <a:pt x="256" y="78"/>
                    <a:pt x="253" y="84"/>
                  </a:cubicBezTo>
                  <a:cubicBezTo>
                    <a:pt x="266" y="82"/>
                    <a:pt x="278" y="79"/>
                    <a:pt x="290" y="76"/>
                  </a:cubicBezTo>
                  <a:cubicBezTo>
                    <a:pt x="281" y="94"/>
                    <a:pt x="280" y="102"/>
                    <a:pt x="252" y="100"/>
                  </a:cubicBezTo>
                  <a:cubicBezTo>
                    <a:pt x="249" y="100"/>
                    <a:pt x="246" y="102"/>
                    <a:pt x="244" y="105"/>
                  </a:cubicBezTo>
                  <a:cubicBezTo>
                    <a:pt x="241" y="109"/>
                    <a:pt x="239" y="114"/>
                    <a:pt x="238" y="118"/>
                  </a:cubicBezTo>
                  <a:cubicBezTo>
                    <a:pt x="252" y="115"/>
                    <a:pt x="266" y="111"/>
                    <a:pt x="279" y="108"/>
                  </a:cubicBezTo>
                  <a:cubicBezTo>
                    <a:pt x="276" y="128"/>
                    <a:pt x="262" y="136"/>
                    <a:pt x="230" y="134"/>
                  </a:cubicBezTo>
                  <a:cubicBezTo>
                    <a:pt x="227" y="140"/>
                    <a:pt x="224" y="147"/>
                    <a:pt x="221" y="154"/>
                  </a:cubicBezTo>
                  <a:cubicBezTo>
                    <a:pt x="231" y="146"/>
                    <a:pt x="242" y="143"/>
                    <a:pt x="255" y="144"/>
                  </a:cubicBezTo>
                  <a:cubicBezTo>
                    <a:pt x="259" y="144"/>
                    <a:pt x="265" y="141"/>
                    <a:pt x="269" y="139"/>
                  </a:cubicBezTo>
                  <a:cubicBezTo>
                    <a:pt x="267" y="155"/>
                    <a:pt x="252" y="168"/>
                    <a:pt x="235" y="169"/>
                  </a:cubicBezTo>
                  <a:cubicBezTo>
                    <a:pt x="232" y="169"/>
                    <a:pt x="228" y="170"/>
                    <a:pt x="225" y="169"/>
                  </a:cubicBezTo>
                  <a:cubicBezTo>
                    <a:pt x="216" y="166"/>
                    <a:pt x="212" y="170"/>
                    <a:pt x="210" y="178"/>
                  </a:cubicBezTo>
                  <a:cubicBezTo>
                    <a:pt x="208" y="182"/>
                    <a:pt x="206" y="186"/>
                    <a:pt x="205" y="190"/>
                  </a:cubicBezTo>
                  <a:cubicBezTo>
                    <a:pt x="215" y="179"/>
                    <a:pt x="228" y="176"/>
                    <a:pt x="242" y="176"/>
                  </a:cubicBezTo>
                  <a:cubicBezTo>
                    <a:pt x="248" y="176"/>
                    <a:pt x="254" y="172"/>
                    <a:pt x="259" y="171"/>
                  </a:cubicBezTo>
                  <a:cubicBezTo>
                    <a:pt x="253" y="197"/>
                    <a:pt x="236" y="207"/>
                    <a:pt x="199" y="202"/>
                  </a:cubicBezTo>
                  <a:cubicBezTo>
                    <a:pt x="195" y="209"/>
                    <a:pt x="192" y="217"/>
                    <a:pt x="188" y="224"/>
                  </a:cubicBezTo>
                  <a:cubicBezTo>
                    <a:pt x="200" y="212"/>
                    <a:pt x="214" y="206"/>
                    <a:pt x="232" y="208"/>
                  </a:cubicBezTo>
                  <a:cubicBezTo>
                    <a:pt x="237" y="209"/>
                    <a:pt x="243" y="204"/>
                    <a:pt x="249" y="202"/>
                  </a:cubicBezTo>
                  <a:cubicBezTo>
                    <a:pt x="248" y="215"/>
                    <a:pt x="232" y="234"/>
                    <a:pt x="217" y="237"/>
                  </a:cubicBezTo>
                  <a:cubicBezTo>
                    <a:pt x="200" y="240"/>
                    <a:pt x="184" y="240"/>
                    <a:pt x="170" y="227"/>
                  </a:cubicBezTo>
                  <a:cubicBezTo>
                    <a:pt x="169" y="225"/>
                    <a:pt x="164" y="225"/>
                    <a:pt x="162" y="226"/>
                  </a:cubicBezTo>
                  <a:cubicBezTo>
                    <a:pt x="152" y="229"/>
                    <a:pt x="144" y="232"/>
                    <a:pt x="133" y="231"/>
                  </a:cubicBezTo>
                  <a:cubicBezTo>
                    <a:pt x="125" y="230"/>
                    <a:pt x="117" y="236"/>
                    <a:pt x="108" y="238"/>
                  </a:cubicBezTo>
                  <a:cubicBezTo>
                    <a:pt x="96" y="240"/>
                    <a:pt x="83" y="239"/>
                    <a:pt x="74" y="230"/>
                  </a:cubicBezTo>
                  <a:cubicBezTo>
                    <a:pt x="65" y="222"/>
                    <a:pt x="59" y="211"/>
                    <a:pt x="53" y="200"/>
                  </a:cubicBezTo>
                  <a:cubicBezTo>
                    <a:pt x="66" y="215"/>
                    <a:pt x="85" y="203"/>
                    <a:pt x="99" y="212"/>
                  </a:cubicBezTo>
                  <a:cubicBezTo>
                    <a:pt x="100" y="211"/>
                    <a:pt x="100" y="210"/>
                    <a:pt x="101" y="209"/>
                  </a:cubicBezTo>
                  <a:cubicBezTo>
                    <a:pt x="97" y="207"/>
                    <a:pt x="93" y="204"/>
                    <a:pt x="89" y="204"/>
                  </a:cubicBezTo>
                  <a:cubicBezTo>
                    <a:pt x="71" y="204"/>
                    <a:pt x="56" y="200"/>
                    <a:pt x="50" y="180"/>
                  </a:cubicBezTo>
                  <a:cubicBezTo>
                    <a:pt x="49" y="176"/>
                    <a:pt x="45" y="173"/>
                    <a:pt x="43" y="171"/>
                  </a:cubicBezTo>
                  <a:cubicBezTo>
                    <a:pt x="60" y="175"/>
                    <a:pt x="77" y="179"/>
                    <a:pt x="94" y="182"/>
                  </a:cubicBezTo>
                  <a:cubicBezTo>
                    <a:pt x="93" y="181"/>
                    <a:pt x="93" y="179"/>
                    <a:pt x="92" y="177"/>
                  </a:cubicBezTo>
                  <a:cubicBezTo>
                    <a:pt x="92" y="170"/>
                    <a:pt x="89" y="167"/>
                    <a:pt x="82" y="168"/>
                  </a:cubicBezTo>
                  <a:cubicBezTo>
                    <a:pt x="77" y="169"/>
                    <a:pt x="71" y="169"/>
                    <a:pt x="66" y="169"/>
                  </a:cubicBezTo>
                  <a:cubicBezTo>
                    <a:pt x="55" y="167"/>
                    <a:pt x="44" y="165"/>
                    <a:pt x="42" y="150"/>
                  </a:cubicBezTo>
                  <a:cubicBezTo>
                    <a:pt x="42" y="147"/>
                    <a:pt x="35" y="146"/>
                    <a:pt x="31" y="143"/>
                  </a:cubicBezTo>
                  <a:cubicBezTo>
                    <a:pt x="32" y="142"/>
                    <a:pt x="34" y="141"/>
                    <a:pt x="35" y="139"/>
                  </a:cubicBezTo>
                  <a:cubicBezTo>
                    <a:pt x="50" y="149"/>
                    <a:pt x="71" y="138"/>
                    <a:pt x="83" y="155"/>
                  </a:cubicBezTo>
                  <a:cubicBezTo>
                    <a:pt x="80" y="148"/>
                    <a:pt x="77" y="141"/>
                    <a:pt x="73" y="134"/>
                  </a:cubicBezTo>
                  <a:cubicBezTo>
                    <a:pt x="40" y="135"/>
                    <a:pt x="32" y="131"/>
                    <a:pt x="24" y="108"/>
                  </a:cubicBezTo>
                  <a:cubicBezTo>
                    <a:pt x="37" y="111"/>
                    <a:pt x="52" y="115"/>
                    <a:pt x="66" y="118"/>
                  </a:cubicBezTo>
                  <a:cubicBezTo>
                    <a:pt x="64" y="115"/>
                    <a:pt x="62" y="109"/>
                    <a:pt x="59" y="104"/>
                  </a:cubicBezTo>
                  <a:cubicBezTo>
                    <a:pt x="58" y="102"/>
                    <a:pt x="55" y="100"/>
                    <a:pt x="53" y="100"/>
                  </a:cubicBezTo>
                  <a:cubicBezTo>
                    <a:pt x="32" y="104"/>
                    <a:pt x="20" y="94"/>
                    <a:pt x="13" y="76"/>
                  </a:cubicBezTo>
                  <a:cubicBezTo>
                    <a:pt x="25" y="79"/>
                    <a:pt x="38" y="82"/>
                    <a:pt x="51" y="85"/>
                  </a:cubicBezTo>
                  <a:cubicBezTo>
                    <a:pt x="49" y="80"/>
                    <a:pt x="46" y="74"/>
                    <a:pt x="43" y="69"/>
                  </a:cubicBezTo>
                  <a:cubicBezTo>
                    <a:pt x="42" y="67"/>
                    <a:pt x="38" y="66"/>
                    <a:pt x="36" y="66"/>
                  </a:cubicBezTo>
                  <a:cubicBezTo>
                    <a:pt x="24" y="66"/>
                    <a:pt x="12" y="66"/>
                    <a:pt x="8" y="51"/>
                  </a:cubicBezTo>
                  <a:cubicBezTo>
                    <a:pt x="7" y="49"/>
                    <a:pt x="2" y="48"/>
                    <a:pt x="0" y="46"/>
                  </a:cubicBezTo>
                  <a:cubicBezTo>
                    <a:pt x="1" y="46"/>
                    <a:pt x="1" y="45"/>
                    <a:pt x="2" y="45"/>
                  </a:cubicBezTo>
                  <a:cubicBezTo>
                    <a:pt x="10" y="46"/>
                    <a:pt x="18" y="48"/>
                    <a:pt x="24" y="49"/>
                  </a:cubicBezTo>
                  <a:cubicBezTo>
                    <a:pt x="26" y="39"/>
                    <a:pt x="27" y="31"/>
                    <a:pt x="28" y="24"/>
                  </a:cubicBezTo>
                  <a:cubicBezTo>
                    <a:pt x="32" y="29"/>
                    <a:pt x="37" y="35"/>
                    <a:pt x="42" y="42"/>
                  </a:cubicBezTo>
                  <a:cubicBezTo>
                    <a:pt x="47" y="34"/>
                    <a:pt x="51" y="28"/>
                    <a:pt x="55" y="22"/>
                  </a:cubicBezTo>
                  <a:cubicBezTo>
                    <a:pt x="56" y="25"/>
                    <a:pt x="60" y="30"/>
                    <a:pt x="59" y="35"/>
                  </a:cubicBezTo>
                  <a:cubicBezTo>
                    <a:pt x="59" y="42"/>
                    <a:pt x="58" y="50"/>
                    <a:pt x="53" y="54"/>
                  </a:cubicBezTo>
                  <a:cubicBezTo>
                    <a:pt x="46" y="62"/>
                    <a:pt x="46" y="67"/>
                    <a:pt x="51" y="75"/>
                  </a:cubicBezTo>
                  <a:cubicBezTo>
                    <a:pt x="53" y="77"/>
                    <a:pt x="54" y="80"/>
                    <a:pt x="55" y="83"/>
                  </a:cubicBezTo>
                  <a:cubicBezTo>
                    <a:pt x="61" y="71"/>
                    <a:pt x="66" y="60"/>
                    <a:pt x="72" y="49"/>
                  </a:cubicBezTo>
                  <a:cubicBezTo>
                    <a:pt x="84" y="63"/>
                    <a:pt x="81" y="78"/>
                    <a:pt x="62" y="97"/>
                  </a:cubicBezTo>
                  <a:cubicBezTo>
                    <a:pt x="64" y="104"/>
                    <a:pt x="67" y="110"/>
                    <a:pt x="70" y="116"/>
                  </a:cubicBezTo>
                  <a:cubicBezTo>
                    <a:pt x="77" y="103"/>
                    <a:pt x="83" y="90"/>
                    <a:pt x="90" y="78"/>
                  </a:cubicBezTo>
                  <a:cubicBezTo>
                    <a:pt x="100" y="94"/>
                    <a:pt x="100" y="110"/>
                    <a:pt x="87" y="122"/>
                  </a:cubicBezTo>
                  <a:cubicBezTo>
                    <a:pt x="78" y="130"/>
                    <a:pt x="78" y="136"/>
                    <a:pt x="84" y="145"/>
                  </a:cubicBezTo>
                  <a:cubicBezTo>
                    <a:pt x="85" y="147"/>
                    <a:pt x="86" y="149"/>
                    <a:pt x="86" y="149"/>
                  </a:cubicBezTo>
                  <a:close/>
                  <a:moveTo>
                    <a:pt x="149" y="173"/>
                  </a:moveTo>
                  <a:cubicBezTo>
                    <a:pt x="151" y="158"/>
                    <a:pt x="171" y="160"/>
                    <a:pt x="174" y="144"/>
                  </a:cubicBezTo>
                  <a:cubicBezTo>
                    <a:pt x="166" y="147"/>
                    <a:pt x="160" y="151"/>
                    <a:pt x="154" y="153"/>
                  </a:cubicBezTo>
                  <a:cubicBezTo>
                    <a:pt x="142" y="158"/>
                    <a:pt x="141" y="159"/>
                    <a:pt x="149" y="173"/>
                  </a:cubicBezTo>
                  <a:close/>
                  <a:moveTo>
                    <a:pt x="188" y="195"/>
                  </a:moveTo>
                  <a:cubicBezTo>
                    <a:pt x="186" y="204"/>
                    <a:pt x="185" y="211"/>
                    <a:pt x="183" y="219"/>
                  </a:cubicBezTo>
                  <a:cubicBezTo>
                    <a:pt x="194" y="204"/>
                    <a:pt x="195" y="201"/>
                    <a:pt x="188" y="195"/>
                  </a:cubicBezTo>
                  <a:close/>
                  <a:moveTo>
                    <a:pt x="135" y="175"/>
                  </a:moveTo>
                  <a:cubicBezTo>
                    <a:pt x="136" y="175"/>
                    <a:pt x="137" y="175"/>
                    <a:pt x="138" y="175"/>
                  </a:cubicBezTo>
                  <a:cubicBezTo>
                    <a:pt x="139" y="168"/>
                    <a:pt x="142" y="161"/>
                    <a:pt x="136" y="156"/>
                  </a:cubicBezTo>
                  <a:cubicBezTo>
                    <a:pt x="135" y="156"/>
                    <a:pt x="134" y="156"/>
                    <a:pt x="133" y="156"/>
                  </a:cubicBezTo>
                  <a:cubicBezTo>
                    <a:pt x="134" y="162"/>
                    <a:pt x="134" y="169"/>
                    <a:pt x="135" y="175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315"/>
            <p:cNvSpPr>
              <a:spLocks noEditPoints="1"/>
            </p:cNvSpPr>
            <p:nvPr/>
          </p:nvSpPr>
          <p:spPr bwMode="auto">
            <a:xfrm>
              <a:off x="7513638" y="5545138"/>
              <a:ext cx="811213" cy="665163"/>
            </a:xfrm>
            <a:custGeom>
              <a:avLst/>
              <a:gdLst>
                <a:gd name="T0" fmla="*/ 0 w 292"/>
                <a:gd name="T1" fmla="*/ 88 h 239"/>
                <a:gd name="T2" fmla="*/ 75 w 292"/>
                <a:gd name="T3" fmla="*/ 63 h 239"/>
                <a:gd name="T4" fmla="*/ 58 w 292"/>
                <a:gd name="T5" fmla="*/ 35 h 239"/>
                <a:gd name="T6" fmla="*/ 50 w 292"/>
                <a:gd name="T7" fmla="*/ 3 h 239"/>
                <a:gd name="T8" fmla="*/ 54 w 292"/>
                <a:gd name="T9" fmla="*/ 2 h 239"/>
                <a:gd name="T10" fmla="*/ 77 w 292"/>
                <a:gd name="T11" fmla="*/ 27 h 239"/>
                <a:gd name="T12" fmla="*/ 108 w 292"/>
                <a:gd name="T13" fmla="*/ 31 h 239"/>
                <a:gd name="T14" fmla="*/ 185 w 292"/>
                <a:gd name="T15" fmla="*/ 31 h 239"/>
                <a:gd name="T16" fmla="*/ 216 w 292"/>
                <a:gd name="T17" fmla="*/ 27 h 239"/>
                <a:gd name="T18" fmla="*/ 240 w 292"/>
                <a:gd name="T19" fmla="*/ 0 h 239"/>
                <a:gd name="T20" fmla="*/ 216 w 292"/>
                <a:gd name="T21" fmla="*/ 63 h 239"/>
                <a:gd name="T22" fmla="*/ 254 w 292"/>
                <a:gd name="T23" fmla="*/ 60 h 239"/>
                <a:gd name="T24" fmla="*/ 292 w 292"/>
                <a:gd name="T25" fmla="*/ 87 h 239"/>
                <a:gd name="T26" fmla="*/ 218 w 292"/>
                <a:gd name="T27" fmla="*/ 98 h 239"/>
                <a:gd name="T28" fmla="*/ 198 w 292"/>
                <a:gd name="T29" fmla="*/ 214 h 239"/>
                <a:gd name="T30" fmla="*/ 177 w 292"/>
                <a:gd name="T31" fmla="*/ 238 h 239"/>
                <a:gd name="T32" fmla="*/ 111 w 292"/>
                <a:gd name="T33" fmla="*/ 238 h 239"/>
                <a:gd name="T34" fmla="*/ 94 w 292"/>
                <a:gd name="T35" fmla="*/ 221 h 239"/>
                <a:gd name="T36" fmla="*/ 94 w 292"/>
                <a:gd name="T37" fmla="*/ 196 h 239"/>
                <a:gd name="T38" fmla="*/ 91 w 292"/>
                <a:gd name="T39" fmla="*/ 156 h 239"/>
                <a:gd name="T40" fmla="*/ 75 w 292"/>
                <a:gd name="T41" fmla="*/ 106 h 239"/>
                <a:gd name="T42" fmla="*/ 63 w 292"/>
                <a:gd name="T43" fmla="*/ 98 h 239"/>
                <a:gd name="T44" fmla="*/ 21 w 292"/>
                <a:gd name="T45" fmla="*/ 96 h 239"/>
                <a:gd name="T46" fmla="*/ 0 w 292"/>
                <a:gd name="T47" fmla="*/ 88 h 239"/>
                <a:gd name="T48" fmla="*/ 70 w 292"/>
                <a:gd name="T49" fmla="*/ 91 h 239"/>
                <a:gd name="T50" fmla="*/ 11 w 292"/>
                <a:gd name="T51" fmla="*/ 88 h 239"/>
                <a:gd name="T52" fmla="*/ 70 w 292"/>
                <a:gd name="T53" fmla="*/ 91 h 239"/>
                <a:gd name="T54" fmla="*/ 278 w 292"/>
                <a:gd name="T55" fmla="*/ 88 h 239"/>
                <a:gd name="T56" fmla="*/ 223 w 292"/>
                <a:gd name="T57" fmla="*/ 91 h 239"/>
                <a:gd name="T58" fmla="*/ 278 w 292"/>
                <a:gd name="T59" fmla="*/ 88 h 239"/>
                <a:gd name="T60" fmla="*/ 175 w 292"/>
                <a:gd name="T61" fmla="*/ 109 h 239"/>
                <a:gd name="T62" fmla="*/ 185 w 292"/>
                <a:gd name="T63" fmla="*/ 117 h 239"/>
                <a:gd name="T64" fmla="*/ 197 w 292"/>
                <a:gd name="T65" fmla="*/ 101 h 239"/>
                <a:gd name="T66" fmla="*/ 191 w 292"/>
                <a:gd name="T67" fmla="*/ 92 h 239"/>
                <a:gd name="T68" fmla="*/ 175 w 292"/>
                <a:gd name="T69" fmla="*/ 109 h 239"/>
                <a:gd name="T70" fmla="*/ 127 w 292"/>
                <a:gd name="T71" fmla="*/ 109 h 239"/>
                <a:gd name="T72" fmla="*/ 110 w 292"/>
                <a:gd name="T73" fmla="*/ 92 h 239"/>
                <a:gd name="T74" fmla="*/ 105 w 292"/>
                <a:gd name="T75" fmla="*/ 100 h 239"/>
                <a:gd name="T76" fmla="*/ 116 w 292"/>
                <a:gd name="T77" fmla="*/ 117 h 239"/>
                <a:gd name="T78" fmla="*/ 127 w 292"/>
                <a:gd name="T79" fmla="*/ 10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2" h="239">
                  <a:moveTo>
                    <a:pt x="0" y="88"/>
                  </a:moveTo>
                  <a:cubicBezTo>
                    <a:pt x="15" y="47"/>
                    <a:pt x="47" y="61"/>
                    <a:pt x="75" y="63"/>
                  </a:cubicBezTo>
                  <a:cubicBezTo>
                    <a:pt x="69" y="53"/>
                    <a:pt x="62" y="45"/>
                    <a:pt x="58" y="35"/>
                  </a:cubicBezTo>
                  <a:cubicBezTo>
                    <a:pt x="54" y="25"/>
                    <a:pt x="53" y="14"/>
                    <a:pt x="50" y="3"/>
                  </a:cubicBezTo>
                  <a:cubicBezTo>
                    <a:pt x="51" y="3"/>
                    <a:pt x="53" y="2"/>
                    <a:pt x="54" y="2"/>
                  </a:cubicBezTo>
                  <a:cubicBezTo>
                    <a:pt x="61" y="10"/>
                    <a:pt x="69" y="18"/>
                    <a:pt x="77" y="27"/>
                  </a:cubicBezTo>
                  <a:cubicBezTo>
                    <a:pt x="89" y="40"/>
                    <a:pt x="92" y="41"/>
                    <a:pt x="108" y="31"/>
                  </a:cubicBezTo>
                  <a:cubicBezTo>
                    <a:pt x="133" y="17"/>
                    <a:pt x="159" y="17"/>
                    <a:pt x="185" y="31"/>
                  </a:cubicBezTo>
                  <a:cubicBezTo>
                    <a:pt x="201" y="40"/>
                    <a:pt x="204" y="40"/>
                    <a:pt x="216" y="27"/>
                  </a:cubicBezTo>
                  <a:cubicBezTo>
                    <a:pt x="224" y="18"/>
                    <a:pt x="231" y="10"/>
                    <a:pt x="240" y="0"/>
                  </a:cubicBezTo>
                  <a:cubicBezTo>
                    <a:pt x="243" y="26"/>
                    <a:pt x="231" y="45"/>
                    <a:pt x="216" y="63"/>
                  </a:cubicBezTo>
                  <a:cubicBezTo>
                    <a:pt x="230" y="62"/>
                    <a:pt x="242" y="60"/>
                    <a:pt x="254" y="60"/>
                  </a:cubicBezTo>
                  <a:cubicBezTo>
                    <a:pt x="275" y="59"/>
                    <a:pt x="284" y="66"/>
                    <a:pt x="292" y="87"/>
                  </a:cubicBezTo>
                  <a:cubicBezTo>
                    <a:pt x="270" y="103"/>
                    <a:pt x="244" y="98"/>
                    <a:pt x="218" y="98"/>
                  </a:cubicBezTo>
                  <a:cubicBezTo>
                    <a:pt x="213" y="137"/>
                    <a:pt x="192" y="172"/>
                    <a:pt x="198" y="214"/>
                  </a:cubicBezTo>
                  <a:cubicBezTo>
                    <a:pt x="200" y="229"/>
                    <a:pt x="193" y="237"/>
                    <a:pt x="177" y="238"/>
                  </a:cubicBezTo>
                  <a:cubicBezTo>
                    <a:pt x="155" y="239"/>
                    <a:pt x="133" y="239"/>
                    <a:pt x="111" y="238"/>
                  </a:cubicBezTo>
                  <a:cubicBezTo>
                    <a:pt x="101" y="238"/>
                    <a:pt x="94" y="232"/>
                    <a:pt x="94" y="221"/>
                  </a:cubicBezTo>
                  <a:cubicBezTo>
                    <a:pt x="93" y="213"/>
                    <a:pt x="93" y="204"/>
                    <a:pt x="94" y="196"/>
                  </a:cubicBezTo>
                  <a:cubicBezTo>
                    <a:pt x="97" y="182"/>
                    <a:pt x="96" y="169"/>
                    <a:pt x="91" y="156"/>
                  </a:cubicBezTo>
                  <a:cubicBezTo>
                    <a:pt x="85" y="140"/>
                    <a:pt x="80" y="123"/>
                    <a:pt x="75" y="106"/>
                  </a:cubicBezTo>
                  <a:cubicBezTo>
                    <a:pt x="73" y="100"/>
                    <a:pt x="70" y="98"/>
                    <a:pt x="63" y="98"/>
                  </a:cubicBezTo>
                  <a:cubicBezTo>
                    <a:pt x="49" y="98"/>
                    <a:pt x="35" y="98"/>
                    <a:pt x="21" y="96"/>
                  </a:cubicBezTo>
                  <a:cubicBezTo>
                    <a:pt x="14" y="95"/>
                    <a:pt x="7" y="91"/>
                    <a:pt x="0" y="88"/>
                  </a:cubicBezTo>
                  <a:close/>
                  <a:moveTo>
                    <a:pt x="70" y="91"/>
                  </a:moveTo>
                  <a:cubicBezTo>
                    <a:pt x="55" y="71"/>
                    <a:pt x="26" y="71"/>
                    <a:pt x="11" y="88"/>
                  </a:cubicBezTo>
                  <a:cubicBezTo>
                    <a:pt x="31" y="89"/>
                    <a:pt x="49" y="90"/>
                    <a:pt x="70" y="91"/>
                  </a:cubicBezTo>
                  <a:close/>
                  <a:moveTo>
                    <a:pt x="278" y="88"/>
                  </a:moveTo>
                  <a:cubicBezTo>
                    <a:pt x="259" y="71"/>
                    <a:pt x="234" y="73"/>
                    <a:pt x="223" y="91"/>
                  </a:cubicBezTo>
                  <a:cubicBezTo>
                    <a:pt x="241" y="90"/>
                    <a:pt x="259" y="89"/>
                    <a:pt x="278" y="88"/>
                  </a:cubicBezTo>
                  <a:close/>
                  <a:moveTo>
                    <a:pt x="175" y="109"/>
                  </a:moveTo>
                  <a:cubicBezTo>
                    <a:pt x="180" y="113"/>
                    <a:pt x="182" y="117"/>
                    <a:pt x="185" y="117"/>
                  </a:cubicBezTo>
                  <a:cubicBezTo>
                    <a:pt x="191" y="118"/>
                    <a:pt x="198" y="108"/>
                    <a:pt x="197" y="101"/>
                  </a:cubicBezTo>
                  <a:cubicBezTo>
                    <a:pt x="197" y="98"/>
                    <a:pt x="193" y="95"/>
                    <a:pt x="191" y="92"/>
                  </a:cubicBezTo>
                  <a:cubicBezTo>
                    <a:pt x="186" y="97"/>
                    <a:pt x="181" y="103"/>
                    <a:pt x="175" y="109"/>
                  </a:cubicBezTo>
                  <a:close/>
                  <a:moveTo>
                    <a:pt x="127" y="109"/>
                  </a:moveTo>
                  <a:cubicBezTo>
                    <a:pt x="120" y="102"/>
                    <a:pt x="115" y="97"/>
                    <a:pt x="110" y="92"/>
                  </a:cubicBezTo>
                  <a:cubicBezTo>
                    <a:pt x="108" y="95"/>
                    <a:pt x="105" y="97"/>
                    <a:pt x="105" y="100"/>
                  </a:cubicBezTo>
                  <a:cubicBezTo>
                    <a:pt x="104" y="108"/>
                    <a:pt x="111" y="118"/>
                    <a:pt x="116" y="117"/>
                  </a:cubicBezTo>
                  <a:cubicBezTo>
                    <a:pt x="119" y="117"/>
                    <a:pt x="122" y="113"/>
                    <a:pt x="127" y="10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316"/>
            <p:cNvSpPr>
              <a:spLocks/>
            </p:cNvSpPr>
            <p:nvPr/>
          </p:nvSpPr>
          <p:spPr bwMode="auto">
            <a:xfrm>
              <a:off x="10782300" y="3959225"/>
              <a:ext cx="765175" cy="1063625"/>
            </a:xfrm>
            <a:custGeom>
              <a:avLst/>
              <a:gdLst>
                <a:gd name="T0" fmla="*/ 96 w 275"/>
                <a:gd name="T1" fmla="*/ 81 h 383"/>
                <a:gd name="T2" fmla="*/ 42 w 275"/>
                <a:gd name="T3" fmla="*/ 119 h 383"/>
                <a:gd name="T4" fmla="*/ 8 w 275"/>
                <a:gd name="T5" fmla="*/ 125 h 383"/>
                <a:gd name="T6" fmla="*/ 0 w 275"/>
                <a:gd name="T7" fmla="*/ 116 h 383"/>
                <a:gd name="T8" fmla="*/ 7 w 275"/>
                <a:gd name="T9" fmla="*/ 107 h 383"/>
                <a:gd name="T10" fmla="*/ 104 w 275"/>
                <a:gd name="T11" fmla="*/ 51 h 383"/>
                <a:gd name="T12" fmla="*/ 128 w 275"/>
                <a:gd name="T13" fmla="*/ 46 h 383"/>
                <a:gd name="T14" fmla="*/ 115 w 275"/>
                <a:gd name="T15" fmla="*/ 16 h 383"/>
                <a:gd name="T16" fmla="*/ 138 w 275"/>
                <a:gd name="T17" fmla="*/ 1 h 383"/>
                <a:gd name="T18" fmla="*/ 160 w 275"/>
                <a:gd name="T19" fmla="*/ 17 h 383"/>
                <a:gd name="T20" fmla="*/ 146 w 275"/>
                <a:gd name="T21" fmla="*/ 46 h 383"/>
                <a:gd name="T22" fmla="*/ 152 w 275"/>
                <a:gd name="T23" fmla="*/ 48 h 383"/>
                <a:gd name="T24" fmla="*/ 188 w 275"/>
                <a:gd name="T25" fmla="*/ 60 h 383"/>
                <a:gd name="T26" fmla="*/ 265 w 275"/>
                <a:gd name="T27" fmla="*/ 105 h 383"/>
                <a:gd name="T28" fmla="*/ 270 w 275"/>
                <a:gd name="T29" fmla="*/ 126 h 383"/>
                <a:gd name="T30" fmla="*/ 245 w 275"/>
                <a:gd name="T31" fmla="*/ 128 h 383"/>
                <a:gd name="T32" fmla="*/ 181 w 275"/>
                <a:gd name="T33" fmla="*/ 81 h 383"/>
                <a:gd name="T34" fmla="*/ 179 w 275"/>
                <a:gd name="T35" fmla="*/ 89 h 383"/>
                <a:gd name="T36" fmla="*/ 179 w 275"/>
                <a:gd name="T37" fmla="*/ 120 h 383"/>
                <a:gd name="T38" fmla="*/ 182 w 275"/>
                <a:gd name="T39" fmla="*/ 175 h 383"/>
                <a:gd name="T40" fmla="*/ 185 w 275"/>
                <a:gd name="T41" fmla="*/ 268 h 383"/>
                <a:gd name="T42" fmla="*/ 175 w 275"/>
                <a:gd name="T43" fmla="*/ 278 h 383"/>
                <a:gd name="T44" fmla="*/ 146 w 275"/>
                <a:gd name="T45" fmla="*/ 286 h 383"/>
                <a:gd name="T46" fmla="*/ 146 w 275"/>
                <a:gd name="T47" fmla="*/ 383 h 383"/>
                <a:gd name="T48" fmla="*/ 127 w 275"/>
                <a:gd name="T49" fmla="*/ 383 h 383"/>
                <a:gd name="T50" fmla="*/ 127 w 275"/>
                <a:gd name="T51" fmla="*/ 285 h 383"/>
                <a:gd name="T52" fmla="*/ 111 w 275"/>
                <a:gd name="T53" fmla="*/ 285 h 383"/>
                <a:gd name="T54" fmla="*/ 90 w 275"/>
                <a:gd name="T55" fmla="*/ 267 h 383"/>
                <a:gd name="T56" fmla="*/ 90 w 275"/>
                <a:gd name="T57" fmla="*/ 197 h 383"/>
                <a:gd name="T58" fmla="*/ 91 w 275"/>
                <a:gd name="T59" fmla="*/ 177 h 383"/>
                <a:gd name="T60" fmla="*/ 95 w 275"/>
                <a:gd name="T61" fmla="*/ 156 h 383"/>
                <a:gd name="T62" fmla="*/ 96 w 275"/>
                <a:gd name="T63" fmla="*/ 151 h 383"/>
                <a:gd name="T64" fmla="*/ 96 w 275"/>
                <a:gd name="T65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383">
                  <a:moveTo>
                    <a:pt x="96" y="81"/>
                  </a:moveTo>
                  <a:cubicBezTo>
                    <a:pt x="76" y="94"/>
                    <a:pt x="59" y="106"/>
                    <a:pt x="42" y="119"/>
                  </a:cubicBezTo>
                  <a:cubicBezTo>
                    <a:pt x="31" y="126"/>
                    <a:pt x="20" y="130"/>
                    <a:pt x="8" y="125"/>
                  </a:cubicBezTo>
                  <a:cubicBezTo>
                    <a:pt x="5" y="123"/>
                    <a:pt x="1" y="119"/>
                    <a:pt x="0" y="116"/>
                  </a:cubicBezTo>
                  <a:cubicBezTo>
                    <a:pt x="0" y="113"/>
                    <a:pt x="4" y="108"/>
                    <a:pt x="7" y="107"/>
                  </a:cubicBezTo>
                  <a:cubicBezTo>
                    <a:pt x="39" y="88"/>
                    <a:pt x="72" y="69"/>
                    <a:pt x="104" y="51"/>
                  </a:cubicBezTo>
                  <a:cubicBezTo>
                    <a:pt x="117" y="44"/>
                    <a:pt x="117" y="44"/>
                    <a:pt x="128" y="46"/>
                  </a:cubicBezTo>
                  <a:cubicBezTo>
                    <a:pt x="115" y="36"/>
                    <a:pt x="111" y="27"/>
                    <a:pt x="115" y="16"/>
                  </a:cubicBezTo>
                  <a:cubicBezTo>
                    <a:pt x="118" y="6"/>
                    <a:pt x="127" y="0"/>
                    <a:pt x="138" y="1"/>
                  </a:cubicBezTo>
                  <a:cubicBezTo>
                    <a:pt x="148" y="1"/>
                    <a:pt x="158" y="7"/>
                    <a:pt x="160" y="17"/>
                  </a:cubicBezTo>
                  <a:cubicBezTo>
                    <a:pt x="164" y="28"/>
                    <a:pt x="160" y="37"/>
                    <a:pt x="146" y="46"/>
                  </a:cubicBezTo>
                  <a:cubicBezTo>
                    <a:pt x="149" y="47"/>
                    <a:pt x="151" y="48"/>
                    <a:pt x="152" y="48"/>
                  </a:cubicBezTo>
                  <a:cubicBezTo>
                    <a:pt x="168" y="43"/>
                    <a:pt x="177" y="54"/>
                    <a:pt x="188" y="60"/>
                  </a:cubicBezTo>
                  <a:cubicBezTo>
                    <a:pt x="214" y="75"/>
                    <a:pt x="239" y="90"/>
                    <a:pt x="265" y="105"/>
                  </a:cubicBezTo>
                  <a:cubicBezTo>
                    <a:pt x="273" y="110"/>
                    <a:pt x="275" y="118"/>
                    <a:pt x="270" y="126"/>
                  </a:cubicBezTo>
                  <a:cubicBezTo>
                    <a:pt x="266" y="132"/>
                    <a:pt x="250" y="134"/>
                    <a:pt x="245" y="128"/>
                  </a:cubicBezTo>
                  <a:cubicBezTo>
                    <a:pt x="228" y="107"/>
                    <a:pt x="203" y="98"/>
                    <a:pt x="181" y="81"/>
                  </a:cubicBezTo>
                  <a:cubicBezTo>
                    <a:pt x="180" y="84"/>
                    <a:pt x="179" y="87"/>
                    <a:pt x="179" y="89"/>
                  </a:cubicBezTo>
                  <a:cubicBezTo>
                    <a:pt x="179" y="100"/>
                    <a:pt x="179" y="110"/>
                    <a:pt x="179" y="120"/>
                  </a:cubicBezTo>
                  <a:cubicBezTo>
                    <a:pt x="180" y="138"/>
                    <a:pt x="181" y="157"/>
                    <a:pt x="182" y="175"/>
                  </a:cubicBezTo>
                  <a:cubicBezTo>
                    <a:pt x="183" y="206"/>
                    <a:pt x="184" y="237"/>
                    <a:pt x="185" y="268"/>
                  </a:cubicBezTo>
                  <a:cubicBezTo>
                    <a:pt x="185" y="274"/>
                    <a:pt x="184" y="278"/>
                    <a:pt x="175" y="278"/>
                  </a:cubicBezTo>
                  <a:cubicBezTo>
                    <a:pt x="166" y="279"/>
                    <a:pt x="157" y="283"/>
                    <a:pt x="146" y="286"/>
                  </a:cubicBezTo>
                  <a:cubicBezTo>
                    <a:pt x="146" y="316"/>
                    <a:pt x="146" y="349"/>
                    <a:pt x="146" y="383"/>
                  </a:cubicBezTo>
                  <a:cubicBezTo>
                    <a:pt x="140" y="383"/>
                    <a:pt x="134" y="383"/>
                    <a:pt x="127" y="383"/>
                  </a:cubicBezTo>
                  <a:cubicBezTo>
                    <a:pt x="127" y="351"/>
                    <a:pt x="127" y="318"/>
                    <a:pt x="127" y="285"/>
                  </a:cubicBezTo>
                  <a:cubicBezTo>
                    <a:pt x="121" y="285"/>
                    <a:pt x="116" y="285"/>
                    <a:pt x="111" y="285"/>
                  </a:cubicBezTo>
                  <a:cubicBezTo>
                    <a:pt x="97" y="284"/>
                    <a:pt x="93" y="279"/>
                    <a:pt x="90" y="267"/>
                  </a:cubicBezTo>
                  <a:cubicBezTo>
                    <a:pt x="84" y="243"/>
                    <a:pt x="87" y="220"/>
                    <a:pt x="90" y="197"/>
                  </a:cubicBezTo>
                  <a:cubicBezTo>
                    <a:pt x="91" y="190"/>
                    <a:pt x="90" y="184"/>
                    <a:pt x="91" y="177"/>
                  </a:cubicBezTo>
                  <a:cubicBezTo>
                    <a:pt x="92" y="170"/>
                    <a:pt x="94" y="163"/>
                    <a:pt x="95" y="156"/>
                  </a:cubicBezTo>
                  <a:cubicBezTo>
                    <a:pt x="96" y="155"/>
                    <a:pt x="96" y="153"/>
                    <a:pt x="96" y="151"/>
                  </a:cubicBezTo>
                  <a:cubicBezTo>
                    <a:pt x="96" y="129"/>
                    <a:pt x="96" y="107"/>
                    <a:pt x="96" y="8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317"/>
            <p:cNvSpPr>
              <a:spLocks/>
            </p:cNvSpPr>
            <p:nvPr/>
          </p:nvSpPr>
          <p:spPr bwMode="auto">
            <a:xfrm>
              <a:off x="7488238" y="4232275"/>
              <a:ext cx="781050" cy="549275"/>
            </a:xfrm>
            <a:custGeom>
              <a:avLst/>
              <a:gdLst>
                <a:gd name="T0" fmla="*/ 191 w 281"/>
                <a:gd name="T1" fmla="*/ 186 h 198"/>
                <a:gd name="T2" fmla="*/ 178 w 281"/>
                <a:gd name="T3" fmla="*/ 193 h 198"/>
                <a:gd name="T4" fmla="*/ 147 w 281"/>
                <a:gd name="T5" fmla="*/ 188 h 198"/>
                <a:gd name="T6" fmla="*/ 161 w 281"/>
                <a:gd name="T7" fmla="*/ 172 h 198"/>
                <a:gd name="T8" fmla="*/ 149 w 281"/>
                <a:gd name="T9" fmla="*/ 160 h 198"/>
                <a:gd name="T10" fmla="*/ 138 w 281"/>
                <a:gd name="T11" fmla="*/ 174 h 198"/>
                <a:gd name="T12" fmla="*/ 131 w 281"/>
                <a:gd name="T13" fmla="*/ 158 h 198"/>
                <a:gd name="T14" fmla="*/ 126 w 281"/>
                <a:gd name="T15" fmla="*/ 169 h 198"/>
                <a:gd name="T16" fmla="*/ 124 w 281"/>
                <a:gd name="T17" fmla="*/ 153 h 198"/>
                <a:gd name="T18" fmla="*/ 115 w 281"/>
                <a:gd name="T19" fmla="*/ 161 h 198"/>
                <a:gd name="T20" fmla="*/ 109 w 281"/>
                <a:gd name="T21" fmla="*/ 146 h 198"/>
                <a:gd name="T22" fmla="*/ 94 w 281"/>
                <a:gd name="T23" fmla="*/ 177 h 198"/>
                <a:gd name="T24" fmla="*/ 90 w 281"/>
                <a:gd name="T25" fmla="*/ 177 h 198"/>
                <a:gd name="T26" fmla="*/ 86 w 281"/>
                <a:gd name="T27" fmla="*/ 148 h 198"/>
                <a:gd name="T28" fmla="*/ 84 w 281"/>
                <a:gd name="T29" fmla="*/ 148 h 198"/>
                <a:gd name="T30" fmla="*/ 83 w 281"/>
                <a:gd name="T31" fmla="*/ 154 h 198"/>
                <a:gd name="T32" fmla="*/ 59 w 281"/>
                <a:gd name="T33" fmla="*/ 114 h 198"/>
                <a:gd name="T34" fmla="*/ 62 w 281"/>
                <a:gd name="T35" fmla="*/ 162 h 198"/>
                <a:gd name="T36" fmla="*/ 42 w 281"/>
                <a:gd name="T37" fmla="*/ 97 h 198"/>
                <a:gd name="T38" fmla="*/ 57 w 281"/>
                <a:gd name="T39" fmla="*/ 179 h 198"/>
                <a:gd name="T40" fmla="*/ 20 w 281"/>
                <a:gd name="T41" fmla="*/ 125 h 198"/>
                <a:gd name="T42" fmla="*/ 33 w 281"/>
                <a:gd name="T43" fmla="*/ 176 h 198"/>
                <a:gd name="T44" fmla="*/ 13 w 281"/>
                <a:gd name="T45" fmla="*/ 161 h 198"/>
                <a:gd name="T46" fmla="*/ 22 w 281"/>
                <a:gd name="T47" fmla="*/ 83 h 198"/>
                <a:gd name="T48" fmla="*/ 141 w 281"/>
                <a:gd name="T49" fmla="*/ 64 h 198"/>
                <a:gd name="T50" fmla="*/ 161 w 281"/>
                <a:gd name="T51" fmla="*/ 93 h 198"/>
                <a:gd name="T52" fmla="*/ 173 w 281"/>
                <a:gd name="T53" fmla="*/ 101 h 198"/>
                <a:gd name="T54" fmla="*/ 214 w 281"/>
                <a:gd name="T55" fmla="*/ 69 h 198"/>
                <a:gd name="T56" fmla="*/ 225 w 281"/>
                <a:gd name="T57" fmla="*/ 40 h 198"/>
                <a:gd name="T58" fmla="*/ 240 w 281"/>
                <a:gd name="T59" fmla="*/ 20 h 198"/>
                <a:gd name="T60" fmla="*/ 234 w 281"/>
                <a:gd name="T61" fmla="*/ 3 h 198"/>
                <a:gd name="T62" fmla="*/ 241 w 281"/>
                <a:gd name="T63" fmla="*/ 7 h 198"/>
                <a:gd name="T64" fmla="*/ 243 w 281"/>
                <a:gd name="T65" fmla="*/ 2 h 198"/>
                <a:gd name="T66" fmla="*/ 277 w 281"/>
                <a:gd name="T67" fmla="*/ 21 h 198"/>
                <a:gd name="T68" fmla="*/ 268 w 281"/>
                <a:gd name="T69" fmla="*/ 54 h 198"/>
                <a:gd name="T70" fmla="*/ 274 w 281"/>
                <a:gd name="T71" fmla="*/ 132 h 198"/>
                <a:gd name="T72" fmla="*/ 218 w 281"/>
                <a:gd name="T73" fmla="*/ 188 h 198"/>
                <a:gd name="T74" fmla="*/ 200 w 281"/>
                <a:gd name="T75" fmla="*/ 187 h 198"/>
                <a:gd name="T76" fmla="*/ 191 w 281"/>
                <a:gd name="T7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1" h="198">
                  <a:moveTo>
                    <a:pt x="191" y="186"/>
                  </a:moveTo>
                  <a:cubicBezTo>
                    <a:pt x="187" y="188"/>
                    <a:pt x="183" y="191"/>
                    <a:pt x="178" y="193"/>
                  </a:cubicBezTo>
                  <a:cubicBezTo>
                    <a:pt x="168" y="198"/>
                    <a:pt x="157" y="198"/>
                    <a:pt x="147" y="188"/>
                  </a:cubicBezTo>
                  <a:cubicBezTo>
                    <a:pt x="151" y="183"/>
                    <a:pt x="155" y="178"/>
                    <a:pt x="161" y="172"/>
                  </a:cubicBezTo>
                  <a:cubicBezTo>
                    <a:pt x="157" y="168"/>
                    <a:pt x="153" y="164"/>
                    <a:pt x="149" y="160"/>
                  </a:cubicBezTo>
                  <a:cubicBezTo>
                    <a:pt x="143" y="164"/>
                    <a:pt x="153" y="178"/>
                    <a:pt x="138" y="174"/>
                  </a:cubicBezTo>
                  <a:cubicBezTo>
                    <a:pt x="137" y="170"/>
                    <a:pt x="134" y="165"/>
                    <a:pt x="131" y="158"/>
                  </a:cubicBezTo>
                  <a:cubicBezTo>
                    <a:pt x="128" y="163"/>
                    <a:pt x="127" y="165"/>
                    <a:pt x="126" y="169"/>
                  </a:cubicBezTo>
                  <a:cubicBezTo>
                    <a:pt x="125" y="162"/>
                    <a:pt x="124" y="157"/>
                    <a:pt x="124" y="153"/>
                  </a:cubicBezTo>
                  <a:cubicBezTo>
                    <a:pt x="121" y="155"/>
                    <a:pt x="118" y="158"/>
                    <a:pt x="115" y="161"/>
                  </a:cubicBezTo>
                  <a:cubicBezTo>
                    <a:pt x="113" y="157"/>
                    <a:pt x="111" y="152"/>
                    <a:pt x="109" y="146"/>
                  </a:cubicBezTo>
                  <a:cubicBezTo>
                    <a:pt x="101" y="154"/>
                    <a:pt x="94" y="163"/>
                    <a:pt x="94" y="177"/>
                  </a:cubicBezTo>
                  <a:cubicBezTo>
                    <a:pt x="93" y="177"/>
                    <a:pt x="92" y="177"/>
                    <a:pt x="90" y="177"/>
                  </a:cubicBezTo>
                  <a:cubicBezTo>
                    <a:pt x="89" y="167"/>
                    <a:pt x="88" y="158"/>
                    <a:pt x="86" y="148"/>
                  </a:cubicBezTo>
                  <a:cubicBezTo>
                    <a:pt x="85" y="148"/>
                    <a:pt x="85" y="148"/>
                    <a:pt x="84" y="148"/>
                  </a:cubicBezTo>
                  <a:cubicBezTo>
                    <a:pt x="84" y="149"/>
                    <a:pt x="83" y="151"/>
                    <a:pt x="83" y="154"/>
                  </a:cubicBezTo>
                  <a:cubicBezTo>
                    <a:pt x="67" y="146"/>
                    <a:pt x="67" y="128"/>
                    <a:pt x="59" y="114"/>
                  </a:cubicBezTo>
                  <a:cubicBezTo>
                    <a:pt x="49" y="132"/>
                    <a:pt x="56" y="147"/>
                    <a:pt x="62" y="162"/>
                  </a:cubicBezTo>
                  <a:cubicBezTo>
                    <a:pt x="45" y="158"/>
                    <a:pt x="36" y="128"/>
                    <a:pt x="42" y="97"/>
                  </a:cubicBezTo>
                  <a:cubicBezTo>
                    <a:pt x="22" y="117"/>
                    <a:pt x="29" y="153"/>
                    <a:pt x="57" y="179"/>
                  </a:cubicBezTo>
                  <a:cubicBezTo>
                    <a:pt x="35" y="178"/>
                    <a:pt x="24" y="161"/>
                    <a:pt x="20" y="125"/>
                  </a:cubicBezTo>
                  <a:cubicBezTo>
                    <a:pt x="14" y="140"/>
                    <a:pt x="16" y="150"/>
                    <a:pt x="33" y="176"/>
                  </a:cubicBezTo>
                  <a:cubicBezTo>
                    <a:pt x="22" y="175"/>
                    <a:pt x="17" y="169"/>
                    <a:pt x="13" y="161"/>
                  </a:cubicBezTo>
                  <a:cubicBezTo>
                    <a:pt x="0" y="136"/>
                    <a:pt x="3" y="106"/>
                    <a:pt x="22" y="83"/>
                  </a:cubicBezTo>
                  <a:cubicBezTo>
                    <a:pt x="55" y="43"/>
                    <a:pt x="100" y="42"/>
                    <a:pt x="141" y="64"/>
                  </a:cubicBezTo>
                  <a:cubicBezTo>
                    <a:pt x="153" y="70"/>
                    <a:pt x="159" y="80"/>
                    <a:pt x="161" y="93"/>
                  </a:cubicBezTo>
                  <a:cubicBezTo>
                    <a:pt x="163" y="100"/>
                    <a:pt x="166" y="101"/>
                    <a:pt x="173" y="101"/>
                  </a:cubicBezTo>
                  <a:cubicBezTo>
                    <a:pt x="193" y="99"/>
                    <a:pt x="208" y="90"/>
                    <a:pt x="214" y="69"/>
                  </a:cubicBezTo>
                  <a:cubicBezTo>
                    <a:pt x="217" y="59"/>
                    <a:pt x="220" y="49"/>
                    <a:pt x="225" y="40"/>
                  </a:cubicBezTo>
                  <a:cubicBezTo>
                    <a:pt x="229" y="33"/>
                    <a:pt x="235" y="26"/>
                    <a:pt x="240" y="20"/>
                  </a:cubicBezTo>
                  <a:cubicBezTo>
                    <a:pt x="233" y="18"/>
                    <a:pt x="231" y="12"/>
                    <a:pt x="234" y="3"/>
                  </a:cubicBezTo>
                  <a:cubicBezTo>
                    <a:pt x="236" y="4"/>
                    <a:pt x="238" y="5"/>
                    <a:pt x="241" y="7"/>
                  </a:cubicBezTo>
                  <a:cubicBezTo>
                    <a:pt x="242" y="5"/>
                    <a:pt x="242" y="2"/>
                    <a:pt x="243" y="2"/>
                  </a:cubicBezTo>
                  <a:cubicBezTo>
                    <a:pt x="257" y="0"/>
                    <a:pt x="273" y="9"/>
                    <a:pt x="277" y="21"/>
                  </a:cubicBezTo>
                  <a:cubicBezTo>
                    <a:pt x="281" y="34"/>
                    <a:pt x="279" y="46"/>
                    <a:pt x="268" y="54"/>
                  </a:cubicBezTo>
                  <a:cubicBezTo>
                    <a:pt x="280" y="79"/>
                    <a:pt x="276" y="106"/>
                    <a:pt x="274" y="132"/>
                  </a:cubicBezTo>
                  <a:cubicBezTo>
                    <a:pt x="271" y="159"/>
                    <a:pt x="246" y="184"/>
                    <a:pt x="218" y="188"/>
                  </a:cubicBezTo>
                  <a:cubicBezTo>
                    <a:pt x="212" y="189"/>
                    <a:pt x="206" y="187"/>
                    <a:pt x="200" y="187"/>
                  </a:cubicBezTo>
                  <a:cubicBezTo>
                    <a:pt x="197" y="186"/>
                    <a:pt x="194" y="186"/>
                    <a:pt x="191" y="18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318"/>
            <p:cNvSpPr>
              <a:spLocks/>
            </p:cNvSpPr>
            <p:nvPr/>
          </p:nvSpPr>
          <p:spPr bwMode="auto">
            <a:xfrm>
              <a:off x="7480300" y="1797050"/>
              <a:ext cx="877888" cy="631825"/>
            </a:xfrm>
            <a:custGeom>
              <a:avLst/>
              <a:gdLst>
                <a:gd name="T0" fmla="*/ 31 w 316"/>
                <a:gd name="T1" fmla="*/ 174 h 227"/>
                <a:gd name="T2" fmla="*/ 52 w 316"/>
                <a:gd name="T3" fmla="*/ 155 h 227"/>
                <a:gd name="T4" fmla="*/ 62 w 316"/>
                <a:gd name="T5" fmla="*/ 146 h 227"/>
                <a:gd name="T6" fmla="*/ 89 w 316"/>
                <a:gd name="T7" fmla="*/ 121 h 227"/>
                <a:gd name="T8" fmla="*/ 90 w 316"/>
                <a:gd name="T9" fmla="*/ 120 h 227"/>
                <a:gd name="T10" fmla="*/ 108 w 316"/>
                <a:gd name="T11" fmla="*/ 80 h 227"/>
                <a:gd name="T12" fmla="*/ 129 w 316"/>
                <a:gd name="T13" fmla="*/ 28 h 227"/>
                <a:gd name="T14" fmla="*/ 114 w 316"/>
                <a:gd name="T15" fmla="*/ 41 h 227"/>
                <a:gd name="T16" fmla="*/ 127 w 316"/>
                <a:gd name="T17" fmla="*/ 20 h 227"/>
                <a:gd name="T18" fmla="*/ 162 w 316"/>
                <a:gd name="T19" fmla="*/ 4 h 227"/>
                <a:gd name="T20" fmla="*/ 182 w 316"/>
                <a:gd name="T21" fmla="*/ 0 h 227"/>
                <a:gd name="T22" fmla="*/ 120 w 316"/>
                <a:gd name="T23" fmla="*/ 47 h 227"/>
                <a:gd name="T24" fmla="*/ 118 w 316"/>
                <a:gd name="T25" fmla="*/ 54 h 227"/>
                <a:gd name="T26" fmla="*/ 116 w 316"/>
                <a:gd name="T27" fmla="*/ 61 h 227"/>
                <a:gd name="T28" fmla="*/ 181 w 316"/>
                <a:gd name="T29" fmla="*/ 50 h 227"/>
                <a:gd name="T30" fmla="*/ 118 w 316"/>
                <a:gd name="T31" fmla="*/ 69 h 227"/>
                <a:gd name="T32" fmla="*/ 125 w 316"/>
                <a:gd name="T33" fmla="*/ 63 h 227"/>
                <a:gd name="T34" fmla="*/ 114 w 316"/>
                <a:gd name="T35" fmla="*/ 72 h 227"/>
                <a:gd name="T36" fmla="*/ 112 w 316"/>
                <a:gd name="T37" fmla="*/ 84 h 227"/>
                <a:gd name="T38" fmla="*/ 121 w 316"/>
                <a:gd name="T39" fmla="*/ 111 h 227"/>
                <a:gd name="T40" fmla="*/ 125 w 316"/>
                <a:gd name="T41" fmla="*/ 130 h 227"/>
                <a:gd name="T42" fmla="*/ 121 w 316"/>
                <a:gd name="T43" fmla="*/ 149 h 227"/>
                <a:gd name="T44" fmla="*/ 124 w 316"/>
                <a:gd name="T45" fmla="*/ 151 h 227"/>
                <a:gd name="T46" fmla="*/ 160 w 316"/>
                <a:gd name="T47" fmla="*/ 130 h 227"/>
                <a:gd name="T48" fmla="*/ 265 w 316"/>
                <a:gd name="T49" fmla="*/ 102 h 227"/>
                <a:gd name="T50" fmla="*/ 316 w 316"/>
                <a:gd name="T51" fmla="*/ 106 h 227"/>
                <a:gd name="T52" fmla="*/ 312 w 316"/>
                <a:gd name="T53" fmla="*/ 176 h 227"/>
                <a:gd name="T54" fmla="*/ 281 w 316"/>
                <a:gd name="T55" fmla="*/ 174 h 227"/>
                <a:gd name="T56" fmla="*/ 217 w 316"/>
                <a:gd name="T57" fmla="*/ 188 h 227"/>
                <a:gd name="T58" fmla="*/ 166 w 316"/>
                <a:gd name="T59" fmla="*/ 219 h 227"/>
                <a:gd name="T60" fmla="*/ 143 w 316"/>
                <a:gd name="T61" fmla="*/ 227 h 227"/>
                <a:gd name="T62" fmla="*/ 56 w 316"/>
                <a:gd name="T63" fmla="*/ 219 h 227"/>
                <a:gd name="T64" fmla="*/ 7 w 316"/>
                <a:gd name="T65" fmla="*/ 189 h 227"/>
                <a:gd name="T66" fmla="*/ 3 w 316"/>
                <a:gd name="T67" fmla="*/ 183 h 227"/>
                <a:gd name="T68" fmla="*/ 2 w 316"/>
                <a:gd name="T69" fmla="*/ 171 h 227"/>
                <a:gd name="T70" fmla="*/ 14 w 316"/>
                <a:gd name="T71" fmla="*/ 168 h 227"/>
                <a:gd name="T72" fmla="*/ 31 w 316"/>
                <a:gd name="T73" fmla="*/ 17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6" h="227">
                  <a:moveTo>
                    <a:pt x="31" y="174"/>
                  </a:moveTo>
                  <a:cubicBezTo>
                    <a:pt x="36" y="149"/>
                    <a:pt x="36" y="149"/>
                    <a:pt x="52" y="155"/>
                  </a:cubicBezTo>
                  <a:cubicBezTo>
                    <a:pt x="56" y="152"/>
                    <a:pt x="58" y="147"/>
                    <a:pt x="62" y="146"/>
                  </a:cubicBezTo>
                  <a:cubicBezTo>
                    <a:pt x="76" y="142"/>
                    <a:pt x="84" y="133"/>
                    <a:pt x="89" y="121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106" y="111"/>
                    <a:pt x="105" y="94"/>
                    <a:pt x="108" y="80"/>
                  </a:cubicBezTo>
                  <a:cubicBezTo>
                    <a:pt x="111" y="61"/>
                    <a:pt x="116" y="43"/>
                    <a:pt x="129" y="28"/>
                  </a:cubicBezTo>
                  <a:cubicBezTo>
                    <a:pt x="124" y="32"/>
                    <a:pt x="120" y="36"/>
                    <a:pt x="114" y="41"/>
                  </a:cubicBezTo>
                  <a:cubicBezTo>
                    <a:pt x="114" y="30"/>
                    <a:pt x="119" y="24"/>
                    <a:pt x="127" y="20"/>
                  </a:cubicBezTo>
                  <a:cubicBezTo>
                    <a:pt x="138" y="14"/>
                    <a:pt x="150" y="9"/>
                    <a:pt x="162" y="4"/>
                  </a:cubicBezTo>
                  <a:cubicBezTo>
                    <a:pt x="168" y="2"/>
                    <a:pt x="175" y="1"/>
                    <a:pt x="182" y="0"/>
                  </a:cubicBezTo>
                  <a:cubicBezTo>
                    <a:pt x="171" y="25"/>
                    <a:pt x="144" y="52"/>
                    <a:pt x="120" y="47"/>
                  </a:cubicBezTo>
                  <a:cubicBezTo>
                    <a:pt x="119" y="49"/>
                    <a:pt x="119" y="51"/>
                    <a:pt x="118" y="54"/>
                  </a:cubicBezTo>
                  <a:cubicBezTo>
                    <a:pt x="117" y="55"/>
                    <a:pt x="117" y="57"/>
                    <a:pt x="116" y="61"/>
                  </a:cubicBezTo>
                  <a:cubicBezTo>
                    <a:pt x="137" y="47"/>
                    <a:pt x="159" y="48"/>
                    <a:pt x="181" y="50"/>
                  </a:cubicBezTo>
                  <a:cubicBezTo>
                    <a:pt x="167" y="66"/>
                    <a:pt x="134" y="76"/>
                    <a:pt x="118" y="69"/>
                  </a:cubicBezTo>
                  <a:cubicBezTo>
                    <a:pt x="120" y="67"/>
                    <a:pt x="123" y="65"/>
                    <a:pt x="125" y="63"/>
                  </a:cubicBezTo>
                  <a:cubicBezTo>
                    <a:pt x="115" y="63"/>
                    <a:pt x="115" y="63"/>
                    <a:pt x="114" y="72"/>
                  </a:cubicBezTo>
                  <a:cubicBezTo>
                    <a:pt x="113" y="76"/>
                    <a:pt x="113" y="80"/>
                    <a:pt x="112" y="84"/>
                  </a:cubicBezTo>
                  <a:cubicBezTo>
                    <a:pt x="111" y="94"/>
                    <a:pt x="110" y="104"/>
                    <a:pt x="121" y="111"/>
                  </a:cubicBezTo>
                  <a:cubicBezTo>
                    <a:pt x="128" y="115"/>
                    <a:pt x="128" y="122"/>
                    <a:pt x="125" y="130"/>
                  </a:cubicBezTo>
                  <a:cubicBezTo>
                    <a:pt x="123" y="136"/>
                    <a:pt x="122" y="143"/>
                    <a:pt x="121" y="149"/>
                  </a:cubicBezTo>
                  <a:cubicBezTo>
                    <a:pt x="122" y="150"/>
                    <a:pt x="123" y="151"/>
                    <a:pt x="124" y="151"/>
                  </a:cubicBezTo>
                  <a:cubicBezTo>
                    <a:pt x="136" y="145"/>
                    <a:pt x="150" y="139"/>
                    <a:pt x="160" y="130"/>
                  </a:cubicBezTo>
                  <a:cubicBezTo>
                    <a:pt x="191" y="104"/>
                    <a:pt x="226" y="96"/>
                    <a:pt x="265" y="102"/>
                  </a:cubicBezTo>
                  <a:cubicBezTo>
                    <a:pt x="282" y="104"/>
                    <a:pt x="299" y="105"/>
                    <a:pt x="316" y="106"/>
                  </a:cubicBezTo>
                  <a:cubicBezTo>
                    <a:pt x="315" y="130"/>
                    <a:pt x="314" y="152"/>
                    <a:pt x="312" y="176"/>
                  </a:cubicBezTo>
                  <a:cubicBezTo>
                    <a:pt x="302" y="176"/>
                    <a:pt x="291" y="175"/>
                    <a:pt x="281" y="174"/>
                  </a:cubicBezTo>
                  <a:cubicBezTo>
                    <a:pt x="258" y="172"/>
                    <a:pt x="237" y="176"/>
                    <a:pt x="217" y="188"/>
                  </a:cubicBezTo>
                  <a:cubicBezTo>
                    <a:pt x="200" y="199"/>
                    <a:pt x="183" y="210"/>
                    <a:pt x="166" y="219"/>
                  </a:cubicBezTo>
                  <a:cubicBezTo>
                    <a:pt x="159" y="223"/>
                    <a:pt x="150" y="227"/>
                    <a:pt x="143" y="227"/>
                  </a:cubicBezTo>
                  <a:cubicBezTo>
                    <a:pt x="114" y="225"/>
                    <a:pt x="85" y="222"/>
                    <a:pt x="56" y="219"/>
                  </a:cubicBezTo>
                  <a:cubicBezTo>
                    <a:pt x="36" y="216"/>
                    <a:pt x="21" y="202"/>
                    <a:pt x="7" y="189"/>
                  </a:cubicBezTo>
                  <a:cubicBezTo>
                    <a:pt x="5" y="187"/>
                    <a:pt x="3" y="185"/>
                    <a:pt x="3" y="183"/>
                  </a:cubicBezTo>
                  <a:cubicBezTo>
                    <a:pt x="2" y="179"/>
                    <a:pt x="0" y="173"/>
                    <a:pt x="2" y="171"/>
                  </a:cubicBezTo>
                  <a:cubicBezTo>
                    <a:pt x="4" y="168"/>
                    <a:pt x="10" y="167"/>
                    <a:pt x="14" y="168"/>
                  </a:cubicBezTo>
                  <a:cubicBezTo>
                    <a:pt x="20" y="169"/>
                    <a:pt x="25" y="172"/>
                    <a:pt x="31" y="17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319"/>
            <p:cNvSpPr>
              <a:spLocks/>
            </p:cNvSpPr>
            <p:nvPr/>
          </p:nvSpPr>
          <p:spPr bwMode="auto">
            <a:xfrm>
              <a:off x="8831263" y="2989263"/>
              <a:ext cx="433388" cy="814388"/>
            </a:xfrm>
            <a:custGeom>
              <a:avLst/>
              <a:gdLst>
                <a:gd name="T0" fmla="*/ 114 w 156"/>
                <a:gd name="T1" fmla="*/ 61 h 293"/>
                <a:gd name="T2" fmla="*/ 116 w 156"/>
                <a:gd name="T3" fmla="*/ 84 h 293"/>
                <a:gd name="T4" fmla="*/ 137 w 156"/>
                <a:gd name="T5" fmla="*/ 4 h 293"/>
                <a:gd name="T6" fmla="*/ 145 w 156"/>
                <a:gd name="T7" fmla="*/ 23 h 293"/>
                <a:gd name="T8" fmla="*/ 155 w 156"/>
                <a:gd name="T9" fmla="*/ 117 h 293"/>
                <a:gd name="T10" fmla="*/ 132 w 156"/>
                <a:gd name="T11" fmla="*/ 206 h 293"/>
                <a:gd name="T12" fmla="*/ 98 w 156"/>
                <a:gd name="T13" fmla="*/ 230 h 293"/>
                <a:gd name="T14" fmla="*/ 98 w 156"/>
                <a:gd name="T15" fmla="*/ 273 h 293"/>
                <a:gd name="T16" fmla="*/ 78 w 156"/>
                <a:gd name="T17" fmla="*/ 293 h 293"/>
                <a:gd name="T18" fmla="*/ 60 w 156"/>
                <a:gd name="T19" fmla="*/ 273 h 293"/>
                <a:gd name="T20" fmla="*/ 60 w 156"/>
                <a:gd name="T21" fmla="*/ 249 h 293"/>
                <a:gd name="T22" fmla="*/ 78 w 156"/>
                <a:gd name="T23" fmla="*/ 221 h 293"/>
                <a:gd name="T24" fmla="*/ 66 w 156"/>
                <a:gd name="T25" fmla="*/ 218 h 293"/>
                <a:gd name="T26" fmla="*/ 37 w 156"/>
                <a:gd name="T27" fmla="*/ 213 h 293"/>
                <a:gd name="T28" fmla="*/ 34 w 156"/>
                <a:gd name="T29" fmla="*/ 206 h 293"/>
                <a:gd name="T30" fmla="*/ 8 w 156"/>
                <a:gd name="T31" fmla="*/ 102 h 293"/>
                <a:gd name="T32" fmla="*/ 9 w 156"/>
                <a:gd name="T33" fmla="*/ 29 h 293"/>
                <a:gd name="T34" fmla="*/ 0 w 156"/>
                <a:gd name="T35" fmla="*/ 0 h 293"/>
                <a:gd name="T36" fmla="*/ 13 w 156"/>
                <a:gd name="T37" fmla="*/ 7 h 293"/>
                <a:gd name="T38" fmla="*/ 39 w 156"/>
                <a:gd name="T39" fmla="*/ 59 h 293"/>
                <a:gd name="T40" fmla="*/ 40 w 156"/>
                <a:gd name="T41" fmla="*/ 115 h 293"/>
                <a:gd name="T42" fmla="*/ 41 w 156"/>
                <a:gd name="T43" fmla="*/ 124 h 293"/>
                <a:gd name="T44" fmla="*/ 47 w 156"/>
                <a:gd name="T45" fmla="*/ 121 h 293"/>
                <a:gd name="T46" fmla="*/ 48 w 156"/>
                <a:gd name="T47" fmla="*/ 100 h 293"/>
                <a:gd name="T48" fmla="*/ 65 w 156"/>
                <a:gd name="T49" fmla="*/ 100 h 293"/>
                <a:gd name="T50" fmla="*/ 83 w 156"/>
                <a:gd name="T51" fmla="*/ 113 h 293"/>
                <a:gd name="T52" fmla="*/ 94 w 156"/>
                <a:gd name="T53" fmla="*/ 105 h 293"/>
                <a:gd name="T54" fmla="*/ 85 w 156"/>
                <a:gd name="T55" fmla="*/ 93 h 293"/>
                <a:gd name="T56" fmla="*/ 70 w 156"/>
                <a:gd name="T57" fmla="*/ 94 h 293"/>
                <a:gd name="T58" fmla="*/ 71 w 156"/>
                <a:gd name="T59" fmla="*/ 73 h 293"/>
                <a:gd name="T60" fmla="*/ 90 w 156"/>
                <a:gd name="T61" fmla="*/ 73 h 293"/>
                <a:gd name="T62" fmla="*/ 95 w 156"/>
                <a:gd name="T63" fmla="*/ 70 h 293"/>
                <a:gd name="T64" fmla="*/ 114 w 156"/>
                <a:gd name="T65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293">
                  <a:moveTo>
                    <a:pt x="114" y="61"/>
                  </a:moveTo>
                  <a:cubicBezTo>
                    <a:pt x="122" y="70"/>
                    <a:pt x="123" y="73"/>
                    <a:pt x="116" y="84"/>
                  </a:cubicBezTo>
                  <a:cubicBezTo>
                    <a:pt x="125" y="82"/>
                    <a:pt x="129" y="64"/>
                    <a:pt x="137" y="4"/>
                  </a:cubicBezTo>
                  <a:cubicBezTo>
                    <a:pt x="140" y="10"/>
                    <a:pt x="144" y="16"/>
                    <a:pt x="145" y="23"/>
                  </a:cubicBezTo>
                  <a:cubicBezTo>
                    <a:pt x="149" y="54"/>
                    <a:pt x="154" y="86"/>
                    <a:pt x="155" y="117"/>
                  </a:cubicBezTo>
                  <a:cubicBezTo>
                    <a:pt x="156" y="149"/>
                    <a:pt x="148" y="179"/>
                    <a:pt x="132" y="206"/>
                  </a:cubicBezTo>
                  <a:cubicBezTo>
                    <a:pt x="124" y="219"/>
                    <a:pt x="113" y="229"/>
                    <a:pt x="98" y="230"/>
                  </a:cubicBezTo>
                  <a:cubicBezTo>
                    <a:pt x="98" y="244"/>
                    <a:pt x="98" y="258"/>
                    <a:pt x="98" y="273"/>
                  </a:cubicBezTo>
                  <a:cubicBezTo>
                    <a:pt x="98" y="285"/>
                    <a:pt x="90" y="293"/>
                    <a:pt x="78" y="293"/>
                  </a:cubicBezTo>
                  <a:cubicBezTo>
                    <a:pt x="67" y="293"/>
                    <a:pt x="60" y="285"/>
                    <a:pt x="60" y="273"/>
                  </a:cubicBezTo>
                  <a:cubicBezTo>
                    <a:pt x="60" y="265"/>
                    <a:pt x="60" y="257"/>
                    <a:pt x="60" y="249"/>
                  </a:cubicBezTo>
                  <a:cubicBezTo>
                    <a:pt x="60" y="231"/>
                    <a:pt x="62" y="228"/>
                    <a:pt x="78" y="221"/>
                  </a:cubicBezTo>
                  <a:cubicBezTo>
                    <a:pt x="75" y="213"/>
                    <a:pt x="71" y="212"/>
                    <a:pt x="66" y="218"/>
                  </a:cubicBezTo>
                  <a:cubicBezTo>
                    <a:pt x="60" y="226"/>
                    <a:pt x="41" y="223"/>
                    <a:pt x="37" y="213"/>
                  </a:cubicBezTo>
                  <a:cubicBezTo>
                    <a:pt x="36" y="211"/>
                    <a:pt x="36" y="208"/>
                    <a:pt x="34" y="206"/>
                  </a:cubicBezTo>
                  <a:cubicBezTo>
                    <a:pt x="7" y="176"/>
                    <a:pt x="7" y="139"/>
                    <a:pt x="8" y="102"/>
                  </a:cubicBezTo>
                  <a:cubicBezTo>
                    <a:pt x="8" y="77"/>
                    <a:pt x="10" y="53"/>
                    <a:pt x="9" y="29"/>
                  </a:cubicBezTo>
                  <a:cubicBezTo>
                    <a:pt x="9" y="20"/>
                    <a:pt x="3" y="11"/>
                    <a:pt x="0" y="0"/>
                  </a:cubicBezTo>
                  <a:cubicBezTo>
                    <a:pt x="5" y="3"/>
                    <a:pt x="10" y="4"/>
                    <a:pt x="13" y="7"/>
                  </a:cubicBezTo>
                  <a:cubicBezTo>
                    <a:pt x="30" y="20"/>
                    <a:pt x="39" y="38"/>
                    <a:pt x="39" y="59"/>
                  </a:cubicBezTo>
                  <a:cubicBezTo>
                    <a:pt x="39" y="78"/>
                    <a:pt x="40" y="97"/>
                    <a:pt x="40" y="115"/>
                  </a:cubicBezTo>
                  <a:cubicBezTo>
                    <a:pt x="40" y="118"/>
                    <a:pt x="40" y="120"/>
                    <a:pt x="41" y="124"/>
                  </a:cubicBezTo>
                  <a:cubicBezTo>
                    <a:pt x="43" y="123"/>
                    <a:pt x="45" y="122"/>
                    <a:pt x="47" y="121"/>
                  </a:cubicBezTo>
                  <a:cubicBezTo>
                    <a:pt x="39" y="115"/>
                    <a:pt x="39" y="110"/>
                    <a:pt x="48" y="100"/>
                  </a:cubicBezTo>
                  <a:cubicBezTo>
                    <a:pt x="53" y="100"/>
                    <a:pt x="59" y="100"/>
                    <a:pt x="65" y="100"/>
                  </a:cubicBezTo>
                  <a:cubicBezTo>
                    <a:pt x="66" y="112"/>
                    <a:pt x="73" y="114"/>
                    <a:pt x="83" y="113"/>
                  </a:cubicBezTo>
                  <a:cubicBezTo>
                    <a:pt x="89" y="112"/>
                    <a:pt x="95" y="112"/>
                    <a:pt x="94" y="105"/>
                  </a:cubicBezTo>
                  <a:cubicBezTo>
                    <a:pt x="94" y="101"/>
                    <a:pt x="89" y="95"/>
                    <a:pt x="85" y="93"/>
                  </a:cubicBezTo>
                  <a:cubicBezTo>
                    <a:pt x="81" y="91"/>
                    <a:pt x="75" y="93"/>
                    <a:pt x="70" y="94"/>
                  </a:cubicBezTo>
                  <a:cubicBezTo>
                    <a:pt x="64" y="87"/>
                    <a:pt x="67" y="80"/>
                    <a:pt x="71" y="73"/>
                  </a:cubicBezTo>
                  <a:cubicBezTo>
                    <a:pt x="77" y="73"/>
                    <a:pt x="83" y="74"/>
                    <a:pt x="90" y="73"/>
                  </a:cubicBezTo>
                  <a:cubicBezTo>
                    <a:pt x="92" y="73"/>
                    <a:pt x="95" y="72"/>
                    <a:pt x="95" y="70"/>
                  </a:cubicBezTo>
                  <a:cubicBezTo>
                    <a:pt x="98" y="59"/>
                    <a:pt x="106" y="60"/>
                    <a:pt x="114" y="6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320"/>
            <p:cNvSpPr>
              <a:spLocks noEditPoints="1"/>
            </p:cNvSpPr>
            <p:nvPr/>
          </p:nvSpPr>
          <p:spPr bwMode="auto">
            <a:xfrm>
              <a:off x="8594725" y="5511800"/>
              <a:ext cx="720725" cy="666750"/>
            </a:xfrm>
            <a:custGeom>
              <a:avLst/>
              <a:gdLst>
                <a:gd name="T0" fmla="*/ 164 w 259"/>
                <a:gd name="T1" fmla="*/ 240 h 240"/>
                <a:gd name="T2" fmla="*/ 113 w 259"/>
                <a:gd name="T3" fmla="*/ 240 h 240"/>
                <a:gd name="T4" fmla="*/ 117 w 259"/>
                <a:gd name="T5" fmla="*/ 210 h 240"/>
                <a:gd name="T6" fmla="*/ 117 w 259"/>
                <a:gd name="T7" fmla="*/ 204 h 240"/>
                <a:gd name="T8" fmla="*/ 108 w 259"/>
                <a:gd name="T9" fmla="*/ 182 h 240"/>
                <a:gd name="T10" fmla="*/ 102 w 259"/>
                <a:gd name="T11" fmla="*/ 175 h 240"/>
                <a:gd name="T12" fmla="*/ 93 w 259"/>
                <a:gd name="T13" fmla="*/ 164 h 240"/>
                <a:gd name="T14" fmla="*/ 60 w 259"/>
                <a:gd name="T15" fmla="*/ 153 h 240"/>
                <a:gd name="T16" fmla="*/ 23 w 259"/>
                <a:gd name="T17" fmla="*/ 160 h 240"/>
                <a:gd name="T18" fmla="*/ 1 w 259"/>
                <a:gd name="T19" fmla="*/ 179 h 240"/>
                <a:gd name="T20" fmla="*/ 1 w 259"/>
                <a:gd name="T21" fmla="*/ 117 h 240"/>
                <a:gd name="T22" fmla="*/ 21 w 259"/>
                <a:gd name="T23" fmla="*/ 98 h 240"/>
                <a:gd name="T24" fmla="*/ 44 w 259"/>
                <a:gd name="T25" fmla="*/ 97 h 240"/>
                <a:gd name="T26" fmla="*/ 44 w 259"/>
                <a:gd name="T27" fmla="*/ 45 h 240"/>
                <a:gd name="T28" fmla="*/ 65 w 259"/>
                <a:gd name="T29" fmla="*/ 22 h 240"/>
                <a:gd name="T30" fmla="*/ 71 w 259"/>
                <a:gd name="T31" fmla="*/ 26 h 240"/>
                <a:gd name="T32" fmla="*/ 69 w 259"/>
                <a:gd name="T33" fmla="*/ 33 h 240"/>
                <a:gd name="T34" fmla="*/ 59 w 259"/>
                <a:gd name="T35" fmla="*/ 55 h 240"/>
                <a:gd name="T36" fmla="*/ 59 w 259"/>
                <a:gd name="T37" fmla="*/ 95 h 240"/>
                <a:gd name="T38" fmla="*/ 74 w 259"/>
                <a:gd name="T39" fmla="*/ 104 h 240"/>
                <a:gd name="T40" fmla="*/ 78 w 259"/>
                <a:gd name="T41" fmla="*/ 104 h 240"/>
                <a:gd name="T42" fmla="*/ 104 w 259"/>
                <a:gd name="T43" fmla="*/ 97 h 240"/>
                <a:gd name="T44" fmla="*/ 112 w 259"/>
                <a:gd name="T45" fmla="*/ 97 h 240"/>
                <a:gd name="T46" fmla="*/ 116 w 259"/>
                <a:gd name="T47" fmla="*/ 56 h 240"/>
                <a:gd name="T48" fmla="*/ 119 w 259"/>
                <a:gd name="T49" fmla="*/ 22 h 240"/>
                <a:gd name="T50" fmla="*/ 143 w 259"/>
                <a:gd name="T51" fmla="*/ 0 h 240"/>
                <a:gd name="T52" fmla="*/ 234 w 259"/>
                <a:gd name="T53" fmla="*/ 0 h 240"/>
                <a:gd name="T54" fmla="*/ 259 w 259"/>
                <a:gd name="T55" fmla="*/ 25 h 240"/>
                <a:gd name="T56" fmla="*/ 259 w 259"/>
                <a:gd name="T57" fmla="*/ 93 h 240"/>
                <a:gd name="T58" fmla="*/ 232 w 259"/>
                <a:gd name="T59" fmla="*/ 101 h 240"/>
                <a:gd name="T60" fmla="*/ 224 w 259"/>
                <a:gd name="T61" fmla="*/ 102 h 240"/>
                <a:gd name="T62" fmla="*/ 206 w 259"/>
                <a:gd name="T63" fmla="*/ 102 h 240"/>
                <a:gd name="T64" fmla="*/ 192 w 259"/>
                <a:gd name="T65" fmla="*/ 115 h 240"/>
                <a:gd name="T66" fmla="*/ 178 w 259"/>
                <a:gd name="T67" fmla="*/ 123 h 240"/>
                <a:gd name="T68" fmla="*/ 161 w 259"/>
                <a:gd name="T69" fmla="*/ 148 h 240"/>
                <a:gd name="T70" fmla="*/ 154 w 259"/>
                <a:gd name="T71" fmla="*/ 166 h 240"/>
                <a:gd name="T72" fmla="*/ 152 w 259"/>
                <a:gd name="T73" fmla="*/ 195 h 240"/>
                <a:gd name="T74" fmla="*/ 153 w 259"/>
                <a:gd name="T75" fmla="*/ 214 h 240"/>
                <a:gd name="T76" fmla="*/ 155 w 259"/>
                <a:gd name="T77" fmla="*/ 224 h 240"/>
                <a:gd name="T78" fmla="*/ 164 w 259"/>
                <a:gd name="T79" fmla="*/ 240 h 240"/>
                <a:gd name="T80" fmla="*/ 133 w 259"/>
                <a:gd name="T81" fmla="*/ 175 h 240"/>
                <a:gd name="T82" fmla="*/ 229 w 259"/>
                <a:gd name="T83" fmla="*/ 81 h 240"/>
                <a:gd name="T84" fmla="*/ 229 w 259"/>
                <a:gd name="T85" fmla="*/ 36 h 240"/>
                <a:gd name="T86" fmla="*/ 148 w 259"/>
                <a:gd name="T87" fmla="*/ 36 h 240"/>
                <a:gd name="T88" fmla="*/ 140 w 259"/>
                <a:gd name="T89" fmla="*/ 106 h 240"/>
                <a:gd name="T90" fmla="*/ 133 w 259"/>
                <a:gd name="T91" fmla="*/ 17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9" h="240">
                  <a:moveTo>
                    <a:pt x="164" y="240"/>
                  </a:moveTo>
                  <a:cubicBezTo>
                    <a:pt x="147" y="240"/>
                    <a:pt x="131" y="240"/>
                    <a:pt x="113" y="240"/>
                  </a:cubicBezTo>
                  <a:cubicBezTo>
                    <a:pt x="123" y="231"/>
                    <a:pt x="123" y="221"/>
                    <a:pt x="117" y="210"/>
                  </a:cubicBezTo>
                  <a:cubicBezTo>
                    <a:pt x="117" y="208"/>
                    <a:pt x="116" y="206"/>
                    <a:pt x="117" y="204"/>
                  </a:cubicBezTo>
                  <a:cubicBezTo>
                    <a:pt x="121" y="193"/>
                    <a:pt x="114" y="188"/>
                    <a:pt x="108" y="182"/>
                  </a:cubicBezTo>
                  <a:cubicBezTo>
                    <a:pt x="105" y="180"/>
                    <a:pt x="104" y="177"/>
                    <a:pt x="102" y="175"/>
                  </a:cubicBezTo>
                  <a:cubicBezTo>
                    <a:pt x="99" y="171"/>
                    <a:pt x="96" y="166"/>
                    <a:pt x="93" y="164"/>
                  </a:cubicBezTo>
                  <a:cubicBezTo>
                    <a:pt x="82" y="159"/>
                    <a:pt x="71" y="152"/>
                    <a:pt x="60" y="153"/>
                  </a:cubicBezTo>
                  <a:cubicBezTo>
                    <a:pt x="48" y="154"/>
                    <a:pt x="34" y="152"/>
                    <a:pt x="23" y="160"/>
                  </a:cubicBezTo>
                  <a:cubicBezTo>
                    <a:pt x="16" y="166"/>
                    <a:pt x="9" y="172"/>
                    <a:pt x="1" y="179"/>
                  </a:cubicBezTo>
                  <a:cubicBezTo>
                    <a:pt x="1" y="156"/>
                    <a:pt x="0" y="137"/>
                    <a:pt x="1" y="117"/>
                  </a:cubicBezTo>
                  <a:cubicBezTo>
                    <a:pt x="1" y="106"/>
                    <a:pt x="10" y="98"/>
                    <a:pt x="21" y="98"/>
                  </a:cubicBezTo>
                  <a:cubicBezTo>
                    <a:pt x="28" y="97"/>
                    <a:pt x="35" y="97"/>
                    <a:pt x="44" y="97"/>
                  </a:cubicBezTo>
                  <a:cubicBezTo>
                    <a:pt x="44" y="79"/>
                    <a:pt x="44" y="62"/>
                    <a:pt x="44" y="45"/>
                  </a:cubicBezTo>
                  <a:cubicBezTo>
                    <a:pt x="44" y="35"/>
                    <a:pt x="55" y="22"/>
                    <a:pt x="65" y="22"/>
                  </a:cubicBezTo>
                  <a:cubicBezTo>
                    <a:pt x="68" y="22"/>
                    <a:pt x="71" y="24"/>
                    <a:pt x="71" y="26"/>
                  </a:cubicBezTo>
                  <a:cubicBezTo>
                    <a:pt x="72" y="28"/>
                    <a:pt x="70" y="32"/>
                    <a:pt x="69" y="33"/>
                  </a:cubicBezTo>
                  <a:cubicBezTo>
                    <a:pt x="57" y="37"/>
                    <a:pt x="59" y="46"/>
                    <a:pt x="59" y="55"/>
                  </a:cubicBezTo>
                  <a:cubicBezTo>
                    <a:pt x="59" y="69"/>
                    <a:pt x="59" y="82"/>
                    <a:pt x="59" y="95"/>
                  </a:cubicBezTo>
                  <a:cubicBezTo>
                    <a:pt x="63" y="100"/>
                    <a:pt x="74" y="93"/>
                    <a:pt x="74" y="104"/>
                  </a:cubicBezTo>
                  <a:cubicBezTo>
                    <a:pt x="74" y="104"/>
                    <a:pt x="78" y="105"/>
                    <a:pt x="78" y="104"/>
                  </a:cubicBezTo>
                  <a:cubicBezTo>
                    <a:pt x="84" y="92"/>
                    <a:pt x="96" y="100"/>
                    <a:pt x="104" y="97"/>
                  </a:cubicBezTo>
                  <a:cubicBezTo>
                    <a:pt x="106" y="97"/>
                    <a:pt x="108" y="97"/>
                    <a:pt x="112" y="97"/>
                  </a:cubicBezTo>
                  <a:cubicBezTo>
                    <a:pt x="113" y="83"/>
                    <a:pt x="115" y="70"/>
                    <a:pt x="116" y="56"/>
                  </a:cubicBezTo>
                  <a:cubicBezTo>
                    <a:pt x="117" y="45"/>
                    <a:pt x="118" y="34"/>
                    <a:pt x="119" y="22"/>
                  </a:cubicBezTo>
                  <a:cubicBezTo>
                    <a:pt x="120" y="7"/>
                    <a:pt x="128" y="0"/>
                    <a:pt x="143" y="0"/>
                  </a:cubicBezTo>
                  <a:cubicBezTo>
                    <a:pt x="173" y="0"/>
                    <a:pt x="203" y="0"/>
                    <a:pt x="234" y="0"/>
                  </a:cubicBezTo>
                  <a:cubicBezTo>
                    <a:pt x="251" y="0"/>
                    <a:pt x="259" y="8"/>
                    <a:pt x="259" y="25"/>
                  </a:cubicBezTo>
                  <a:cubicBezTo>
                    <a:pt x="259" y="48"/>
                    <a:pt x="259" y="71"/>
                    <a:pt x="259" y="93"/>
                  </a:cubicBezTo>
                  <a:cubicBezTo>
                    <a:pt x="249" y="96"/>
                    <a:pt x="240" y="98"/>
                    <a:pt x="232" y="101"/>
                  </a:cubicBezTo>
                  <a:cubicBezTo>
                    <a:pt x="229" y="101"/>
                    <a:pt x="225" y="103"/>
                    <a:pt x="224" y="102"/>
                  </a:cubicBezTo>
                  <a:cubicBezTo>
                    <a:pt x="217" y="97"/>
                    <a:pt x="211" y="98"/>
                    <a:pt x="206" y="102"/>
                  </a:cubicBezTo>
                  <a:cubicBezTo>
                    <a:pt x="201" y="106"/>
                    <a:pt x="197" y="111"/>
                    <a:pt x="192" y="115"/>
                  </a:cubicBezTo>
                  <a:cubicBezTo>
                    <a:pt x="188" y="118"/>
                    <a:pt x="183" y="121"/>
                    <a:pt x="178" y="123"/>
                  </a:cubicBezTo>
                  <a:cubicBezTo>
                    <a:pt x="172" y="125"/>
                    <a:pt x="161" y="140"/>
                    <a:pt x="161" y="148"/>
                  </a:cubicBezTo>
                  <a:cubicBezTo>
                    <a:pt x="162" y="156"/>
                    <a:pt x="157" y="160"/>
                    <a:pt x="154" y="166"/>
                  </a:cubicBezTo>
                  <a:cubicBezTo>
                    <a:pt x="149" y="174"/>
                    <a:pt x="152" y="185"/>
                    <a:pt x="152" y="195"/>
                  </a:cubicBezTo>
                  <a:cubicBezTo>
                    <a:pt x="152" y="201"/>
                    <a:pt x="153" y="208"/>
                    <a:pt x="153" y="214"/>
                  </a:cubicBezTo>
                  <a:cubicBezTo>
                    <a:pt x="154" y="217"/>
                    <a:pt x="153" y="221"/>
                    <a:pt x="155" y="224"/>
                  </a:cubicBezTo>
                  <a:cubicBezTo>
                    <a:pt x="157" y="229"/>
                    <a:pt x="161" y="234"/>
                    <a:pt x="164" y="240"/>
                  </a:cubicBezTo>
                  <a:close/>
                  <a:moveTo>
                    <a:pt x="133" y="175"/>
                  </a:moveTo>
                  <a:cubicBezTo>
                    <a:pt x="144" y="122"/>
                    <a:pt x="176" y="90"/>
                    <a:pt x="229" y="81"/>
                  </a:cubicBezTo>
                  <a:cubicBezTo>
                    <a:pt x="229" y="65"/>
                    <a:pt x="229" y="51"/>
                    <a:pt x="229" y="36"/>
                  </a:cubicBezTo>
                  <a:cubicBezTo>
                    <a:pt x="202" y="36"/>
                    <a:pt x="175" y="36"/>
                    <a:pt x="148" y="36"/>
                  </a:cubicBezTo>
                  <a:cubicBezTo>
                    <a:pt x="145" y="60"/>
                    <a:pt x="143" y="83"/>
                    <a:pt x="140" y="106"/>
                  </a:cubicBezTo>
                  <a:cubicBezTo>
                    <a:pt x="138" y="129"/>
                    <a:pt x="135" y="152"/>
                    <a:pt x="133" y="175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321"/>
            <p:cNvSpPr>
              <a:spLocks noEditPoints="1"/>
            </p:cNvSpPr>
            <p:nvPr/>
          </p:nvSpPr>
          <p:spPr bwMode="auto">
            <a:xfrm>
              <a:off x="9739313" y="4332288"/>
              <a:ext cx="898525" cy="611188"/>
            </a:xfrm>
            <a:custGeom>
              <a:avLst/>
              <a:gdLst>
                <a:gd name="T0" fmla="*/ 240 w 323"/>
                <a:gd name="T1" fmla="*/ 13 h 220"/>
                <a:gd name="T2" fmla="*/ 243 w 323"/>
                <a:gd name="T3" fmla="*/ 88 h 220"/>
                <a:gd name="T4" fmla="*/ 299 w 323"/>
                <a:gd name="T5" fmla="*/ 166 h 220"/>
                <a:gd name="T6" fmla="*/ 317 w 323"/>
                <a:gd name="T7" fmla="*/ 181 h 220"/>
                <a:gd name="T8" fmla="*/ 322 w 323"/>
                <a:gd name="T9" fmla="*/ 208 h 220"/>
                <a:gd name="T10" fmla="*/ 301 w 323"/>
                <a:gd name="T11" fmla="*/ 219 h 220"/>
                <a:gd name="T12" fmla="*/ 7 w 323"/>
                <a:gd name="T13" fmla="*/ 189 h 220"/>
                <a:gd name="T14" fmla="*/ 16 w 323"/>
                <a:gd name="T15" fmla="*/ 184 h 220"/>
                <a:gd name="T16" fmla="*/ 32 w 323"/>
                <a:gd name="T17" fmla="*/ 176 h 220"/>
                <a:gd name="T18" fmla="*/ 117 w 323"/>
                <a:gd name="T19" fmla="*/ 131 h 220"/>
                <a:gd name="T20" fmla="*/ 185 w 323"/>
                <a:gd name="T21" fmla="*/ 93 h 220"/>
                <a:gd name="T22" fmla="*/ 181 w 323"/>
                <a:gd name="T23" fmla="*/ 88 h 220"/>
                <a:gd name="T24" fmla="*/ 182 w 323"/>
                <a:gd name="T25" fmla="*/ 12 h 220"/>
                <a:gd name="T26" fmla="*/ 184 w 323"/>
                <a:gd name="T27" fmla="*/ 170 h 220"/>
                <a:gd name="T28" fmla="*/ 193 w 323"/>
                <a:gd name="T29" fmla="*/ 172 h 220"/>
                <a:gd name="T30" fmla="*/ 157 w 323"/>
                <a:gd name="T31" fmla="*/ 93 h 220"/>
                <a:gd name="T32" fmla="*/ 129 w 323"/>
                <a:gd name="T33" fmla="*/ 163 h 220"/>
                <a:gd name="T34" fmla="*/ 160 w 323"/>
                <a:gd name="T35" fmla="*/ 180 h 220"/>
                <a:gd name="T36" fmla="*/ 184 w 323"/>
                <a:gd name="T37" fmla="*/ 169 h 220"/>
                <a:gd name="T38" fmla="*/ 211 w 323"/>
                <a:gd name="T39" fmla="*/ 96 h 220"/>
                <a:gd name="T40" fmla="*/ 212 w 323"/>
                <a:gd name="T41" fmla="*/ 6 h 220"/>
                <a:gd name="T42" fmla="*/ 211 w 323"/>
                <a:gd name="T43" fmla="*/ 96 h 220"/>
                <a:gd name="T44" fmla="*/ 273 w 323"/>
                <a:gd name="T45" fmla="*/ 89 h 220"/>
                <a:gd name="T46" fmla="*/ 240 w 323"/>
                <a:gd name="T47" fmla="*/ 170 h 220"/>
                <a:gd name="T48" fmla="*/ 264 w 323"/>
                <a:gd name="T49" fmla="*/ 173 h 220"/>
                <a:gd name="T50" fmla="*/ 308 w 323"/>
                <a:gd name="T51" fmla="*/ 132 h 220"/>
                <a:gd name="T52" fmla="*/ 100 w 323"/>
                <a:gd name="T53" fmla="*/ 174 h 220"/>
                <a:gd name="T54" fmla="*/ 38 w 323"/>
                <a:gd name="T55" fmla="*/ 109 h 220"/>
                <a:gd name="T56" fmla="*/ 44 w 323"/>
                <a:gd name="T57" fmla="*/ 178 h 220"/>
                <a:gd name="T58" fmla="*/ 41 w 323"/>
                <a:gd name="T59" fmla="*/ 165 h 220"/>
                <a:gd name="T60" fmla="*/ 72 w 323"/>
                <a:gd name="T61" fmla="*/ 106 h 220"/>
                <a:gd name="T62" fmla="*/ 87 w 323"/>
                <a:gd name="T63" fmla="*/ 174 h 220"/>
                <a:gd name="T64" fmla="*/ 86 w 323"/>
                <a:gd name="T65" fmla="*/ 170 h 220"/>
                <a:gd name="T66" fmla="*/ 66 w 323"/>
                <a:gd name="T67" fmla="*/ 109 h 220"/>
                <a:gd name="T68" fmla="*/ 55 w 323"/>
                <a:gd name="T69" fmla="*/ 171 h 220"/>
                <a:gd name="T70" fmla="*/ 229 w 323"/>
                <a:gd name="T71" fmla="*/ 99 h 220"/>
                <a:gd name="T72" fmla="*/ 198 w 323"/>
                <a:gd name="T73" fmla="*/ 102 h 220"/>
                <a:gd name="T74" fmla="*/ 210 w 323"/>
                <a:gd name="T75" fmla="*/ 180 h 220"/>
                <a:gd name="T76" fmla="*/ 216 w 323"/>
                <a:gd name="T77" fmla="*/ 168 h 220"/>
                <a:gd name="T78" fmla="*/ 226 w 323"/>
                <a:gd name="T79" fmla="*/ 180 h 220"/>
                <a:gd name="T80" fmla="*/ 217 w 323"/>
                <a:gd name="T81" fmla="*/ 140 h 220"/>
                <a:gd name="T82" fmla="*/ 135 w 323"/>
                <a:gd name="T83" fmla="*/ 178 h 220"/>
                <a:gd name="T84" fmla="*/ 106 w 323"/>
                <a:gd name="T85" fmla="*/ 176 h 220"/>
                <a:gd name="T86" fmla="*/ 116 w 323"/>
                <a:gd name="T87" fmla="*/ 166 h 220"/>
                <a:gd name="T88" fmla="*/ 135 w 323"/>
                <a:gd name="T89" fmla="*/ 1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" h="220">
                  <a:moveTo>
                    <a:pt x="188" y="8"/>
                  </a:moveTo>
                  <a:cubicBezTo>
                    <a:pt x="206" y="1"/>
                    <a:pt x="224" y="0"/>
                    <a:pt x="240" y="13"/>
                  </a:cubicBezTo>
                  <a:cubicBezTo>
                    <a:pt x="263" y="30"/>
                    <a:pt x="266" y="60"/>
                    <a:pt x="248" y="82"/>
                  </a:cubicBezTo>
                  <a:cubicBezTo>
                    <a:pt x="247" y="84"/>
                    <a:pt x="245" y="85"/>
                    <a:pt x="243" y="88"/>
                  </a:cubicBezTo>
                  <a:cubicBezTo>
                    <a:pt x="262" y="81"/>
                    <a:pt x="279" y="83"/>
                    <a:pt x="294" y="95"/>
                  </a:cubicBezTo>
                  <a:cubicBezTo>
                    <a:pt x="316" y="112"/>
                    <a:pt x="318" y="144"/>
                    <a:pt x="299" y="166"/>
                  </a:cubicBezTo>
                  <a:cubicBezTo>
                    <a:pt x="296" y="169"/>
                    <a:pt x="295" y="174"/>
                    <a:pt x="294" y="176"/>
                  </a:cubicBezTo>
                  <a:cubicBezTo>
                    <a:pt x="303" y="178"/>
                    <a:pt x="310" y="180"/>
                    <a:pt x="317" y="181"/>
                  </a:cubicBezTo>
                  <a:cubicBezTo>
                    <a:pt x="318" y="181"/>
                    <a:pt x="319" y="180"/>
                    <a:pt x="320" y="179"/>
                  </a:cubicBezTo>
                  <a:cubicBezTo>
                    <a:pt x="321" y="189"/>
                    <a:pt x="323" y="199"/>
                    <a:pt x="322" y="208"/>
                  </a:cubicBezTo>
                  <a:cubicBezTo>
                    <a:pt x="322" y="212"/>
                    <a:pt x="316" y="216"/>
                    <a:pt x="312" y="218"/>
                  </a:cubicBezTo>
                  <a:cubicBezTo>
                    <a:pt x="309" y="220"/>
                    <a:pt x="304" y="219"/>
                    <a:pt x="301" y="219"/>
                  </a:cubicBezTo>
                  <a:cubicBezTo>
                    <a:pt x="210" y="219"/>
                    <a:pt x="119" y="219"/>
                    <a:pt x="28" y="219"/>
                  </a:cubicBezTo>
                  <a:cubicBezTo>
                    <a:pt x="8" y="219"/>
                    <a:pt x="0" y="207"/>
                    <a:pt x="7" y="189"/>
                  </a:cubicBezTo>
                  <a:cubicBezTo>
                    <a:pt x="9" y="185"/>
                    <a:pt x="10" y="181"/>
                    <a:pt x="13" y="175"/>
                  </a:cubicBezTo>
                  <a:cubicBezTo>
                    <a:pt x="14" y="178"/>
                    <a:pt x="15" y="180"/>
                    <a:pt x="16" y="184"/>
                  </a:cubicBezTo>
                  <a:cubicBezTo>
                    <a:pt x="19" y="177"/>
                    <a:pt x="20" y="173"/>
                    <a:pt x="22" y="169"/>
                  </a:cubicBezTo>
                  <a:cubicBezTo>
                    <a:pt x="25" y="171"/>
                    <a:pt x="27" y="172"/>
                    <a:pt x="32" y="176"/>
                  </a:cubicBezTo>
                  <a:cubicBezTo>
                    <a:pt x="14" y="144"/>
                    <a:pt x="16" y="117"/>
                    <a:pt x="47" y="100"/>
                  </a:cubicBezTo>
                  <a:cubicBezTo>
                    <a:pt x="73" y="84"/>
                    <a:pt x="100" y="97"/>
                    <a:pt x="117" y="131"/>
                  </a:cubicBezTo>
                  <a:cubicBezTo>
                    <a:pt x="120" y="115"/>
                    <a:pt x="128" y="103"/>
                    <a:pt x="141" y="96"/>
                  </a:cubicBezTo>
                  <a:cubicBezTo>
                    <a:pt x="154" y="88"/>
                    <a:pt x="169" y="87"/>
                    <a:pt x="185" y="93"/>
                  </a:cubicBezTo>
                  <a:cubicBezTo>
                    <a:pt x="184" y="91"/>
                    <a:pt x="184" y="91"/>
                    <a:pt x="183" y="90"/>
                  </a:cubicBezTo>
                  <a:cubicBezTo>
                    <a:pt x="183" y="89"/>
                    <a:pt x="182" y="89"/>
                    <a:pt x="181" y="88"/>
                  </a:cubicBezTo>
                  <a:cubicBezTo>
                    <a:pt x="157" y="67"/>
                    <a:pt x="157" y="37"/>
                    <a:pt x="180" y="15"/>
                  </a:cubicBezTo>
                  <a:cubicBezTo>
                    <a:pt x="181" y="14"/>
                    <a:pt x="181" y="13"/>
                    <a:pt x="182" y="12"/>
                  </a:cubicBezTo>
                  <a:cubicBezTo>
                    <a:pt x="184" y="10"/>
                    <a:pt x="186" y="9"/>
                    <a:pt x="188" y="8"/>
                  </a:cubicBezTo>
                  <a:close/>
                  <a:moveTo>
                    <a:pt x="184" y="170"/>
                  </a:moveTo>
                  <a:cubicBezTo>
                    <a:pt x="185" y="171"/>
                    <a:pt x="187" y="173"/>
                    <a:pt x="189" y="175"/>
                  </a:cubicBezTo>
                  <a:cubicBezTo>
                    <a:pt x="190" y="174"/>
                    <a:pt x="192" y="173"/>
                    <a:pt x="193" y="172"/>
                  </a:cubicBezTo>
                  <a:cubicBezTo>
                    <a:pt x="210" y="157"/>
                    <a:pt x="214" y="136"/>
                    <a:pt x="205" y="117"/>
                  </a:cubicBezTo>
                  <a:cubicBezTo>
                    <a:pt x="196" y="99"/>
                    <a:pt x="176" y="89"/>
                    <a:pt x="157" y="93"/>
                  </a:cubicBezTo>
                  <a:cubicBezTo>
                    <a:pt x="137" y="97"/>
                    <a:pt x="120" y="115"/>
                    <a:pt x="121" y="135"/>
                  </a:cubicBezTo>
                  <a:cubicBezTo>
                    <a:pt x="121" y="144"/>
                    <a:pt x="124" y="155"/>
                    <a:pt x="129" y="163"/>
                  </a:cubicBezTo>
                  <a:cubicBezTo>
                    <a:pt x="134" y="170"/>
                    <a:pt x="144" y="174"/>
                    <a:pt x="152" y="180"/>
                  </a:cubicBezTo>
                  <a:cubicBezTo>
                    <a:pt x="154" y="181"/>
                    <a:pt x="157" y="181"/>
                    <a:pt x="160" y="180"/>
                  </a:cubicBezTo>
                  <a:cubicBezTo>
                    <a:pt x="165" y="180"/>
                    <a:pt x="170" y="177"/>
                    <a:pt x="174" y="178"/>
                  </a:cubicBezTo>
                  <a:cubicBezTo>
                    <a:pt x="183" y="180"/>
                    <a:pt x="184" y="176"/>
                    <a:pt x="184" y="169"/>
                  </a:cubicBezTo>
                  <a:lnTo>
                    <a:pt x="184" y="170"/>
                  </a:lnTo>
                  <a:close/>
                  <a:moveTo>
                    <a:pt x="211" y="96"/>
                  </a:moveTo>
                  <a:cubicBezTo>
                    <a:pt x="235" y="96"/>
                    <a:pt x="256" y="76"/>
                    <a:pt x="256" y="51"/>
                  </a:cubicBezTo>
                  <a:cubicBezTo>
                    <a:pt x="256" y="27"/>
                    <a:pt x="236" y="6"/>
                    <a:pt x="212" y="6"/>
                  </a:cubicBezTo>
                  <a:cubicBezTo>
                    <a:pt x="187" y="6"/>
                    <a:pt x="167" y="26"/>
                    <a:pt x="167" y="51"/>
                  </a:cubicBezTo>
                  <a:cubicBezTo>
                    <a:pt x="166" y="75"/>
                    <a:pt x="186" y="95"/>
                    <a:pt x="211" y="96"/>
                  </a:cubicBezTo>
                  <a:close/>
                  <a:moveTo>
                    <a:pt x="308" y="132"/>
                  </a:moveTo>
                  <a:cubicBezTo>
                    <a:pt x="309" y="111"/>
                    <a:pt x="294" y="92"/>
                    <a:pt x="273" y="89"/>
                  </a:cubicBezTo>
                  <a:cubicBezTo>
                    <a:pt x="251" y="84"/>
                    <a:pt x="230" y="95"/>
                    <a:pt x="222" y="116"/>
                  </a:cubicBezTo>
                  <a:cubicBezTo>
                    <a:pt x="214" y="136"/>
                    <a:pt x="222" y="159"/>
                    <a:pt x="240" y="170"/>
                  </a:cubicBezTo>
                  <a:cubicBezTo>
                    <a:pt x="246" y="173"/>
                    <a:pt x="253" y="180"/>
                    <a:pt x="261" y="172"/>
                  </a:cubicBezTo>
                  <a:cubicBezTo>
                    <a:pt x="261" y="172"/>
                    <a:pt x="263" y="173"/>
                    <a:pt x="264" y="173"/>
                  </a:cubicBezTo>
                  <a:cubicBezTo>
                    <a:pt x="267" y="174"/>
                    <a:pt x="270" y="176"/>
                    <a:pt x="273" y="175"/>
                  </a:cubicBezTo>
                  <a:cubicBezTo>
                    <a:pt x="294" y="172"/>
                    <a:pt x="308" y="154"/>
                    <a:pt x="308" y="132"/>
                  </a:cubicBezTo>
                  <a:close/>
                  <a:moveTo>
                    <a:pt x="87" y="174"/>
                  </a:moveTo>
                  <a:cubicBezTo>
                    <a:pt x="91" y="181"/>
                    <a:pt x="95" y="178"/>
                    <a:pt x="100" y="174"/>
                  </a:cubicBezTo>
                  <a:cubicBezTo>
                    <a:pt x="117" y="157"/>
                    <a:pt x="118" y="129"/>
                    <a:pt x="101" y="111"/>
                  </a:cubicBezTo>
                  <a:cubicBezTo>
                    <a:pt x="84" y="94"/>
                    <a:pt x="56" y="93"/>
                    <a:pt x="38" y="109"/>
                  </a:cubicBezTo>
                  <a:cubicBezTo>
                    <a:pt x="21" y="126"/>
                    <a:pt x="19" y="155"/>
                    <a:pt x="36" y="172"/>
                  </a:cubicBezTo>
                  <a:cubicBezTo>
                    <a:pt x="38" y="175"/>
                    <a:pt x="41" y="176"/>
                    <a:pt x="44" y="178"/>
                  </a:cubicBezTo>
                  <a:cubicBezTo>
                    <a:pt x="45" y="177"/>
                    <a:pt x="46" y="176"/>
                    <a:pt x="47" y="175"/>
                  </a:cubicBezTo>
                  <a:cubicBezTo>
                    <a:pt x="45" y="172"/>
                    <a:pt x="43" y="168"/>
                    <a:pt x="41" y="165"/>
                  </a:cubicBezTo>
                  <a:cubicBezTo>
                    <a:pt x="31" y="154"/>
                    <a:pt x="30" y="137"/>
                    <a:pt x="37" y="125"/>
                  </a:cubicBezTo>
                  <a:cubicBezTo>
                    <a:pt x="43" y="112"/>
                    <a:pt x="59" y="104"/>
                    <a:pt x="72" y="106"/>
                  </a:cubicBezTo>
                  <a:cubicBezTo>
                    <a:pt x="88" y="108"/>
                    <a:pt x="100" y="118"/>
                    <a:pt x="104" y="133"/>
                  </a:cubicBezTo>
                  <a:cubicBezTo>
                    <a:pt x="108" y="151"/>
                    <a:pt x="101" y="163"/>
                    <a:pt x="87" y="174"/>
                  </a:cubicBezTo>
                  <a:close/>
                  <a:moveTo>
                    <a:pt x="74" y="170"/>
                  </a:moveTo>
                  <a:cubicBezTo>
                    <a:pt x="79" y="170"/>
                    <a:pt x="83" y="171"/>
                    <a:pt x="86" y="170"/>
                  </a:cubicBezTo>
                  <a:cubicBezTo>
                    <a:pt x="98" y="163"/>
                    <a:pt x="104" y="147"/>
                    <a:pt x="100" y="133"/>
                  </a:cubicBezTo>
                  <a:cubicBezTo>
                    <a:pt x="96" y="118"/>
                    <a:pt x="82" y="108"/>
                    <a:pt x="66" y="109"/>
                  </a:cubicBezTo>
                  <a:cubicBezTo>
                    <a:pt x="51" y="110"/>
                    <a:pt x="39" y="122"/>
                    <a:pt x="36" y="137"/>
                  </a:cubicBezTo>
                  <a:cubicBezTo>
                    <a:pt x="33" y="151"/>
                    <a:pt x="42" y="167"/>
                    <a:pt x="55" y="171"/>
                  </a:cubicBezTo>
                  <a:cubicBezTo>
                    <a:pt x="61" y="173"/>
                    <a:pt x="71" y="182"/>
                    <a:pt x="74" y="170"/>
                  </a:cubicBezTo>
                  <a:close/>
                  <a:moveTo>
                    <a:pt x="229" y="99"/>
                  </a:moveTo>
                  <a:cubicBezTo>
                    <a:pt x="216" y="98"/>
                    <a:pt x="203" y="98"/>
                    <a:pt x="192" y="97"/>
                  </a:cubicBezTo>
                  <a:cubicBezTo>
                    <a:pt x="193" y="98"/>
                    <a:pt x="195" y="100"/>
                    <a:pt x="198" y="102"/>
                  </a:cubicBezTo>
                  <a:cubicBezTo>
                    <a:pt x="215" y="118"/>
                    <a:pt x="218" y="144"/>
                    <a:pt x="205" y="163"/>
                  </a:cubicBezTo>
                  <a:cubicBezTo>
                    <a:pt x="197" y="176"/>
                    <a:pt x="197" y="176"/>
                    <a:pt x="210" y="180"/>
                  </a:cubicBezTo>
                  <a:cubicBezTo>
                    <a:pt x="210" y="180"/>
                    <a:pt x="211" y="179"/>
                    <a:pt x="212" y="179"/>
                  </a:cubicBezTo>
                  <a:cubicBezTo>
                    <a:pt x="213" y="176"/>
                    <a:pt x="214" y="173"/>
                    <a:pt x="216" y="168"/>
                  </a:cubicBezTo>
                  <a:cubicBezTo>
                    <a:pt x="218" y="174"/>
                    <a:pt x="219" y="178"/>
                    <a:pt x="220" y="181"/>
                  </a:cubicBezTo>
                  <a:cubicBezTo>
                    <a:pt x="223" y="181"/>
                    <a:pt x="224" y="180"/>
                    <a:pt x="226" y="180"/>
                  </a:cubicBezTo>
                  <a:cubicBezTo>
                    <a:pt x="236" y="176"/>
                    <a:pt x="236" y="174"/>
                    <a:pt x="230" y="166"/>
                  </a:cubicBezTo>
                  <a:cubicBezTo>
                    <a:pt x="224" y="158"/>
                    <a:pt x="220" y="149"/>
                    <a:pt x="217" y="140"/>
                  </a:cubicBezTo>
                  <a:cubicBezTo>
                    <a:pt x="212" y="124"/>
                    <a:pt x="219" y="110"/>
                    <a:pt x="229" y="99"/>
                  </a:cubicBezTo>
                  <a:close/>
                  <a:moveTo>
                    <a:pt x="135" y="178"/>
                  </a:moveTo>
                  <a:cubicBezTo>
                    <a:pt x="129" y="168"/>
                    <a:pt x="122" y="158"/>
                    <a:pt x="117" y="150"/>
                  </a:cubicBezTo>
                  <a:cubicBezTo>
                    <a:pt x="113" y="158"/>
                    <a:pt x="110" y="167"/>
                    <a:pt x="106" y="176"/>
                  </a:cubicBezTo>
                  <a:cubicBezTo>
                    <a:pt x="106" y="176"/>
                    <a:pt x="107" y="177"/>
                    <a:pt x="108" y="177"/>
                  </a:cubicBezTo>
                  <a:cubicBezTo>
                    <a:pt x="111" y="173"/>
                    <a:pt x="114" y="169"/>
                    <a:pt x="116" y="166"/>
                  </a:cubicBezTo>
                  <a:cubicBezTo>
                    <a:pt x="120" y="172"/>
                    <a:pt x="124" y="178"/>
                    <a:pt x="128" y="184"/>
                  </a:cubicBezTo>
                  <a:cubicBezTo>
                    <a:pt x="132" y="181"/>
                    <a:pt x="134" y="179"/>
                    <a:pt x="135" y="17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322"/>
            <p:cNvSpPr>
              <a:spLocks/>
            </p:cNvSpPr>
            <p:nvPr/>
          </p:nvSpPr>
          <p:spPr bwMode="auto">
            <a:xfrm>
              <a:off x="10026650" y="5648325"/>
              <a:ext cx="327025" cy="677863"/>
            </a:xfrm>
            <a:custGeom>
              <a:avLst/>
              <a:gdLst>
                <a:gd name="T0" fmla="*/ 57 w 118"/>
                <a:gd name="T1" fmla="*/ 0 h 244"/>
                <a:gd name="T2" fmla="*/ 71 w 118"/>
                <a:gd name="T3" fmla="*/ 2 h 244"/>
                <a:gd name="T4" fmla="*/ 71 w 118"/>
                <a:gd name="T5" fmla="*/ 1 h 244"/>
                <a:gd name="T6" fmla="*/ 74 w 118"/>
                <a:gd name="T7" fmla="*/ 4 h 244"/>
                <a:gd name="T8" fmla="*/ 74 w 118"/>
                <a:gd name="T9" fmla="*/ 4 h 244"/>
                <a:gd name="T10" fmla="*/ 73 w 118"/>
                <a:gd name="T11" fmla="*/ 22 h 244"/>
                <a:gd name="T12" fmla="*/ 73 w 118"/>
                <a:gd name="T13" fmla="*/ 22 h 244"/>
                <a:gd name="T14" fmla="*/ 68 w 118"/>
                <a:gd name="T15" fmla="*/ 24 h 244"/>
                <a:gd name="T16" fmla="*/ 83 w 118"/>
                <a:gd name="T17" fmla="*/ 34 h 244"/>
                <a:gd name="T18" fmla="*/ 84 w 118"/>
                <a:gd name="T19" fmla="*/ 55 h 244"/>
                <a:gd name="T20" fmla="*/ 96 w 118"/>
                <a:gd name="T21" fmla="*/ 57 h 244"/>
                <a:gd name="T22" fmla="*/ 118 w 118"/>
                <a:gd name="T23" fmla="*/ 244 h 244"/>
                <a:gd name="T24" fmla="*/ 81 w 118"/>
                <a:gd name="T25" fmla="*/ 244 h 244"/>
                <a:gd name="T26" fmla="*/ 81 w 118"/>
                <a:gd name="T27" fmla="*/ 210 h 244"/>
                <a:gd name="T28" fmla="*/ 81 w 118"/>
                <a:gd name="T29" fmla="*/ 189 h 244"/>
                <a:gd name="T30" fmla="*/ 60 w 118"/>
                <a:gd name="T31" fmla="*/ 168 h 244"/>
                <a:gd name="T32" fmla="*/ 37 w 118"/>
                <a:gd name="T33" fmla="*/ 187 h 244"/>
                <a:gd name="T34" fmla="*/ 36 w 118"/>
                <a:gd name="T35" fmla="*/ 226 h 244"/>
                <a:gd name="T36" fmla="*/ 36 w 118"/>
                <a:gd name="T37" fmla="*/ 244 h 244"/>
                <a:gd name="T38" fmla="*/ 0 w 118"/>
                <a:gd name="T39" fmla="*/ 244 h 244"/>
                <a:gd name="T40" fmla="*/ 5 w 118"/>
                <a:gd name="T41" fmla="*/ 198 h 244"/>
                <a:gd name="T42" fmla="*/ 21 w 118"/>
                <a:gd name="T43" fmla="*/ 71 h 244"/>
                <a:gd name="T44" fmla="*/ 38 w 118"/>
                <a:gd name="T45" fmla="*/ 57 h 244"/>
                <a:gd name="T46" fmla="*/ 38 w 118"/>
                <a:gd name="T47" fmla="*/ 7 h 244"/>
                <a:gd name="T48" fmla="*/ 51 w 118"/>
                <a:gd name="T49" fmla="*/ 25 h 244"/>
                <a:gd name="T50" fmla="*/ 50 w 118"/>
                <a:gd name="T51" fmla="*/ 6 h 244"/>
                <a:gd name="T52" fmla="*/ 50 w 118"/>
                <a:gd name="T53" fmla="*/ 6 h 244"/>
                <a:gd name="T54" fmla="*/ 57 w 118"/>
                <a:gd name="T5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244">
                  <a:moveTo>
                    <a:pt x="57" y="0"/>
                  </a:moveTo>
                  <a:cubicBezTo>
                    <a:pt x="62" y="0"/>
                    <a:pt x="66" y="1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2"/>
                    <a:pt x="73" y="3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10"/>
                    <a:pt x="73" y="16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1" y="23"/>
                    <a:pt x="69" y="24"/>
                    <a:pt x="68" y="24"/>
                  </a:cubicBezTo>
                  <a:cubicBezTo>
                    <a:pt x="73" y="28"/>
                    <a:pt x="81" y="30"/>
                    <a:pt x="83" y="34"/>
                  </a:cubicBezTo>
                  <a:cubicBezTo>
                    <a:pt x="86" y="40"/>
                    <a:pt x="84" y="48"/>
                    <a:pt x="84" y="55"/>
                  </a:cubicBezTo>
                  <a:cubicBezTo>
                    <a:pt x="88" y="56"/>
                    <a:pt x="91" y="56"/>
                    <a:pt x="96" y="57"/>
                  </a:cubicBezTo>
                  <a:cubicBezTo>
                    <a:pt x="103" y="119"/>
                    <a:pt x="111" y="181"/>
                    <a:pt x="118" y="244"/>
                  </a:cubicBezTo>
                  <a:cubicBezTo>
                    <a:pt x="106" y="244"/>
                    <a:pt x="95" y="244"/>
                    <a:pt x="81" y="244"/>
                  </a:cubicBezTo>
                  <a:cubicBezTo>
                    <a:pt x="81" y="233"/>
                    <a:pt x="81" y="221"/>
                    <a:pt x="81" y="210"/>
                  </a:cubicBezTo>
                  <a:cubicBezTo>
                    <a:pt x="81" y="203"/>
                    <a:pt x="82" y="196"/>
                    <a:pt x="81" y="189"/>
                  </a:cubicBezTo>
                  <a:cubicBezTo>
                    <a:pt x="81" y="177"/>
                    <a:pt x="72" y="168"/>
                    <a:pt x="60" y="168"/>
                  </a:cubicBezTo>
                  <a:cubicBezTo>
                    <a:pt x="49" y="167"/>
                    <a:pt x="39" y="175"/>
                    <a:pt x="37" y="187"/>
                  </a:cubicBezTo>
                  <a:cubicBezTo>
                    <a:pt x="36" y="200"/>
                    <a:pt x="37" y="213"/>
                    <a:pt x="36" y="226"/>
                  </a:cubicBezTo>
                  <a:cubicBezTo>
                    <a:pt x="36" y="232"/>
                    <a:pt x="36" y="237"/>
                    <a:pt x="36" y="244"/>
                  </a:cubicBezTo>
                  <a:cubicBezTo>
                    <a:pt x="24" y="244"/>
                    <a:pt x="13" y="244"/>
                    <a:pt x="0" y="244"/>
                  </a:cubicBezTo>
                  <a:cubicBezTo>
                    <a:pt x="2" y="229"/>
                    <a:pt x="3" y="213"/>
                    <a:pt x="5" y="198"/>
                  </a:cubicBezTo>
                  <a:cubicBezTo>
                    <a:pt x="10" y="156"/>
                    <a:pt x="16" y="114"/>
                    <a:pt x="21" y="71"/>
                  </a:cubicBezTo>
                  <a:cubicBezTo>
                    <a:pt x="22" y="60"/>
                    <a:pt x="23" y="52"/>
                    <a:pt x="38" y="57"/>
                  </a:cubicBezTo>
                  <a:cubicBezTo>
                    <a:pt x="38" y="40"/>
                    <a:pt x="38" y="24"/>
                    <a:pt x="38" y="7"/>
                  </a:cubicBezTo>
                  <a:cubicBezTo>
                    <a:pt x="53" y="8"/>
                    <a:pt x="46" y="19"/>
                    <a:pt x="51" y="25"/>
                  </a:cubicBezTo>
                  <a:cubicBezTo>
                    <a:pt x="51" y="19"/>
                    <a:pt x="50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2" y="4"/>
                    <a:pt x="55" y="2"/>
                    <a:pt x="57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323"/>
            <p:cNvSpPr>
              <a:spLocks/>
            </p:cNvSpPr>
            <p:nvPr/>
          </p:nvSpPr>
          <p:spPr bwMode="auto">
            <a:xfrm>
              <a:off x="8569325" y="4129088"/>
              <a:ext cx="709613" cy="804863"/>
            </a:xfrm>
            <a:custGeom>
              <a:avLst/>
              <a:gdLst>
                <a:gd name="T0" fmla="*/ 252 w 255"/>
                <a:gd name="T1" fmla="*/ 290 h 290"/>
                <a:gd name="T2" fmla="*/ 111 w 255"/>
                <a:gd name="T3" fmla="*/ 290 h 290"/>
                <a:gd name="T4" fmla="*/ 119 w 255"/>
                <a:gd name="T5" fmla="*/ 226 h 290"/>
                <a:gd name="T6" fmla="*/ 145 w 255"/>
                <a:gd name="T7" fmla="*/ 203 h 290"/>
                <a:gd name="T8" fmla="*/ 167 w 255"/>
                <a:gd name="T9" fmla="*/ 180 h 290"/>
                <a:gd name="T10" fmla="*/ 95 w 255"/>
                <a:gd name="T11" fmla="*/ 106 h 290"/>
                <a:gd name="T12" fmla="*/ 11 w 255"/>
                <a:gd name="T13" fmla="*/ 18 h 290"/>
                <a:gd name="T14" fmla="*/ 7 w 255"/>
                <a:gd name="T15" fmla="*/ 14 h 290"/>
                <a:gd name="T16" fmla="*/ 6 w 255"/>
                <a:gd name="T17" fmla="*/ 1 h 290"/>
                <a:gd name="T18" fmla="*/ 18 w 255"/>
                <a:gd name="T19" fmla="*/ 4 h 290"/>
                <a:gd name="T20" fmla="*/ 57 w 255"/>
                <a:gd name="T21" fmla="*/ 43 h 290"/>
                <a:gd name="T22" fmla="*/ 175 w 255"/>
                <a:gd name="T23" fmla="*/ 166 h 290"/>
                <a:gd name="T24" fmla="*/ 193 w 255"/>
                <a:gd name="T25" fmla="*/ 178 h 290"/>
                <a:gd name="T26" fmla="*/ 208 w 255"/>
                <a:gd name="T27" fmla="*/ 195 h 290"/>
                <a:gd name="T28" fmla="*/ 213 w 255"/>
                <a:gd name="T29" fmla="*/ 201 h 290"/>
                <a:gd name="T30" fmla="*/ 255 w 255"/>
                <a:gd name="T31" fmla="*/ 255 h 290"/>
                <a:gd name="T32" fmla="*/ 252 w 255"/>
                <a:gd name="T3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290">
                  <a:moveTo>
                    <a:pt x="252" y="290"/>
                  </a:moveTo>
                  <a:cubicBezTo>
                    <a:pt x="204" y="290"/>
                    <a:pt x="158" y="290"/>
                    <a:pt x="111" y="290"/>
                  </a:cubicBezTo>
                  <a:cubicBezTo>
                    <a:pt x="107" y="267"/>
                    <a:pt x="107" y="245"/>
                    <a:pt x="119" y="226"/>
                  </a:cubicBezTo>
                  <a:cubicBezTo>
                    <a:pt x="125" y="216"/>
                    <a:pt x="135" y="208"/>
                    <a:pt x="145" y="203"/>
                  </a:cubicBezTo>
                  <a:cubicBezTo>
                    <a:pt x="156" y="198"/>
                    <a:pt x="165" y="195"/>
                    <a:pt x="167" y="180"/>
                  </a:cubicBezTo>
                  <a:cubicBezTo>
                    <a:pt x="144" y="156"/>
                    <a:pt x="120" y="131"/>
                    <a:pt x="95" y="106"/>
                  </a:cubicBezTo>
                  <a:cubicBezTo>
                    <a:pt x="67" y="76"/>
                    <a:pt x="39" y="47"/>
                    <a:pt x="11" y="18"/>
                  </a:cubicBezTo>
                  <a:cubicBezTo>
                    <a:pt x="10" y="17"/>
                    <a:pt x="8" y="15"/>
                    <a:pt x="7" y="14"/>
                  </a:cubicBezTo>
                  <a:cubicBezTo>
                    <a:pt x="3" y="10"/>
                    <a:pt x="0" y="5"/>
                    <a:pt x="6" y="1"/>
                  </a:cubicBezTo>
                  <a:cubicBezTo>
                    <a:pt x="9" y="0"/>
                    <a:pt x="15" y="1"/>
                    <a:pt x="18" y="4"/>
                  </a:cubicBezTo>
                  <a:cubicBezTo>
                    <a:pt x="31" y="16"/>
                    <a:pt x="44" y="30"/>
                    <a:pt x="57" y="43"/>
                  </a:cubicBezTo>
                  <a:cubicBezTo>
                    <a:pt x="96" y="84"/>
                    <a:pt x="136" y="125"/>
                    <a:pt x="175" y="166"/>
                  </a:cubicBezTo>
                  <a:cubicBezTo>
                    <a:pt x="180" y="171"/>
                    <a:pt x="187" y="173"/>
                    <a:pt x="193" y="178"/>
                  </a:cubicBezTo>
                  <a:cubicBezTo>
                    <a:pt x="198" y="183"/>
                    <a:pt x="203" y="189"/>
                    <a:pt x="208" y="195"/>
                  </a:cubicBezTo>
                  <a:cubicBezTo>
                    <a:pt x="209" y="197"/>
                    <a:pt x="211" y="200"/>
                    <a:pt x="213" y="201"/>
                  </a:cubicBezTo>
                  <a:cubicBezTo>
                    <a:pt x="240" y="209"/>
                    <a:pt x="253" y="227"/>
                    <a:pt x="255" y="255"/>
                  </a:cubicBezTo>
                  <a:cubicBezTo>
                    <a:pt x="255" y="266"/>
                    <a:pt x="253" y="278"/>
                    <a:pt x="252" y="29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324"/>
            <p:cNvSpPr>
              <a:spLocks noEditPoints="1"/>
            </p:cNvSpPr>
            <p:nvPr/>
          </p:nvSpPr>
          <p:spPr bwMode="auto">
            <a:xfrm>
              <a:off x="9020175" y="5792788"/>
              <a:ext cx="503238" cy="496888"/>
            </a:xfrm>
            <a:custGeom>
              <a:avLst/>
              <a:gdLst>
                <a:gd name="T0" fmla="*/ 10 w 181"/>
                <a:gd name="T1" fmla="*/ 119 h 179"/>
                <a:gd name="T2" fmla="*/ 11 w 181"/>
                <a:gd name="T3" fmla="*/ 110 h 179"/>
                <a:gd name="T4" fmla="*/ 5 w 181"/>
                <a:gd name="T5" fmla="*/ 87 h 179"/>
                <a:gd name="T6" fmla="*/ 9 w 181"/>
                <a:gd name="T7" fmla="*/ 71 h 179"/>
                <a:gd name="T8" fmla="*/ 17 w 181"/>
                <a:gd name="T9" fmla="*/ 48 h 179"/>
                <a:gd name="T10" fmla="*/ 29 w 181"/>
                <a:gd name="T11" fmla="*/ 33 h 179"/>
                <a:gd name="T12" fmla="*/ 47 w 181"/>
                <a:gd name="T13" fmla="*/ 19 h 179"/>
                <a:gd name="T14" fmla="*/ 58 w 181"/>
                <a:gd name="T15" fmla="*/ 5 h 179"/>
                <a:gd name="T16" fmla="*/ 88 w 181"/>
                <a:gd name="T17" fmla="*/ 6 h 179"/>
                <a:gd name="T18" fmla="*/ 105 w 181"/>
                <a:gd name="T19" fmla="*/ 0 h 179"/>
                <a:gd name="T20" fmla="*/ 130 w 181"/>
                <a:gd name="T21" fmla="*/ 15 h 179"/>
                <a:gd name="T22" fmla="*/ 146 w 181"/>
                <a:gd name="T23" fmla="*/ 27 h 179"/>
                <a:gd name="T24" fmla="*/ 162 w 181"/>
                <a:gd name="T25" fmla="*/ 44 h 179"/>
                <a:gd name="T26" fmla="*/ 169 w 181"/>
                <a:gd name="T27" fmla="*/ 62 h 179"/>
                <a:gd name="T28" fmla="*/ 174 w 181"/>
                <a:gd name="T29" fmla="*/ 86 h 179"/>
                <a:gd name="T30" fmla="*/ 172 w 181"/>
                <a:gd name="T31" fmla="*/ 106 h 179"/>
                <a:gd name="T32" fmla="*/ 165 w 181"/>
                <a:gd name="T33" fmla="*/ 129 h 179"/>
                <a:gd name="T34" fmla="*/ 153 w 181"/>
                <a:gd name="T35" fmla="*/ 143 h 179"/>
                <a:gd name="T36" fmla="*/ 134 w 181"/>
                <a:gd name="T37" fmla="*/ 161 h 179"/>
                <a:gd name="T38" fmla="*/ 117 w 181"/>
                <a:gd name="T39" fmla="*/ 168 h 179"/>
                <a:gd name="T40" fmla="*/ 93 w 181"/>
                <a:gd name="T41" fmla="*/ 172 h 179"/>
                <a:gd name="T42" fmla="*/ 73 w 181"/>
                <a:gd name="T43" fmla="*/ 170 h 179"/>
                <a:gd name="T44" fmla="*/ 53 w 181"/>
                <a:gd name="T45" fmla="*/ 162 h 179"/>
                <a:gd name="T46" fmla="*/ 34 w 181"/>
                <a:gd name="T47" fmla="*/ 158 h 179"/>
                <a:gd name="T48" fmla="*/ 24 w 181"/>
                <a:gd name="T49" fmla="*/ 136 h 179"/>
                <a:gd name="T50" fmla="*/ 7 w 181"/>
                <a:gd name="T51" fmla="*/ 120 h 179"/>
                <a:gd name="T52" fmla="*/ 10 w 181"/>
                <a:gd name="T53" fmla="*/ 119 h 179"/>
                <a:gd name="T54" fmla="*/ 139 w 181"/>
                <a:gd name="T55" fmla="*/ 88 h 179"/>
                <a:gd name="T56" fmla="*/ 91 w 181"/>
                <a:gd name="T57" fmla="*/ 40 h 179"/>
                <a:gd name="T58" fmla="*/ 42 w 181"/>
                <a:gd name="T59" fmla="*/ 89 h 179"/>
                <a:gd name="T60" fmla="*/ 90 w 181"/>
                <a:gd name="T61" fmla="*/ 137 h 179"/>
                <a:gd name="T62" fmla="*/ 139 w 181"/>
                <a:gd name="T63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179">
                  <a:moveTo>
                    <a:pt x="10" y="119"/>
                  </a:moveTo>
                  <a:cubicBezTo>
                    <a:pt x="10" y="116"/>
                    <a:pt x="12" y="113"/>
                    <a:pt x="11" y="110"/>
                  </a:cubicBezTo>
                  <a:cubicBezTo>
                    <a:pt x="10" y="102"/>
                    <a:pt x="6" y="95"/>
                    <a:pt x="5" y="87"/>
                  </a:cubicBezTo>
                  <a:cubicBezTo>
                    <a:pt x="4" y="82"/>
                    <a:pt x="0" y="76"/>
                    <a:pt x="9" y="71"/>
                  </a:cubicBezTo>
                  <a:cubicBezTo>
                    <a:pt x="15" y="68"/>
                    <a:pt x="15" y="56"/>
                    <a:pt x="17" y="48"/>
                  </a:cubicBezTo>
                  <a:cubicBezTo>
                    <a:pt x="19" y="41"/>
                    <a:pt x="16" y="34"/>
                    <a:pt x="29" y="33"/>
                  </a:cubicBezTo>
                  <a:cubicBezTo>
                    <a:pt x="35" y="33"/>
                    <a:pt x="41" y="24"/>
                    <a:pt x="47" y="19"/>
                  </a:cubicBezTo>
                  <a:cubicBezTo>
                    <a:pt x="51" y="14"/>
                    <a:pt x="54" y="9"/>
                    <a:pt x="58" y="5"/>
                  </a:cubicBezTo>
                  <a:cubicBezTo>
                    <a:pt x="69" y="14"/>
                    <a:pt x="78" y="6"/>
                    <a:pt x="88" y="6"/>
                  </a:cubicBezTo>
                  <a:cubicBezTo>
                    <a:pt x="93" y="5"/>
                    <a:pt x="99" y="2"/>
                    <a:pt x="105" y="0"/>
                  </a:cubicBezTo>
                  <a:cubicBezTo>
                    <a:pt x="107" y="7"/>
                    <a:pt x="123" y="16"/>
                    <a:pt x="130" y="15"/>
                  </a:cubicBezTo>
                  <a:cubicBezTo>
                    <a:pt x="138" y="15"/>
                    <a:pt x="144" y="15"/>
                    <a:pt x="146" y="27"/>
                  </a:cubicBezTo>
                  <a:cubicBezTo>
                    <a:pt x="147" y="33"/>
                    <a:pt x="156" y="40"/>
                    <a:pt x="162" y="44"/>
                  </a:cubicBezTo>
                  <a:cubicBezTo>
                    <a:pt x="170" y="50"/>
                    <a:pt x="170" y="53"/>
                    <a:pt x="169" y="62"/>
                  </a:cubicBezTo>
                  <a:cubicBezTo>
                    <a:pt x="169" y="70"/>
                    <a:pt x="171" y="78"/>
                    <a:pt x="174" y="86"/>
                  </a:cubicBezTo>
                  <a:cubicBezTo>
                    <a:pt x="177" y="93"/>
                    <a:pt x="181" y="98"/>
                    <a:pt x="172" y="106"/>
                  </a:cubicBezTo>
                  <a:cubicBezTo>
                    <a:pt x="167" y="110"/>
                    <a:pt x="166" y="121"/>
                    <a:pt x="165" y="129"/>
                  </a:cubicBezTo>
                  <a:cubicBezTo>
                    <a:pt x="164" y="137"/>
                    <a:pt x="160" y="140"/>
                    <a:pt x="153" y="143"/>
                  </a:cubicBezTo>
                  <a:cubicBezTo>
                    <a:pt x="146" y="147"/>
                    <a:pt x="141" y="155"/>
                    <a:pt x="134" y="161"/>
                  </a:cubicBezTo>
                  <a:cubicBezTo>
                    <a:pt x="130" y="165"/>
                    <a:pt x="127" y="172"/>
                    <a:pt x="117" y="168"/>
                  </a:cubicBezTo>
                  <a:cubicBezTo>
                    <a:pt x="111" y="165"/>
                    <a:pt x="101" y="169"/>
                    <a:pt x="93" y="172"/>
                  </a:cubicBezTo>
                  <a:cubicBezTo>
                    <a:pt x="86" y="174"/>
                    <a:pt x="81" y="179"/>
                    <a:pt x="73" y="170"/>
                  </a:cubicBezTo>
                  <a:cubicBezTo>
                    <a:pt x="70" y="165"/>
                    <a:pt x="60" y="164"/>
                    <a:pt x="53" y="162"/>
                  </a:cubicBezTo>
                  <a:cubicBezTo>
                    <a:pt x="47" y="160"/>
                    <a:pt x="41" y="159"/>
                    <a:pt x="34" y="158"/>
                  </a:cubicBezTo>
                  <a:cubicBezTo>
                    <a:pt x="39" y="145"/>
                    <a:pt x="28" y="143"/>
                    <a:pt x="24" y="136"/>
                  </a:cubicBezTo>
                  <a:cubicBezTo>
                    <a:pt x="20" y="130"/>
                    <a:pt x="13" y="126"/>
                    <a:pt x="7" y="120"/>
                  </a:cubicBezTo>
                  <a:cubicBezTo>
                    <a:pt x="8" y="120"/>
                    <a:pt x="9" y="119"/>
                    <a:pt x="10" y="119"/>
                  </a:cubicBezTo>
                  <a:close/>
                  <a:moveTo>
                    <a:pt x="139" y="88"/>
                  </a:moveTo>
                  <a:cubicBezTo>
                    <a:pt x="139" y="61"/>
                    <a:pt x="118" y="40"/>
                    <a:pt x="91" y="40"/>
                  </a:cubicBezTo>
                  <a:cubicBezTo>
                    <a:pt x="63" y="40"/>
                    <a:pt x="42" y="61"/>
                    <a:pt x="42" y="89"/>
                  </a:cubicBezTo>
                  <a:cubicBezTo>
                    <a:pt x="42" y="115"/>
                    <a:pt x="64" y="137"/>
                    <a:pt x="90" y="137"/>
                  </a:cubicBezTo>
                  <a:cubicBezTo>
                    <a:pt x="118" y="138"/>
                    <a:pt x="139" y="116"/>
                    <a:pt x="139" y="8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325"/>
            <p:cNvSpPr>
              <a:spLocks/>
            </p:cNvSpPr>
            <p:nvPr/>
          </p:nvSpPr>
          <p:spPr bwMode="auto">
            <a:xfrm>
              <a:off x="7539038" y="2797175"/>
              <a:ext cx="588963" cy="835025"/>
            </a:xfrm>
            <a:custGeom>
              <a:avLst/>
              <a:gdLst>
                <a:gd name="T0" fmla="*/ 94 w 212"/>
                <a:gd name="T1" fmla="*/ 198 h 300"/>
                <a:gd name="T2" fmla="*/ 124 w 212"/>
                <a:gd name="T3" fmla="*/ 219 h 300"/>
                <a:gd name="T4" fmla="*/ 83 w 212"/>
                <a:gd name="T5" fmla="*/ 280 h 300"/>
                <a:gd name="T6" fmla="*/ 13 w 212"/>
                <a:gd name="T7" fmla="*/ 272 h 300"/>
                <a:gd name="T8" fmla="*/ 1 w 212"/>
                <a:gd name="T9" fmla="*/ 233 h 300"/>
                <a:gd name="T10" fmla="*/ 4 w 212"/>
                <a:gd name="T11" fmla="*/ 223 h 300"/>
                <a:gd name="T12" fmla="*/ 42 w 212"/>
                <a:gd name="T13" fmla="*/ 165 h 300"/>
                <a:gd name="T14" fmla="*/ 68 w 212"/>
                <a:gd name="T15" fmla="*/ 182 h 300"/>
                <a:gd name="T16" fmla="*/ 95 w 212"/>
                <a:gd name="T17" fmla="*/ 159 h 300"/>
                <a:gd name="T18" fmla="*/ 190 w 212"/>
                <a:gd name="T19" fmla="*/ 14 h 300"/>
                <a:gd name="T20" fmla="*/ 193 w 212"/>
                <a:gd name="T21" fmla="*/ 11 h 300"/>
                <a:gd name="T22" fmla="*/ 205 w 212"/>
                <a:gd name="T23" fmla="*/ 5 h 300"/>
                <a:gd name="T24" fmla="*/ 205 w 212"/>
                <a:gd name="T25" fmla="*/ 19 h 300"/>
                <a:gd name="T26" fmla="*/ 103 w 212"/>
                <a:gd name="T27" fmla="*/ 173 h 300"/>
                <a:gd name="T28" fmla="*/ 94 w 212"/>
                <a:gd name="T29" fmla="*/ 19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300">
                  <a:moveTo>
                    <a:pt x="94" y="198"/>
                  </a:moveTo>
                  <a:cubicBezTo>
                    <a:pt x="105" y="206"/>
                    <a:pt x="114" y="212"/>
                    <a:pt x="124" y="219"/>
                  </a:cubicBezTo>
                  <a:cubicBezTo>
                    <a:pt x="110" y="240"/>
                    <a:pt x="98" y="261"/>
                    <a:pt x="83" y="280"/>
                  </a:cubicBezTo>
                  <a:cubicBezTo>
                    <a:pt x="68" y="300"/>
                    <a:pt x="26" y="295"/>
                    <a:pt x="13" y="272"/>
                  </a:cubicBezTo>
                  <a:cubicBezTo>
                    <a:pt x="6" y="261"/>
                    <a:pt x="4" y="246"/>
                    <a:pt x="1" y="233"/>
                  </a:cubicBezTo>
                  <a:cubicBezTo>
                    <a:pt x="0" y="230"/>
                    <a:pt x="2" y="226"/>
                    <a:pt x="4" y="223"/>
                  </a:cubicBezTo>
                  <a:cubicBezTo>
                    <a:pt x="16" y="203"/>
                    <a:pt x="29" y="184"/>
                    <a:pt x="42" y="165"/>
                  </a:cubicBezTo>
                  <a:cubicBezTo>
                    <a:pt x="51" y="171"/>
                    <a:pt x="60" y="176"/>
                    <a:pt x="68" y="182"/>
                  </a:cubicBezTo>
                  <a:cubicBezTo>
                    <a:pt x="81" y="178"/>
                    <a:pt x="88" y="169"/>
                    <a:pt x="95" y="159"/>
                  </a:cubicBezTo>
                  <a:cubicBezTo>
                    <a:pt x="126" y="111"/>
                    <a:pt x="158" y="63"/>
                    <a:pt x="190" y="14"/>
                  </a:cubicBezTo>
                  <a:cubicBezTo>
                    <a:pt x="191" y="13"/>
                    <a:pt x="192" y="12"/>
                    <a:pt x="193" y="11"/>
                  </a:cubicBezTo>
                  <a:cubicBezTo>
                    <a:pt x="196" y="7"/>
                    <a:pt x="199" y="0"/>
                    <a:pt x="205" y="5"/>
                  </a:cubicBezTo>
                  <a:cubicBezTo>
                    <a:pt x="212" y="10"/>
                    <a:pt x="208" y="15"/>
                    <a:pt x="205" y="19"/>
                  </a:cubicBezTo>
                  <a:cubicBezTo>
                    <a:pt x="171" y="71"/>
                    <a:pt x="137" y="122"/>
                    <a:pt x="103" y="173"/>
                  </a:cubicBezTo>
                  <a:cubicBezTo>
                    <a:pt x="98" y="181"/>
                    <a:pt x="97" y="190"/>
                    <a:pt x="94" y="19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326"/>
            <p:cNvSpPr>
              <a:spLocks noEditPoints="1"/>
            </p:cNvSpPr>
            <p:nvPr/>
          </p:nvSpPr>
          <p:spPr bwMode="auto">
            <a:xfrm>
              <a:off x="8589963" y="5948363"/>
              <a:ext cx="319088" cy="344488"/>
            </a:xfrm>
            <a:custGeom>
              <a:avLst/>
              <a:gdLst>
                <a:gd name="T0" fmla="*/ 76 w 115"/>
                <a:gd name="T1" fmla="*/ 112 h 124"/>
                <a:gd name="T2" fmla="*/ 22 w 115"/>
                <a:gd name="T3" fmla="*/ 107 h 124"/>
                <a:gd name="T4" fmla="*/ 4 w 115"/>
                <a:gd name="T5" fmla="*/ 81 h 124"/>
                <a:gd name="T6" fmla="*/ 2 w 115"/>
                <a:gd name="T7" fmla="*/ 52 h 124"/>
                <a:gd name="T8" fmla="*/ 13 w 115"/>
                <a:gd name="T9" fmla="*/ 25 h 124"/>
                <a:gd name="T10" fmla="*/ 37 w 115"/>
                <a:gd name="T11" fmla="*/ 8 h 124"/>
                <a:gd name="T12" fmla="*/ 92 w 115"/>
                <a:gd name="T13" fmla="*/ 15 h 124"/>
                <a:gd name="T14" fmla="*/ 110 w 115"/>
                <a:gd name="T15" fmla="*/ 41 h 124"/>
                <a:gd name="T16" fmla="*/ 115 w 115"/>
                <a:gd name="T17" fmla="*/ 63 h 124"/>
                <a:gd name="T18" fmla="*/ 107 w 115"/>
                <a:gd name="T19" fmla="*/ 85 h 124"/>
                <a:gd name="T20" fmla="*/ 94 w 115"/>
                <a:gd name="T21" fmla="*/ 102 h 124"/>
                <a:gd name="T22" fmla="*/ 78 w 115"/>
                <a:gd name="T23" fmla="*/ 116 h 124"/>
                <a:gd name="T24" fmla="*/ 76 w 115"/>
                <a:gd name="T25" fmla="*/ 112 h 124"/>
                <a:gd name="T26" fmla="*/ 92 w 115"/>
                <a:gd name="T27" fmla="*/ 61 h 124"/>
                <a:gd name="T28" fmla="*/ 55 w 115"/>
                <a:gd name="T29" fmla="*/ 24 h 124"/>
                <a:gd name="T30" fmla="*/ 19 w 115"/>
                <a:gd name="T31" fmla="*/ 61 h 124"/>
                <a:gd name="T32" fmla="*/ 56 w 115"/>
                <a:gd name="T33" fmla="*/ 98 h 124"/>
                <a:gd name="T34" fmla="*/ 92 w 115"/>
                <a:gd name="T35" fmla="*/ 6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24">
                  <a:moveTo>
                    <a:pt x="76" y="112"/>
                  </a:moveTo>
                  <a:cubicBezTo>
                    <a:pt x="57" y="124"/>
                    <a:pt x="39" y="114"/>
                    <a:pt x="22" y="107"/>
                  </a:cubicBezTo>
                  <a:cubicBezTo>
                    <a:pt x="14" y="103"/>
                    <a:pt x="8" y="91"/>
                    <a:pt x="4" y="81"/>
                  </a:cubicBezTo>
                  <a:cubicBezTo>
                    <a:pt x="1" y="72"/>
                    <a:pt x="0" y="61"/>
                    <a:pt x="2" y="52"/>
                  </a:cubicBezTo>
                  <a:cubicBezTo>
                    <a:pt x="3" y="42"/>
                    <a:pt x="7" y="32"/>
                    <a:pt x="13" y="25"/>
                  </a:cubicBezTo>
                  <a:cubicBezTo>
                    <a:pt x="19" y="18"/>
                    <a:pt x="28" y="12"/>
                    <a:pt x="37" y="8"/>
                  </a:cubicBezTo>
                  <a:cubicBezTo>
                    <a:pt x="56" y="0"/>
                    <a:pt x="76" y="6"/>
                    <a:pt x="92" y="15"/>
                  </a:cubicBezTo>
                  <a:cubicBezTo>
                    <a:pt x="101" y="19"/>
                    <a:pt x="105" y="32"/>
                    <a:pt x="110" y="41"/>
                  </a:cubicBezTo>
                  <a:cubicBezTo>
                    <a:pt x="113" y="48"/>
                    <a:pt x="115" y="56"/>
                    <a:pt x="115" y="63"/>
                  </a:cubicBezTo>
                  <a:cubicBezTo>
                    <a:pt x="114" y="71"/>
                    <a:pt x="107" y="78"/>
                    <a:pt x="107" y="85"/>
                  </a:cubicBezTo>
                  <a:cubicBezTo>
                    <a:pt x="108" y="97"/>
                    <a:pt x="98" y="97"/>
                    <a:pt x="94" y="102"/>
                  </a:cubicBezTo>
                  <a:cubicBezTo>
                    <a:pt x="89" y="107"/>
                    <a:pt x="83" y="111"/>
                    <a:pt x="78" y="116"/>
                  </a:cubicBezTo>
                  <a:cubicBezTo>
                    <a:pt x="78" y="114"/>
                    <a:pt x="77" y="113"/>
                    <a:pt x="76" y="112"/>
                  </a:cubicBezTo>
                  <a:close/>
                  <a:moveTo>
                    <a:pt x="92" y="61"/>
                  </a:moveTo>
                  <a:cubicBezTo>
                    <a:pt x="92" y="41"/>
                    <a:pt x="75" y="24"/>
                    <a:pt x="55" y="24"/>
                  </a:cubicBezTo>
                  <a:cubicBezTo>
                    <a:pt x="35" y="24"/>
                    <a:pt x="19" y="41"/>
                    <a:pt x="19" y="61"/>
                  </a:cubicBezTo>
                  <a:cubicBezTo>
                    <a:pt x="19" y="81"/>
                    <a:pt x="35" y="98"/>
                    <a:pt x="56" y="98"/>
                  </a:cubicBezTo>
                  <a:cubicBezTo>
                    <a:pt x="76" y="98"/>
                    <a:pt x="92" y="81"/>
                    <a:pt x="92" y="6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Freeform 327"/>
            <p:cNvSpPr>
              <a:spLocks/>
            </p:cNvSpPr>
            <p:nvPr/>
          </p:nvSpPr>
          <p:spPr bwMode="auto">
            <a:xfrm>
              <a:off x="9109075" y="4321175"/>
              <a:ext cx="417513" cy="527050"/>
            </a:xfrm>
            <a:custGeom>
              <a:avLst/>
              <a:gdLst>
                <a:gd name="T0" fmla="*/ 54 w 150"/>
                <a:gd name="T1" fmla="*/ 80 h 190"/>
                <a:gd name="T2" fmla="*/ 127 w 150"/>
                <a:gd name="T3" fmla="*/ 88 h 190"/>
                <a:gd name="T4" fmla="*/ 139 w 150"/>
                <a:gd name="T5" fmla="*/ 155 h 190"/>
                <a:gd name="T6" fmla="*/ 81 w 150"/>
                <a:gd name="T7" fmla="*/ 189 h 190"/>
                <a:gd name="T8" fmla="*/ 118 w 150"/>
                <a:gd name="T9" fmla="*/ 162 h 190"/>
                <a:gd name="T10" fmla="*/ 118 w 150"/>
                <a:gd name="T11" fmla="*/ 116 h 190"/>
                <a:gd name="T12" fmla="*/ 45 w 150"/>
                <a:gd name="T13" fmla="*/ 98 h 190"/>
                <a:gd name="T14" fmla="*/ 31 w 150"/>
                <a:gd name="T15" fmla="*/ 81 h 190"/>
                <a:gd name="T16" fmla="*/ 29 w 150"/>
                <a:gd name="T17" fmla="*/ 77 h 190"/>
                <a:gd name="T18" fmla="*/ 15 w 150"/>
                <a:gd name="T19" fmla="*/ 44 h 190"/>
                <a:gd name="T20" fmla="*/ 1 w 150"/>
                <a:gd name="T21" fmla="*/ 8 h 190"/>
                <a:gd name="T22" fmla="*/ 2 w 150"/>
                <a:gd name="T23" fmla="*/ 0 h 190"/>
                <a:gd name="T24" fmla="*/ 10 w 150"/>
                <a:gd name="T25" fmla="*/ 3 h 190"/>
                <a:gd name="T26" fmla="*/ 38 w 150"/>
                <a:gd name="T27" fmla="*/ 49 h 190"/>
                <a:gd name="T28" fmla="*/ 48 w 150"/>
                <a:gd name="T29" fmla="*/ 66 h 190"/>
                <a:gd name="T30" fmla="*/ 54 w 150"/>
                <a:gd name="T31" fmla="*/ 8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90">
                  <a:moveTo>
                    <a:pt x="54" y="80"/>
                  </a:moveTo>
                  <a:cubicBezTo>
                    <a:pt x="83" y="66"/>
                    <a:pt x="108" y="69"/>
                    <a:pt x="127" y="88"/>
                  </a:cubicBezTo>
                  <a:cubicBezTo>
                    <a:pt x="145" y="106"/>
                    <a:pt x="150" y="132"/>
                    <a:pt x="139" y="155"/>
                  </a:cubicBezTo>
                  <a:cubicBezTo>
                    <a:pt x="129" y="177"/>
                    <a:pt x="107" y="190"/>
                    <a:pt x="81" y="189"/>
                  </a:cubicBezTo>
                  <a:cubicBezTo>
                    <a:pt x="96" y="184"/>
                    <a:pt x="110" y="177"/>
                    <a:pt x="118" y="162"/>
                  </a:cubicBezTo>
                  <a:cubicBezTo>
                    <a:pt x="125" y="146"/>
                    <a:pt x="125" y="131"/>
                    <a:pt x="118" y="116"/>
                  </a:cubicBezTo>
                  <a:cubicBezTo>
                    <a:pt x="104" y="90"/>
                    <a:pt x="77" y="83"/>
                    <a:pt x="45" y="98"/>
                  </a:cubicBezTo>
                  <a:cubicBezTo>
                    <a:pt x="40" y="93"/>
                    <a:pt x="36" y="87"/>
                    <a:pt x="31" y="81"/>
                  </a:cubicBezTo>
                  <a:cubicBezTo>
                    <a:pt x="30" y="80"/>
                    <a:pt x="29" y="78"/>
                    <a:pt x="29" y="77"/>
                  </a:cubicBezTo>
                  <a:cubicBezTo>
                    <a:pt x="32" y="63"/>
                    <a:pt x="19" y="55"/>
                    <a:pt x="15" y="44"/>
                  </a:cubicBezTo>
                  <a:cubicBezTo>
                    <a:pt x="10" y="32"/>
                    <a:pt x="5" y="20"/>
                    <a:pt x="1" y="8"/>
                  </a:cubicBezTo>
                  <a:cubicBezTo>
                    <a:pt x="0" y="6"/>
                    <a:pt x="2" y="3"/>
                    <a:pt x="2" y="0"/>
                  </a:cubicBezTo>
                  <a:cubicBezTo>
                    <a:pt x="5" y="1"/>
                    <a:pt x="9" y="1"/>
                    <a:pt x="10" y="3"/>
                  </a:cubicBezTo>
                  <a:cubicBezTo>
                    <a:pt x="20" y="18"/>
                    <a:pt x="29" y="34"/>
                    <a:pt x="38" y="49"/>
                  </a:cubicBezTo>
                  <a:cubicBezTo>
                    <a:pt x="42" y="55"/>
                    <a:pt x="45" y="60"/>
                    <a:pt x="48" y="66"/>
                  </a:cubicBezTo>
                  <a:cubicBezTo>
                    <a:pt x="51" y="70"/>
                    <a:pt x="52" y="75"/>
                    <a:pt x="54" y="8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Freeform 328"/>
            <p:cNvSpPr>
              <a:spLocks/>
            </p:cNvSpPr>
            <p:nvPr/>
          </p:nvSpPr>
          <p:spPr bwMode="auto">
            <a:xfrm>
              <a:off x="7802563" y="2967038"/>
              <a:ext cx="592138" cy="769938"/>
            </a:xfrm>
            <a:custGeom>
              <a:avLst/>
              <a:gdLst>
                <a:gd name="T0" fmla="*/ 80 w 213"/>
                <a:gd name="T1" fmla="*/ 211 h 277"/>
                <a:gd name="T2" fmla="*/ 81 w 213"/>
                <a:gd name="T3" fmla="*/ 246 h 277"/>
                <a:gd name="T4" fmla="*/ 64 w 213"/>
                <a:gd name="T5" fmla="*/ 269 h 277"/>
                <a:gd name="T6" fmla="*/ 53 w 213"/>
                <a:gd name="T7" fmla="*/ 277 h 277"/>
                <a:gd name="T8" fmla="*/ 51 w 213"/>
                <a:gd name="T9" fmla="*/ 274 h 277"/>
                <a:gd name="T10" fmla="*/ 80 w 213"/>
                <a:gd name="T11" fmla="*/ 233 h 277"/>
                <a:gd name="T12" fmla="*/ 72 w 213"/>
                <a:gd name="T13" fmla="*/ 227 h 277"/>
                <a:gd name="T14" fmla="*/ 42 w 213"/>
                <a:gd name="T15" fmla="*/ 268 h 277"/>
                <a:gd name="T16" fmla="*/ 31 w 213"/>
                <a:gd name="T17" fmla="*/ 260 h 277"/>
                <a:gd name="T18" fmla="*/ 61 w 213"/>
                <a:gd name="T19" fmla="*/ 219 h 277"/>
                <a:gd name="T20" fmla="*/ 52 w 213"/>
                <a:gd name="T21" fmla="*/ 212 h 277"/>
                <a:gd name="T22" fmla="*/ 22 w 213"/>
                <a:gd name="T23" fmla="*/ 253 h 277"/>
                <a:gd name="T24" fmla="*/ 12 w 213"/>
                <a:gd name="T25" fmla="*/ 246 h 277"/>
                <a:gd name="T26" fmla="*/ 41 w 213"/>
                <a:gd name="T27" fmla="*/ 205 h 277"/>
                <a:gd name="T28" fmla="*/ 33 w 213"/>
                <a:gd name="T29" fmla="*/ 198 h 277"/>
                <a:gd name="T30" fmla="*/ 3 w 213"/>
                <a:gd name="T31" fmla="*/ 239 h 277"/>
                <a:gd name="T32" fmla="*/ 0 w 213"/>
                <a:gd name="T33" fmla="*/ 238 h 277"/>
                <a:gd name="T34" fmla="*/ 3 w 213"/>
                <a:gd name="T35" fmla="*/ 225 h 277"/>
                <a:gd name="T36" fmla="*/ 26 w 213"/>
                <a:gd name="T37" fmla="*/ 193 h 277"/>
                <a:gd name="T38" fmla="*/ 48 w 213"/>
                <a:gd name="T39" fmla="*/ 189 h 277"/>
                <a:gd name="T40" fmla="*/ 54 w 213"/>
                <a:gd name="T41" fmla="*/ 193 h 277"/>
                <a:gd name="T42" fmla="*/ 75 w 213"/>
                <a:gd name="T43" fmla="*/ 184 h 277"/>
                <a:gd name="T44" fmla="*/ 82 w 213"/>
                <a:gd name="T45" fmla="*/ 177 h 277"/>
                <a:gd name="T46" fmla="*/ 203 w 213"/>
                <a:gd name="T47" fmla="*/ 8 h 277"/>
                <a:gd name="T48" fmla="*/ 210 w 213"/>
                <a:gd name="T49" fmla="*/ 0 h 277"/>
                <a:gd name="T50" fmla="*/ 213 w 213"/>
                <a:gd name="T51" fmla="*/ 2 h 277"/>
                <a:gd name="T52" fmla="*/ 207 w 213"/>
                <a:gd name="T53" fmla="*/ 12 h 277"/>
                <a:gd name="T54" fmla="*/ 87 w 213"/>
                <a:gd name="T55" fmla="*/ 180 h 277"/>
                <a:gd name="T56" fmla="*/ 84 w 213"/>
                <a:gd name="T57" fmla="*/ 194 h 277"/>
                <a:gd name="T58" fmla="*/ 80 w 213"/>
                <a:gd name="T59" fmla="*/ 2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3" h="277">
                  <a:moveTo>
                    <a:pt x="80" y="211"/>
                  </a:moveTo>
                  <a:cubicBezTo>
                    <a:pt x="95" y="226"/>
                    <a:pt x="95" y="226"/>
                    <a:pt x="81" y="246"/>
                  </a:cubicBezTo>
                  <a:cubicBezTo>
                    <a:pt x="76" y="254"/>
                    <a:pt x="70" y="262"/>
                    <a:pt x="64" y="269"/>
                  </a:cubicBezTo>
                  <a:cubicBezTo>
                    <a:pt x="62" y="272"/>
                    <a:pt x="57" y="274"/>
                    <a:pt x="53" y="277"/>
                  </a:cubicBezTo>
                  <a:cubicBezTo>
                    <a:pt x="53" y="276"/>
                    <a:pt x="52" y="275"/>
                    <a:pt x="51" y="274"/>
                  </a:cubicBezTo>
                  <a:cubicBezTo>
                    <a:pt x="61" y="260"/>
                    <a:pt x="70" y="247"/>
                    <a:pt x="80" y="233"/>
                  </a:cubicBezTo>
                  <a:cubicBezTo>
                    <a:pt x="78" y="231"/>
                    <a:pt x="75" y="229"/>
                    <a:pt x="72" y="227"/>
                  </a:cubicBezTo>
                  <a:cubicBezTo>
                    <a:pt x="62" y="241"/>
                    <a:pt x="52" y="254"/>
                    <a:pt x="42" y="268"/>
                  </a:cubicBezTo>
                  <a:cubicBezTo>
                    <a:pt x="38" y="265"/>
                    <a:pt x="35" y="263"/>
                    <a:pt x="31" y="260"/>
                  </a:cubicBezTo>
                  <a:cubicBezTo>
                    <a:pt x="41" y="246"/>
                    <a:pt x="50" y="233"/>
                    <a:pt x="61" y="219"/>
                  </a:cubicBezTo>
                  <a:cubicBezTo>
                    <a:pt x="58" y="217"/>
                    <a:pt x="55" y="215"/>
                    <a:pt x="52" y="212"/>
                  </a:cubicBezTo>
                  <a:cubicBezTo>
                    <a:pt x="42" y="226"/>
                    <a:pt x="32" y="240"/>
                    <a:pt x="22" y="253"/>
                  </a:cubicBezTo>
                  <a:cubicBezTo>
                    <a:pt x="19" y="251"/>
                    <a:pt x="16" y="249"/>
                    <a:pt x="12" y="246"/>
                  </a:cubicBezTo>
                  <a:cubicBezTo>
                    <a:pt x="22" y="232"/>
                    <a:pt x="31" y="219"/>
                    <a:pt x="41" y="205"/>
                  </a:cubicBezTo>
                  <a:cubicBezTo>
                    <a:pt x="39" y="203"/>
                    <a:pt x="36" y="201"/>
                    <a:pt x="33" y="198"/>
                  </a:cubicBezTo>
                  <a:cubicBezTo>
                    <a:pt x="23" y="212"/>
                    <a:pt x="13" y="226"/>
                    <a:pt x="3" y="239"/>
                  </a:cubicBezTo>
                  <a:cubicBezTo>
                    <a:pt x="2" y="239"/>
                    <a:pt x="1" y="238"/>
                    <a:pt x="0" y="238"/>
                  </a:cubicBezTo>
                  <a:cubicBezTo>
                    <a:pt x="1" y="233"/>
                    <a:pt x="1" y="228"/>
                    <a:pt x="3" y="225"/>
                  </a:cubicBezTo>
                  <a:cubicBezTo>
                    <a:pt x="10" y="214"/>
                    <a:pt x="19" y="203"/>
                    <a:pt x="26" y="193"/>
                  </a:cubicBezTo>
                  <a:cubicBezTo>
                    <a:pt x="34" y="182"/>
                    <a:pt x="37" y="181"/>
                    <a:pt x="48" y="189"/>
                  </a:cubicBezTo>
                  <a:cubicBezTo>
                    <a:pt x="51" y="191"/>
                    <a:pt x="54" y="193"/>
                    <a:pt x="54" y="193"/>
                  </a:cubicBezTo>
                  <a:cubicBezTo>
                    <a:pt x="62" y="190"/>
                    <a:pt x="69" y="187"/>
                    <a:pt x="75" y="184"/>
                  </a:cubicBezTo>
                  <a:cubicBezTo>
                    <a:pt x="78" y="183"/>
                    <a:pt x="80" y="179"/>
                    <a:pt x="82" y="177"/>
                  </a:cubicBezTo>
                  <a:cubicBezTo>
                    <a:pt x="122" y="121"/>
                    <a:pt x="163" y="64"/>
                    <a:pt x="203" y="8"/>
                  </a:cubicBezTo>
                  <a:cubicBezTo>
                    <a:pt x="205" y="5"/>
                    <a:pt x="208" y="3"/>
                    <a:pt x="210" y="0"/>
                  </a:cubicBezTo>
                  <a:cubicBezTo>
                    <a:pt x="211" y="1"/>
                    <a:pt x="212" y="1"/>
                    <a:pt x="213" y="2"/>
                  </a:cubicBezTo>
                  <a:cubicBezTo>
                    <a:pt x="211" y="5"/>
                    <a:pt x="210" y="9"/>
                    <a:pt x="207" y="12"/>
                  </a:cubicBezTo>
                  <a:cubicBezTo>
                    <a:pt x="167" y="68"/>
                    <a:pt x="127" y="124"/>
                    <a:pt x="87" y="180"/>
                  </a:cubicBezTo>
                  <a:cubicBezTo>
                    <a:pt x="84" y="184"/>
                    <a:pt x="81" y="188"/>
                    <a:pt x="84" y="194"/>
                  </a:cubicBezTo>
                  <a:cubicBezTo>
                    <a:pt x="85" y="198"/>
                    <a:pt x="81" y="205"/>
                    <a:pt x="80" y="21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329"/>
            <p:cNvSpPr>
              <a:spLocks/>
            </p:cNvSpPr>
            <p:nvPr/>
          </p:nvSpPr>
          <p:spPr bwMode="auto">
            <a:xfrm>
              <a:off x="7835900" y="4748213"/>
              <a:ext cx="492125" cy="184150"/>
            </a:xfrm>
            <a:custGeom>
              <a:avLst/>
              <a:gdLst>
                <a:gd name="T0" fmla="*/ 66 w 177"/>
                <a:gd name="T1" fmla="*/ 0 h 66"/>
                <a:gd name="T2" fmla="*/ 75 w 177"/>
                <a:gd name="T3" fmla="*/ 1 h 66"/>
                <a:gd name="T4" fmla="*/ 75 w 177"/>
                <a:gd name="T5" fmla="*/ 47 h 66"/>
                <a:gd name="T6" fmla="*/ 151 w 177"/>
                <a:gd name="T7" fmla="*/ 47 h 66"/>
                <a:gd name="T8" fmla="*/ 153 w 177"/>
                <a:gd name="T9" fmla="*/ 39 h 66"/>
                <a:gd name="T10" fmla="*/ 177 w 177"/>
                <a:gd name="T11" fmla="*/ 52 h 66"/>
                <a:gd name="T12" fmla="*/ 154 w 177"/>
                <a:gd name="T13" fmla="*/ 66 h 66"/>
                <a:gd name="T14" fmla="*/ 151 w 177"/>
                <a:gd name="T15" fmla="*/ 56 h 66"/>
                <a:gd name="T16" fmla="*/ 4 w 177"/>
                <a:gd name="T17" fmla="*/ 56 h 66"/>
                <a:gd name="T18" fmla="*/ 10 w 177"/>
                <a:gd name="T19" fmla="*/ 47 h 66"/>
                <a:gd name="T20" fmla="*/ 68 w 177"/>
                <a:gd name="T21" fmla="*/ 47 h 66"/>
                <a:gd name="T22" fmla="*/ 66 w 177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66">
                  <a:moveTo>
                    <a:pt x="66" y="0"/>
                  </a:moveTo>
                  <a:cubicBezTo>
                    <a:pt x="69" y="0"/>
                    <a:pt x="72" y="0"/>
                    <a:pt x="75" y="1"/>
                  </a:cubicBezTo>
                  <a:cubicBezTo>
                    <a:pt x="75" y="16"/>
                    <a:pt x="75" y="31"/>
                    <a:pt x="75" y="47"/>
                  </a:cubicBezTo>
                  <a:cubicBezTo>
                    <a:pt x="100" y="47"/>
                    <a:pt x="125" y="47"/>
                    <a:pt x="151" y="47"/>
                  </a:cubicBezTo>
                  <a:cubicBezTo>
                    <a:pt x="152" y="45"/>
                    <a:pt x="152" y="42"/>
                    <a:pt x="153" y="39"/>
                  </a:cubicBezTo>
                  <a:cubicBezTo>
                    <a:pt x="161" y="43"/>
                    <a:pt x="168" y="47"/>
                    <a:pt x="177" y="52"/>
                  </a:cubicBezTo>
                  <a:cubicBezTo>
                    <a:pt x="169" y="57"/>
                    <a:pt x="162" y="61"/>
                    <a:pt x="154" y="66"/>
                  </a:cubicBezTo>
                  <a:cubicBezTo>
                    <a:pt x="153" y="62"/>
                    <a:pt x="152" y="59"/>
                    <a:pt x="151" y="56"/>
                  </a:cubicBezTo>
                  <a:cubicBezTo>
                    <a:pt x="102" y="56"/>
                    <a:pt x="53" y="56"/>
                    <a:pt x="4" y="56"/>
                  </a:cubicBezTo>
                  <a:cubicBezTo>
                    <a:pt x="0" y="49"/>
                    <a:pt x="4" y="47"/>
                    <a:pt x="10" y="47"/>
                  </a:cubicBezTo>
                  <a:cubicBezTo>
                    <a:pt x="30" y="47"/>
                    <a:pt x="49" y="47"/>
                    <a:pt x="68" y="47"/>
                  </a:cubicBezTo>
                  <a:cubicBezTo>
                    <a:pt x="62" y="42"/>
                    <a:pt x="61" y="10"/>
                    <a:pt x="66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330"/>
            <p:cNvSpPr>
              <a:spLocks/>
            </p:cNvSpPr>
            <p:nvPr/>
          </p:nvSpPr>
          <p:spPr bwMode="auto">
            <a:xfrm>
              <a:off x="9793288" y="5584825"/>
              <a:ext cx="371475" cy="96838"/>
            </a:xfrm>
            <a:custGeom>
              <a:avLst/>
              <a:gdLst>
                <a:gd name="T0" fmla="*/ 134 w 134"/>
                <a:gd name="T1" fmla="*/ 29 h 35"/>
                <a:gd name="T2" fmla="*/ 85 w 134"/>
                <a:gd name="T3" fmla="*/ 20 h 35"/>
                <a:gd name="T4" fmla="*/ 81 w 134"/>
                <a:gd name="T5" fmla="*/ 35 h 35"/>
                <a:gd name="T6" fmla="*/ 0 w 134"/>
                <a:gd name="T7" fmla="*/ 20 h 35"/>
                <a:gd name="T8" fmla="*/ 3 w 134"/>
                <a:gd name="T9" fmla="*/ 0 h 35"/>
                <a:gd name="T10" fmla="*/ 52 w 134"/>
                <a:gd name="T11" fmla="*/ 10 h 35"/>
                <a:gd name="T12" fmla="*/ 128 w 134"/>
                <a:gd name="T13" fmla="*/ 24 h 35"/>
                <a:gd name="T14" fmla="*/ 134 w 134"/>
                <a:gd name="T15" fmla="*/ 29 h 35"/>
                <a:gd name="T16" fmla="*/ 134 w 134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5">
                  <a:moveTo>
                    <a:pt x="134" y="29"/>
                  </a:moveTo>
                  <a:cubicBezTo>
                    <a:pt x="118" y="26"/>
                    <a:pt x="102" y="23"/>
                    <a:pt x="85" y="20"/>
                  </a:cubicBezTo>
                  <a:cubicBezTo>
                    <a:pt x="83" y="25"/>
                    <a:pt x="82" y="29"/>
                    <a:pt x="81" y="35"/>
                  </a:cubicBezTo>
                  <a:cubicBezTo>
                    <a:pt x="54" y="30"/>
                    <a:pt x="27" y="25"/>
                    <a:pt x="0" y="20"/>
                  </a:cubicBezTo>
                  <a:cubicBezTo>
                    <a:pt x="1" y="13"/>
                    <a:pt x="2" y="7"/>
                    <a:pt x="3" y="0"/>
                  </a:cubicBezTo>
                  <a:cubicBezTo>
                    <a:pt x="20" y="3"/>
                    <a:pt x="36" y="6"/>
                    <a:pt x="52" y="10"/>
                  </a:cubicBezTo>
                  <a:cubicBezTo>
                    <a:pt x="78" y="14"/>
                    <a:pt x="103" y="19"/>
                    <a:pt x="128" y="24"/>
                  </a:cubicBezTo>
                  <a:cubicBezTo>
                    <a:pt x="130" y="25"/>
                    <a:pt x="132" y="27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331"/>
            <p:cNvSpPr>
              <a:spLocks/>
            </p:cNvSpPr>
            <p:nvPr/>
          </p:nvSpPr>
          <p:spPr bwMode="auto">
            <a:xfrm>
              <a:off x="10204450" y="5281613"/>
              <a:ext cx="93663" cy="373063"/>
            </a:xfrm>
            <a:custGeom>
              <a:avLst/>
              <a:gdLst>
                <a:gd name="T0" fmla="*/ 7 w 34"/>
                <a:gd name="T1" fmla="*/ 134 h 134"/>
                <a:gd name="T2" fmla="*/ 14 w 34"/>
                <a:gd name="T3" fmla="*/ 84 h 134"/>
                <a:gd name="T4" fmla="*/ 0 w 34"/>
                <a:gd name="T5" fmla="*/ 80 h 134"/>
                <a:gd name="T6" fmla="*/ 15 w 34"/>
                <a:gd name="T7" fmla="*/ 0 h 134"/>
                <a:gd name="T8" fmla="*/ 34 w 34"/>
                <a:gd name="T9" fmla="*/ 3 h 134"/>
                <a:gd name="T10" fmla="*/ 23 w 34"/>
                <a:gd name="T11" fmla="*/ 64 h 134"/>
                <a:gd name="T12" fmla="*/ 11 w 34"/>
                <a:gd name="T13" fmla="*/ 126 h 134"/>
                <a:gd name="T14" fmla="*/ 7 w 34"/>
                <a:gd name="T15" fmla="*/ 133 h 134"/>
                <a:gd name="T16" fmla="*/ 7 w 34"/>
                <a:gd name="T1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4">
                  <a:moveTo>
                    <a:pt x="7" y="134"/>
                  </a:moveTo>
                  <a:cubicBezTo>
                    <a:pt x="9" y="117"/>
                    <a:pt x="12" y="101"/>
                    <a:pt x="14" y="84"/>
                  </a:cubicBezTo>
                  <a:cubicBezTo>
                    <a:pt x="10" y="83"/>
                    <a:pt x="6" y="82"/>
                    <a:pt x="0" y="80"/>
                  </a:cubicBezTo>
                  <a:cubicBezTo>
                    <a:pt x="5" y="54"/>
                    <a:pt x="9" y="27"/>
                    <a:pt x="15" y="0"/>
                  </a:cubicBezTo>
                  <a:cubicBezTo>
                    <a:pt x="21" y="1"/>
                    <a:pt x="27" y="2"/>
                    <a:pt x="34" y="3"/>
                  </a:cubicBezTo>
                  <a:cubicBezTo>
                    <a:pt x="30" y="24"/>
                    <a:pt x="27" y="44"/>
                    <a:pt x="23" y="64"/>
                  </a:cubicBezTo>
                  <a:cubicBezTo>
                    <a:pt x="19" y="85"/>
                    <a:pt x="15" y="106"/>
                    <a:pt x="11" y="126"/>
                  </a:cubicBezTo>
                  <a:cubicBezTo>
                    <a:pt x="10" y="129"/>
                    <a:pt x="8" y="131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332"/>
            <p:cNvSpPr>
              <a:spLocks/>
            </p:cNvSpPr>
            <p:nvPr/>
          </p:nvSpPr>
          <p:spPr bwMode="auto">
            <a:xfrm>
              <a:off x="10229850" y="5689600"/>
              <a:ext cx="374650" cy="98425"/>
            </a:xfrm>
            <a:custGeom>
              <a:avLst/>
              <a:gdLst>
                <a:gd name="T0" fmla="*/ 0 w 135"/>
                <a:gd name="T1" fmla="*/ 7 h 35"/>
                <a:gd name="T2" fmla="*/ 25 w 135"/>
                <a:gd name="T3" fmla="*/ 11 h 35"/>
                <a:gd name="T4" fmla="*/ 50 w 135"/>
                <a:gd name="T5" fmla="*/ 16 h 35"/>
                <a:gd name="T6" fmla="*/ 54 w 135"/>
                <a:gd name="T7" fmla="*/ 0 h 35"/>
                <a:gd name="T8" fmla="*/ 135 w 135"/>
                <a:gd name="T9" fmla="*/ 15 h 35"/>
                <a:gd name="T10" fmla="*/ 131 w 135"/>
                <a:gd name="T11" fmla="*/ 35 h 35"/>
                <a:gd name="T12" fmla="*/ 79 w 135"/>
                <a:gd name="T13" fmla="*/ 25 h 35"/>
                <a:gd name="T14" fmla="*/ 6 w 135"/>
                <a:gd name="T15" fmla="*/ 11 h 35"/>
                <a:gd name="T16" fmla="*/ 0 w 135"/>
                <a:gd name="T17" fmla="*/ 7 h 35"/>
                <a:gd name="T18" fmla="*/ 0 w 135"/>
                <a:gd name="T1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35">
                  <a:moveTo>
                    <a:pt x="0" y="7"/>
                  </a:moveTo>
                  <a:cubicBezTo>
                    <a:pt x="8" y="8"/>
                    <a:pt x="17" y="10"/>
                    <a:pt x="25" y="11"/>
                  </a:cubicBezTo>
                  <a:cubicBezTo>
                    <a:pt x="33" y="12"/>
                    <a:pt x="41" y="14"/>
                    <a:pt x="50" y="16"/>
                  </a:cubicBezTo>
                  <a:cubicBezTo>
                    <a:pt x="51" y="11"/>
                    <a:pt x="53" y="6"/>
                    <a:pt x="54" y="0"/>
                  </a:cubicBezTo>
                  <a:cubicBezTo>
                    <a:pt x="81" y="5"/>
                    <a:pt x="107" y="10"/>
                    <a:pt x="135" y="15"/>
                  </a:cubicBezTo>
                  <a:cubicBezTo>
                    <a:pt x="134" y="22"/>
                    <a:pt x="133" y="28"/>
                    <a:pt x="131" y="35"/>
                  </a:cubicBezTo>
                  <a:cubicBezTo>
                    <a:pt x="113" y="32"/>
                    <a:pt x="96" y="29"/>
                    <a:pt x="79" y="25"/>
                  </a:cubicBezTo>
                  <a:cubicBezTo>
                    <a:pt x="55" y="21"/>
                    <a:pt x="30" y="16"/>
                    <a:pt x="6" y="11"/>
                  </a:cubicBezTo>
                  <a:cubicBezTo>
                    <a:pt x="4" y="11"/>
                    <a:pt x="2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333"/>
            <p:cNvSpPr>
              <a:spLocks/>
            </p:cNvSpPr>
            <p:nvPr/>
          </p:nvSpPr>
          <p:spPr bwMode="auto">
            <a:xfrm>
              <a:off x="9023350" y="2963863"/>
              <a:ext cx="163513" cy="144463"/>
            </a:xfrm>
            <a:custGeom>
              <a:avLst/>
              <a:gdLst>
                <a:gd name="T0" fmla="*/ 49 w 59"/>
                <a:gd name="T1" fmla="*/ 32 h 52"/>
                <a:gd name="T2" fmla="*/ 47 w 59"/>
                <a:gd name="T3" fmla="*/ 51 h 52"/>
                <a:gd name="T4" fmla="*/ 29 w 59"/>
                <a:gd name="T5" fmla="*/ 49 h 52"/>
                <a:gd name="T6" fmla="*/ 3 w 59"/>
                <a:gd name="T7" fmla="*/ 44 h 52"/>
                <a:gd name="T8" fmla="*/ 0 w 59"/>
                <a:gd name="T9" fmla="*/ 32 h 52"/>
                <a:gd name="T10" fmla="*/ 1 w 59"/>
                <a:gd name="T11" fmla="*/ 12 h 52"/>
                <a:gd name="T12" fmla="*/ 26 w 59"/>
                <a:gd name="T13" fmla="*/ 6 h 52"/>
                <a:gd name="T14" fmla="*/ 30 w 59"/>
                <a:gd name="T15" fmla="*/ 12 h 52"/>
                <a:gd name="T16" fmla="*/ 29 w 59"/>
                <a:gd name="T17" fmla="*/ 20 h 52"/>
                <a:gd name="T18" fmla="*/ 38 w 59"/>
                <a:gd name="T19" fmla="*/ 30 h 52"/>
                <a:gd name="T20" fmla="*/ 49 w 59"/>
                <a:gd name="T21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2">
                  <a:moveTo>
                    <a:pt x="49" y="32"/>
                  </a:moveTo>
                  <a:cubicBezTo>
                    <a:pt x="52" y="39"/>
                    <a:pt x="59" y="46"/>
                    <a:pt x="47" y="51"/>
                  </a:cubicBezTo>
                  <a:cubicBezTo>
                    <a:pt x="41" y="51"/>
                    <a:pt x="33" y="52"/>
                    <a:pt x="29" y="49"/>
                  </a:cubicBezTo>
                  <a:cubicBezTo>
                    <a:pt x="21" y="42"/>
                    <a:pt x="12" y="43"/>
                    <a:pt x="3" y="44"/>
                  </a:cubicBezTo>
                  <a:cubicBezTo>
                    <a:pt x="2" y="40"/>
                    <a:pt x="1" y="36"/>
                    <a:pt x="0" y="32"/>
                  </a:cubicBezTo>
                  <a:cubicBezTo>
                    <a:pt x="0" y="25"/>
                    <a:pt x="1" y="18"/>
                    <a:pt x="1" y="12"/>
                  </a:cubicBezTo>
                  <a:cubicBezTo>
                    <a:pt x="7" y="0"/>
                    <a:pt x="17" y="3"/>
                    <a:pt x="26" y="6"/>
                  </a:cubicBezTo>
                  <a:cubicBezTo>
                    <a:pt x="28" y="8"/>
                    <a:pt x="29" y="10"/>
                    <a:pt x="30" y="12"/>
                  </a:cubicBezTo>
                  <a:cubicBezTo>
                    <a:pt x="30" y="15"/>
                    <a:pt x="30" y="18"/>
                    <a:pt x="29" y="20"/>
                  </a:cubicBezTo>
                  <a:cubicBezTo>
                    <a:pt x="27" y="28"/>
                    <a:pt x="28" y="32"/>
                    <a:pt x="38" y="30"/>
                  </a:cubicBezTo>
                  <a:cubicBezTo>
                    <a:pt x="41" y="29"/>
                    <a:pt x="45" y="31"/>
                    <a:pt x="49" y="3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334"/>
            <p:cNvSpPr>
              <a:spLocks/>
            </p:cNvSpPr>
            <p:nvPr/>
          </p:nvSpPr>
          <p:spPr bwMode="auto">
            <a:xfrm>
              <a:off x="9015413" y="3081338"/>
              <a:ext cx="152400" cy="114300"/>
            </a:xfrm>
            <a:custGeom>
              <a:avLst/>
              <a:gdLst>
                <a:gd name="T0" fmla="*/ 6 w 55"/>
                <a:gd name="T1" fmla="*/ 2 h 41"/>
                <a:gd name="T2" fmla="*/ 32 w 55"/>
                <a:gd name="T3" fmla="*/ 7 h 41"/>
                <a:gd name="T4" fmla="*/ 50 w 55"/>
                <a:gd name="T5" fmla="*/ 9 h 41"/>
                <a:gd name="T6" fmla="*/ 55 w 55"/>
                <a:gd name="T7" fmla="*/ 21 h 41"/>
                <a:gd name="T8" fmla="*/ 48 w 55"/>
                <a:gd name="T9" fmla="*/ 28 h 41"/>
                <a:gd name="T10" fmla="*/ 29 w 55"/>
                <a:gd name="T11" fmla="*/ 37 h 41"/>
                <a:gd name="T12" fmla="*/ 24 w 55"/>
                <a:gd name="T13" fmla="*/ 40 h 41"/>
                <a:gd name="T14" fmla="*/ 5 w 55"/>
                <a:gd name="T15" fmla="*/ 40 h 41"/>
                <a:gd name="T16" fmla="*/ 0 w 55"/>
                <a:gd name="T17" fmla="*/ 29 h 41"/>
                <a:gd name="T18" fmla="*/ 6 w 55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1">
                  <a:moveTo>
                    <a:pt x="6" y="2"/>
                  </a:moveTo>
                  <a:cubicBezTo>
                    <a:pt x="15" y="1"/>
                    <a:pt x="24" y="0"/>
                    <a:pt x="32" y="7"/>
                  </a:cubicBezTo>
                  <a:cubicBezTo>
                    <a:pt x="36" y="10"/>
                    <a:pt x="44" y="9"/>
                    <a:pt x="50" y="9"/>
                  </a:cubicBezTo>
                  <a:cubicBezTo>
                    <a:pt x="52" y="13"/>
                    <a:pt x="55" y="17"/>
                    <a:pt x="55" y="21"/>
                  </a:cubicBezTo>
                  <a:cubicBezTo>
                    <a:pt x="55" y="23"/>
                    <a:pt x="51" y="25"/>
                    <a:pt x="48" y="28"/>
                  </a:cubicBezTo>
                  <a:cubicBezTo>
                    <a:pt x="40" y="27"/>
                    <a:pt x="32" y="26"/>
                    <a:pt x="29" y="37"/>
                  </a:cubicBezTo>
                  <a:cubicBezTo>
                    <a:pt x="29" y="39"/>
                    <a:pt x="26" y="40"/>
                    <a:pt x="24" y="40"/>
                  </a:cubicBezTo>
                  <a:cubicBezTo>
                    <a:pt x="17" y="41"/>
                    <a:pt x="11" y="40"/>
                    <a:pt x="5" y="40"/>
                  </a:cubicBezTo>
                  <a:cubicBezTo>
                    <a:pt x="3" y="37"/>
                    <a:pt x="2" y="33"/>
                    <a:pt x="0" y="29"/>
                  </a:cubicBezTo>
                  <a:cubicBezTo>
                    <a:pt x="2" y="20"/>
                    <a:pt x="4" y="11"/>
                    <a:pt x="6" y="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335"/>
            <p:cNvSpPr>
              <a:spLocks/>
            </p:cNvSpPr>
            <p:nvPr/>
          </p:nvSpPr>
          <p:spPr bwMode="auto">
            <a:xfrm>
              <a:off x="7564438" y="1955800"/>
              <a:ext cx="190500" cy="103188"/>
            </a:xfrm>
            <a:custGeom>
              <a:avLst/>
              <a:gdLst>
                <a:gd name="T0" fmla="*/ 0 w 69"/>
                <a:gd name="T1" fmla="*/ 0 h 37"/>
                <a:gd name="T2" fmla="*/ 69 w 69"/>
                <a:gd name="T3" fmla="*/ 22 h 37"/>
                <a:gd name="T4" fmla="*/ 50 w 69"/>
                <a:gd name="T5" fmla="*/ 13 h 37"/>
                <a:gd name="T6" fmla="*/ 50 w 69"/>
                <a:gd name="T7" fmla="*/ 14 h 37"/>
                <a:gd name="T8" fmla="*/ 68 w 69"/>
                <a:gd name="T9" fmla="*/ 27 h 37"/>
                <a:gd name="T10" fmla="*/ 0 w 69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37">
                  <a:moveTo>
                    <a:pt x="0" y="0"/>
                  </a:moveTo>
                  <a:cubicBezTo>
                    <a:pt x="27" y="0"/>
                    <a:pt x="51" y="0"/>
                    <a:pt x="69" y="22"/>
                  </a:cubicBezTo>
                  <a:cubicBezTo>
                    <a:pt x="63" y="19"/>
                    <a:pt x="56" y="16"/>
                    <a:pt x="50" y="13"/>
                  </a:cubicBezTo>
                  <a:cubicBezTo>
                    <a:pt x="50" y="13"/>
                    <a:pt x="50" y="13"/>
                    <a:pt x="50" y="14"/>
                  </a:cubicBezTo>
                  <a:cubicBezTo>
                    <a:pt x="56" y="18"/>
                    <a:pt x="62" y="23"/>
                    <a:pt x="68" y="27"/>
                  </a:cubicBezTo>
                  <a:cubicBezTo>
                    <a:pt x="53" y="37"/>
                    <a:pt x="25" y="25"/>
                    <a:pt x="0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336"/>
            <p:cNvSpPr>
              <a:spLocks/>
            </p:cNvSpPr>
            <p:nvPr/>
          </p:nvSpPr>
          <p:spPr bwMode="auto">
            <a:xfrm>
              <a:off x="7808913" y="1995488"/>
              <a:ext cx="207963" cy="88900"/>
            </a:xfrm>
            <a:custGeom>
              <a:avLst/>
              <a:gdLst>
                <a:gd name="T0" fmla="*/ 75 w 75"/>
                <a:gd name="T1" fmla="*/ 30 h 32"/>
                <a:gd name="T2" fmla="*/ 0 w 75"/>
                <a:gd name="T3" fmla="*/ 17 h 32"/>
                <a:gd name="T4" fmla="*/ 1 w 75"/>
                <a:gd name="T5" fmla="*/ 13 h 32"/>
                <a:gd name="T6" fmla="*/ 18 w 75"/>
                <a:gd name="T7" fmla="*/ 11 h 32"/>
                <a:gd name="T8" fmla="*/ 18 w 75"/>
                <a:gd name="T9" fmla="*/ 10 h 32"/>
                <a:gd name="T10" fmla="*/ 6 w 75"/>
                <a:gd name="T11" fmla="*/ 8 h 32"/>
                <a:gd name="T12" fmla="*/ 75 w 75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2">
                  <a:moveTo>
                    <a:pt x="75" y="30"/>
                  </a:moveTo>
                  <a:cubicBezTo>
                    <a:pt x="47" y="28"/>
                    <a:pt x="22" y="32"/>
                    <a:pt x="0" y="17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6" y="12"/>
                    <a:pt x="12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9"/>
                    <a:pt x="11" y="9"/>
                    <a:pt x="6" y="8"/>
                  </a:cubicBezTo>
                  <a:cubicBezTo>
                    <a:pt x="22" y="0"/>
                    <a:pt x="52" y="9"/>
                    <a:pt x="75" y="3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337"/>
            <p:cNvSpPr>
              <a:spLocks noEditPoints="1"/>
            </p:cNvSpPr>
            <p:nvPr/>
          </p:nvSpPr>
          <p:spPr bwMode="auto">
            <a:xfrm>
              <a:off x="9907588" y="4340225"/>
              <a:ext cx="268288" cy="266700"/>
            </a:xfrm>
            <a:custGeom>
              <a:avLst/>
              <a:gdLst>
                <a:gd name="T0" fmla="*/ 49 w 97"/>
                <a:gd name="T1" fmla="*/ 0 h 96"/>
                <a:gd name="T2" fmla="*/ 97 w 97"/>
                <a:gd name="T3" fmla="*/ 48 h 96"/>
                <a:gd name="T4" fmla="*/ 48 w 97"/>
                <a:gd name="T5" fmla="*/ 96 h 96"/>
                <a:gd name="T6" fmla="*/ 0 w 97"/>
                <a:gd name="T7" fmla="*/ 47 h 96"/>
                <a:gd name="T8" fmla="*/ 49 w 97"/>
                <a:gd name="T9" fmla="*/ 0 h 96"/>
                <a:gd name="T10" fmla="*/ 4 w 97"/>
                <a:gd name="T11" fmla="*/ 47 h 96"/>
                <a:gd name="T12" fmla="*/ 48 w 97"/>
                <a:gd name="T13" fmla="*/ 93 h 96"/>
                <a:gd name="T14" fmla="*/ 93 w 97"/>
                <a:gd name="T15" fmla="*/ 49 h 96"/>
                <a:gd name="T16" fmla="*/ 49 w 97"/>
                <a:gd name="T17" fmla="*/ 3 h 96"/>
                <a:gd name="T18" fmla="*/ 4 w 97"/>
                <a:gd name="T19" fmla="*/ 4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6">
                  <a:moveTo>
                    <a:pt x="49" y="0"/>
                  </a:moveTo>
                  <a:cubicBezTo>
                    <a:pt x="76" y="0"/>
                    <a:pt x="97" y="22"/>
                    <a:pt x="97" y="48"/>
                  </a:cubicBezTo>
                  <a:cubicBezTo>
                    <a:pt x="97" y="75"/>
                    <a:pt x="75" y="96"/>
                    <a:pt x="48" y="96"/>
                  </a:cubicBezTo>
                  <a:cubicBezTo>
                    <a:pt x="22" y="96"/>
                    <a:pt x="0" y="74"/>
                    <a:pt x="0" y="47"/>
                  </a:cubicBezTo>
                  <a:cubicBezTo>
                    <a:pt x="1" y="21"/>
                    <a:pt x="23" y="0"/>
                    <a:pt x="49" y="0"/>
                  </a:cubicBezTo>
                  <a:close/>
                  <a:moveTo>
                    <a:pt x="4" y="47"/>
                  </a:moveTo>
                  <a:cubicBezTo>
                    <a:pt x="4" y="72"/>
                    <a:pt x="23" y="92"/>
                    <a:pt x="48" y="93"/>
                  </a:cubicBezTo>
                  <a:cubicBezTo>
                    <a:pt x="73" y="93"/>
                    <a:pt x="93" y="73"/>
                    <a:pt x="93" y="49"/>
                  </a:cubicBezTo>
                  <a:cubicBezTo>
                    <a:pt x="93" y="24"/>
                    <a:pt x="74" y="3"/>
                    <a:pt x="49" y="3"/>
                  </a:cubicBezTo>
                  <a:cubicBezTo>
                    <a:pt x="25" y="3"/>
                    <a:pt x="4" y="23"/>
                    <a:pt x="4" y="4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338"/>
            <p:cNvSpPr>
              <a:spLocks/>
            </p:cNvSpPr>
            <p:nvPr/>
          </p:nvSpPr>
          <p:spPr bwMode="auto">
            <a:xfrm>
              <a:off x="8953500" y="2917825"/>
              <a:ext cx="163513" cy="79375"/>
            </a:xfrm>
            <a:custGeom>
              <a:avLst/>
              <a:gdLst>
                <a:gd name="T0" fmla="*/ 51 w 59"/>
                <a:gd name="T1" fmla="*/ 23 h 29"/>
                <a:gd name="T2" fmla="*/ 26 w 59"/>
                <a:gd name="T3" fmla="*/ 29 h 29"/>
                <a:gd name="T4" fmla="*/ 8 w 59"/>
                <a:gd name="T5" fmla="*/ 29 h 29"/>
                <a:gd name="T6" fmla="*/ 10 w 59"/>
                <a:gd name="T7" fmla="*/ 10 h 29"/>
                <a:gd name="T8" fmla="*/ 24 w 59"/>
                <a:gd name="T9" fmla="*/ 9 h 29"/>
                <a:gd name="T10" fmla="*/ 33 w 59"/>
                <a:gd name="T11" fmla="*/ 2 h 29"/>
                <a:gd name="T12" fmla="*/ 55 w 59"/>
                <a:gd name="T13" fmla="*/ 7 h 29"/>
                <a:gd name="T14" fmla="*/ 51 w 59"/>
                <a:gd name="T1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29">
                  <a:moveTo>
                    <a:pt x="51" y="23"/>
                  </a:moveTo>
                  <a:cubicBezTo>
                    <a:pt x="42" y="20"/>
                    <a:pt x="32" y="17"/>
                    <a:pt x="26" y="29"/>
                  </a:cubicBezTo>
                  <a:cubicBezTo>
                    <a:pt x="20" y="29"/>
                    <a:pt x="14" y="29"/>
                    <a:pt x="8" y="29"/>
                  </a:cubicBezTo>
                  <a:cubicBezTo>
                    <a:pt x="0" y="22"/>
                    <a:pt x="1" y="13"/>
                    <a:pt x="10" y="10"/>
                  </a:cubicBezTo>
                  <a:cubicBezTo>
                    <a:pt x="14" y="8"/>
                    <a:pt x="19" y="9"/>
                    <a:pt x="24" y="9"/>
                  </a:cubicBezTo>
                  <a:cubicBezTo>
                    <a:pt x="27" y="6"/>
                    <a:pt x="30" y="4"/>
                    <a:pt x="33" y="2"/>
                  </a:cubicBezTo>
                  <a:cubicBezTo>
                    <a:pt x="41" y="1"/>
                    <a:pt x="49" y="0"/>
                    <a:pt x="55" y="7"/>
                  </a:cubicBezTo>
                  <a:cubicBezTo>
                    <a:pt x="59" y="14"/>
                    <a:pt x="56" y="18"/>
                    <a:pt x="51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339"/>
            <p:cNvSpPr>
              <a:spLocks noEditPoints="1"/>
            </p:cNvSpPr>
            <p:nvPr/>
          </p:nvSpPr>
          <p:spPr bwMode="auto">
            <a:xfrm>
              <a:off x="10048875" y="4092575"/>
              <a:ext cx="285750" cy="280988"/>
            </a:xfrm>
            <a:custGeom>
              <a:avLst/>
              <a:gdLst>
                <a:gd name="T0" fmla="*/ 77 w 103"/>
                <a:gd name="T1" fmla="*/ 94 h 101"/>
                <a:gd name="T2" fmla="*/ 71 w 103"/>
                <a:gd name="T3" fmla="*/ 98 h 101"/>
                <a:gd name="T4" fmla="*/ 44 w 103"/>
                <a:gd name="T5" fmla="*/ 100 h 101"/>
                <a:gd name="T6" fmla="*/ 3 w 103"/>
                <a:gd name="T7" fmla="*/ 59 h 101"/>
                <a:gd name="T8" fmla="*/ 35 w 103"/>
                <a:gd name="T9" fmla="*/ 7 h 101"/>
                <a:gd name="T10" fmla="*/ 91 w 103"/>
                <a:gd name="T11" fmla="*/ 28 h 101"/>
                <a:gd name="T12" fmla="*/ 84 w 103"/>
                <a:gd name="T13" fmla="*/ 88 h 101"/>
                <a:gd name="T14" fmla="*/ 77 w 103"/>
                <a:gd name="T15" fmla="*/ 94 h 101"/>
                <a:gd name="T16" fmla="*/ 51 w 103"/>
                <a:gd name="T17" fmla="*/ 9 h 101"/>
                <a:gd name="T18" fmla="*/ 6 w 103"/>
                <a:gd name="T19" fmla="*/ 53 h 101"/>
                <a:gd name="T20" fmla="*/ 50 w 103"/>
                <a:gd name="T21" fmla="*/ 98 h 101"/>
                <a:gd name="T22" fmla="*/ 95 w 103"/>
                <a:gd name="T23" fmla="*/ 54 h 101"/>
                <a:gd name="T24" fmla="*/ 51 w 103"/>
                <a:gd name="T25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1">
                  <a:moveTo>
                    <a:pt x="77" y="94"/>
                  </a:moveTo>
                  <a:cubicBezTo>
                    <a:pt x="75" y="95"/>
                    <a:pt x="73" y="96"/>
                    <a:pt x="71" y="98"/>
                  </a:cubicBezTo>
                  <a:cubicBezTo>
                    <a:pt x="62" y="99"/>
                    <a:pt x="53" y="101"/>
                    <a:pt x="44" y="100"/>
                  </a:cubicBezTo>
                  <a:cubicBezTo>
                    <a:pt x="22" y="98"/>
                    <a:pt x="5" y="80"/>
                    <a:pt x="3" y="59"/>
                  </a:cubicBezTo>
                  <a:cubicBezTo>
                    <a:pt x="0" y="36"/>
                    <a:pt x="14" y="15"/>
                    <a:pt x="35" y="7"/>
                  </a:cubicBezTo>
                  <a:cubicBezTo>
                    <a:pt x="56" y="0"/>
                    <a:pt x="80" y="9"/>
                    <a:pt x="91" y="28"/>
                  </a:cubicBezTo>
                  <a:cubicBezTo>
                    <a:pt x="103" y="47"/>
                    <a:pt x="100" y="72"/>
                    <a:pt x="84" y="88"/>
                  </a:cubicBezTo>
                  <a:cubicBezTo>
                    <a:pt x="82" y="90"/>
                    <a:pt x="79" y="92"/>
                    <a:pt x="77" y="94"/>
                  </a:cubicBezTo>
                  <a:close/>
                  <a:moveTo>
                    <a:pt x="51" y="9"/>
                  </a:moveTo>
                  <a:cubicBezTo>
                    <a:pt x="26" y="8"/>
                    <a:pt x="6" y="28"/>
                    <a:pt x="6" y="53"/>
                  </a:cubicBezTo>
                  <a:cubicBezTo>
                    <a:pt x="5" y="77"/>
                    <a:pt x="26" y="98"/>
                    <a:pt x="50" y="98"/>
                  </a:cubicBezTo>
                  <a:cubicBezTo>
                    <a:pt x="74" y="98"/>
                    <a:pt x="95" y="78"/>
                    <a:pt x="95" y="54"/>
                  </a:cubicBezTo>
                  <a:cubicBezTo>
                    <a:pt x="96" y="29"/>
                    <a:pt x="76" y="9"/>
                    <a:pt x="51" y="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340"/>
            <p:cNvSpPr>
              <a:spLocks/>
            </p:cNvSpPr>
            <p:nvPr/>
          </p:nvSpPr>
          <p:spPr bwMode="auto">
            <a:xfrm>
              <a:off x="7721600" y="4848225"/>
              <a:ext cx="122238" cy="92075"/>
            </a:xfrm>
            <a:custGeom>
              <a:avLst/>
              <a:gdLst>
                <a:gd name="T0" fmla="*/ 0 w 44"/>
                <a:gd name="T1" fmla="*/ 26 h 33"/>
                <a:gd name="T2" fmla="*/ 15 w 44"/>
                <a:gd name="T3" fmla="*/ 16 h 33"/>
                <a:gd name="T4" fmla="*/ 0 w 44"/>
                <a:gd name="T5" fmla="*/ 7 h 33"/>
                <a:gd name="T6" fmla="*/ 36 w 44"/>
                <a:gd name="T7" fmla="*/ 5 h 33"/>
                <a:gd name="T8" fmla="*/ 35 w 44"/>
                <a:gd name="T9" fmla="*/ 28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cubicBezTo>
                    <a:pt x="5" y="22"/>
                    <a:pt x="9" y="20"/>
                    <a:pt x="15" y="16"/>
                  </a:cubicBezTo>
                  <a:cubicBezTo>
                    <a:pt x="9" y="13"/>
                    <a:pt x="5" y="10"/>
                    <a:pt x="0" y="7"/>
                  </a:cubicBezTo>
                  <a:cubicBezTo>
                    <a:pt x="9" y="1"/>
                    <a:pt x="29" y="0"/>
                    <a:pt x="36" y="5"/>
                  </a:cubicBezTo>
                  <a:cubicBezTo>
                    <a:pt x="44" y="11"/>
                    <a:pt x="44" y="23"/>
                    <a:pt x="35" y="28"/>
                  </a:cubicBezTo>
                  <a:cubicBezTo>
                    <a:pt x="28" y="33"/>
                    <a:pt x="8" y="31"/>
                    <a:pt x="0" y="2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341"/>
            <p:cNvSpPr>
              <a:spLocks/>
            </p:cNvSpPr>
            <p:nvPr/>
          </p:nvSpPr>
          <p:spPr bwMode="auto">
            <a:xfrm>
              <a:off x="8945563" y="3048000"/>
              <a:ext cx="85725" cy="114300"/>
            </a:xfrm>
            <a:custGeom>
              <a:avLst/>
              <a:gdLst>
                <a:gd name="T0" fmla="*/ 31 w 31"/>
                <a:gd name="T1" fmla="*/ 14 h 41"/>
                <a:gd name="T2" fmla="*/ 25 w 31"/>
                <a:gd name="T3" fmla="*/ 41 h 41"/>
                <a:gd name="T4" fmla="*/ 9 w 31"/>
                <a:gd name="T5" fmla="*/ 40 h 41"/>
                <a:gd name="T6" fmla="*/ 4 w 31"/>
                <a:gd name="T7" fmla="*/ 26 h 41"/>
                <a:gd name="T8" fmla="*/ 5 w 31"/>
                <a:gd name="T9" fmla="*/ 18 h 41"/>
                <a:gd name="T10" fmla="*/ 11 w 31"/>
                <a:gd name="T11" fmla="*/ 0 h 41"/>
                <a:gd name="T12" fmla="*/ 28 w 31"/>
                <a:gd name="T13" fmla="*/ 2 h 41"/>
                <a:gd name="T14" fmla="*/ 31 w 31"/>
                <a:gd name="T15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1">
                  <a:moveTo>
                    <a:pt x="31" y="14"/>
                  </a:moveTo>
                  <a:cubicBezTo>
                    <a:pt x="29" y="23"/>
                    <a:pt x="27" y="32"/>
                    <a:pt x="25" y="41"/>
                  </a:cubicBezTo>
                  <a:cubicBezTo>
                    <a:pt x="20" y="41"/>
                    <a:pt x="14" y="40"/>
                    <a:pt x="9" y="40"/>
                  </a:cubicBezTo>
                  <a:cubicBezTo>
                    <a:pt x="0" y="38"/>
                    <a:pt x="3" y="32"/>
                    <a:pt x="4" y="26"/>
                  </a:cubicBezTo>
                  <a:cubicBezTo>
                    <a:pt x="5" y="24"/>
                    <a:pt x="6" y="21"/>
                    <a:pt x="5" y="18"/>
                  </a:cubicBezTo>
                  <a:cubicBezTo>
                    <a:pt x="2" y="10"/>
                    <a:pt x="6" y="5"/>
                    <a:pt x="11" y="0"/>
                  </a:cubicBezTo>
                  <a:cubicBezTo>
                    <a:pt x="17" y="1"/>
                    <a:pt x="22" y="1"/>
                    <a:pt x="28" y="2"/>
                  </a:cubicBezTo>
                  <a:cubicBezTo>
                    <a:pt x="29" y="6"/>
                    <a:pt x="30" y="10"/>
                    <a:pt x="31" y="1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342"/>
            <p:cNvSpPr>
              <a:spLocks/>
            </p:cNvSpPr>
            <p:nvPr/>
          </p:nvSpPr>
          <p:spPr bwMode="auto">
            <a:xfrm>
              <a:off x="8939213" y="3159125"/>
              <a:ext cx="88900" cy="107950"/>
            </a:xfrm>
            <a:custGeom>
              <a:avLst/>
              <a:gdLst>
                <a:gd name="T0" fmla="*/ 11 w 32"/>
                <a:gd name="T1" fmla="*/ 0 h 39"/>
                <a:gd name="T2" fmla="*/ 27 w 32"/>
                <a:gd name="T3" fmla="*/ 1 h 39"/>
                <a:gd name="T4" fmla="*/ 32 w 32"/>
                <a:gd name="T5" fmla="*/ 12 h 39"/>
                <a:gd name="T6" fmla="*/ 31 w 32"/>
                <a:gd name="T7" fmla="*/ 33 h 39"/>
                <a:gd name="T8" fmla="*/ 26 w 32"/>
                <a:gd name="T9" fmla="*/ 39 h 39"/>
                <a:gd name="T10" fmla="*/ 9 w 32"/>
                <a:gd name="T11" fmla="*/ 39 h 39"/>
                <a:gd name="T12" fmla="*/ 5 w 32"/>
                <a:gd name="T13" fmla="*/ 25 h 39"/>
                <a:gd name="T14" fmla="*/ 5 w 32"/>
                <a:gd name="T15" fmla="*/ 17 h 39"/>
                <a:gd name="T16" fmla="*/ 11 w 32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9">
                  <a:moveTo>
                    <a:pt x="11" y="0"/>
                  </a:moveTo>
                  <a:cubicBezTo>
                    <a:pt x="16" y="0"/>
                    <a:pt x="22" y="1"/>
                    <a:pt x="27" y="1"/>
                  </a:cubicBezTo>
                  <a:cubicBezTo>
                    <a:pt x="29" y="5"/>
                    <a:pt x="30" y="9"/>
                    <a:pt x="32" y="12"/>
                  </a:cubicBezTo>
                  <a:cubicBezTo>
                    <a:pt x="28" y="19"/>
                    <a:pt x="25" y="26"/>
                    <a:pt x="31" y="33"/>
                  </a:cubicBezTo>
                  <a:cubicBezTo>
                    <a:pt x="29" y="35"/>
                    <a:pt x="27" y="37"/>
                    <a:pt x="26" y="39"/>
                  </a:cubicBezTo>
                  <a:cubicBezTo>
                    <a:pt x="20" y="39"/>
                    <a:pt x="14" y="39"/>
                    <a:pt x="9" y="39"/>
                  </a:cubicBezTo>
                  <a:cubicBezTo>
                    <a:pt x="0" y="37"/>
                    <a:pt x="3" y="31"/>
                    <a:pt x="5" y="25"/>
                  </a:cubicBezTo>
                  <a:cubicBezTo>
                    <a:pt x="5" y="23"/>
                    <a:pt x="6" y="19"/>
                    <a:pt x="5" y="17"/>
                  </a:cubicBezTo>
                  <a:cubicBezTo>
                    <a:pt x="3" y="9"/>
                    <a:pt x="6" y="4"/>
                    <a:pt x="11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343"/>
            <p:cNvSpPr>
              <a:spLocks/>
            </p:cNvSpPr>
            <p:nvPr/>
          </p:nvSpPr>
          <p:spPr bwMode="auto">
            <a:xfrm>
              <a:off x="9094788" y="2903538"/>
              <a:ext cx="84138" cy="93663"/>
            </a:xfrm>
            <a:custGeom>
              <a:avLst/>
              <a:gdLst>
                <a:gd name="T0" fmla="*/ 0 w 30"/>
                <a:gd name="T1" fmla="*/ 28 h 34"/>
                <a:gd name="T2" fmla="*/ 4 w 30"/>
                <a:gd name="T3" fmla="*/ 12 h 34"/>
                <a:gd name="T4" fmla="*/ 2 w 30"/>
                <a:gd name="T5" fmla="*/ 1 h 34"/>
                <a:gd name="T6" fmla="*/ 15 w 30"/>
                <a:gd name="T7" fmla="*/ 10 h 34"/>
                <a:gd name="T8" fmla="*/ 29 w 30"/>
                <a:gd name="T9" fmla="*/ 24 h 34"/>
                <a:gd name="T10" fmla="*/ 23 w 30"/>
                <a:gd name="T11" fmla="*/ 34 h 34"/>
                <a:gd name="T12" fmla="*/ 4 w 30"/>
                <a:gd name="T13" fmla="*/ 34 h 34"/>
                <a:gd name="T14" fmla="*/ 0 w 30"/>
                <a:gd name="T1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4">
                  <a:moveTo>
                    <a:pt x="0" y="28"/>
                  </a:moveTo>
                  <a:cubicBezTo>
                    <a:pt x="5" y="23"/>
                    <a:pt x="8" y="19"/>
                    <a:pt x="4" y="12"/>
                  </a:cubicBezTo>
                  <a:cubicBezTo>
                    <a:pt x="4" y="9"/>
                    <a:pt x="3" y="5"/>
                    <a:pt x="2" y="1"/>
                  </a:cubicBezTo>
                  <a:cubicBezTo>
                    <a:pt x="12" y="0"/>
                    <a:pt x="15" y="3"/>
                    <a:pt x="15" y="10"/>
                  </a:cubicBezTo>
                  <a:cubicBezTo>
                    <a:pt x="20" y="15"/>
                    <a:pt x="25" y="19"/>
                    <a:pt x="29" y="24"/>
                  </a:cubicBezTo>
                  <a:cubicBezTo>
                    <a:pt x="30" y="26"/>
                    <a:pt x="25" y="31"/>
                    <a:pt x="23" y="34"/>
                  </a:cubicBezTo>
                  <a:cubicBezTo>
                    <a:pt x="17" y="34"/>
                    <a:pt x="11" y="34"/>
                    <a:pt x="4" y="34"/>
                  </a:cubicBezTo>
                  <a:cubicBezTo>
                    <a:pt x="3" y="32"/>
                    <a:pt x="2" y="30"/>
                    <a:pt x="0" y="2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344"/>
            <p:cNvSpPr>
              <a:spLocks/>
            </p:cNvSpPr>
            <p:nvPr/>
          </p:nvSpPr>
          <p:spPr bwMode="auto">
            <a:xfrm>
              <a:off x="7843838" y="6229350"/>
              <a:ext cx="157163" cy="47625"/>
            </a:xfrm>
            <a:custGeom>
              <a:avLst/>
              <a:gdLst>
                <a:gd name="T0" fmla="*/ 56 w 56"/>
                <a:gd name="T1" fmla="*/ 0 h 17"/>
                <a:gd name="T2" fmla="*/ 0 w 56"/>
                <a:gd name="T3" fmla="*/ 0 h 17"/>
                <a:gd name="T4" fmla="*/ 56 w 5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7">
                  <a:moveTo>
                    <a:pt x="56" y="0"/>
                  </a:moveTo>
                  <a:cubicBezTo>
                    <a:pt x="40" y="16"/>
                    <a:pt x="17" y="17"/>
                    <a:pt x="0" y="0"/>
                  </a:cubicBezTo>
                  <a:cubicBezTo>
                    <a:pt x="19" y="0"/>
                    <a:pt x="37" y="0"/>
                    <a:pt x="56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345"/>
            <p:cNvSpPr>
              <a:spLocks/>
            </p:cNvSpPr>
            <p:nvPr/>
          </p:nvSpPr>
          <p:spPr bwMode="auto">
            <a:xfrm>
              <a:off x="9097963" y="2997200"/>
              <a:ext cx="85725" cy="55563"/>
            </a:xfrm>
            <a:custGeom>
              <a:avLst/>
              <a:gdLst>
                <a:gd name="T0" fmla="*/ 3 w 31"/>
                <a:gd name="T1" fmla="*/ 0 h 20"/>
                <a:gd name="T2" fmla="*/ 22 w 31"/>
                <a:gd name="T3" fmla="*/ 0 h 20"/>
                <a:gd name="T4" fmla="*/ 22 w 31"/>
                <a:gd name="T5" fmla="*/ 20 h 20"/>
                <a:gd name="T6" fmla="*/ 11 w 31"/>
                <a:gd name="T7" fmla="*/ 18 h 20"/>
                <a:gd name="T8" fmla="*/ 2 w 31"/>
                <a:gd name="T9" fmla="*/ 8 h 20"/>
                <a:gd name="T10" fmla="*/ 3 w 3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0">
                  <a:moveTo>
                    <a:pt x="3" y="0"/>
                  </a:moveTo>
                  <a:cubicBezTo>
                    <a:pt x="10" y="0"/>
                    <a:pt x="16" y="0"/>
                    <a:pt x="22" y="0"/>
                  </a:cubicBezTo>
                  <a:cubicBezTo>
                    <a:pt x="27" y="7"/>
                    <a:pt x="31" y="14"/>
                    <a:pt x="22" y="20"/>
                  </a:cubicBezTo>
                  <a:cubicBezTo>
                    <a:pt x="18" y="19"/>
                    <a:pt x="14" y="17"/>
                    <a:pt x="11" y="18"/>
                  </a:cubicBezTo>
                  <a:cubicBezTo>
                    <a:pt x="1" y="20"/>
                    <a:pt x="0" y="16"/>
                    <a:pt x="2" y="8"/>
                  </a:cubicBezTo>
                  <a:cubicBezTo>
                    <a:pt x="3" y="6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346"/>
            <p:cNvSpPr>
              <a:spLocks/>
            </p:cNvSpPr>
            <p:nvPr/>
          </p:nvSpPr>
          <p:spPr bwMode="auto">
            <a:xfrm>
              <a:off x="8950325" y="2997200"/>
              <a:ext cx="76200" cy="55563"/>
            </a:xfrm>
            <a:custGeom>
              <a:avLst/>
              <a:gdLst>
                <a:gd name="T0" fmla="*/ 26 w 27"/>
                <a:gd name="T1" fmla="*/ 20 h 20"/>
                <a:gd name="T2" fmla="*/ 9 w 27"/>
                <a:gd name="T3" fmla="*/ 18 h 20"/>
                <a:gd name="T4" fmla="*/ 9 w 27"/>
                <a:gd name="T5" fmla="*/ 0 h 20"/>
                <a:gd name="T6" fmla="*/ 27 w 27"/>
                <a:gd name="T7" fmla="*/ 0 h 20"/>
                <a:gd name="T8" fmla="*/ 26 w 2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26" y="20"/>
                  </a:moveTo>
                  <a:cubicBezTo>
                    <a:pt x="20" y="19"/>
                    <a:pt x="15" y="19"/>
                    <a:pt x="9" y="18"/>
                  </a:cubicBezTo>
                  <a:cubicBezTo>
                    <a:pt x="0" y="15"/>
                    <a:pt x="0" y="10"/>
                    <a:pt x="9" y="0"/>
                  </a:cubicBezTo>
                  <a:cubicBezTo>
                    <a:pt x="15" y="0"/>
                    <a:pt x="21" y="0"/>
                    <a:pt x="27" y="0"/>
                  </a:cubicBezTo>
                  <a:cubicBezTo>
                    <a:pt x="27" y="6"/>
                    <a:pt x="26" y="13"/>
                    <a:pt x="26" y="2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Freeform 347"/>
            <p:cNvSpPr>
              <a:spLocks/>
            </p:cNvSpPr>
            <p:nvPr/>
          </p:nvSpPr>
          <p:spPr bwMode="auto">
            <a:xfrm>
              <a:off x="7710488" y="1881188"/>
              <a:ext cx="73025" cy="74613"/>
            </a:xfrm>
            <a:custGeom>
              <a:avLst/>
              <a:gdLst>
                <a:gd name="T0" fmla="*/ 3 w 26"/>
                <a:gd name="T1" fmla="*/ 0 h 27"/>
                <a:gd name="T2" fmla="*/ 22 w 26"/>
                <a:gd name="T3" fmla="*/ 12 h 27"/>
                <a:gd name="T4" fmla="*/ 24 w 26"/>
                <a:gd name="T5" fmla="*/ 22 h 27"/>
                <a:gd name="T6" fmla="*/ 12 w 26"/>
                <a:gd name="T7" fmla="*/ 22 h 27"/>
                <a:gd name="T8" fmla="*/ 0 w 26"/>
                <a:gd name="T9" fmla="*/ 2 h 27"/>
                <a:gd name="T10" fmla="*/ 3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3" y="0"/>
                  </a:moveTo>
                  <a:cubicBezTo>
                    <a:pt x="10" y="4"/>
                    <a:pt x="16" y="7"/>
                    <a:pt x="22" y="12"/>
                  </a:cubicBezTo>
                  <a:cubicBezTo>
                    <a:pt x="24" y="14"/>
                    <a:pt x="26" y="19"/>
                    <a:pt x="24" y="22"/>
                  </a:cubicBezTo>
                  <a:cubicBezTo>
                    <a:pt x="21" y="27"/>
                    <a:pt x="15" y="27"/>
                    <a:pt x="12" y="22"/>
                  </a:cubicBezTo>
                  <a:cubicBezTo>
                    <a:pt x="7" y="16"/>
                    <a:pt x="4" y="9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348"/>
            <p:cNvSpPr>
              <a:spLocks/>
            </p:cNvSpPr>
            <p:nvPr/>
          </p:nvSpPr>
          <p:spPr bwMode="auto">
            <a:xfrm>
              <a:off x="9037638" y="2863850"/>
              <a:ext cx="60325" cy="53975"/>
            </a:xfrm>
            <a:custGeom>
              <a:avLst/>
              <a:gdLst>
                <a:gd name="T0" fmla="*/ 3 w 22"/>
                <a:gd name="T1" fmla="*/ 17 h 19"/>
                <a:gd name="T2" fmla="*/ 9 w 22"/>
                <a:gd name="T3" fmla="*/ 1 h 19"/>
                <a:gd name="T4" fmla="*/ 20 w 22"/>
                <a:gd name="T5" fmla="*/ 4 h 19"/>
                <a:gd name="T6" fmla="*/ 21 w 22"/>
                <a:gd name="T7" fmla="*/ 15 h 19"/>
                <a:gd name="T8" fmla="*/ 12 w 22"/>
                <a:gd name="T9" fmla="*/ 19 h 19"/>
                <a:gd name="T10" fmla="*/ 3 w 22"/>
                <a:gd name="T11" fmla="*/ 17 h 19"/>
                <a:gd name="T12" fmla="*/ 3 w 22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3" y="17"/>
                  </a:moveTo>
                  <a:cubicBezTo>
                    <a:pt x="2" y="10"/>
                    <a:pt x="0" y="3"/>
                    <a:pt x="9" y="1"/>
                  </a:cubicBezTo>
                  <a:cubicBezTo>
                    <a:pt x="12" y="0"/>
                    <a:pt x="18" y="1"/>
                    <a:pt x="20" y="4"/>
                  </a:cubicBezTo>
                  <a:cubicBezTo>
                    <a:pt x="22" y="6"/>
                    <a:pt x="22" y="12"/>
                    <a:pt x="21" y="15"/>
                  </a:cubicBezTo>
                  <a:cubicBezTo>
                    <a:pt x="20" y="17"/>
                    <a:pt x="15" y="18"/>
                    <a:pt x="12" y="19"/>
                  </a:cubicBezTo>
                  <a:cubicBezTo>
                    <a:pt x="9" y="19"/>
                    <a:pt x="6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349"/>
            <p:cNvSpPr>
              <a:spLocks/>
            </p:cNvSpPr>
            <p:nvPr/>
          </p:nvSpPr>
          <p:spPr bwMode="auto">
            <a:xfrm>
              <a:off x="10142538" y="5610225"/>
              <a:ext cx="77788" cy="38100"/>
            </a:xfrm>
            <a:custGeom>
              <a:avLst/>
              <a:gdLst>
                <a:gd name="T0" fmla="*/ 15 w 28"/>
                <a:gd name="T1" fmla="*/ 14 h 14"/>
                <a:gd name="T2" fmla="*/ 0 w 28"/>
                <a:gd name="T3" fmla="*/ 12 h 14"/>
                <a:gd name="T4" fmla="*/ 23 w 28"/>
                <a:gd name="T5" fmla="*/ 2 h 14"/>
                <a:gd name="T6" fmla="*/ 28 w 28"/>
                <a:gd name="T7" fmla="*/ 10 h 14"/>
                <a:gd name="T8" fmla="*/ 15 w 28"/>
                <a:gd name="T9" fmla="*/ 14 h 14"/>
                <a:gd name="T10" fmla="*/ 15 w 2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15" y="14"/>
                  </a:moveTo>
                  <a:cubicBezTo>
                    <a:pt x="11" y="13"/>
                    <a:pt x="6" y="13"/>
                    <a:pt x="0" y="12"/>
                  </a:cubicBezTo>
                  <a:cubicBezTo>
                    <a:pt x="7" y="3"/>
                    <a:pt x="14" y="0"/>
                    <a:pt x="23" y="2"/>
                  </a:cubicBezTo>
                  <a:cubicBezTo>
                    <a:pt x="25" y="2"/>
                    <a:pt x="26" y="7"/>
                    <a:pt x="28" y="10"/>
                  </a:cubicBezTo>
                  <a:cubicBezTo>
                    <a:pt x="22" y="12"/>
                    <a:pt x="19" y="13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350"/>
            <p:cNvSpPr>
              <a:spLocks/>
            </p:cNvSpPr>
            <p:nvPr/>
          </p:nvSpPr>
          <p:spPr bwMode="auto">
            <a:xfrm>
              <a:off x="8997950" y="2900363"/>
              <a:ext cx="47625" cy="41275"/>
            </a:xfrm>
            <a:custGeom>
              <a:avLst/>
              <a:gdLst>
                <a:gd name="T0" fmla="*/ 17 w 17"/>
                <a:gd name="T1" fmla="*/ 8 h 15"/>
                <a:gd name="T2" fmla="*/ 8 w 17"/>
                <a:gd name="T3" fmla="*/ 15 h 15"/>
                <a:gd name="T4" fmla="*/ 1 w 17"/>
                <a:gd name="T5" fmla="*/ 8 h 15"/>
                <a:gd name="T6" fmla="*/ 6 w 17"/>
                <a:gd name="T7" fmla="*/ 0 h 15"/>
                <a:gd name="T8" fmla="*/ 17 w 17"/>
                <a:gd name="T9" fmla="*/ 4 h 15"/>
                <a:gd name="T10" fmla="*/ 17 w 17"/>
                <a:gd name="T11" fmla="*/ 4 h 15"/>
                <a:gd name="T12" fmla="*/ 17 w 17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">
                  <a:moveTo>
                    <a:pt x="17" y="8"/>
                  </a:moveTo>
                  <a:cubicBezTo>
                    <a:pt x="14" y="10"/>
                    <a:pt x="11" y="12"/>
                    <a:pt x="8" y="15"/>
                  </a:cubicBezTo>
                  <a:cubicBezTo>
                    <a:pt x="5" y="12"/>
                    <a:pt x="1" y="10"/>
                    <a:pt x="1" y="8"/>
                  </a:cubicBezTo>
                  <a:cubicBezTo>
                    <a:pt x="0" y="5"/>
                    <a:pt x="4" y="0"/>
                    <a:pt x="6" y="0"/>
                  </a:cubicBezTo>
                  <a:cubicBezTo>
                    <a:pt x="10" y="0"/>
                    <a:pt x="13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7"/>
                    <a:pt x="17" y="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351"/>
            <p:cNvSpPr>
              <a:spLocks/>
            </p:cNvSpPr>
            <p:nvPr/>
          </p:nvSpPr>
          <p:spPr bwMode="auto">
            <a:xfrm>
              <a:off x="10231438" y="5629275"/>
              <a:ext cx="28575" cy="74613"/>
            </a:xfrm>
            <a:custGeom>
              <a:avLst/>
              <a:gdLst>
                <a:gd name="T0" fmla="*/ 0 w 10"/>
                <a:gd name="T1" fmla="*/ 11 h 27"/>
                <a:gd name="T2" fmla="*/ 6 w 10"/>
                <a:gd name="T3" fmla="*/ 0 h 27"/>
                <a:gd name="T4" fmla="*/ 10 w 10"/>
                <a:gd name="T5" fmla="*/ 26 h 27"/>
                <a:gd name="T6" fmla="*/ 7 w 10"/>
                <a:gd name="T7" fmla="*/ 27 h 27"/>
                <a:gd name="T8" fmla="*/ 3 w 10"/>
                <a:gd name="T9" fmla="*/ 22 h 27"/>
                <a:gd name="T10" fmla="*/ 0 w 10"/>
                <a:gd name="T11" fmla="*/ 11 h 27"/>
                <a:gd name="T12" fmla="*/ 0 w 10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7">
                  <a:moveTo>
                    <a:pt x="0" y="11"/>
                  </a:moveTo>
                  <a:cubicBezTo>
                    <a:pt x="1" y="8"/>
                    <a:pt x="3" y="6"/>
                    <a:pt x="6" y="0"/>
                  </a:cubicBezTo>
                  <a:cubicBezTo>
                    <a:pt x="8" y="11"/>
                    <a:pt x="9" y="18"/>
                    <a:pt x="10" y="26"/>
                  </a:cubicBezTo>
                  <a:cubicBezTo>
                    <a:pt x="9" y="26"/>
                    <a:pt x="8" y="27"/>
                    <a:pt x="7" y="27"/>
                  </a:cubicBezTo>
                  <a:cubicBezTo>
                    <a:pt x="6" y="26"/>
                    <a:pt x="4" y="24"/>
                    <a:pt x="3" y="22"/>
                  </a:cubicBezTo>
                  <a:cubicBezTo>
                    <a:pt x="2" y="19"/>
                    <a:pt x="1" y="1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352"/>
            <p:cNvSpPr>
              <a:spLocks/>
            </p:cNvSpPr>
            <p:nvPr/>
          </p:nvSpPr>
          <p:spPr bwMode="auto">
            <a:xfrm>
              <a:off x="9012238" y="3241675"/>
              <a:ext cx="82550" cy="65088"/>
            </a:xfrm>
            <a:custGeom>
              <a:avLst/>
              <a:gdLst>
                <a:gd name="T0" fmla="*/ 0 w 30"/>
                <a:gd name="T1" fmla="*/ 9 h 23"/>
                <a:gd name="T2" fmla="*/ 5 w 30"/>
                <a:gd name="T3" fmla="*/ 3 h 23"/>
                <a:gd name="T4" fmla="*/ 20 w 30"/>
                <a:gd name="T5" fmla="*/ 2 h 23"/>
                <a:gd name="T6" fmla="*/ 29 w 30"/>
                <a:gd name="T7" fmla="*/ 14 h 23"/>
                <a:gd name="T8" fmla="*/ 18 w 30"/>
                <a:gd name="T9" fmla="*/ 22 h 23"/>
                <a:gd name="T10" fmla="*/ 0 w 30"/>
                <a:gd name="T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">
                  <a:moveTo>
                    <a:pt x="0" y="9"/>
                  </a:moveTo>
                  <a:cubicBezTo>
                    <a:pt x="1" y="7"/>
                    <a:pt x="3" y="5"/>
                    <a:pt x="5" y="3"/>
                  </a:cubicBezTo>
                  <a:cubicBezTo>
                    <a:pt x="10" y="2"/>
                    <a:pt x="16" y="0"/>
                    <a:pt x="20" y="2"/>
                  </a:cubicBezTo>
                  <a:cubicBezTo>
                    <a:pt x="24" y="4"/>
                    <a:pt x="29" y="10"/>
                    <a:pt x="29" y="14"/>
                  </a:cubicBezTo>
                  <a:cubicBezTo>
                    <a:pt x="30" y="21"/>
                    <a:pt x="24" y="21"/>
                    <a:pt x="18" y="22"/>
                  </a:cubicBezTo>
                  <a:cubicBezTo>
                    <a:pt x="8" y="23"/>
                    <a:pt x="1" y="21"/>
                    <a:pt x="0" y="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353"/>
            <p:cNvSpPr>
              <a:spLocks/>
            </p:cNvSpPr>
            <p:nvPr/>
          </p:nvSpPr>
          <p:spPr bwMode="auto">
            <a:xfrm>
              <a:off x="8845550" y="2051050"/>
              <a:ext cx="93663" cy="244475"/>
            </a:xfrm>
            <a:custGeom>
              <a:avLst/>
              <a:gdLst>
                <a:gd name="T0" fmla="*/ 0 w 34"/>
                <a:gd name="T1" fmla="*/ 0 h 88"/>
                <a:gd name="T2" fmla="*/ 34 w 34"/>
                <a:gd name="T3" fmla="*/ 0 h 88"/>
                <a:gd name="T4" fmla="*/ 34 w 34"/>
                <a:gd name="T5" fmla="*/ 88 h 88"/>
                <a:gd name="T6" fmla="*/ 0 w 34"/>
                <a:gd name="T7" fmla="*/ 88 h 88"/>
                <a:gd name="T8" fmla="*/ 0 w 3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8">
                  <a:moveTo>
                    <a:pt x="0" y="0"/>
                  </a:moveTo>
                  <a:cubicBezTo>
                    <a:pt x="12" y="0"/>
                    <a:pt x="23" y="0"/>
                    <a:pt x="34" y="0"/>
                  </a:cubicBezTo>
                  <a:cubicBezTo>
                    <a:pt x="34" y="30"/>
                    <a:pt x="34" y="59"/>
                    <a:pt x="34" y="88"/>
                  </a:cubicBezTo>
                  <a:cubicBezTo>
                    <a:pt x="23" y="88"/>
                    <a:pt x="12" y="88"/>
                    <a:pt x="0" y="88"/>
                  </a:cubicBezTo>
                  <a:cubicBezTo>
                    <a:pt x="0" y="59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354"/>
            <p:cNvSpPr>
              <a:spLocks/>
            </p:cNvSpPr>
            <p:nvPr/>
          </p:nvSpPr>
          <p:spPr bwMode="auto">
            <a:xfrm>
              <a:off x="8969375" y="2052638"/>
              <a:ext cx="95250" cy="242888"/>
            </a:xfrm>
            <a:custGeom>
              <a:avLst/>
              <a:gdLst>
                <a:gd name="T0" fmla="*/ 34 w 34"/>
                <a:gd name="T1" fmla="*/ 0 h 87"/>
                <a:gd name="T2" fmla="*/ 34 w 34"/>
                <a:gd name="T3" fmla="*/ 87 h 87"/>
                <a:gd name="T4" fmla="*/ 0 w 34"/>
                <a:gd name="T5" fmla="*/ 87 h 87"/>
                <a:gd name="T6" fmla="*/ 0 w 34"/>
                <a:gd name="T7" fmla="*/ 0 h 87"/>
                <a:gd name="T8" fmla="*/ 34 w 3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7">
                  <a:moveTo>
                    <a:pt x="34" y="0"/>
                  </a:moveTo>
                  <a:cubicBezTo>
                    <a:pt x="34" y="29"/>
                    <a:pt x="34" y="58"/>
                    <a:pt x="34" y="87"/>
                  </a:cubicBezTo>
                  <a:cubicBezTo>
                    <a:pt x="23" y="87"/>
                    <a:pt x="12" y="87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  <a:cubicBezTo>
                    <a:pt x="11" y="0"/>
                    <a:pt x="22" y="0"/>
                    <a:pt x="34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355"/>
            <p:cNvSpPr>
              <a:spLocks/>
            </p:cNvSpPr>
            <p:nvPr/>
          </p:nvSpPr>
          <p:spPr bwMode="auto">
            <a:xfrm>
              <a:off x="11212513" y="3251200"/>
              <a:ext cx="33338" cy="55563"/>
            </a:xfrm>
            <a:custGeom>
              <a:avLst/>
              <a:gdLst>
                <a:gd name="T0" fmla="*/ 0 w 12"/>
                <a:gd name="T1" fmla="*/ 1 h 20"/>
                <a:gd name="T2" fmla="*/ 12 w 12"/>
                <a:gd name="T3" fmla="*/ 10 h 20"/>
                <a:gd name="T4" fmla="*/ 0 w 12"/>
                <a:gd name="T5" fmla="*/ 20 h 20"/>
                <a:gd name="T6" fmla="*/ 0 w 12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0">
                  <a:moveTo>
                    <a:pt x="0" y="1"/>
                  </a:moveTo>
                  <a:cubicBezTo>
                    <a:pt x="7" y="0"/>
                    <a:pt x="12" y="2"/>
                    <a:pt x="12" y="10"/>
                  </a:cubicBezTo>
                  <a:cubicBezTo>
                    <a:pt x="12" y="18"/>
                    <a:pt x="8" y="20"/>
                    <a:pt x="0" y="20"/>
                  </a:cubicBezTo>
                  <a:cubicBezTo>
                    <a:pt x="0" y="14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356"/>
            <p:cNvSpPr>
              <a:spLocks noEditPoints="1"/>
            </p:cNvSpPr>
            <p:nvPr/>
          </p:nvSpPr>
          <p:spPr bwMode="auto">
            <a:xfrm>
              <a:off x="10226675" y="4370388"/>
              <a:ext cx="203200" cy="203200"/>
            </a:xfrm>
            <a:custGeom>
              <a:avLst/>
              <a:gdLst>
                <a:gd name="T0" fmla="*/ 36 w 73"/>
                <a:gd name="T1" fmla="*/ 73 h 73"/>
                <a:gd name="T2" fmla="*/ 0 w 73"/>
                <a:gd name="T3" fmla="*/ 37 h 73"/>
                <a:gd name="T4" fmla="*/ 37 w 73"/>
                <a:gd name="T5" fmla="*/ 0 h 73"/>
                <a:gd name="T6" fmla="*/ 73 w 73"/>
                <a:gd name="T7" fmla="*/ 37 h 73"/>
                <a:gd name="T8" fmla="*/ 36 w 73"/>
                <a:gd name="T9" fmla="*/ 73 h 73"/>
                <a:gd name="T10" fmla="*/ 69 w 73"/>
                <a:gd name="T11" fmla="*/ 37 h 73"/>
                <a:gd name="T12" fmla="*/ 36 w 73"/>
                <a:gd name="T13" fmla="*/ 4 h 73"/>
                <a:gd name="T14" fmla="*/ 3 w 73"/>
                <a:gd name="T15" fmla="*/ 37 h 73"/>
                <a:gd name="T16" fmla="*/ 37 w 73"/>
                <a:gd name="T17" fmla="*/ 70 h 73"/>
                <a:gd name="T18" fmla="*/ 69 w 73"/>
                <a:gd name="T1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cubicBezTo>
                    <a:pt x="16" y="73"/>
                    <a:pt x="0" y="5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6" y="1"/>
                    <a:pt x="73" y="17"/>
                    <a:pt x="73" y="37"/>
                  </a:cubicBezTo>
                  <a:cubicBezTo>
                    <a:pt x="73" y="57"/>
                    <a:pt x="56" y="73"/>
                    <a:pt x="36" y="73"/>
                  </a:cubicBezTo>
                  <a:close/>
                  <a:moveTo>
                    <a:pt x="69" y="37"/>
                  </a:moveTo>
                  <a:cubicBezTo>
                    <a:pt x="69" y="19"/>
                    <a:pt x="54" y="4"/>
                    <a:pt x="36" y="4"/>
                  </a:cubicBezTo>
                  <a:cubicBezTo>
                    <a:pt x="18" y="4"/>
                    <a:pt x="3" y="19"/>
                    <a:pt x="3" y="37"/>
                  </a:cubicBezTo>
                  <a:cubicBezTo>
                    <a:pt x="3" y="55"/>
                    <a:pt x="19" y="71"/>
                    <a:pt x="37" y="70"/>
                  </a:cubicBezTo>
                  <a:cubicBezTo>
                    <a:pt x="55" y="70"/>
                    <a:pt x="69" y="55"/>
                    <a:pt x="69" y="3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357"/>
            <p:cNvSpPr>
              <a:spLocks noEditPoints="1"/>
            </p:cNvSpPr>
            <p:nvPr/>
          </p:nvSpPr>
          <p:spPr bwMode="auto">
            <a:xfrm>
              <a:off x="10371138" y="4595813"/>
              <a:ext cx="203200" cy="204788"/>
            </a:xfrm>
            <a:custGeom>
              <a:avLst/>
              <a:gdLst>
                <a:gd name="T0" fmla="*/ 73 w 73"/>
                <a:gd name="T1" fmla="*/ 38 h 74"/>
                <a:gd name="T2" fmla="*/ 37 w 73"/>
                <a:gd name="T3" fmla="*/ 74 h 74"/>
                <a:gd name="T4" fmla="*/ 0 w 73"/>
                <a:gd name="T5" fmla="*/ 37 h 74"/>
                <a:gd name="T6" fmla="*/ 38 w 73"/>
                <a:gd name="T7" fmla="*/ 1 h 74"/>
                <a:gd name="T8" fmla="*/ 73 w 73"/>
                <a:gd name="T9" fmla="*/ 38 h 74"/>
                <a:gd name="T10" fmla="*/ 4 w 73"/>
                <a:gd name="T11" fmla="*/ 37 h 74"/>
                <a:gd name="T12" fmla="*/ 36 w 73"/>
                <a:gd name="T13" fmla="*/ 70 h 74"/>
                <a:gd name="T14" fmla="*/ 70 w 73"/>
                <a:gd name="T15" fmla="*/ 37 h 74"/>
                <a:gd name="T16" fmla="*/ 37 w 73"/>
                <a:gd name="T17" fmla="*/ 4 h 74"/>
                <a:gd name="T18" fmla="*/ 4 w 73"/>
                <a:gd name="T1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4">
                  <a:moveTo>
                    <a:pt x="73" y="38"/>
                  </a:moveTo>
                  <a:cubicBezTo>
                    <a:pt x="73" y="57"/>
                    <a:pt x="57" y="74"/>
                    <a:pt x="37" y="74"/>
                  </a:cubicBezTo>
                  <a:cubicBezTo>
                    <a:pt x="17" y="74"/>
                    <a:pt x="0" y="57"/>
                    <a:pt x="0" y="37"/>
                  </a:cubicBezTo>
                  <a:cubicBezTo>
                    <a:pt x="1" y="16"/>
                    <a:pt x="17" y="0"/>
                    <a:pt x="38" y="1"/>
                  </a:cubicBezTo>
                  <a:cubicBezTo>
                    <a:pt x="58" y="1"/>
                    <a:pt x="73" y="17"/>
                    <a:pt x="73" y="38"/>
                  </a:cubicBezTo>
                  <a:close/>
                  <a:moveTo>
                    <a:pt x="4" y="37"/>
                  </a:moveTo>
                  <a:cubicBezTo>
                    <a:pt x="4" y="55"/>
                    <a:pt x="18" y="70"/>
                    <a:pt x="36" y="70"/>
                  </a:cubicBezTo>
                  <a:cubicBezTo>
                    <a:pt x="55" y="70"/>
                    <a:pt x="70" y="55"/>
                    <a:pt x="70" y="37"/>
                  </a:cubicBezTo>
                  <a:cubicBezTo>
                    <a:pt x="69" y="19"/>
                    <a:pt x="55" y="4"/>
                    <a:pt x="37" y="4"/>
                  </a:cubicBezTo>
                  <a:cubicBezTo>
                    <a:pt x="19" y="4"/>
                    <a:pt x="4" y="19"/>
                    <a:pt x="4" y="3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358"/>
            <p:cNvSpPr>
              <a:spLocks noEditPoints="1"/>
            </p:cNvSpPr>
            <p:nvPr/>
          </p:nvSpPr>
          <p:spPr bwMode="auto">
            <a:xfrm>
              <a:off x="10082213" y="4598988"/>
              <a:ext cx="227013" cy="222250"/>
            </a:xfrm>
            <a:custGeom>
              <a:avLst/>
              <a:gdLst>
                <a:gd name="T0" fmla="*/ 61 w 82"/>
                <a:gd name="T1" fmla="*/ 73 h 80"/>
                <a:gd name="T2" fmla="*/ 21 w 82"/>
                <a:gd name="T3" fmla="*/ 71 h 80"/>
                <a:gd name="T4" fmla="*/ 14 w 82"/>
                <a:gd name="T5" fmla="*/ 18 h 80"/>
                <a:gd name="T6" fmla="*/ 67 w 82"/>
                <a:gd name="T7" fmla="*/ 15 h 80"/>
                <a:gd name="T8" fmla="*/ 66 w 82"/>
                <a:gd name="T9" fmla="*/ 68 h 80"/>
                <a:gd name="T10" fmla="*/ 61 w 82"/>
                <a:gd name="T11" fmla="*/ 74 h 80"/>
                <a:gd name="T12" fmla="*/ 61 w 82"/>
                <a:gd name="T13" fmla="*/ 73 h 80"/>
                <a:gd name="T14" fmla="*/ 42 w 82"/>
                <a:gd name="T15" fmla="*/ 74 h 80"/>
                <a:gd name="T16" fmla="*/ 75 w 82"/>
                <a:gd name="T17" fmla="*/ 41 h 80"/>
                <a:gd name="T18" fmla="*/ 41 w 82"/>
                <a:gd name="T19" fmla="*/ 9 h 80"/>
                <a:gd name="T20" fmla="*/ 9 w 82"/>
                <a:gd name="T21" fmla="*/ 42 h 80"/>
                <a:gd name="T22" fmla="*/ 42 w 82"/>
                <a:gd name="T23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61" y="73"/>
                  </a:moveTo>
                  <a:cubicBezTo>
                    <a:pt x="47" y="79"/>
                    <a:pt x="34" y="80"/>
                    <a:pt x="21" y="71"/>
                  </a:cubicBezTo>
                  <a:cubicBezTo>
                    <a:pt x="4" y="59"/>
                    <a:pt x="0" y="35"/>
                    <a:pt x="14" y="18"/>
                  </a:cubicBezTo>
                  <a:cubicBezTo>
                    <a:pt x="27" y="2"/>
                    <a:pt x="51" y="0"/>
                    <a:pt x="67" y="15"/>
                  </a:cubicBezTo>
                  <a:cubicBezTo>
                    <a:pt x="82" y="29"/>
                    <a:pt x="82" y="54"/>
                    <a:pt x="66" y="68"/>
                  </a:cubicBezTo>
                  <a:cubicBezTo>
                    <a:pt x="64" y="70"/>
                    <a:pt x="62" y="72"/>
                    <a:pt x="61" y="74"/>
                  </a:cubicBezTo>
                  <a:cubicBezTo>
                    <a:pt x="61" y="74"/>
                    <a:pt x="61" y="73"/>
                    <a:pt x="61" y="73"/>
                  </a:cubicBezTo>
                  <a:close/>
                  <a:moveTo>
                    <a:pt x="42" y="74"/>
                  </a:moveTo>
                  <a:cubicBezTo>
                    <a:pt x="60" y="74"/>
                    <a:pt x="75" y="59"/>
                    <a:pt x="75" y="41"/>
                  </a:cubicBezTo>
                  <a:cubicBezTo>
                    <a:pt x="75" y="23"/>
                    <a:pt x="60" y="8"/>
                    <a:pt x="41" y="9"/>
                  </a:cubicBezTo>
                  <a:cubicBezTo>
                    <a:pt x="23" y="9"/>
                    <a:pt x="9" y="23"/>
                    <a:pt x="9" y="42"/>
                  </a:cubicBezTo>
                  <a:cubicBezTo>
                    <a:pt x="9" y="60"/>
                    <a:pt x="24" y="74"/>
                    <a:pt x="42" y="7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359"/>
            <p:cNvSpPr>
              <a:spLocks noEditPoints="1"/>
            </p:cNvSpPr>
            <p:nvPr/>
          </p:nvSpPr>
          <p:spPr bwMode="auto">
            <a:xfrm>
              <a:off x="9864725" y="4662488"/>
              <a:ext cx="131763" cy="127000"/>
            </a:xfrm>
            <a:custGeom>
              <a:avLst/>
              <a:gdLst>
                <a:gd name="T0" fmla="*/ 47 w 47"/>
                <a:gd name="T1" fmla="*/ 23 h 46"/>
                <a:gd name="T2" fmla="*/ 24 w 47"/>
                <a:gd name="T3" fmla="*/ 46 h 46"/>
                <a:gd name="T4" fmla="*/ 0 w 47"/>
                <a:gd name="T5" fmla="*/ 23 h 46"/>
                <a:gd name="T6" fmla="*/ 23 w 47"/>
                <a:gd name="T7" fmla="*/ 0 h 46"/>
                <a:gd name="T8" fmla="*/ 47 w 47"/>
                <a:gd name="T9" fmla="*/ 23 h 46"/>
                <a:gd name="T10" fmla="*/ 44 w 47"/>
                <a:gd name="T11" fmla="*/ 23 h 46"/>
                <a:gd name="T12" fmla="*/ 24 w 47"/>
                <a:gd name="T13" fmla="*/ 3 h 46"/>
                <a:gd name="T14" fmla="*/ 4 w 47"/>
                <a:gd name="T15" fmla="*/ 22 h 46"/>
                <a:gd name="T16" fmla="*/ 23 w 47"/>
                <a:gd name="T17" fmla="*/ 43 h 46"/>
                <a:gd name="T18" fmla="*/ 44 w 47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cubicBezTo>
                    <a:pt x="47" y="36"/>
                    <a:pt x="37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7" y="0"/>
                    <a:pt x="47" y="10"/>
                    <a:pt x="47" y="23"/>
                  </a:cubicBezTo>
                  <a:close/>
                  <a:moveTo>
                    <a:pt x="44" y="23"/>
                  </a:moveTo>
                  <a:cubicBezTo>
                    <a:pt x="44" y="13"/>
                    <a:pt x="35" y="3"/>
                    <a:pt x="24" y="3"/>
                  </a:cubicBezTo>
                  <a:cubicBezTo>
                    <a:pt x="14" y="3"/>
                    <a:pt x="4" y="11"/>
                    <a:pt x="4" y="22"/>
                  </a:cubicBezTo>
                  <a:cubicBezTo>
                    <a:pt x="3" y="33"/>
                    <a:pt x="12" y="43"/>
                    <a:pt x="23" y="43"/>
                  </a:cubicBezTo>
                  <a:cubicBezTo>
                    <a:pt x="34" y="43"/>
                    <a:pt x="43" y="34"/>
                    <a:pt x="44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360"/>
            <p:cNvSpPr>
              <a:spLocks noEditPoints="1"/>
            </p:cNvSpPr>
            <p:nvPr/>
          </p:nvSpPr>
          <p:spPr bwMode="auto">
            <a:xfrm>
              <a:off x="9156700" y="5922963"/>
              <a:ext cx="230188" cy="231775"/>
            </a:xfrm>
            <a:custGeom>
              <a:avLst/>
              <a:gdLst>
                <a:gd name="T0" fmla="*/ 42 w 83"/>
                <a:gd name="T1" fmla="*/ 83 h 83"/>
                <a:gd name="T2" fmla="*/ 1 w 83"/>
                <a:gd name="T3" fmla="*/ 42 h 83"/>
                <a:gd name="T4" fmla="*/ 42 w 83"/>
                <a:gd name="T5" fmla="*/ 0 h 83"/>
                <a:gd name="T6" fmla="*/ 83 w 83"/>
                <a:gd name="T7" fmla="*/ 42 h 83"/>
                <a:gd name="T8" fmla="*/ 42 w 83"/>
                <a:gd name="T9" fmla="*/ 83 h 83"/>
                <a:gd name="T10" fmla="*/ 58 w 83"/>
                <a:gd name="T11" fmla="*/ 42 h 83"/>
                <a:gd name="T12" fmla="*/ 42 w 83"/>
                <a:gd name="T13" fmla="*/ 25 h 83"/>
                <a:gd name="T14" fmla="*/ 26 w 83"/>
                <a:gd name="T15" fmla="*/ 42 h 83"/>
                <a:gd name="T16" fmla="*/ 41 w 83"/>
                <a:gd name="T17" fmla="*/ 58 h 83"/>
                <a:gd name="T18" fmla="*/ 58 w 83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3">
                  <a:moveTo>
                    <a:pt x="42" y="83"/>
                  </a:moveTo>
                  <a:cubicBezTo>
                    <a:pt x="19" y="83"/>
                    <a:pt x="1" y="65"/>
                    <a:pt x="1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4" y="0"/>
                    <a:pt x="83" y="19"/>
                    <a:pt x="83" y="42"/>
                  </a:cubicBezTo>
                  <a:cubicBezTo>
                    <a:pt x="83" y="64"/>
                    <a:pt x="64" y="82"/>
                    <a:pt x="42" y="83"/>
                  </a:cubicBezTo>
                  <a:close/>
                  <a:moveTo>
                    <a:pt x="58" y="42"/>
                  </a:moveTo>
                  <a:cubicBezTo>
                    <a:pt x="58" y="33"/>
                    <a:pt x="51" y="25"/>
                    <a:pt x="42" y="25"/>
                  </a:cubicBezTo>
                  <a:cubicBezTo>
                    <a:pt x="33" y="25"/>
                    <a:pt x="25" y="33"/>
                    <a:pt x="26" y="42"/>
                  </a:cubicBezTo>
                  <a:cubicBezTo>
                    <a:pt x="26" y="50"/>
                    <a:pt x="33" y="57"/>
                    <a:pt x="41" y="58"/>
                  </a:cubicBezTo>
                  <a:cubicBezTo>
                    <a:pt x="50" y="58"/>
                    <a:pt x="58" y="51"/>
                    <a:pt x="58" y="4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361"/>
            <p:cNvSpPr>
              <a:spLocks noEditPoints="1"/>
            </p:cNvSpPr>
            <p:nvPr/>
          </p:nvSpPr>
          <p:spPr bwMode="auto">
            <a:xfrm>
              <a:off x="8664575" y="6037263"/>
              <a:ext cx="160338" cy="161925"/>
            </a:xfrm>
            <a:custGeom>
              <a:avLst/>
              <a:gdLst>
                <a:gd name="T0" fmla="*/ 28 w 58"/>
                <a:gd name="T1" fmla="*/ 0 h 58"/>
                <a:gd name="T2" fmla="*/ 58 w 58"/>
                <a:gd name="T3" fmla="*/ 29 h 58"/>
                <a:gd name="T4" fmla="*/ 28 w 58"/>
                <a:gd name="T5" fmla="*/ 58 h 58"/>
                <a:gd name="T6" fmla="*/ 0 w 58"/>
                <a:gd name="T7" fmla="*/ 29 h 58"/>
                <a:gd name="T8" fmla="*/ 28 w 58"/>
                <a:gd name="T9" fmla="*/ 0 h 58"/>
                <a:gd name="T10" fmla="*/ 30 w 58"/>
                <a:gd name="T11" fmla="*/ 14 h 58"/>
                <a:gd name="T12" fmla="*/ 13 w 58"/>
                <a:gd name="T13" fmla="*/ 28 h 58"/>
                <a:gd name="T14" fmla="*/ 27 w 58"/>
                <a:gd name="T15" fmla="*/ 44 h 58"/>
                <a:gd name="T16" fmla="*/ 44 w 58"/>
                <a:gd name="T17" fmla="*/ 31 h 58"/>
                <a:gd name="T18" fmla="*/ 30 w 58"/>
                <a:gd name="T1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8" y="0"/>
                  </a:moveTo>
                  <a:cubicBezTo>
                    <a:pt x="44" y="0"/>
                    <a:pt x="58" y="13"/>
                    <a:pt x="58" y="29"/>
                  </a:cubicBezTo>
                  <a:cubicBezTo>
                    <a:pt x="58" y="45"/>
                    <a:pt x="44" y="58"/>
                    <a:pt x="28" y="58"/>
                  </a:cubicBezTo>
                  <a:cubicBezTo>
                    <a:pt x="12" y="58"/>
                    <a:pt x="0" y="45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lose/>
                  <a:moveTo>
                    <a:pt x="30" y="14"/>
                  </a:moveTo>
                  <a:cubicBezTo>
                    <a:pt x="21" y="13"/>
                    <a:pt x="14" y="19"/>
                    <a:pt x="13" y="28"/>
                  </a:cubicBezTo>
                  <a:cubicBezTo>
                    <a:pt x="12" y="36"/>
                    <a:pt x="19" y="43"/>
                    <a:pt x="27" y="44"/>
                  </a:cubicBezTo>
                  <a:cubicBezTo>
                    <a:pt x="35" y="45"/>
                    <a:pt x="43" y="39"/>
                    <a:pt x="44" y="31"/>
                  </a:cubicBezTo>
                  <a:cubicBezTo>
                    <a:pt x="45" y="22"/>
                    <a:pt x="39" y="15"/>
                    <a:pt x="30" y="1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362"/>
            <p:cNvSpPr>
              <a:spLocks noEditPoints="1"/>
            </p:cNvSpPr>
            <p:nvPr/>
          </p:nvSpPr>
          <p:spPr bwMode="auto">
            <a:xfrm>
              <a:off x="9940925" y="4370388"/>
              <a:ext cx="201613" cy="203200"/>
            </a:xfrm>
            <a:custGeom>
              <a:avLst/>
              <a:gdLst>
                <a:gd name="T0" fmla="*/ 73 w 73"/>
                <a:gd name="T1" fmla="*/ 38 h 73"/>
                <a:gd name="T2" fmla="*/ 37 w 73"/>
                <a:gd name="T3" fmla="*/ 73 h 73"/>
                <a:gd name="T4" fmla="*/ 0 w 73"/>
                <a:gd name="T5" fmla="*/ 36 h 73"/>
                <a:gd name="T6" fmla="*/ 37 w 73"/>
                <a:gd name="T7" fmla="*/ 0 h 73"/>
                <a:gd name="T8" fmla="*/ 73 w 73"/>
                <a:gd name="T9" fmla="*/ 38 h 73"/>
                <a:gd name="T10" fmla="*/ 69 w 73"/>
                <a:gd name="T11" fmla="*/ 37 h 73"/>
                <a:gd name="T12" fmla="*/ 36 w 73"/>
                <a:gd name="T13" fmla="*/ 4 h 73"/>
                <a:gd name="T14" fmla="*/ 4 w 73"/>
                <a:gd name="T15" fmla="*/ 38 h 73"/>
                <a:gd name="T16" fmla="*/ 37 w 73"/>
                <a:gd name="T17" fmla="*/ 70 h 73"/>
                <a:gd name="T18" fmla="*/ 69 w 73"/>
                <a:gd name="T1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73" y="38"/>
                  </a:moveTo>
                  <a:cubicBezTo>
                    <a:pt x="73" y="57"/>
                    <a:pt x="56" y="73"/>
                    <a:pt x="37" y="73"/>
                  </a:cubicBezTo>
                  <a:cubicBezTo>
                    <a:pt x="16" y="73"/>
                    <a:pt x="0" y="57"/>
                    <a:pt x="0" y="36"/>
                  </a:cubicBezTo>
                  <a:cubicBezTo>
                    <a:pt x="1" y="17"/>
                    <a:pt x="17" y="1"/>
                    <a:pt x="37" y="0"/>
                  </a:cubicBezTo>
                  <a:cubicBezTo>
                    <a:pt x="56" y="0"/>
                    <a:pt x="73" y="17"/>
                    <a:pt x="73" y="38"/>
                  </a:cubicBezTo>
                  <a:close/>
                  <a:moveTo>
                    <a:pt x="69" y="37"/>
                  </a:moveTo>
                  <a:cubicBezTo>
                    <a:pt x="69" y="18"/>
                    <a:pt x="54" y="4"/>
                    <a:pt x="36" y="4"/>
                  </a:cubicBezTo>
                  <a:cubicBezTo>
                    <a:pt x="18" y="5"/>
                    <a:pt x="4" y="19"/>
                    <a:pt x="4" y="38"/>
                  </a:cubicBezTo>
                  <a:cubicBezTo>
                    <a:pt x="4" y="56"/>
                    <a:pt x="19" y="70"/>
                    <a:pt x="37" y="70"/>
                  </a:cubicBezTo>
                  <a:cubicBezTo>
                    <a:pt x="55" y="70"/>
                    <a:pt x="70" y="55"/>
                    <a:pt x="69" y="3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363"/>
            <p:cNvSpPr>
              <a:spLocks noEditPoints="1"/>
            </p:cNvSpPr>
            <p:nvPr/>
          </p:nvSpPr>
          <p:spPr bwMode="auto">
            <a:xfrm>
              <a:off x="10086975" y="4140200"/>
              <a:ext cx="203200" cy="203200"/>
            </a:xfrm>
            <a:custGeom>
              <a:avLst/>
              <a:gdLst>
                <a:gd name="T0" fmla="*/ 37 w 73"/>
                <a:gd name="T1" fmla="*/ 0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7 w 73"/>
                <a:gd name="T9" fmla="*/ 0 h 73"/>
                <a:gd name="T10" fmla="*/ 37 w 73"/>
                <a:gd name="T11" fmla="*/ 69 h 73"/>
                <a:gd name="T12" fmla="*/ 69 w 73"/>
                <a:gd name="T13" fmla="*/ 36 h 73"/>
                <a:gd name="T14" fmla="*/ 37 w 73"/>
                <a:gd name="T15" fmla="*/ 3 h 73"/>
                <a:gd name="T16" fmla="*/ 3 w 73"/>
                <a:gd name="T17" fmla="*/ 36 h 73"/>
                <a:gd name="T18" fmla="*/ 37 w 73"/>
                <a:gd name="T19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cubicBezTo>
                    <a:pt x="57" y="0"/>
                    <a:pt x="73" y="17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lose/>
                  <a:moveTo>
                    <a:pt x="37" y="69"/>
                  </a:moveTo>
                  <a:cubicBezTo>
                    <a:pt x="55" y="69"/>
                    <a:pt x="69" y="54"/>
                    <a:pt x="69" y="36"/>
                  </a:cubicBezTo>
                  <a:cubicBezTo>
                    <a:pt x="69" y="18"/>
                    <a:pt x="54" y="3"/>
                    <a:pt x="37" y="3"/>
                  </a:cubicBezTo>
                  <a:cubicBezTo>
                    <a:pt x="19" y="3"/>
                    <a:pt x="4" y="18"/>
                    <a:pt x="3" y="36"/>
                  </a:cubicBezTo>
                  <a:cubicBezTo>
                    <a:pt x="3" y="54"/>
                    <a:pt x="18" y="69"/>
                    <a:pt x="37" y="6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364"/>
            <p:cNvSpPr>
              <a:spLocks noEditPoints="1"/>
            </p:cNvSpPr>
            <p:nvPr/>
          </p:nvSpPr>
          <p:spPr bwMode="auto">
            <a:xfrm>
              <a:off x="10263188" y="4410075"/>
              <a:ext cx="127000" cy="127000"/>
            </a:xfrm>
            <a:custGeom>
              <a:avLst/>
              <a:gdLst>
                <a:gd name="T0" fmla="*/ 24 w 46"/>
                <a:gd name="T1" fmla="*/ 46 h 46"/>
                <a:gd name="T2" fmla="*/ 0 w 46"/>
                <a:gd name="T3" fmla="*/ 23 h 46"/>
                <a:gd name="T4" fmla="*/ 23 w 46"/>
                <a:gd name="T5" fmla="*/ 0 h 46"/>
                <a:gd name="T6" fmla="*/ 46 w 46"/>
                <a:gd name="T7" fmla="*/ 23 h 46"/>
                <a:gd name="T8" fmla="*/ 24 w 46"/>
                <a:gd name="T9" fmla="*/ 46 h 46"/>
                <a:gd name="T10" fmla="*/ 23 w 46"/>
                <a:gd name="T11" fmla="*/ 3 h 46"/>
                <a:gd name="T12" fmla="*/ 4 w 46"/>
                <a:gd name="T13" fmla="*/ 23 h 46"/>
                <a:gd name="T14" fmla="*/ 23 w 46"/>
                <a:gd name="T15" fmla="*/ 43 h 46"/>
                <a:gd name="T16" fmla="*/ 43 w 46"/>
                <a:gd name="T17" fmla="*/ 22 h 46"/>
                <a:gd name="T18" fmla="*/ 23 w 46"/>
                <a:gd name="T1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4" y="46"/>
                  </a:move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7" y="0"/>
                    <a:pt x="46" y="10"/>
                    <a:pt x="46" y="23"/>
                  </a:cubicBezTo>
                  <a:cubicBezTo>
                    <a:pt x="46" y="36"/>
                    <a:pt x="36" y="46"/>
                    <a:pt x="24" y="46"/>
                  </a:cubicBezTo>
                  <a:close/>
                  <a:moveTo>
                    <a:pt x="23" y="3"/>
                  </a:moveTo>
                  <a:cubicBezTo>
                    <a:pt x="12" y="3"/>
                    <a:pt x="3" y="13"/>
                    <a:pt x="4" y="23"/>
                  </a:cubicBezTo>
                  <a:cubicBezTo>
                    <a:pt x="4" y="34"/>
                    <a:pt x="12" y="43"/>
                    <a:pt x="23" y="43"/>
                  </a:cubicBezTo>
                  <a:cubicBezTo>
                    <a:pt x="34" y="43"/>
                    <a:pt x="44" y="33"/>
                    <a:pt x="43" y="22"/>
                  </a:cubicBezTo>
                  <a:cubicBezTo>
                    <a:pt x="43" y="12"/>
                    <a:pt x="33" y="3"/>
                    <a:pt x="23" y="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365"/>
            <p:cNvSpPr>
              <a:spLocks noEditPoints="1"/>
            </p:cNvSpPr>
            <p:nvPr/>
          </p:nvSpPr>
          <p:spPr bwMode="auto">
            <a:xfrm>
              <a:off x="10407650" y="4633913"/>
              <a:ext cx="130175" cy="128588"/>
            </a:xfrm>
            <a:custGeom>
              <a:avLst/>
              <a:gdLst>
                <a:gd name="T0" fmla="*/ 23 w 47"/>
                <a:gd name="T1" fmla="*/ 0 h 46"/>
                <a:gd name="T2" fmla="*/ 47 w 47"/>
                <a:gd name="T3" fmla="*/ 23 h 46"/>
                <a:gd name="T4" fmla="*/ 24 w 47"/>
                <a:gd name="T5" fmla="*/ 46 h 46"/>
                <a:gd name="T6" fmla="*/ 0 w 47"/>
                <a:gd name="T7" fmla="*/ 23 h 46"/>
                <a:gd name="T8" fmla="*/ 23 w 47"/>
                <a:gd name="T9" fmla="*/ 0 h 46"/>
                <a:gd name="T10" fmla="*/ 43 w 47"/>
                <a:gd name="T11" fmla="*/ 24 h 46"/>
                <a:gd name="T12" fmla="*/ 25 w 47"/>
                <a:gd name="T13" fmla="*/ 3 h 46"/>
                <a:gd name="T14" fmla="*/ 4 w 47"/>
                <a:gd name="T15" fmla="*/ 22 h 46"/>
                <a:gd name="T16" fmla="*/ 24 w 47"/>
                <a:gd name="T17" fmla="*/ 43 h 46"/>
                <a:gd name="T18" fmla="*/ 43 w 47"/>
                <a:gd name="T19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6">
                  <a:moveTo>
                    <a:pt x="23" y="0"/>
                  </a:moveTo>
                  <a:cubicBezTo>
                    <a:pt x="37" y="0"/>
                    <a:pt x="47" y="10"/>
                    <a:pt x="47" y="23"/>
                  </a:cubicBezTo>
                  <a:cubicBezTo>
                    <a:pt x="47" y="35"/>
                    <a:pt x="37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lose/>
                  <a:moveTo>
                    <a:pt x="43" y="24"/>
                  </a:moveTo>
                  <a:cubicBezTo>
                    <a:pt x="44" y="12"/>
                    <a:pt x="36" y="4"/>
                    <a:pt x="25" y="3"/>
                  </a:cubicBezTo>
                  <a:cubicBezTo>
                    <a:pt x="14" y="3"/>
                    <a:pt x="4" y="12"/>
                    <a:pt x="4" y="22"/>
                  </a:cubicBezTo>
                  <a:cubicBezTo>
                    <a:pt x="4" y="33"/>
                    <a:pt x="12" y="43"/>
                    <a:pt x="24" y="43"/>
                  </a:cubicBezTo>
                  <a:cubicBezTo>
                    <a:pt x="34" y="44"/>
                    <a:pt x="43" y="34"/>
                    <a:pt x="43" y="2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366"/>
            <p:cNvSpPr>
              <a:spLocks noEditPoints="1"/>
            </p:cNvSpPr>
            <p:nvPr/>
          </p:nvSpPr>
          <p:spPr bwMode="auto">
            <a:xfrm>
              <a:off x="10131425" y="4645025"/>
              <a:ext cx="133350" cy="133350"/>
            </a:xfrm>
            <a:custGeom>
              <a:avLst/>
              <a:gdLst>
                <a:gd name="T0" fmla="*/ 24 w 48"/>
                <a:gd name="T1" fmla="*/ 48 h 48"/>
                <a:gd name="T2" fmla="*/ 1 w 48"/>
                <a:gd name="T3" fmla="*/ 25 h 48"/>
                <a:gd name="T4" fmla="*/ 24 w 48"/>
                <a:gd name="T5" fmla="*/ 1 h 48"/>
                <a:gd name="T6" fmla="*/ 47 w 48"/>
                <a:gd name="T7" fmla="*/ 24 h 48"/>
                <a:gd name="T8" fmla="*/ 24 w 48"/>
                <a:gd name="T9" fmla="*/ 48 h 48"/>
                <a:gd name="T10" fmla="*/ 24 w 48"/>
                <a:gd name="T11" fmla="*/ 44 h 48"/>
                <a:gd name="T12" fmla="*/ 43 w 48"/>
                <a:gd name="T13" fmla="*/ 24 h 48"/>
                <a:gd name="T14" fmla="*/ 24 w 48"/>
                <a:gd name="T15" fmla="*/ 4 h 48"/>
                <a:gd name="T16" fmla="*/ 4 w 48"/>
                <a:gd name="T17" fmla="*/ 24 h 48"/>
                <a:gd name="T18" fmla="*/ 24 w 48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2" y="48"/>
                    <a:pt x="1" y="37"/>
                    <a:pt x="1" y="25"/>
                  </a:cubicBezTo>
                  <a:cubicBezTo>
                    <a:pt x="0" y="12"/>
                    <a:pt x="11" y="1"/>
                    <a:pt x="24" y="1"/>
                  </a:cubicBezTo>
                  <a:cubicBezTo>
                    <a:pt x="36" y="0"/>
                    <a:pt x="47" y="11"/>
                    <a:pt x="47" y="24"/>
                  </a:cubicBezTo>
                  <a:cubicBezTo>
                    <a:pt x="48" y="36"/>
                    <a:pt x="37" y="47"/>
                    <a:pt x="24" y="48"/>
                  </a:cubicBezTo>
                  <a:close/>
                  <a:moveTo>
                    <a:pt x="24" y="44"/>
                  </a:moveTo>
                  <a:cubicBezTo>
                    <a:pt x="35" y="44"/>
                    <a:pt x="43" y="36"/>
                    <a:pt x="43" y="24"/>
                  </a:cubicBezTo>
                  <a:cubicBezTo>
                    <a:pt x="44" y="13"/>
                    <a:pt x="35" y="5"/>
                    <a:pt x="24" y="4"/>
                  </a:cubicBezTo>
                  <a:cubicBezTo>
                    <a:pt x="13" y="4"/>
                    <a:pt x="4" y="13"/>
                    <a:pt x="4" y="24"/>
                  </a:cubicBezTo>
                  <a:cubicBezTo>
                    <a:pt x="4" y="35"/>
                    <a:pt x="13" y="44"/>
                    <a:pt x="24" y="4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367"/>
            <p:cNvSpPr>
              <a:spLocks noEditPoints="1"/>
            </p:cNvSpPr>
            <p:nvPr/>
          </p:nvSpPr>
          <p:spPr bwMode="auto">
            <a:xfrm>
              <a:off x="9898063" y="4689475"/>
              <a:ext cx="65088" cy="73025"/>
            </a:xfrm>
            <a:custGeom>
              <a:avLst/>
              <a:gdLst>
                <a:gd name="T0" fmla="*/ 9 w 23"/>
                <a:gd name="T1" fmla="*/ 26 h 26"/>
                <a:gd name="T2" fmla="*/ 1 w 23"/>
                <a:gd name="T3" fmla="*/ 13 h 26"/>
                <a:gd name="T4" fmla="*/ 12 w 23"/>
                <a:gd name="T5" fmla="*/ 2 h 26"/>
                <a:gd name="T6" fmla="*/ 23 w 23"/>
                <a:gd name="T7" fmla="*/ 13 h 26"/>
                <a:gd name="T8" fmla="*/ 14 w 23"/>
                <a:gd name="T9" fmla="*/ 26 h 26"/>
                <a:gd name="T10" fmla="*/ 9 w 23"/>
                <a:gd name="T11" fmla="*/ 26 h 26"/>
                <a:gd name="T12" fmla="*/ 23 w 23"/>
                <a:gd name="T13" fmla="*/ 13 h 26"/>
                <a:gd name="T14" fmla="*/ 12 w 23"/>
                <a:gd name="T15" fmla="*/ 6 h 26"/>
                <a:gd name="T16" fmla="*/ 3 w 23"/>
                <a:gd name="T17" fmla="*/ 12 h 26"/>
                <a:gd name="T18" fmla="*/ 12 w 23"/>
                <a:gd name="T19" fmla="*/ 21 h 26"/>
                <a:gd name="T20" fmla="*/ 23 w 23"/>
                <a:gd name="T2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6">
                  <a:moveTo>
                    <a:pt x="9" y="26"/>
                  </a:moveTo>
                  <a:cubicBezTo>
                    <a:pt x="6" y="22"/>
                    <a:pt x="1" y="17"/>
                    <a:pt x="1" y="13"/>
                  </a:cubicBezTo>
                  <a:cubicBezTo>
                    <a:pt x="0" y="5"/>
                    <a:pt x="6" y="0"/>
                    <a:pt x="12" y="2"/>
                  </a:cubicBezTo>
                  <a:cubicBezTo>
                    <a:pt x="16" y="3"/>
                    <a:pt x="22" y="9"/>
                    <a:pt x="23" y="13"/>
                  </a:cubicBezTo>
                  <a:cubicBezTo>
                    <a:pt x="23" y="17"/>
                    <a:pt x="17" y="22"/>
                    <a:pt x="14" y="26"/>
                  </a:cubicBezTo>
                  <a:cubicBezTo>
                    <a:pt x="12" y="26"/>
                    <a:pt x="10" y="26"/>
                    <a:pt x="9" y="26"/>
                  </a:cubicBezTo>
                  <a:close/>
                  <a:moveTo>
                    <a:pt x="23" y="13"/>
                  </a:moveTo>
                  <a:cubicBezTo>
                    <a:pt x="18" y="9"/>
                    <a:pt x="15" y="5"/>
                    <a:pt x="12" y="6"/>
                  </a:cubicBezTo>
                  <a:cubicBezTo>
                    <a:pt x="9" y="6"/>
                    <a:pt x="6" y="10"/>
                    <a:pt x="3" y="12"/>
                  </a:cubicBezTo>
                  <a:cubicBezTo>
                    <a:pt x="6" y="15"/>
                    <a:pt x="8" y="20"/>
                    <a:pt x="12" y="21"/>
                  </a:cubicBezTo>
                  <a:cubicBezTo>
                    <a:pt x="14" y="21"/>
                    <a:pt x="18" y="17"/>
                    <a:pt x="23" y="1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368"/>
            <p:cNvSpPr>
              <a:spLocks/>
            </p:cNvSpPr>
            <p:nvPr/>
          </p:nvSpPr>
          <p:spPr bwMode="auto">
            <a:xfrm>
              <a:off x="9248775" y="6015038"/>
              <a:ext cx="57150" cy="47625"/>
            </a:xfrm>
            <a:custGeom>
              <a:avLst/>
              <a:gdLst>
                <a:gd name="T0" fmla="*/ 21 w 21"/>
                <a:gd name="T1" fmla="*/ 9 h 17"/>
                <a:gd name="T2" fmla="*/ 8 w 21"/>
                <a:gd name="T3" fmla="*/ 16 h 17"/>
                <a:gd name="T4" fmla="*/ 0 w 21"/>
                <a:gd name="T5" fmla="*/ 8 h 17"/>
                <a:gd name="T6" fmla="*/ 9 w 21"/>
                <a:gd name="T7" fmla="*/ 0 h 17"/>
                <a:gd name="T8" fmla="*/ 21 w 2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21" y="9"/>
                  </a:moveTo>
                  <a:cubicBezTo>
                    <a:pt x="15" y="13"/>
                    <a:pt x="11" y="17"/>
                    <a:pt x="8" y="16"/>
                  </a:cubicBezTo>
                  <a:cubicBezTo>
                    <a:pt x="5" y="16"/>
                    <a:pt x="3" y="11"/>
                    <a:pt x="0" y="8"/>
                  </a:cubicBezTo>
                  <a:cubicBezTo>
                    <a:pt x="3" y="5"/>
                    <a:pt x="6" y="1"/>
                    <a:pt x="9" y="0"/>
                  </a:cubicBezTo>
                  <a:cubicBezTo>
                    <a:pt x="12" y="0"/>
                    <a:pt x="15" y="5"/>
                    <a:pt x="21" y="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369"/>
            <p:cNvSpPr>
              <a:spLocks/>
            </p:cNvSpPr>
            <p:nvPr/>
          </p:nvSpPr>
          <p:spPr bwMode="auto">
            <a:xfrm>
              <a:off x="8723313" y="6084888"/>
              <a:ext cx="41275" cy="55563"/>
            </a:xfrm>
            <a:custGeom>
              <a:avLst/>
              <a:gdLst>
                <a:gd name="T0" fmla="*/ 8 w 15"/>
                <a:gd name="T1" fmla="*/ 0 h 20"/>
                <a:gd name="T2" fmla="*/ 14 w 15"/>
                <a:gd name="T3" fmla="*/ 13 h 20"/>
                <a:gd name="T4" fmla="*/ 8 w 15"/>
                <a:gd name="T5" fmla="*/ 20 h 20"/>
                <a:gd name="T6" fmla="*/ 0 w 15"/>
                <a:gd name="T7" fmla="*/ 12 h 20"/>
                <a:gd name="T8" fmla="*/ 8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8" y="0"/>
                  </a:moveTo>
                  <a:cubicBezTo>
                    <a:pt x="11" y="6"/>
                    <a:pt x="15" y="10"/>
                    <a:pt x="14" y="13"/>
                  </a:cubicBezTo>
                  <a:cubicBezTo>
                    <a:pt x="14" y="15"/>
                    <a:pt x="10" y="17"/>
                    <a:pt x="8" y="20"/>
                  </a:cubicBezTo>
                  <a:cubicBezTo>
                    <a:pt x="5" y="17"/>
                    <a:pt x="1" y="15"/>
                    <a:pt x="0" y="12"/>
                  </a:cubicBezTo>
                  <a:cubicBezTo>
                    <a:pt x="0" y="9"/>
                    <a:pt x="4" y="6"/>
                    <a:pt x="8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370"/>
            <p:cNvSpPr>
              <a:spLocks noEditPoints="1"/>
            </p:cNvSpPr>
            <p:nvPr/>
          </p:nvSpPr>
          <p:spPr bwMode="auto">
            <a:xfrm>
              <a:off x="9975850" y="4410075"/>
              <a:ext cx="131763" cy="127000"/>
            </a:xfrm>
            <a:custGeom>
              <a:avLst/>
              <a:gdLst>
                <a:gd name="T0" fmla="*/ 23 w 47"/>
                <a:gd name="T1" fmla="*/ 46 h 46"/>
                <a:gd name="T2" fmla="*/ 0 w 47"/>
                <a:gd name="T3" fmla="*/ 22 h 46"/>
                <a:gd name="T4" fmla="*/ 24 w 47"/>
                <a:gd name="T5" fmla="*/ 0 h 46"/>
                <a:gd name="T6" fmla="*/ 47 w 47"/>
                <a:gd name="T7" fmla="*/ 23 h 46"/>
                <a:gd name="T8" fmla="*/ 23 w 47"/>
                <a:gd name="T9" fmla="*/ 46 h 46"/>
                <a:gd name="T10" fmla="*/ 43 w 47"/>
                <a:gd name="T11" fmla="*/ 23 h 46"/>
                <a:gd name="T12" fmla="*/ 24 w 47"/>
                <a:gd name="T13" fmla="*/ 3 h 46"/>
                <a:gd name="T14" fmla="*/ 4 w 47"/>
                <a:gd name="T15" fmla="*/ 24 h 46"/>
                <a:gd name="T16" fmla="*/ 24 w 47"/>
                <a:gd name="T17" fmla="*/ 43 h 46"/>
                <a:gd name="T18" fmla="*/ 43 w 47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6">
                  <a:moveTo>
                    <a:pt x="23" y="46"/>
                  </a:moveTo>
                  <a:cubicBezTo>
                    <a:pt x="10" y="46"/>
                    <a:pt x="0" y="35"/>
                    <a:pt x="0" y="22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7" y="10"/>
                    <a:pt x="47" y="23"/>
                  </a:cubicBezTo>
                  <a:cubicBezTo>
                    <a:pt x="47" y="36"/>
                    <a:pt x="36" y="46"/>
                    <a:pt x="23" y="46"/>
                  </a:cubicBezTo>
                  <a:close/>
                  <a:moveTo>
                    <a:pt x="43" y="23"/>
                  </a:moveTo>
                  <a:cubicBezTo>
                    <a:pt x="43" y="12"/>
                    <a:pt x="35" y="3"/>
                    <a:pt x="24" y="3"/>
                  </a:cubicBezTo>
                  <a:cubicBezTo>
                    <a:pt x="13" y="3"/>
                    <a:pt x="4" y="12"/>
                    <a:pt x="4" y="24"/>
                  </a:cubicBezTo>
                  <a:cubicBezTo>
                    <a:pt x="4" y="35"/>
                    <a:pt x="13" y="43"/>
                    <a:pt x="24" y="43"/>
                  </a:cubicBezTo>
                  <a:cubicBezTo>
                    <a:pt x="35" y="42"/>
                    <a:pt x="43" y="34"/>
                    <a:pt x="43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371"/>
            <p:cNvSpPr>
              <a:spLocks noEditPoints="1"/>
            </p:cNvSpPr>
            <p:nvPr/>
          </p:nvSpPr>
          <p:spPr bwMode="auto">
            <a:xfrm>
              <a:off x="10123488" y="4176713"/>
              <a:ext cx="130175" cy="130175"/>
            </a:xfrm>
            <a:custGeom>
              <a:avLst/>
              <a:gdLst>
                <a:gd name="T0" fmla="*/ 47 w 47"/>
                <a:gd name="T1" fmla="*/ 23 h 47"/>
                <a:gd name="T2" fmla="*/ 23 w 47"/>
                <a:gd name="T3" fmla="*/ 47 h 47"/>
                <a:gd name="T4" fmla="*/ 0 w 47"/>
                <a:gd name="T5" fmla="*/ 23 h 47"/>
                <a:gd name="T6" fmla="*/ 24 w 47"/>
                <a:gd name="T7" fmla="*/ 0 h 47"/>
                <a:gd name="T8" fmla="*/ 47 w 47"/>
                <a:gd name="T9" fmla="*/ 23 h 47"/>
                <a:gd name="T10" fmla="*/ 43 w 47"/>
                <a:gd name="T11" fmla="*/ 23 h 47"/>
                <a:gd name="T12" fmla="*/ 24 w 47"/>
                <a:gd name="T13" fmla="*/ 3 h 47"/>
                <a:gd name="T14" fmla="*/ 3 w 47"/>
                <a:gd name="T15" fmla="*/ 24 h 47"/>
                <a:gd name="T16" fmla="*/ 24 w 47"/>
                <a:gd name="T17" fmla="*/ 43 h 47"/>
                <a:gd name="T18" fmla="*/ 43 w 47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36"/>
                    <a:pt x="36" y="47"/>
                    <a:pt x="23" y="47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6" y="0"/>
                    <a:pt x="46" y="10"/>
                    <a:pt x="47" y="23"/>
                  </a:cubicBezTo>
                  <a:close/>
                  <a:moveTo>
                    <a:pt x="43" y="23"/>
                  </a:moveTo>
                  <a:cubicBezTo>
                    <a:pt x="43" y="12"/>
                    <a:pt x="35" y="4"/>
                    <a:pt x="24" y="3"/>
                  </a:cubicBezTo>
                  <a:cubicBezTo>
                    <a:pt x="12" y="3"/>
                    <a:pt x="3" y="13"/>
                    <a:pt x="3" y="24"/>
                  </a:cubicBezTo>
                  <a:cubicBezTo>
                    <a:pt x="4" y="34"/>
                    <a:pt x="13" y="43"/>
                    <a:pt x="24" y="43"/>
                  </a:cubicBezTo>
                  <a:cubicBezTo>
                    <a:pt x="34" y="43"/>
                    <a:pt x="44" y="34"/>
                    <a:pt x="43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372"/>
            <p:cNvSpPr>
              <a:spLocks noEditPoints="1"/>
            </p:cNvSpPr>
            <p:nvPr/>
          </p:nvSpPr>
          <p:spPr bwMode="auto">
            <a:xfrm>
              <a:off x="10290175" y="4440238"/>
              <a:ext cx="69850" cy="66675"/>
            </a:xfrm>
            <a:custGeom>
              <a:avLst/>
              <a:gdLst>
                <a:gd name="T0" fmla="*/ 0 w 25"/>
                <a:gd name="T1" fmla="*/ 10 h 24"/>
                <a:gd name="T2" fmla="*/ 13 w 25"/>
                <a:gd name="T3" fmla="*/ 1 h 24"/>
                <a:gd name="T4" fmla="*/ 25 w 25"/>
                <a:gd name="T5" fmla="*/ 12 h 24"/>
                <a:gd name="T6" fmla="*/ 13 w 25"/>
                <a:gd name="T7" fmla="*/ 23 h 24"/>
                <a:gd name="T8" fmla="*/ 0 w 25"/>
                <a:gd name="T9" fmla="*/ 14 h 24"/>
                <a:gd name="T10" fmla="*/ 0 w 25"/>
                <a:gd name="T11" fmla="*/ 10 h 24"/>
                <a:gd name="T12" fmla="*/ 14 w 25"/>
                <a:gd name="T13" fmla="*/ 24 h 24"/>
                <a:gd name="T14" fmla="*/ 21 w 25"/>
                <a:gd name="T15" fmla="*/ 12 h 24"/>
                <a:gd name="T16" fmla="*/ 13 w 25"/>
                <a:gd name="T17" fmla="*/ 4 h 24"/>
                <a:gd name="T18" fmla="*/ 6 w 25"/>
                <a:gd name="T19" fmla="*/ 13 h 24"/>
                <a:gd name="T20" fmla="*/ 14 w 25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">
                  <a:moveTo>
                    <a:pt x="0" y="10"/>
                  </a:moveTo>
                  <a:cubicBezTo>
                    <a:pt x="4" y="7"/>
                    <a:pt x="8" y="1"/>
                    <a:pt x="13" y="1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9"/>
                    <a:pt x="20" y="24"/>
                    <a:pt x="13" y="23"/>
                  </a:cubicBezTo>
                  <a:cubicBezTo>
                    <a:pt x="8" y="22"/>
                    <a:pt x="4" y="17"/>
                    <a:pt x="0" y="14"/>
                  </a:cubicBezTo>
                  <a:cubicBezTo>
                    <a:pt x="0" y="13"/>
                    <a:pt x="0" y="11"/>
                    <a:pt x="0" y="10"/>
                  </a:cubicBezTo>
                  <a:close/>
                  <a:moveTo>
                    <a:pt x="14" y="24"/>
                  </a:moveTo>
                  <a:cubicBezTo>
                    <a:pt x="17" y="18"/>
                    <a:pt x="21" y="15"/>
                    <a:pt x="21" y="12"/>
                  </a:cubicBezTo>
                  <a:cubicBezTo>
                    <a:pt x="20" y="9"/>
                    <a:pt x="16" y="7"/>
                    <a:pt x="13" y="4"/>
                  </a:cubicBezTo>
                  <a:cubicBezTo>
                    <a:pt x="11" y="7"/>
                    <a:pt x="6" y="10"/>
                    <a:pt x="6" y="13"/>
                  </a:cubicBezTo>
                  <a:cubicBezTo>
                    <a:pt x="5" y="15"/>
                    <a:pt x="10" y="19"/>
                    <a:pt x="14" y="2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373"/>
            <p:cNvSpPr>
              <a:spLocks noEditPoints="1"/>
            </p:cNvSpPr>
            <p:nvPr/>
          </p:nvSpPr>
          <p:spPr bwMode="auto">
            <a:xfrm>
              <a:off x="10437813" y="4665663"/>
              <a:ext cx="71438" cy="63500"/>
            </a:xfrm>
            <a:custGeom>
              <a:avLst/>
              <a:gdLst>
                <a:gd name="T0" fmla="*/ 26 w 26"/>
                <a:gd name="T1" fmla="*/ 14 h 23"/>
                <a:gd name="T2" fmla="*/ 13 w 26"/>
                <a:gd name="T3" fmla="*/ 23 h 23"/>
                <a:gd name="T4" fmla="*/ 2 w 26"/>
                <a:gd name="T5" fmla="*/ 13 h 23"/>
                <a:gd name="T6" fmla="*/ 13 w 26"/>
                <a:gd name="T7" fmla="*/ 1 h 23"/>
                <a:gd name="T8" fmla="*/ 26 w 26"/>
                <a:gd name="T9" fmla="*/ 9 h 23"/>
                <a:gd name="T10" fmla="*/ 26 w 26"/>
                <a:gd name="T11" fmla="*/ 14 h 23"/>
                <a:gd name="T12" fmla="*/ 24 w 26"/>
                <a:gd name="T13" fmla="*/ 12 h 23"/>
                <a:gd name="T14" fmla="*/ 13 w 26"/>
                <a:gd name="T15" fmla="*/ 4 h 23"/>
                <a:gd name="T16" fmla="*/ 6 w 26"/>
                <a:gd name="T17" fmla="*/ 11 h 23"/>
                <a:gd name="T18" fmla="*/ 13 w 26"/>
                <a:gd name="T19" fmla="*/ 20 h 23"/>
                <a:gd name="T20" fmla="*/ 24 w 26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26" y="14"/>
                  </a:moveTo>
                  <a:cubicBezTo>
                    <a:pt x="22" y="17"/>
                    <a:pt x="17" y="23"/>
                    <a:pt x="13" y="23"/>
                  </a:cubicBezTo>
                  <a:cubicBezTo>
                    <a:pt x="9" y="23"/>
                    <a:pt x="3" y="17"/>
                    <a:pt x="2" y="13"/>
                  </a:cubicBezTo>
                  <a:cubicBezTo>
                    <a:pt x="0" y="5"/>
                    <a:pt x="6" y="0"/>
                    <a:pt x="13" y="1"/>
                  </a:cubicBezTo>
                  <a:cubicBezTo>
                    <a:pt x="17" y="2"/>
                    <a:pt x="21" y="6"/>
                    <a:pt x="26" y="9"/>
                  </a:cubicBezTo>
                  <a:cubicBezTo>
                    <a:pt x="26" y="11"/>
                    <a:pt x="26" y="12"/>
                    <a:pt x="26" y="14"/>
                  </a:cubicBezTo>
                  <a:close/>
                  <a:moveTo>
                    <a:pt x="24" y="12"/>
                  </a:moveTo>
                  <a:cubicBezTo>
                    <a:pt x="19" y="8"/>
                    <a:pt x="16" y="4"/>
                    <a:pt x="13" y="4"/>
                  </a:cubicBezTo>
                  <a:cubicBezTo>
                    <a:pt x="10" y="5"/>
                    <a:pt x="5" y="9"/>
                    <a:pt x="6" y="11"/>
                  </a:cubicBezTo>
                  <a:cubicBezTo>
                    <a:pt x="6" y="15"/>
                    <a:pt x="10" y="19"/>
                    <a:pt x="13" y="20"/>
                  </a:cubicBezTo>
                  <a:cubicBezTo>
                    <a:pt x="15" y="20"/>
                    <a:pt x="19" y="16"/>
                    <a:pt x="24" y="1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374"/>
            <p:cNvSpPr>
              <a:spLocks noEditPoints="1"/>
            </p:cNvSpPr>
            <p:nvPr/>
          </p:nvSpPr>
          <p:spPr bwMode="auto">
            <a:xfrm>
              <a:off x="10164763" y="4678363"/>
              <a:ext cx="69850" cy="66675"/>
            </a:xfrm>
            <a:custGeom>
              <a:avLst/>
              <a:gdLst>
                <a:gd name="T0" fmla="*/ 25 w 25"/>
                <a:gd name="T1" fmla="*/ 15 h 24"/>
                <a:gd name="T2" fmla="*/ 12 w 25"/>
                <a:gd name="T3" fmla="*/ 23 h 24"/>
                <a:gd name="T4" fmla="*/ 0 w 25"/>
                <a:gd name="T5" fmla="*/ 12 h 24"/>
                <a:gd name="T6" fmla="*/ 13 w 25"/>
                <a:gd name="T7" fmla="*/ 1 h 24"/>
                <a:gd name="T8" fmla="*/ 25 w 25"/>
                <a:gd name="T9" fmla="*/ 10 h 24"/>
                <a:gd name="T10" fmla="*/ 25 w 25"/>
                <a:gd name="T11" fmla="*/ 15 h 24"/>
                <a:gd name="T12" fmla="*/ 12 w 25"/>
                <a:gd name="T13" fmla="*/ 24 h 24"/>
                <a:gd name="T14" fmla="*/ 19 w 25"/>
                <a:gd name="T15" fmla="*/ 12 h 24"/>
                <a:gd name="T16" fmla="*/ 11 w 25"/>
                <a:gd name="T17" fmla="*/ 4 h 24"/>
                <a:gd name="T18" fmla="*/ 5 w 25"/>
                <a:gd name="T19" fmla="*/ 13 h 24"/>
                <a:gd name="T20" fmla="*/ 12 w 25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">
                  <a:moveTo>
                    <a:pt x="25" y="15"/>
                  </a:moveTo>
                  <a:cubicBezTo>
                    <a:pt x="20" y="18"/>
                    <a:pt x="16" y="23"/>
                    <a:pt x="12" y="23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1" y="5"/>
                    <a:pt x="6" y="0"/>
                    <a:pt x="13" y="1"/>
                  </a:cubicBezTo>
                  <a:cubicBezTo>
                    <a:pt x="17" y="2"/>
                    <a:pt x="21" y="7"/>
                    <a:pt x="25" y="10"/>
                  </a:cubicBezTo>
                  <a:cubicBezTo>
                    <a:pt x="25" y="12"/>
                    <a:pt x="25" y="14"/>
                    <a:pt x="25" y="15"/>
                  </a:cubicBezTo>
                  <a:close/>
                  <a:moveTo>
                    <a:pt x="12" y="24"/>
                  </a:moveTo>
                  <a:cubicBezTo>
                    <a:pt x="16" y="18"/>
                    <a:pt x="20" y="15"/>
                    <a:pt x="19" y="12"/>
                  </a:cubicBezTo>
                  <a:cubicBezTo>
                    <a:pt x="19" y="9"/>
                    <a:pt x="14" y="7"/>
                    <a:pt x="11" y="4"/>
                  </a:cubicBezTo>
                  <a:cubicBezTo>
                    <a:pt x="9" y="7"/>
                    <a:pt x="5" y="10"/>
                    <a:pt x="5" y="13"/>
                  </a:cubicBezTo>
                  <a:cubicBezTo>
                    <a:pt x="5" y="16"/>
                    <a:pt x="8" y="19"/>
                    <a:pt x="12" y="2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375"/>
            <p:cNvSpPr>
              <a:spLocks noEditPoints="1"/>
            </p:cNvSpPr>
            <p:nvPr/>
          </p:nvSpPr>
          <p:spPr bwMode="auto">
            <a:xfrm>
              <a:off x="10004425" y="4440238"/>
              <a:ext cx="69850" cy="66675"/>
            </a:xfrm>
            <a:custGeom>
              <a:avLst/>
              <a:gdLst>
                <a:gd name="T0" fmla="*/ 0 w 25"/>
                <a:gd name="T1" fmla="*/ 10 h 24"/>
                <a:gd name="T2" fmla="*/ 14 w 25"/>
                <a:gd name="T3" fmla="*/ 1 h 24"/>
                <a:gd name="T4" fmla="*/ 25 w 25"/>
                <a:gd name="T5" fmla="*/ 12 h 24"/>
                <a:gd name="T6" fmla="*/ 13 w 25"/>
                <a:gd name="T7" fmla="*/ 23 h 24"/>
                <a:gd name="T8" fmla="*/ 1 w 25"/>
                <a:gd name="T9" fmla="*/ 15 h 24"/>
                <a:gd name="T10" fmla="*/ 0 w 25"/>
                <a:gd name="T11" fmla="*/ 10 h 24"/>
                <a:gd name="T12" fmla="*/ 25 w 25"/>
                <a:gd name="T13" fmla="*/ 11 h 24"/>
                <a:gd name="T14" fmla="*/ 13 w 25"/>
                <a:gd name="T15" fmla="*/ 5 h 24"/>
                <a:gd name="T16" fmla="*/ 6 w 25"/>
                <a:gd name="T17" fmla="*/ 12 h 24"/>
                <a:gd name="T18" fmla="*/ 14 w 25"/>
                <a:gd name="T19" fmla="*/ 20 h 24"/>
                <a:gd name="T20" fmla="*/ 25 w 25"/>
                <a:gd name="T2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">
                  <a:moveTo>
                    <a:pt x="0" y="10"/>
                  </a:moveTo>
                  <a:cubicBezTo>
                    <a:pt x="5" y="7"/>
                    <a:pt x="9" y="1"/>
                    <a:pt x="14" y="1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9"/>
                    <a:pt x="20" y="24"/>
                    <a:pt x="13" y="23"/>
                  </a:cubicBezTo>
                  <a:cubicBezTo>
                    <a:pt x="9" y="23"/>
                    <a:pt x="5" y="18"/>
                    <a:pt x="1" y="15"/>
                  </a:cubicBezTo>
                  <a:cubicBezTo>
                    <a:pt x="0" y="13"/>
                    <a:pt x="0" y="11"/>
                    <a:pt x="0" y="10"/>
                  </a:cubicBezTo>
                  <a:close/>
                  <a:moveTo>
                    <a:pt x="25" y="11"/>
                  </a:moveTo>
                  <a:cubicBezTo>
                    <a:pt x="19" y="8"/>
                    <a:pt x="16" y="4"/>
                    <a:pt x="13" y="5"/>
                  </a:cubicBezTo>
                  <a:cubicBezTo>
                    <a:pt x="11" y="5"/>
                    <a:pt x="6" y="10"/>
                    <a:pt x="6" y="12"/>
                  </a:cubicBezTo>
                  <a:cubicBezTo>
                    <a:pt x="7" y="15"/>
                    <a:pt x="11" y="19"/>
                    <a:pt x="14" y="20"/>
                  </a:cubicBezTo>
                  <a:cubicBezTo>
                    <a:pt x="17" y="20"/>
                    <a:pt x="20" y="16"/>
                    <a:pt x="25" y="1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376"/>
            <p:cNvSpPr>
              <a:spLocks noEditPoints="1"/>
            </p:cNvSpPr>
            <p:nvPr/>
          </p:nvSpPr>
          <p:spPr bwMode="auto">
            <a:xfrm>
              <a:off x="10156825" y="4203700"/>
              <a:ext cx="66675" cy="73025"/>
            </a:xfrm>
            <a:custGeom>
              <a:avLst/>
              <a:gdLst>
                <a:gd name="T0" fmla="*/ 13 w 24"/>
                <a:gd name="T1" fmla="*/ 0 h 26"/>
                <a:gd name="T2" fmla="*/ 23 w 24"/>
                <a:gd name="T3" fmla="*/ 13 h 26"/>
                <a:gd name="T4" fmla="*/ 11 w 24"/>
                <a:gd name="T5" fmla="*/ 24 h 26"/>
                <a:gd name="T6" fmla="*/ 1 w 24"/>
                <a:gd name="T7" fmla="*/ 14 h 26"/>
                <a:gd name="T8" fmla="*/ 8 w 24"/>
                <a:gd name="T9" fmla="*/ 0 h 26"/>
                <a:gd name="T10" fmla="*/ 13 w 24"/>
                <a:gd name="T11" fmla="*/ 0 h 26"/>
                <a:gd name="T12" fmla="*/ 12 w 24"/>
                <a:gd name="T13" fmla="*/ 2 h 26"/>
                <a:gd name="T14" fmla="*/ 4 w 24"/>
                <a:gd name="T15" fmla="*/ 12 h 26"/>
                <a:gd name="T16" fmla="*/ 10 w 24"/>
                <a:gd name="T17" fmla="*/ 21 h 26"/>
                <a:gd name="T18" fmla="*/ 19 w 24"/>
                <a:gd name="T19" fmla="*/ 13 h 26"/>
                <a:gd name="T20" fmla="*/ 12 w 24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6">
                  <a:moveTo>
                    <a:pt x="13" y="0"/>
                  </a:moveTo>
                  <a:cubicBezTo>
                    <a:pt x="17" y="4"/>
                    <a:pt x="22" y="8"/>
                    <a:pt x="23" y="13"/>
                  </a:cubicBezTo>
                  <a:cubicBezTo>
                    <a:pt x="24" y="20"/>
                    <a:pt x="18" y="26"/>
                    <a:pt x="11" y="24"/>
                  </a:cubicBezTo>
                  <a:cubicBezTo>
                    <a:pt x="7" y="23"/>
                    <a:pt x="1" y="18"/>
                    <a:pt x="1" y="14"/>
                  </a:cubicBezTo>
                  <a:cubicBezTo>
                    <a:pt x="0" y="10"/>
                    <a:pt x="5" y="5"/>
                    <a:pt x="8" y="0"/>
                  </a:cubicBezTo>
                  <a:cubicBezTo>
                    <a:pt x="10" y="0"/>
                    <a:pt x="12" y="0"/>
                    <a:pt x="13" y="0"/>
                  </a:cubicBezTo>
                  <a:close/>
                  <a:moveTo>
                    <a:pt x="12" y="2"/>
                  </a:moveTo>
                  <a:cubicBezTo>
                    <a:pt x="8" y="7"/>
                    <a:pt x="4" y="9"/>
                    <a:pt x="4" y="12"/>
                  </a:cubicBezTo>
                  <a:cubicBezTo>
                    <a:pt x="4" y="15"/>
                    <a:pt x="8" y="18"/>
                    <a:pt x="10" y="21"/>
                  </a:cubicBezTo>
                  <a:cubicBezTo>
                    <a:pt x="13" y="18"/>
                    <a:pt x="18" y="16"/>
                    <a:pt x="19" y="13"/>
                  </a:cubicBezTo>
                  <a:cubicBezTo>
                    <a:pt x="20" y="11"/>
                    <a:pt x="15" y="7"/>
                    <a:pt x="12" y="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84" name="Imagen 3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83" y="1482244"/>
            <a:ext cx="2975462" cy="2991901"/>
          </a:xfrm>
          <a:prstGeom prst="rect">
            <a:avLst/>
          </a:prstGeom>
        </p:spPr>
      </p:pic>
      <p:pic>
        <p:nvPicPr>
          <p:cNvPr id="385" name="Imagen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3" y="4586480"/>
            <a:ext cx="5886247" cy="2143017"/>
          </a:xfrm>
          <a:prstGeom prst="rect">
            <a:avLst/>
          </a:prstGeom>
        </p:spPr>
      </p:pic>
      <p:pic>
        <p:nvPicPr>
          <p:cNvPr id="386" name="Imagen 3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559" y="5481302"/>
            <a:ext cx="5320232" cy="11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32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Fully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Editable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131" y="3732875"/>
            <a:ext cx="5794433" cy="26859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383" y="1056729"/>
            <a:ext cx="3628343" cy="26167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138" y="1995300"/>
            <a:ext cx="4067509" cy="14721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138" y="4164172"/>
            <a:ext cx="4310993" cy="18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47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Fully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Editable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299" y="1493899"/>
            <a:ext cx="6548355" cy="50423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9" y="3746810"/>
            <a:ext cx="3439984" cy="27894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51" y="1493899"/>
            <a:ext cx="4428142" cy="26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16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DBAE943C-6D55-461B-BF95-E5AC773292EF}"/>
              </a:ext>
            </a:extLst>
          </p:cNvPr>
          <p:cNvGrpSpPr/>
          <p:nvPr/>
        </p:nvGrpSpPr>
        <p:grpSpPr>
          <a:xfrm>
            <a:off x="9031497" y="3503306"/>
            <a:ext cx="1295270" cy="1295270"/>
            <a:chOff x="4262386" y="2705100"/>
            <a:chExt cx="1295270" cy="1295270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E5C1A83A-226F-4A0C-95A6-DE290BBB20B1}"/>
                </a:ext>
              </a:extLst>
            </p:cNvPr>
            <p:cNvSpPr/>
            <p:nvPr/>
          </p:nvSpPr>
          <p:spPr>
            <a:xfrm>
              <a:off x="4262386" y="2705100"/>
              <a:ext cx="1295270" cy="129527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B75D82A6-3D9E-4F9B-85B7-C3577CFB5CEE}"/>
                </a:ext>
              </a:extLst>
            </p:cNvPr>
            <p:cNvSpPr/>
            <p:nvPr/>
          </p:nvSpPr>
          <p:spPr>
            <a:xfrm>
              <a:off x="4319222" y="2761936"/>
              <a:ext cx="1181599" cy="1181599"/>
            </a:xfrm>
            <a:prstGeom prst="ellipse">
              <a:avLst/>
            </a:prstGeom>
            <a:noFill/>
            <a:ln w="15875" cap="flat">
              <a:solidFill>
                <a:schemeClr val="accent1">
                  <a:lumMod val="90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9116666B-3D0E-4643-95A2-FA82B7CFC12A}"/>
                </a:ext>
              </a:extLst>
            </p:cNvPr>
            <p:cNvGrpSpPr/>
            <p:nvPr/>
          </p:nvGrpSpPr>
          <p:grpSpPr>
            <a:xfrm>
              <a:off x="4491463" y="2989002"/>
              <a:ext cx="837117" cy="727467"/>
              <a:chOff x="4617005" y="2953335"/>
              <a:chExt cx="837117" cy="727467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99A01C84-67FC-4881-85CA-752C8BE0BF2F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6E1B222E-1911-4C1B-BC99-8AD81663EEB1}"/>
                  </a:ext>
                </a:extLst>
              </p:cNvPr>
              <p:cNvSpPr/>
              <p:nvPr/>
            </p:nvSpPr>
            <p:spPr>
              <a:xfrm>
                <a:off x="4637950" y="3364792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aphic 475">
            <a:extLst>
              <a:ext uri="{FF2B5EF4-FFF2-40B4-BE49-F238E27FC236}">
                <a16:creationId xmlns="" xmlns:a16="http://schemas.microsoft.com/office/drawing/2014/main" id="{11C6E4D5-696A-4337-A013-27A19437BE98}"/>
              </a:ext>
            </a:extLst>
          </p:cNvPr>
          <p:cNvGrpSpPr/>
          <p:nvPr/>
        </p:nvGrpSpPr>
        <p:grpSpPr>
          <a:xfrm>
            <a:off x="-326847" y="1635827"/>
            <a:ext cx="4908987" cy="4826221"/>
            <a:chOff x="2612458" y="-43"/>
            <a:chExt cx="6970898" cy="6853351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B38855A5-826C-4604-A08D-89546CC9CE1A}"/>
                </a:ext>
              </a:extLst>
            </p:cNvPr>
            <p:cNvSpPr/>
            <p:nvPr/>
          </p:nvSpPr>
          <p:spPr>
            <a:xfrm>
              <a:off x="5682647" y="-43"/>
              <a:ext cx="630530" cy="272452"/>
            </a:xfrm>
            <a:custGeom>
              <a:avLst/>
              <a:gdLst>
                <a:gd name="connsiteX0" fmla="*/ 0 w 630531"/>
                <a:gd name="connsiteY0" fmla="*/ 256146 h 272451"/>
                <a:gd name="connsiteX1" fmla="*/ 17904 w 630531"/>
                <a:gd name="connsiteY1" fmla="*/ 219560 h 272451"/>
                <a:gd name="connsiteX2" fmla="*/ 145567 w 630531"/>
                <a:gd name="connsiteY2" fmla="*/ 91897 h 272451"/>
                <a:gd name="connsiteX3" fmla="*/ 300475 w 630531"/>
                <a:gd name="connsiteY3" fmla="*/ 7826 h 272451"/>
                <a:gd name="connsiteX4" fmla="*/ 335505 w 630531"/>
                <a:gd name="connsiteY4" fmla="*/ 42 h 272451"/>
                <a:gd name="connsiteX5" fmla="*/ 462390 w 630531"/>
                <a:gd name="connsiteY5" fmla="*/ 28065 h 272451"/>
                <a:gd name="connsiteX6" fmla="*/ 518437 w 630531"/>
                <a:gd name="connsiteY6" fmla="*/ 88005 h 272451"/>
                <a:gd name="connsiteX7" fmla="*/ 556580 w 630531"/>
                <a:gd name="connsiteY7" fmla="*/ 168962 h 272451"/>
                <a:gd name="connsiteX8" fmla="*/ 635980 w 630531"/>
                <a:gd name="connsiteY8" fmla="*/ 274050 h 272451"/>
                <a:gd name="connsiteX9" fmla="*/ 0 w 630531"/>
                <a:gd name="connsiteY9" fmla="*/ 256146 h 272451"/>
                <a:gd name="connsiteX10" fmla="*/ 0 w 630531"/>
                <a:gd name="connsiteY10" fmla="*/ 256146 h 2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31" h="272451">
                  <a:moveTo>
                    <a:pt x="0" y="256146"/>
                  </a:moveTo>
                  <a:cubicBezTo>
                    <a:pt x="6228" y="244470"/>
                    <a:pt x="14012" y="232793"/>
                    <a:pt x="17904" y="219560"/>
                  </a:cubicBezTo>
                  <a:cubicBezTo>
                    <a:pt x="39700" y="155729"/>
                    <a:pt x="91855" y="123034"/>
                    <a:pt x="145567" y="91897"/>
                  </a:cubicBezTo>
                  <a:cubicBezTo>
                    <a:pt x="196944" y="63095"/>
                    <a:pt x="249099" y="35850"/>
                    <a:pt x="300475" y="7826"/>
                  </a:cubicBezTo>
                  <a:cubicBezTo>
                    <a:pt x="311373" y="1599"/>
                    <a:pt x="323050" y="42"/>
                    <a:pt x="335505" y="42"/>
                  </a:cubicBezTo>
                  <a:cubicBezTo>
                    <a:pt x="379876" y="-737"/>
                    <a:pt x="421911" y="9383"/>
                    <a:pt x="462390" y="28065"/>
                  </a:cubicBezTo>
                  <a:cubicBezTo>
                    <a:pt x="488856" y="40520"/>
                    <a:pt x="498976" y="68544"/>
                    <a:pt x="518437" y="88005"/>
                  </a:cubicBezTo>
                  <a:cubicBezTo>
                    <a:pt x="541790" y="109801"/>
                    <a:pt x="548017" y="140160"/>
                    <a:pt x="556580" y="168962"/>
                  </a:cubicBezTo>
                  <a:cubicBezTo>
                    <a:pt x="565921" y="201656"/>
                    <a:pt x="607178" y="246805"/>
                    <a:pt x="635980" y="274050"/>
                  </a:cubicBezTo>
                  <a:cubicBezTo>
                    <a:pt x="632867" y="277943"/>
                    <a:pt x="6228" y="259260"/>
                    <a:pt x="0" y="256146"/>
                  </a:cubicBezTo>
                  <a:lnTo>
                    <a:pt x="0" y="256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D667AF5-452A-4C87-84B8-9BDA13B38CA6}"/>
                </a:ext>
              </a:extLst>
            </p:cNvPr>
            <p:cNvSpPr/>
            <p:nvPr/>
          </p:nvSpPr>
          <p:spPr>
            <a:xfrm>
              <a:off x="5683427" y="189293"/>
              <a:ext cx="630530" cy="77843"/>
            </a:xfrm>
            <a:custGeom>
              <a:avLst/>
              <a:gdLst>
                <a:gd name="connsiteX0" fmla="*/ 631310 w 630531"/>
                <a:gd name="connsiteY0" fmla="*/ 80043 h 77843"/>
                <a:gd name="connsiteX1" fmla="*/ 583047 w 630531"/>
                <a:gd name="connsiteY1" fmla="*/ 27110 h 77843"/>
                <a:gd name="connsiteX2" fmla="*/ 408678 w 630531"/>
                <a:gd name="connsiteY2" fmla="*/ 8427 h 77843"/>
                <a:gd name="connsiteX3" fmla="*/ 158022 w 630531"/>
                <a:gd name="connsiteY3" fmla="*/ 4535 h 77843"/>
                <a:gd name="connsiteX4" fmla="*/ 17904 w 630531"/>
                <a:gd name="connsiteY4" fmla="*/ 28666 h 77843"/>
                <a:gd name="connsiteX5" fmla="*/ 17904 w 630531"/>
                <a:gd name="connsiteY5" fmla="*/ 29445 h 77843"/>
                <a:gd name="connsiteX6" fmla="*/ 0 w 630531"/>
                <a:gd name="connsiteY6" fmla="*/ 66031 h 77843"/>
                <a:gd name="connsiteX7" fmla="*/ 778 w 630531"/>
                <a:gd name="connsiteY7" fmla="*/ 66810 h 77843"/>
                <a:gd name="connsiteX8" fmla="*/ 15569 w 630531"/>
                <a:gd name="connsiteY8" fmla="*/ 67588 h 77843"/>
                <a:gd name="connsiteX9" fmla="*/ 133891 w 630531"/>
                <a:gd name="connsiteY9" fmla="*/ 47349 h 77843"/>
                <a:gd name="connsiteX10" fmla="*/ 384546 w 630531"/>
                <a:gd name="connsiteY10" fmla="*/ 51241 h 77843"/>
                <a:gd name="connsiteX11" fmla="*/ 631310 w 630531"/>
                <a:gd name="connsiteY11" fmla="*/ 80043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0531" h="77843">
                  <a:moveTo>
                    <a:pt x="631310" y="80043"/>
                  </a:moveTo>
                  <a:cubicBezTo>
                    <a:pt x="615741" y="65253"/>
                    <a:pt x="597837" y="46570"/>
                    <a:pt x="583047" y="27110"/>
                  </a:cubicBezTo>
                  <a:cubicBezTo>
                    <a:pt x="519994" y="19325"/>
                    <a:pt x="455384" y="12319"/>
                    <a:pt x="408678" y="8427"/>
                  </a:cubicBezTo>
                  <a:cubicBezTo>
                    <a:pt x="322271" y="2200"/>
                    <a:pt x="244428" y="-4806"/>
                    <a:pt x="158022" y="4535"/>
                  </a:cubicBezTo>
                  <a:cubicBezTo>
                    <a:pt x="131555" y="7649"/>
                    <a:pt x="53712" y="22439"/>
                    <a:pt x="17904" y="28666"/>
                  </a:cubicBezTo>
                  <a:cubicBezTo>
                    <a:pt x="17904" y="28666"/>
                    <a:pt x="17904" y="29445"/>
                    <a:pt x="17904" y="29445"/>
                  </a:cubicBezTo>
                  <a:cubicBezTo>
                    <a:pt x="14012" y="41900"/>
                    <a:pt x="6227" y="53576"/>
                    <a:pt x="0" y="66031"/>
                  </a:cubicBezTo>
                  <a:lnTo>
                    <a:pt x="778" y="66810"/>
                  </a:lnTo>
                  <a:cubicBezTo>
                    <a:pt x="1557" y="66810"/>
                    <a:pt x="6227" y="67588"/>
                    <a:pt x="15569" y="67588"/>
                  </a:cubicBezTo>
                  <a:cubicBezTo>
                    <a:pt x="55269" y="60582"/>
                    <a:pt x="111316" y="49684"/>
                    <a:pt x="133891" y="47349"/>
                  </a:cubicBezTo>
                  <a:cubicBezTo>
                    <a:pt x="220297" y="38008"/>
                    <a:pt x="298140" y="45014"/>
                    <a:pt x="384546" y="51241"/>
                  </a:cubicBezTo>
                  <a:cubicBezTo>
                    <a:pt x="448378" y="56690"/>
                    <a:pt x="550353" y="68367"/>
                    <a:pt x="631310" y="800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7EEB398-9E66-4FF7-BE59-B92D1F36E1B7}"/>
                </a:ext>
              </a:extLst>
            </p:cNvPr>
            <p:cNvSpPr/>
            <p:nvPr/>
          </p:nvSpPr>
          <p:spPr>
            <a:xfrm>
              <a:off x="4070066" y="3049893"/>
              <a:ext cx="2202966" cy="2584392"/>
            </a:xfrm>
            <a:custGeom>
              <a:avLst/>
              <a:gdLst>
                <a:gd name="connsiteX0" fmla="*/ 2187846 w 2202967"/>
                <a:gd name="connsiteY0" fmla="*/ 1789619 h 2584399"/>
                <a:gd name="connsiteX1" fmla="*/ 2208864 w 2202967"/>
                <a:gd name="connsiteY1" fmla="*/ 1567766 h 2584399"/>
                <a:gd name="connsiteX2" fmla="*/ 2136469 w 2202967"/>
                <a:gd name="connsiteY2" fmla="*/ 1394175 h 2584399"/>
                <a:gd name="connsiteX3" fmla="*/ 1797072 w 2202967"/>
                <a:gd name="connsiteY3" fmla="*/ 728614 h 2584399"/>
                <a:gd name="connsiteX4" fmla="*/ 1690427 w 2202967"/>
                <a:gd name="connsiteY4" fmla="*/ 120657 h 2584399"/>
                <a:gd name="connsiteX5" fmla="*/ 789779 w 2202967"/>
                <a:gd name="connsiteY5" fmla="*/ 0 h 2584399"/>
                <a:gd name="connsiteX6" fmla="*/ 716606 w 2202967"/>
                <a:gd name="connsiteY6" fmla="*/ 562029 h 2584399"/>
                <a:gd name="connsiteX7" fmla="*/ 793671 w 2202967"/>
                <a:gd name="connsiteY7" fmla="*/ 774541 h 2584399"/>
                <a:gd name="connsiteX8" fmla="*/ 792893 w 2202967"/>
                <a:gd name="connsiteY8" fmla="*/ 1019748 h 2584399"/>
                <a:gd name="connsiteX9" fmla="*/ 785887 w 2202967"/>
                <a:gd name="connsiteY9" fmla="*/ 1046215 h 2584399"/>
                <a:gd name="connsiteX10" fmla="*/ 603733 w 2202967"/>
                <a:gd name="connsiteY10" fmla="*/ 1387169 h 2584399"/>
                <a:gd name="connsiteX11" fmla="*/ 574931 w 2202967"/>
                <a:gd name="connsiteY11" fmla="*/ 1416749 h 2584399"/>
                <a:gd name="connsiteX12" fmla="*/ 277570 w 2202967"/>
                <a:gd name="connsiteY12" fmla="*/ 1591119 h 2584399"/>
                <a:gd name="connsiteX13" fmla="*/ 254995 w 2202967"/>
                <a:gd name="connsiteY13" fmla="*/ 1607465 h 2584399"/>
                <a:gd name="connsiteX14" fmla="*/ 6675 w 2202967"/>
                <a:gd name="connsiteY14" fmla="*/ 1877582 h 2584399"/>
                <a:gd name="connsiteX15" fmla="*/ 5118 w 2202967"/>
                <a:gd name="connsiteY15" fmla="*/ 1899378 h 2584399"/>
                <a:gd name="connsiteX16" fmla="*/ 8232 w 2202967"/>
                <a:gd name="connsiteY16" fmla="*/ 1912612 h 2584399"/>
                <a:gd name="connsiteX17" fmla="*/ 37812 w 2202967"/>
                <a:gd name="connsiteY17" fmla="*/ 2069855 h 2584399"/>
                <a:gd name="connsiteX18" fmla="*/ 201283 w 2202967"/>
                <a:gd name="connsiteY18" fmla="*/ 2206081 h 2584399"/>
                <a:gd name="connsiteX19" fmla="*/ 349964 w 2202967"/>
                <a:gd name="connsiteY19" fmla="*/ 2265242 h 2584399"/>
                <a:gd name="connsiteX20" fmla="*/ 356970 w 2202967"/>
                <a:gd name="connsiteY20" fmla="*/ 2262128 h 2584399"/>
                <a:gd name="connsiteX21" fmla="*/ 506429 w 2202967"/>
                <a:gd name="connsiteY21" fmla="*/ 2235662 h 2584399"/>
                <a:gd name="connsiteX22" fmla="*/ 525111 w 2202967"/>
                <a:gd name="connsiteY22" fmla="*/ 2217758 h 2584399"/>
                <a:gd name="connsiteX23" fmla="*/ 546908 w 2202967"/>
                <a:gd name="connsiteY23" fmla="*/ 2143806 h 2584399"/>
                <a:gd name="connsiteX24" fmla="*/ 588165 w 2202967"/>
                <a:gd name="connsiteY24" fmla="*/ 2065184 h 2584399"/>
                <a:gd name="connsiteX25" fmla="*/ 603733 w 2202967"/>
                <a:gd name="connsiteY25" fmla="*/ 2057400 h 2584399"/>
                <a:gd name="connsiteX26" fmla="*/ 697924 w 2202967"/>
                <a:gd name="connsiteY26" fmla="*/ 2044945 h 2584399"/>
                <a:gd name="connsiteX27" fmla="*/ 728283 w 2202967"/>
                <a:gd name="connsiteY27" fmla="*/ 2036383 h 2584399"/>
                <a:gd name="connsiteX28" fmla="*/ 797563 w 2202967"/>
                <a:gd name="connsiteY28" fmla="*/ 1976443 h 2584399"/>
                <a:gd name="connsiteX29" fmla="*/ 1094146 w 2202967"/>
                <a:gd name="connsiteY29" fmla="*/ 1675968 h 2584399"/>
                <a:gd name="connsiteX30" fmla="*/ 1168876 w 2202967"/>
                <a:gd name="connsiteY30" fmla="*/ 1566987 h 2584399"/>
                <a:gd name="connsiteX31" fmla="*/ 1204684 w 2202967"/>
                <a:gd name="connsiteY31" fmla="*/ 1492257 h 2584399"/>
                <a:gd name="connsiteX32" fmla="*/ 1271629 w 2202967"/>
                <a:gd name="connsiteY32" fmla="*/ 1372378 h 2584399"/>
                <a:gd name="connsiteX33" fmla="*/ 1291090 w 2202967"/>
                <a:gd name="connsiteY33" fmla="*/ 1412079 h 2584399"/>
                <a:gd name="connsiteX34" fmla="*/ 1456118 w 2202967"/>
                <a:gd name="connsiteY34" fmla="*/ 1626926 h 2584399"/>
                <a:gd name="connsiteX35" fmla="*/ 1478693 w 2202967"/>
                <a:gd name="connsiteY35" fmla="*/ 1659621 h 2584399"/>
                <a:gd name="connsiteX36" fmla="*/ 1572883 w 2202967"/>
                <a:gd name="connsiteY36" fmla="*/ 1852672 h 2584399"/>
                <a:gd name="connsiteX37" fmla="*/ 1579111 w 2202967"/>
                <a:gd name="connsiteY37" fmla="*/ 1865127 h 2584399"/>
                <a:gd name="connsiteX38" fmla="*/ 1550309 w 2202967"/>
                <a:gd name="connsiteY38" fmla="*/ 2043388 h 2584399"/>
                <a:gd name="connsiteX39" fmla="*/ 1518393 w 2202967"/>
                <a:gd name="connsiteY39" fmla="*/ 2093208 h 2584399"/>
                <a:gd name="connsiteX40" fmla="*/ 1512944 w 2202967"/>
                <a:gd name="connsiteY40" fmla="*/ 2119675 h 2584399"/>
                <a:gd name="connsiteX41" fmla="*/ 1536297 w 2202967"/>
                <a:gd name="connsiteY41" fmla="*/ 2238775 h 2584399"/>
                <a:gd name="connsiteX42" fmla="*/ 1533183 w 2202967"/>
                <a:gd name="connsiteY42" fmla="*/ 2266021 h 2584399"/>
                <a:gd name="connsiteX43" fmla="*/ 1469352 w 2202967"/>
                <a:gd name="connsiteY43" fmla="*/ 2403803 h 2584399"/>
                <a:gd name="connsiteX44" fmla="*/ 1489591 w 2202967"/>
                <a:gd name="connsiteY44" fmla="*/ 2459850 h 2584399"/>
                <a:gd name="connsiteX45" fmla="*/ 1513722 w 2202967"/>
                <a:gd name="connsiteY45" fmla="*/ 2477754 h 2584399"/>
                <a:gd name="connsiteX46" fmla="*/ 1724678 w 2202967"/>
                <a:gd name="connsiteY46" fmla="*/ 2579729 h 2584399"/>
                <a:gd name="connsiteX47" fmla="*/ 1776833 w 2202967"/>
                <a:gd name="connsiteY47" fmla="*/ 2582843 h 2584399"/>
                <a:gd name="connsiteX48" fmla="*/ 1906053 w 2202967"/>
                <a:gd name="connsiteY48" fmla="*/ 2541586 h 2584399"/>
                <a:gd name="connsiteX49" fmla="*/ 1985453 w 2202967"/>
                <a:gd name="connsiteY49" fmla="*/ 2512005 h 2584399"/>
                <a:gd name="connsiteX50" fmla="*/ 2032159 w 2202967"/>
                <a:gd name="connsiteY50" fmla="*/ 2461407 h 2584399"/>
                <a:gd name="connsiteX51" fmla="*/ 2060961 w 2202967"/>
                <a:gd name="connsiteY51" fmla="*/ 2385899 h 2584399"/>
                <a:gd name="connsiteX52" fmla="*/ 2158265 w 2202967"/>
                <a:gd name="connsiteY52" fmla="*/ 2027820 h 2584399"/>
                <a:gd name="connsiteX53" fmla="*/ 2187846 w 2202967"/>
                <a:gd name="connsiteY53" fmla="*/ 1789619 h 258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202967" h="2584399">
                  <a:moveTo>
                    <a:pt x="2187846" y="1789619"/>
                  </a:moveTo>
                  <a:cubicBezTo>
                    <a:pt x="2187068" y="1738242"/>
                    <a:pt x="2208864" y="1580999"/>
                    <a:pt x="2208864" y="1567766"/>
                  </a:cubicBezTo>
                  <a:cubicBezTo>
                    <a:pt x="2208864" y="1521060"/>
                    <a:pt x="2152038" y="1419084"/>
                    <a:pt x="2136469" y="1394175"/>
                  </a:cubicBezTo>
                  <a:cubicBezTo>
                    <a:pt x="1982339" y="1148968"/>
                    <a:pt x="1840664" y="850828"/>
                    <a:pt x="1797072" y="728614"/>
                  </a:cubicBezTo>
                  <a:cubicBezTo>
                    <a:pt x="1670187" y="372870"/>
                    <a:pt x="1669409" y="326164"/>
                    <a:pt x="1690427" y="120657"/>
                  </a:cubicBezTo>
                  <a:cubicBezTo>
                    <a:pt x="1433544" y="31916"/>
                    <a:pt x="867622" y="0"/>
                    <a:pt x="789779" y="0"/>
                  </a:cubicBezTo>
                  <a:cubicBezTo>
                    <a:pt x="729061" y="96526"/>
                    <a:pt x="690139" y="518437"/>
                    <a:pt x="716606" y="562029"/>
                  </a:cubicBezTo>
                  <a:cubicBezTo>
                    <a:pt x="721277" y="569814"/>
                    <a:pt x="793671" y="765979"/>
                    <a:pt x="793671" y="774541"/>
                  </a:cubicBezTo>
                  <a:cubicBezTo>
                    <a:pt x="789001" y="880408"/>
                    <a:pt x="796785" y="913881"/>
                    <a:pt x="792893" y="1019748"/>
                  </a:cubicBezTo>
                  <a:cubicBezTo>
                    <a:pt x="792893" y="1029868"/>
                    <a:pt x="790557" y="1037652"/>
                    <a:pt x="785887" y="1046215"/>
                  </a:cubicBezTo>
                  <a:cubicBezTo>
                    <a:pt x="725169" y="1159866"/>
                    <a:pt x="664451" y="1273518"/>
                    <a:pt x="603733" y="1387169"/>
                  </a:cubicBezTo>
                  <a:cubicBezTo>
                    <a:pt x="596727" y="1400402"/>
                    <a:pt x="587386" y="1409744"/>
                    <a:pt x="574931" y="1416749"/>
                  </a:cubicBezTo>
                  <a:cubicBezTo>
                    <a:pt x="476070" y="1474353"/>
                    <a:pt x="376431" y="1532736"/>
                    <a:pt x="277570" y="1591119"/>
                  </a:cubicBezTo>
                  <a:cubicBezTo>
                    <a:pt x="269785" y="1595789"/>
                    <a:pt x="261223" y="1600460"/>
                    <a:pt x="254995" y="1607465"/>
                  </a:cubicBezTo>
                  <a:cubicBezTo>
                    <a:pt x="172481" y="1697764"/>
                    <a:pt x="89967" y="1788062"/>
                    <a:pt x="6675" y="1877582"/>
                  </a:cubicBezTo>
                  <a:cubicBezTo>
                    <a:pt x="-1110" y="1885366"/>
                    <a:pt x="-2667" y="1891594"/>
                    <a:pt x="5118" y="1899378"/>
                  </a:cubicBezTo>
                  <a:cubicBezTo>
                    <a:pt x="10567" y="1904049"/>
                    <a:pt x="10567" y="1908719"/>
                    <a:pt x="8232" y="1912612"/>
                  </a:cubicBezTo>
                  <a:cubicBezTo>
                    <a:pt x="19130" y="1939078"/>
                    <a:pt x="36255" y="2058179"/>
                    <a:pt x="37812" y="2069855"/>
                  </a:cubicBezTo>
                  <a:cubicBezTo>
                    <a:pt x="45596" y="2125903"/>
                    <a:pt x="127332" y="2180393"/>
                    <a:pt x="201283" y="2206081"/>
                  </a:cubicBezTo>
                  <a:cubicBezTo>
                    <a:pt x="280683" y="2234105"/>
                    <a:pt x="327389" y="2259015"/>
                    <a:pt x="349964" y="2265242"/>
                  </a:cubicBezTo>
                  <a:cubicBezTo>
                    <a:pt x="351521" y="2263685"/>
                    <a:pt x="353856" y="2262907"/>
                    <a:pt x="356970" y="2262128"/>
                  </a:cubicBezTo>
                  <a:cubicBezTo>
                    <a:pt x="407568" y="2258236"/>
                    <a:pt x="455831" y="2243446"/>
                    <a:pt x="506429" y="2235662"/>
                  </a:cubicBezTo>
                  <a:cubicBezTo>
                    <a:pt x="517327" y="2234105"/>
                    <a:pt x="521998" y="2228655"/>
                    <a:pt x="525111" y="2217758"/>
                  </a:cubicBezTo>
                  <a:cubicBezTo>
                    <a:pt x="532117" y="2192848"/>
                    <a:pt x="540680" y="2168716"/>
                    <a:pt x="546908" y="2143806"/>
                  </a:cubicBezTo>
                  <a:cubicBezTo>
                    <a:pt x="554692" y="2114226"/>
                    <a:pt x="574153" y="2091651"/>
                    <a:pt x="588165" y="2065184"/>
                  </a:cubicBezTo>
                  <a:cubicBezTo>
                    <a:pt x="591278" y="2058957"/>
                    <a:pt x="597506" y="2058179"/>
                    <a:pt x="603733" y="2057400"/>
                  </a:cubicBezTo>
                  <a:cubicBezTo>
                    <a:pt x="634871" y="2053508"/>
                    <a:pt x="666786" y="2049616"/>
                    <a:pt x="697924" y="2044945"/>
                  </a:cubicBezTo>
                  <a:cubicBezTo>
                    <a:pt x="708044" y="2043388"/>
                    <a:pt x="719720" y="2044167"/>
                    <a:pt x="728283" y="2036383"/>
                  </a:cubicBezTo>
                  <a:cubicBezTo>
                    <a:pt x="751636" y="2016143"/>
                    <a:pt x="775767" y="1998239"/>
                    <a:pt x="797563" y="1976443"/>
                  </a:cubicBezTo>
                  <a:cubicBezTo>
                    <a:pt x="897203" y="1876804"/>
                    <a:pt x="994507" y="1775607"/>
                    <a:pt x="1094146" y="1675968"/>
                  </a:cubicBezTo>
                  <a:cubicBezTo>
                    <a:pt x="1126062" y="1644052"/>
                    <a:pt x="1151751" y="1609022"/>
                    <a:pt x="1168876" y="1566987"/>
                  </a:cubicBezTo>
                  <a:cubicBezTo>
                    <a:pt x="1178996" y="1541299"/>
                    <a:pt x="1192229" y="1517167"/>
                    <a:pt x="1204684" y="1492257"/>
                  </a:cubicBezTo>
                  <a:cubicBezTo>
                    <a:pt x="1224923" y="1452557"/>
                    <a:pt x="1245941" y="1412857"/>
                    <a:pt x="1271629" y="1372378"/>
                  </a:cubicBezTo>
                  <a:cubicBezTo>
                    <a:pt x="1278635" y="1387169"/>
                    <a:pt x="1286420" y="1399624"/>
                    <a:pt x="1291090" y="1412079"/>
                  </a:cubicBezTo>
                  <a:cubicBezTo>
                    <a:pt x="1323784" y="1500820"/>
                    <a:pt x="1379053" y="1572436"/>
                    <a:pt x="1456118" y="1626926"/>
                  </a:cubicBezTo>
                  <a:cubicBezTo>
                    <a:pt x="1467795" y="1634711"/>
                    <a:pt x="1474022" y="1646387"/>
                    <a:pt x="1478693" y="1659621"/>
                  </a:cubicBezTo>
                  <a:cubicBezTo>
                    <a:pt x="1502046" y="1728123"/>
                    <a:pt x="1521507" y="1798182"/>
                    <a:pt x="1572883" y="1852672"/>
                  </a:cubicBezTo>
                  <a:cubicBezTo>
                    <a:pt x="1575997" y="1855786"/>
                    <a:pt x="1578332" y="1860456"/>
                    <a:pt x="1579111" y="1865127"/>
                  </a:cubicBezTo>
                  <a:cubicBezTo>
                    <a:pt x="1590009" y="1927402"/>
                    <a:pt x="1589230" y="1988120"/>
                    <a:pt x="1550309" y="2043388"/>
                  </a:cubicBezTo>
                  <a:cubicBezTo>
                    <a:pt x="1538632" y="2058957"/>
                    <a:pt x="1530069" y="2076861"/>
                    <a:pt x="1518393" y="2093208"/>
                  </a:cubicBezTo>
                  <a:cubicBezTo>
                    <a:pt x="1512944" y="2101771"/>
                    <a:pt x="1510608" y="2108777"/>
                    <a:pt x="1512944" y="2119675"/>
                  </a:cubicBezTo>
                  <a:cubicBezTo>
                    <a:pt x="1521507" y="2159375"/>
                    <a:pt x="1527734" y="2199075"/>
                    <a:pt x="1536297" y="2238775"/>
                  </a:cubicBezTo>
                  <a:cubicBezTo>
                    <a:pt x="1538632" y="2248895"/>
                    <a:pt x="1537075" y="2256679"/>
                    <a:pt x="1533183" y="2266021"/>
                  </a:cubicBezTo>
                  <a:cubicBezTo>
                    <a:pt x="1511387" y="2311948"/>
                    <a:pt x="1491148" y="2357876"/>
                    <a:pt x="1469352" y="2403803"/>
                  </a:cubicBezTo>
                  <a:cubicBezTo>
                    <a:pt x="1452226" y="2441168"/>
                    <a:pt x="1452226" y="2441168"/>
                    <a:pt x="1489591" y="2459850"/>
                  </a:cubicBezTo>
                  <a:cubicBezTo>
                    <a:pt x="1495040" y="2469192"/>
                    <a:pt x="1504381" y="2473084"/>
                    <a:pt x="1513722" y="2477754"/>
                  </a:cubicBezTo>
                  <a:cubicBezTo>
                    <a:pt x="1584560" y="2511227"/>
                    <a:pt x="1654619" y="2545478"/>
                    <a:pt x="1724678" y="2579729"/>
                  </a:cubicBezTo>
                  <a:cubicBezTo>
                    <a:pt x="1742582" y="2588292"/>
                    <a:pt x="1758929" y="2589071"/>
                    <a:pt x="1776833" y="2582843"/>
                  </a:cubicBezTo>
                  <a:cubicBezTo>
                    <a:pt x="1819647" y="2568053"/>
                    <a:pt x="1863239" y="2555598"/>
                    <a:pt x="1906053" y="2541586"/>
                  </a:cubicBezTo>
                  <a:cubicBezTo>
                    <a:pt x="1932520" y="2533023"/>
                    <a:pt x="1961322" y="2527574"/>
                    <a:pt x="1985453" y="2512005"/>
                  </a:cubicBezTo>
                  <a:cubicBezTo>
                    <a:pt x="2014255" y="2508113"/>
                    <a:pt x="2024375" y="2486317"/>
                    <a:pt x="2032159" y="2461407"/>
                  </a:cubicBezTo>
                  <a:cubicBezTo>
                    <a:pt x="2039943" y="2435719"/>
                    <a:pt x="2050063" y="2410809"/>
                    <a:pt x="2060961" y="2385899"/>
                  </a:cubicBezTo>
                  <a:cubicBezTo>
                    <a:pt x="2120122" y="2246560"/>
                    <a:pt x="2134134" y="2177279"/>
                    <a:pt x="2158265" y="2027820"/>
                  </a:cubicBezTo>
                  <a:cubicBezTo>
                    <a:pt x="2159822" y="2023149"/>
                    <a:pt x="2187846" y="1795846"/>
                    <a:pt x="2187846" y="1789619"/>
                  </a:cubicBezTo>
                  <a:close/>
                </a:path>
              </a:pathLst>
            </a:custGeom>
            <a:solidFill>
              <a:srgbClr val="23282E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02D2939-C367-4A5E-891A-36FBEE4EBD28}"/>
                </a:ext>
              </a:extLst>
            </p:cNvPr>
            <p:cNvSpPr/>
            <p:nvPr/>
          </p:nvSpPr>
          <p:spPr>
            <a:xfrm>
              <a:off x="5589216" y="3236717"/>
              <a:ext cx="3954441" cy="2950254"/>
            </a:xfrm>
            <a:custGeom>
              <a:avLst/>
              <a:gdLst>
                <a:gd name="connsiteX0" fmla="*/ 3959134 w 3954442"/>
                <a:gd name="connsiteY0" fmla="*/ 2877091 h 2950263"/>
                <a:gd name="connsiteX1" fmla="*/ 3710035 w 3954442"/>
                <a:gd name="connsiteY1" fmla="*/ 2547035 h 2950263"/>
                <a:gd name="connsiteX2" fmla="*/ 3710035 w 3954442"/>
                <a:gd name="connsiteY2" fmla="*/ 2547035 h 2950263"/>
                <a:gd name="connsiteX3" fmla="*/ 3710035 w 3954442"/>
                <a:gd name="connsiteY3" fmla="*/ 2547035 h 2950263"/>
                <a:gd name="connsiteX4" fmla="*/ 3707700 w 3954442"/>
                <a:gd name="connsiteY4" fmla="*/ 2543921 h 2950263"/>
                <a:gd name="connsiteX5" fmla="*/ 3706143 w 3954442"/>
                <a:gd name="connsiteY5" fmla="*/ 2545478 h 2950263"/>
                <a:gd name="connsiteX6" fmla="*/ 1170006 w 3954442"/>
                <a:gd name="connsiteY6" fmla="*/ 1406630 h 2950263"/>
                <a:gd name="connsiteX7" fmla="*/ 1171563 w 3954442"/>
                <a:gd name="connsiteY7" fmla="*/ 1402738 h 2950263"/>
                <a:gd name="connsiteX8" fmla="*/ 455404 w 3954442"/>
                <a:gd name="connsiteY8" fmla="*/ 337840 h 2950263"/>
                <a:gd name="connsiteX9" fmla="*/ 345645 w 3954442"/>
                <a:gd name="connsiteY9" fmla="*/ 228081 h 2950263"/>
                <a:gd name="connsiteX10" fmla="*/ 82534 w 3954442"/>
                <a:gd name="connsiteY10" fmla="*/ 0 h 2950263"/>
                <a:gd name="connsiteX11" fmla="*/ 20 w 3954442"/>
                <a:gd name="connsiteY11" fmla="*/ 136226 h 2950263"/>
                <a:gd name="connsiteX12" fmla="*/ 263131 w 3954442"/>
                <a:gd name="connsiteY12" fmla="*/ 351852 h 2950263"/>
                <a:gd name="connsiteX13" fmla="*/ 354208 w 3954442"/>
                <a:gd name="connsiteY13" fmla="*/ 448378 h 2950263"/>
                <a:gd name="connsiteX14" fmla="*/ 1102282 w 3954442"/>
                <a:gd name="connsiteY14" fmla="*/ 1521838 h 2950263"/>
                <a:gd name="connsiteX15" fmla="*/ 1110845 w 3954442"/>
                <a:gd name="connsiteY15" fmla="*/ 1528065 h 2950263"/>
                <a:gd name="connsiteX16" fmla="*/ 1110067 w 3954442"/>
                <a:gd name="connsiteY16" fmla="*/ 1528844 h 2950263"/>
                <a:gd name="connsiteX17" fmla="*/ 3652431 w 3954442"/>
                <a:gd name="connsiteY17" fmla="*/ 2670027 h 2950263"/>
                <a:gd name="connsiteX18" fmla="*/ 3868057 w 3954442"/>
                <a:gd name="connsiteY18" fmla="*/ 2955713 h 2950263"/>
                <a:gd name="connsiteX19" fmla="*/ 3959134 w 3954442"/>
                <a:gd name="connsiteY19" fmla="*/ 2877091 h 295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4442" h="2950263">
                  <a:moveTo>
                    <a:pt x="3959134" y="2877091"/>
                  </a:moveTo>
                  <a:lnTo>
                    <a:pt x="3710035" y="2547035"/>
                  </a:lnTo>
                  <a:lnTo>
                    <a:pt x="3710035" y="2547035"/>
                  </a:lnTo>
                  <a:lnTo>
                    <a:pt x="3710035" y="2547035"/>
                  </a:lnTo>
                  <a:lnTo>
                    <a:pt x="3707700" y="2543921"/>
                  </a:lnTo>
                  <a:lnTo>
                    <a:pt x="3706143" y="2545478"/>
                  </a:lnTo>
                  <a:lnTo>
                    <a:pt x="1170006" y="1406630"/>
                  </a:lnTo>
                  <a:lnTo>
                    <a:pt x="1171563" y="1402738"/>
                  </a:lnTo>
                  <a:cubicBezTo>
                    <a:pt x="1119408" y="1324116"/>
                    <a:pt x="478757" y="368978"/>
                    <a:pt x="455404" y="337840"/>
                  </a:cubicBezTo>
                  <a:cubicBezTo>
                    <a:pt x="424267" y="296583"/>
                    <a:pt x="410255" y="284128"/>
                    <a:pt x="345645" y="228081"/>
                  </a:cubicBezTo>
                  <a:cubicBezTo>
                    <a:pt x="317621" y="203950"/>
                    <a:pt x="130019" y="49820"/>
                    <a:pt x="82534" y="0"/>
                  </a:cubicBezTo>
                  <a:cubicBezTo>
                    <a:pt x="80199" y="778"/>
                    <a:pt x="21816" y="91855"/>
                    <a:pt x="20" y="136226"/>
                  </a:cubicBezTo>
                  <a:cubicBezTo>
                    <a:pt x="-2315" y="140118"/>
                    <a:pt x="198521" y="302032"/>
                    <a:pt x="263131" y="351852"/>
                  </a:cubicBezTo>
                  <a:cubicBezTo>
                    <a:pt x="298939" y="379876"/>
                    <a:pt x="326962" y="411013"/>
                    <a:pt x="354208" y="448378"/>
                  </a:cubicBezTo>
                  <a:cubicBezTo>
                    <a:pt x="423488" y="544125"/>
                    <a:pt x="1069588" y="1494593"/>
                    <a:pt x="1102282" y="1521838"/>
                  </a:cubicBezTo>
                  <a:cubicBezTo>
                    <a:pt x="1104618" y="1524173"/>
                    <a:pt x="1107731" y="1525730"/>
                    <a:pt x="1110845" y="1528065"/>
                  </a:cubicBezTo>
                  <a:lnTo>
                    <a:pt x="1110067" y="1528844"/>
                  </a:lnTo>
                  <a:lnTo>
                    <a:pt x="3652431" y="2670027"/>
                  </a:lnTo>
                  <a:lnTo>
                    <a:pt x="3868057" y="2955713"/>
                  </a:lnTo>
                  <a:lnTo>
                    <a:pt x="3959134" y="287709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6DB2EA5-08A3-4533-91E6-583147C7E1DD}"/>
                </a:ext>
              </a:extLst>
            </p:cNvPr>
            <p:cNvSpPr/>
            <p:nvPr/>
          </p:nvSpPr>
          <p:spPr>
            <a:xfrm>
              <a:off x="8008606" y="5382072"/>
              <a:ext cx="1471238" cy="1471236"/>
            </a:xfrm>
            <a:custGeom>
              <a:avLst/>
              <a:gdLst>
                <a:gd name="connsiteX0" fmla="*/ 1472797 w 1471239"/>
                <a:gd name="connsiteY0" fmla="*/ 736398 h 1471239"/>
                <a:gd name="connsiteX1" fmla="*/ 736399 w 1471239"/>
                <a:gd name="connsiteY1" fmla="*/ 1472796 h 1471239"/>
                <a:gd name="connsiteX2" fmla="*/ 1 w 1471239"/>
                <a:gd name="connsiteY2" fmla="*/ 736398 h 1471239"/>
                <a:gd name="connsiteX3" fmla="*/ 736399 w 1471239"/>
                <a:gd name="connsiteY3" fmla="*/ 0 h 1471239"/>
                <a:gd name="connsiteX4" fmla="*/ 1472797 w 1471239"/>
                <a:gd name="connsiteY4" fmla="*/ 736398 h 14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239" h="1471239">
                  <a:moveTo>
                    <a:pt x="1472797" y="736398"/>
                  </a:moveTo>
                  <a:cubicBezTo>
                    <a:pt x="1472797" y="1143100"/>
                    <a:pt x="1143100" y="1472796"/>
                    <a:pt x="736399" y="1472796"/>
                  </a:cubicBezTo>
                  <a:cubicBezTo>
                    <a:pt x="329697" y="1472796"/>
                    <a:pt x="1" y="1143099"/>
                    <a:pt x="1" y="736398"/>
                  </a:cubicBezTo>
                  <a:cubicBezTo>
                    <a:pt x="1" y="329697"/>
                    <a:pt x="329697" y="0"/>
                    <a:pt x="736399" y="0"/>
                  </a:cubicBezTo>
                  <a:cubicBezTo>
                    <a:pt x="1143100" y="0"/>
                    <a:pt x="1472797" y="329697"/>
                    <a:pt x="1472797" y="73639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4C4FD2E-E4B5-4EA0-A5A1-37855BB7F9B0}"/>
                </a:ext>
              </a:extLst>
            </p:cNvPr>
            <p:cNvSpPr/>
            <p:nvPr/>
          </p:nvSpPr>
          <p:spPr>
            <a:xfrm>
              <a:off x="8207885" y="5581351"/>
              <a:ext cx="1074236" cy="1074235"/>
            </a:xfrm>
            <a:custGeom>
              <a:avLst/>
              <a:gdLst>
                <a:gd name="connsiteX0" fmla="*/ 1074238 w 1074238"/>
                <a:gd name="connsiteY0" fmla="*/ 537119 h 1074238"/>
                <a:gd name="connsiteX1" fmla="*/ 537119 w 1074238"/>
                <a:gd name="connsiteY1" fmla="*/ 1074238 h 1074238"/>
                <a:gd name="connsiteX2" fmla="*/ 0 w 1074238"/>
                <a:gd name="connsiteY2" fmla="*/ 537119 h 1074238"/>
                <a:gd name="connsiteX3" fmla="*/ 537119 w 1074238"/>
                <a:gd name="connsiteY3" fmla="*/ 0 h 1074238"/>
                <a:gd name="connsiteX4" fmla="*/ 1074238 w 1074238"/>
                <a:gd name="connsiteY4" fmla="*/ 537119 h 10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238" h="1074238">
                  <a:moveTo>
                    <a:pt x="1074238" y="537119"/>
                  </a:moveTo>
                  <a:cubicBezTo>
                    <a:pt x="1074238" y="833762"/>
                    <a:pt x="833762" y="1074238"/>
                    <a:pt x="537119" y="1074238"/>
                  </a:cubicBezTo>
                  <a:cubicBezTo>
                    <a:pt x="240476" y="1074238"/>
                    <a:pt x="0" y="833762"/>
                    <a:pt x="0" y="537119"/>
                  </a:cubicBezTo>
                  <a:cubicBezTo>
                    <a:pt x="0" y="240476"/>
                    <a:pt x="240476" y="0"/>
                    <a:pt x="537119" y="0"/>
                  </a:cubicBezTo>
                  <a:cubicBezTo>
                    <a:pt x="833762" y="0"/>
                    <a:pt x="1074238" y="240476"/>
                    <a:pt x="1074238" y="537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1D9CD4E4-697D-462B-8DDE-83990CD9E643}"/>
                </a:ext>
              </a:extLst>
            </p:cNvPr>
            <p:cNvSpPr/>
            <p:nvPr/>
          </p:nvSpPr>
          <p:spPr>
            <a:xfrm>
              <a:off x="2612458" y="4806033"/>
              <a:ext cx="7784" cy="23353"/>
            </a:xfrm>
            <a:custGeom>
              <a:avLst/>
              <a:gdLst>
                <a:gd name="connsiteX0" fmla="*/ 49 w 0"/>
                <a:gd name="connsiteY0" fmla="*/ 0 h 23353"/>
                <a:gd name="connsiteX1" fmla="*/ 3941 w 0"/>
                <a:gd name="connsiteY1" fmla="*/ 24909 h 23353"/>
                <a:gd name="connsiteX2" fmla="*/ 49 w 0"/>
                <a:gd name="connsiteY2" fmla="*/ 0 h 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3353">
                  <a:moveTo>
                    <a:pt x="49" y="0"/>
                  </a:moveTo>
                  <a:cubicBezTo>
                    <a:pt x="7833" y="7006"/>
                    <a:pt x="3941" y="16347"/>
                    <a:pt x="3941" y="24909"/>
                  </a:cubicBezTo>
                  <a:cubicBezTo>
                    <a:pt x="-730" y="17125"/>
                    <a:pt x="49" y="8563"/>
                    <a:pt x="49" y="0"/>
                  </a:cubicBezTo>
                  <a:close/>
                </a:path>
              </a:pathLst>
            </a:custGeom>
            <a:solidFill>
              <a:srgbClr val="51281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0FE82D4-C499-419A-BC40-4058609F0E50}"/>
                </a:ext>
              </a:extLst>
            </p:cNvPr>
            <p:cNvSpPr/>
            <p:nvPr/>
          </p:nvSpPr>
          <p:spPr>
            <a:xfrm>
              <a:off x="4459629" y="902146"/>
              <a:ext cx="1829317" cy="2989176"/>
            </a:xfrm>
            <a:custGeom>
              <a:avLst/>
              <a:gdLst>
                <a:gd name="connsiteX0" fmla="*/ 53812 w 1829319"/>
                <a:gd name="connsiteY0" fmla="*/ 1561592 h 2989185"/>
                <a:gd name="connsiteX1" fmla="*/ 49920 w 1829319"/>
                <a:gd name="connsiteY1" fmla="*/ 1561592 h 2989185"/>
                <a:gd name="connsiteX2" fmla="*/ 10220 w 1829319"/>
                <a:gd name="connsiteY2" fmla="*/ 1527341 h 2989185"/>
                <a:gd name="connsiteX3" fmla="*/ 100 w 1829319"/>
                <a:gd name="connsiteY3" fmla="*/ 1221416 h 2989185"/>
                <a:gd name="connsiteX4" fmla="*/ 7106 w 1829319"/>
                <a:gd name="connsiteY4" fmla="*/ 1187944 h 2989185"/>
                <a:gd name="connsiteX5" fmla="*/ 197822 w 1829319"/>
                <a:gd name="connsiteY5" fmla="*/ 890582 h 2989185"/>
                <a:gd name="connsiteX6" fmla="*/ 616620 w 1829319"/>
                <a:gd name="connsiteY6" fmla="*/ 343343 h 2989185"/>
                <a:gd name="connsiteX7" fmla="*/ 663326 w 1829319"/>
                <a:gd name="connsiteY7" fmla="*/ 302086 h 2989185"/>
                <a:gd name="connsiteX8" fmla="*/ 1029189 w 1829319"/>
                <a:gd name="connsiteY8" fmla="*/ 119154 h 2989185"/>
                <a:gd name="connsiteX9" fmla="*/ 1097692 w 1829319"/>
                <a:gd name="connsiteY9" fmla="*/ 112927 h 2989185"/>
                <a:gd name="connsiteX10" fmla="*/ 1120266 w 1829319"/>
                <a:gd name="connsiteY10" fmla="*/ 99694 h 2989185"/>
                <a:gd name="connsiteX11" fmla="*/ 1175535 w 1829319"/>
                <a:gd name="connsiteY11" fmla="*/ 12509 h 2989185"/>
                <a:gd name="connsiteX12" fmla="*/ 1189547 w 1829319"/>
                <a:gd name="connsiteY12" fmla="*/ 54 h 2989185"/>
                <a:gd name="connsiteX13" fmla="*/ 1258049 w 1829319"/>
                <a:gd name="connsiteY13" fmla="*/ 64664 h 2989185"/>
                <a:gd name="connsiteX14" fmla="*/ 1367030 w 1829319"/>
                <a:gd name="connsiteY14" fmla="*/ 172866 h 2989185"/>
                <a:gd name="connsiteX15" fmla="*/ 1511818 w 1829319"/>
                <a:gd name="connsiteY15" fmla="*/ 313763 h 2989185"/>
                <a:gd name="connsiteX16" fmla="*/ 1578764 w 1829319"/>
                <a:gd name="connsiteY16" fmla="*/ 372145 h 2989185"/>
                <a:gd name="connsiteX17" fmla="*/ 1593554 w 1829319"/>
                <a:gd name="connsiteY17" fmla="*/ 408732 h 2989185"/>
                <a:gd name="connsiteX18" fmla="*/ 1603673 w 1829319"/>
                <a:gd name="connsiteY18" fmla="*/ 618130 h 2989185"/>
                <a:gd name="connsiteX19" fmla="*/ 1609901 w 1829319"/>
                <a:gd name="connsiteY19" fmla="*/ 741123 h 2989185"/>
                <a:gd name="connsiteX20" fmla="*/ 1607566 w 1829319"/>
                <a:gd name="connsiteY20" fmla="*/ 805733 h 2989185"/>
                <a:gd name="connsiteX21" fmla="*/ 1560860 w 1829319"/>
                <a:gd name="connsiteY21" fmla="*/ 1196507 h 2989185"/>
                <a:gd name="connsiteX22" fmla="*/ 1527387 w 1829319"/>
                <a:gd name="connsiteY22" fmla="*/ 1476743 h 2989185"/>
                <a:gd name="connsiteX23" fmla="*/ 1511818 w 1829319"/>
                <a:gd name="connsiteY23" fmla="*/ 1611412 h 2989185"/>
                <a:gd name="connsiteX24" fmla="*/ 1468226 w 1829319"/>
                <a:gd name="connsiteY24" fmla="*/ 1788116 h 2989185"/>
                <a:gd name="connsiteX25" fmla="*/ 1314096 w 1829319"/>
                <a:gd name="connsiteY25" fmla="*/ 2320565 h 2989185"/>
                <a:gd name="connsiteX26" fmla="*/ 1311761 w 1829319"/>
                <a:gd name="connsiteY26" fmla="*/ 2376612 h 2989185"/>
                <a:gd name="connsiteX27" fmla="*/ 1374814 w 1829319"/>
                <a:gd name="connsiteY27" fmla="*/ 2701219 h 2989185"/>
                <a:gd name="connsiteX28" fmla="*/ 1380263 w 1829319"/>
                <a:gd name="connsiteY28" fmla="*/ 2722237 h 2989185"/>
                <a:gd name="connsiteX29" fmla="*/ 1438646 w 1829319"/>
                <a:gd name="connsiteY29" fmla="*/ 2585232 h 2989185"/>
                <a:gd name="connsiteX30" fmla="*/ 1630140 w 1829319"/>
                <a:gd name="connsiteY30" fmla="*/ 2157094 h 2989185"/>
                <a:gd name="connsiteX31" fmla="*/ 1651158 w 1829319"/>
                <a:gd name="connsiteY31" fmla="*/ 2083143 h 2989185"/>
                <a:gd name="connsiteX32" fmla="*/ 1704870 w 1829319"/>
                <a:gd name="connsiteY32" fmla="*/ 1835601 h 2989185"/>
                <a:gd name="connsiteX33" fmla="*/ 1732893 w 1829319"/>
                <a:gd name="connsiteY33" fmla="*/ 1630873 h 2989185"/>
                <a:gd name="connsiteX34" fmla="*/ 1776486 w 1829319"/>
                <a:gd name="connsiteY34" fmla="*/ 1356086 h 2989185"/>
                <a:gd name="connsiteX35" fmla="*/ 1783492 w 1829319"/>
                <a:gd name="connsiteY35" fmla="*/ 1123334 h 2989185"/>
                <a:gd name="connsiteX36" fmla="*/ 1732893 w 1829319"/>
                <a:gd name="connsiteY36" fmla="*/ 887468 h 2989185"/>
                <a:gd name="connsiteX37" fmla="*/ 1721217 w 1829319"/>
                <a:gd name="connsiteY37" fmla="*/ 833757 h 2989185"/>
                <a:gd name="connsiteX38" fmla="*/ 1693193 w 1829319"/>
                <a:gd name="connsiteY38" fmla="*/ 647711 h 2989185"/>
                <a:gd name="connsiteX39" fmla="*/ 1665170 w 1829319"/>
                <a:gd name="connsiteY39" fmla="*/ 555856 h 2989185"/>
                <a:gd name="connsiteX40" fmla="*/ 1616907 w 1829319"/>
                <a:gd name="connsiteY40" fmla="*/ 481126 h 2989185"/>
                <a:gd name="connsiteX41" fmla="*/ 1609123 w 1829319"/>
                <a:gd name="connsiteY41" fmla="*/ 434420 h 2989185"/>
                <a:gd name="connsiteX42" fmla="*/ 1624691 w 1829319"/>
                <a:gd name="connsiteY42" fmla="*/ 372924 h 2989185"/>
                <a:gd name="connsiteX43" fmla="*/ 1645709 w 1829319"/>
                <a:gd name="connsiteY43" fmla="*/ 352685 h 2989185"/>
                <a:gd name="connsiteX44" fmla="*/ 1662056 w 1829319"/>
                <a:gd name="connsiteY44" fmla="*/ 355798 h 2989185"/>
                <a:gd name="connsiteX45" fmla="*/ 1750798 w 1829319"/>
                <a:gd name="connsiteY45" fmla="*/ 432085 h 2989185"/>
                <a:gd name="connsiteX46" fmla="*/ 1759360 w 1829319"/>
                <a:gd name="connsiteY46" fmla="*/ 451546 h 2989185"/>
                <a:gd name="connsiteX47" fmla="*/ 1809180 w 1829319"/>
                <a:gd name="connsiteY47" fmla="*/ 745015 h 2989185"/>
                <a:gd name="connsiteX48" fmla="*/ 1811515 w 1829319"/>
                <a:gd name="connsiteY48" fmla="*/ 766811 h 2989185"/>
                <a:gd name="connsiteX49" fmla="*/ 1823192 w 1829319"/>
                <a:gd name="connsiteY49" fmla="*/ 1380995 h 2989185"/>
                <a:gd name="connsiteX50" fmla="*/ 1830976 w 1829319"/>
                <a:gd name="connsiteY50" fmla="*/ 1567041 h 2989185"/>
                <a:gd name="connsiteX51" fmla="*/ 1828641 w 1829319"/>
                <a:gd name="connsiteY51" fmla="*/ 1587280 h 2989185"/>
                <a:gd name="connsiteX52" fmla="*/ 1552297 w 1829319"/>
                <a:gd name="connsiteY52" fmla="*/ 2571999 h 2989185"/>
                <a:gd name="connsiteX53" fmla="*/ 1542956 w 1829319"/>
                <a:gd name="connsiteY53" fmla="*/ 2597687 h 2989185"/>
                <a:gd name="connsiteX54" fmla="*/ 1528166 w 1829319"/>
                <a:gd name="connsiteY54" fmla="*/ 2687207 h 2989185"/>
                <a:gd name="connsiteX55" fmla="*/ 1499363 w 1829319"/>
                <a:gd name="connsiteY55" fmla="*/ 2793074 h 2989185"/>
                <a:gd name="connsiteX56" fmla="*/ 1464334 w 1829319"/>
                <a:gd name="connsiteY56" fmla="*/ 2814092 h 2989185"/>
                <a:gd name="connsiteX57" fmla="*/ 1412957 w 1829319"/>
                <a:gd name="connsiteY57" fmla="*/ 2802415 h 2989185"/>
                <a:gd name="connsiteX58" fmla="*/ 1397389 w 1829319"/>
                <a:gd name="connsiteY58" fmla="*/ 2817205 h 2989185"/>
                <a:gd name="connsiteX59" fmla="*/ 1423077 w 1829319"/>
                <a:gd name="connsiteY59" fmla="*/ 2950318 h 2989185"/>
                <a:gd name="connsiteX60" fmla="*/ 1420742 w 1829319"/>
                <a:gd name="connsiteY60" fmla="*/ 2976784 h 2989185"/>
                <a:gd name="connsiteX61" fmla="*/ 1358467 w 1829319"/>
                <a:gd name="connsiteY61" fmla="*/ 2984569 h 2989185"/>
                <a:gd name="connsiteX62" fmla="*/ 1194996 w 1829319"/>
                <a:gd name="connsiteY62" fmla="*/ 2990796 h 2989185"/>
                <a:gd name="connsiteX63" fmla="*/ 1098470 w 1829319"/>
                <a:gd name="connsiteY63" fmla="*/ 2933192 h 2989185"/>
                <a:gd name="connsiteX64" fmla="*/ 1026076 w 1829319"/>
                <a:gd name="connsiteY64" fmla="*/ 2856906 h 2989185"/>
                <a:gd name="connsiteX65" fmla="*/ 852485 w 1829319"/>
                <a:gd name="connsiteY65" fmla="*/ 2673195 h 2989185"/>
                <a:gd name="connsiteX66" fmla="*/ 711589 w 1829319"/>
                <a:gd name="connsiteY66" fmla="*/ 2524515 h 2989185"/>
                <a:gd name="connsiteX67" fmla="*/ 691349 w 1829319"/>
                <a:gd name="connsiteY67" fmla="*/ 2496491 h 2989185"/>
                <a:gd name="connsiteX68" fmla="*/ 678116 w 1829319"/>
                <a:gd name="connsiteY68" fmla="*/ 2384396 h 2989185"/>
                <a:gd name="connsiteX69" fmla="*/ 645422 w 1829319"/>
                <a:gd name="connsiteY69" fmla="*/ 2281643 h 2989185"/>
                <a:gd name="connsiteX70" fmla="*/ 595602 w 1829319"/>
                <a:gd name="connsiteY70" fmla="*/ 2121286 h 2989185"/>
                <a:gd name="connsiteX71" fmla="*/ 574584 w 1829319"/>
                <a:gd name="connsiteY71" fmla="*/ 2055897 h 2989185"/>
                <a:gd name="connsiteX72" fmla="*/ 483507 w 1829319"/>
                <a:gd name="connsiteY72" fmla="*/ 1845720 h 2989185"/>
                <a:gd name="connsiteX73" fmla="*/ 479615 w 1829319"/>
                <a:gd name="connsiteY73" fmla="*/ 1789673 h 2989185"/>
                <a:gd name="connsiteX74" fmla="*/ 471052 w 1829319"/>
                <a:gd name="connsiteY74" fmla="*/ 1683806 h 2989185"/>
                <a:gd name="connsiteX75" fmla="*/ 441472 w 1829319"/>
                <a:gd name="connsiteY75" fmla="*/ 1578718 h 2989185"/>
                <a:gd name="connsiteX76" fmla="*/ 422011 w 1829319"/>
                <a:gd name="connsiteY76" fmla="*/ 1559257 h 2989185"/>
                <a:gd name="connsiteX77" fmla="*/ 211834 w 1829319"/>
                <a:gd name="connsiteY77" fmla="*/ 1546802 h 2989185"/>
                <a:gd name="connsiteX78" fmla="*/ 97404 w 1829319"/>
                <a:gd name="connsiteY78" fmla="*/ 1560035 h 2989185"/>
                <a:gd name="connsiteX79" fmla="*/ 53812 w 1829319"/>
                <a:gd name="connsiteY79" fmla="*/ 1561592 h 29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29319" h="2989185">
                  <a:moveTo>
                    <a:pt x="53812" y="1561592"/>
                  </a:moveTo>
                  <a:cubicBezTo>
                    <a:pt x="52255" y="1561592"/>
                    <a:pt x="51477" y="1561592"/>
                    <a:pt x="49920" y="1561592"/>
                  </a:cubicBezTo>
                  <a:cubicBezTo>
                    <a:pt x="11777" y="1565484"/>
                    <a:pt x="10998" y="1565484"/>
                    <a:pt x="10220" y="1527341"/>
                  </a:cubicBezTo>
                  <a:cubicBezTo>
                    <a:pt x="6328" y="1425366"/>
                    <a:pt x="3214" y="1323391"/>
                    <a:pt x="100" y="1221416"/>
                  </a:cubicBezTo>
                  <a:cubicBezTo>
                    <a:pt x="-678" y="1209740"/>
                    <a:pt x="3214" y="1199620"/>
                    <a:pt x="7106" y="1187944"/>
                  </a:cubicBezTo>
                  <a:cubicBezTo>
                    <a:pt x="49142" y="1075071"/>
                    <a:pt x="129320" y="986330"/>
                    <a:pt x="197822" y="890582"/>
                  </a:cubicBezTo>
                  <a:cubicBezTo>
                    <a:pt x="330156" y="702980"/>
                    <a:pt x="478837" y="527054"/>
                    <a:pt x="616620" y="343343"/>
                  </a:cubicBezTo>
                  <a:cubicBezTo>
                    <a:pt x="629075" y="326218"/>
                    <a:pt x="647757" y="316098"/>
                    <a:pt x="663326" y="302086"/>
                  </a:cubicBezTo>
                  <a:cubicBezTo>
                    <a:pt x="769193" y="209453"/>
                    <a:pt x="893742" y="151849"/>
                    <a:pt x="1029189" y="119154"/>
                  </a:cubicBezTo>
                  <a:cubicBezTo>
                    <a:pt x="1051764" y="113705"/>
                    <a:pt x="1075117" y="113705"/>
                    <a:pt x="1097692" y="112927"/>
                  </a:cubicBezTo>
                  <a:cubicBezTo>
                    <a:pt x="1108590" y="112927"/>
                    <a:pt x="1114817" y="109035"/>
                    <a:pt x="1120266" y="99694"/>
                  </a:cubicBezTo>
                  <a:cubicBezTo>
                    <a:pt x="1138170" y="70113"/>
                    <a:pt x="1156853" y="41311"/>
                    <a:pt x="1175535" y="12509"/>
                  </a:cubicBezTo>
                  <a:cubicBezTo>
                    <a:pt x="1178649" y="7060"/>
                    <a:pt x="1180206" y="-724"/>
                    <a:pt x="1189547" y="54"/>
                  </a:cubicBezTo>
                  <a:cubicBezTo>
                    <a:pt x="1216792" y="16401"/>
                    <a:pt x="1236253" y="42090"/>
                    <a:pt x="1258049" y="64664"/>
                  </a:cubicBezTo>
                  <a:cubicBezTo>
                    <a:pt x="1293078" y="102029"/>
                    <a:pt x="1328108" y="138615"/>
                    <a:pt x="1367030" y="172866"/>
                  </a:cubicBezTo>
                  <a:cubicBezTo>
                    <a:pt x="1414514" y="220351"/>
                    <a:pt x="1462777" y="267835"/>
                    <a:pt x="1511818" y="313763"/>
                  </a:cubicBezTo>
                  <a:cubicBezTo>
                    <a:pt x="1533614" y="334002"/>
                    <a:pt x="1555411" y="354241"/>
                    <a:pt x="1578764" y="372145"/>
                  </a:cubicBezTo>
                  <a:cubicBezTo>
                    <a:pt x="1590440" y="381487"/>
                    <a:pt x="1589662" y="396277"/>
                    <a:pt x="1593554" y="408732"/>
                  </a:cubicBezTo>
                  <a:cubicBezTo>
                    <a:pt x="1595889" y="478791"/>
                    <a:pt x="1600560" y="548850"/>
                    <a:pt x="1603673" y="618130"/>
                  </a:cubicBezTo>
                  <a:cubicBezTo>
                    <a:pt x="1606009" y="659387"/>
                    <a:pt x="1605230" y="699866"/>
                    <a:pt x="1609901" y="741123"/>
                  </a:cubicBezTo>
                  <a:cubicBezTo>
                    <a:pt x="1612236" y="762919"/>
                    <a:pt x="1612236" y="783937"/>
                    <a:pt x="1607566" y="805733"/>
                  </a:cubicBezTo>
                  <a:cubicBezTo>
                    <a:pt x="1591997" y="935731"/>
                    <a:pt x="1576428" y="1066508"/>
                    <a:pt x="1560860" y="1196507"/>
                  </a:cubicBezTo>
                  <a:cubicBezTo>
                    <a:pt x="1549962" y="1289919"/>
                    <a:pt x="1538285" y="1383331"/>
                    <a:pt x="1527387" y="1476743"/>
                  </a:cubicBezTo>
                  <a:cubicBezTo>
                    <a:pt x="1521938" y="1521892"/>
                    <a:pt x="1515711" y="1566263"/>
                    <a:pt x="1511818" y="1611412"/>
                  </a:cubicBezTo>
                  <a:cubicBezTo>
                    <a:pt x="1506369" y="1672908"/>
                    <a:pt x="1485352" y="1729734"/>
                    <a:pt x="1468226" y="1788116"/>
                  </a:cubicBezTo>
                  <a:cubicBezTo>
                    <a:pt x="1416849" y="1965599"/>
                    <a:pt x="1365473" y="2143082"/>
                    <a:pt x="1314096" y="2320565"/>
                  </a:cubicBezTo>
                  <a:cubicBezTo>
                    <a:pt x="1308647" y="2339247"/>
                    <a:pt x="1307869" y="2357151"/>
                    <a:pt x="1311761" y="2376612"/>
                  </a:cubicBezTo>
                  <a:cubicBezTo>
                    <a:pt x="1333557" y="2484814"/>
                    <a:pt x="1353796" y="2593017"/>
                    <a:pt x="1374814" y="2701219"/>
                  </a:cubicBezTo>
                  <a:cubicBezTo>
                    <a:pt x="1376371" y="2707446"/>
                    <a:pt x="1376371" y="2714452"/>
                    <a:pt x="1380263" y="2722237"/>
                  </a:cubicBezTo>
                  <a:cubicBezTo>
                    <a:pt x="1400502" y="2675531"/>
                    <a:pt x="1419185" y="2630381"/>
                    <a:pt x="1438646" y="2585232"/>
                  </a:cubicBezTo>
                  <a:cubicBezTo>
                    <a:pt x="1499363" y="2441222"/>
                    <a:pt x="1566309" y="2300325"/>
                    <a:pt x="1630140" y="2157094"/>
                  </a:cubicBezTo>
                  <a:cubicBezTo>
                    <a:pt x="1641038" y="2132962"/>
                    <a:pt x="1644931" y="2108053"/>
                    <a:pt x="1651158" y="2083143"/>
                  </a:cubicBezTo>
                  <a:cubicBezTo>
                    <a:pt x="1669840" y="2000628"/>
                    <a:pt x="1689301" y="1918114"/>
                    <a:pt x="1704870" y="1835601"/>
                  </a:cubicBezTo>
                  <a:cubicBezTo>
                    <a:pt x="1718103" y="1767877"/>
                    <a:pt x="1722774" y="1698596"/>
                    <a:pt x="1732893" y="1630873"/>
                  </a:cubicBezTo>
                  <a:cubicBezTo>
                    <a:pt x="1746127" y="1539017"/>
                    <a:pt x="1759360" y="1447162"/>
                    <a:pt x="1776486" y="1356086"/>
                  </a:cubicBezTo>
                  <a:cubicBezTo>
                    <a:pt x="1790497" y="1279021"/>
                    <a:pt x="1788162" y="1201177"/>
                    <a:pt x="1783492" y="1123334"/>
                  </a:cubicBezTo>
                  <a:cubicBezTo>
                    <a:pt x="1778043" y="1042377"/>
                    <a:pt x="1749241" y="966090"/>
                    <a:pt x="1732893" y="887468"/>
                  </a:cubicBezTo>
                  <a:cubicBezTo>
                    <a:pt x="1729001" y="869565"/>
                    <a:pt x="1723552" y="852439"/>
                    <a:pt x="1721217" y="833757"/>
                  </a:cubicBezTo>
                  <a:cubicBezTo>
                    <a:pt x="1696307" y="773817"/>
                    <a:pt x="1689301" y="711542"/>
                    <a:pt x="1693193" y="647711"/>
                  </a:cubicBezTo>
                  <a:cubicBezTo>
                    <a:pt x="1695529" y="613460"/>
                    <a:pt x="1687744" y="583101"/>
                    <a:pt x="1665170" y="555856"/>
                  </a:cubicBezTo>
                  <a:cubicBezTo>
                    <a:pt x="1646487" y="533281"/>
                    <a:pt x="1630919" y="507593"/>
                    <a:pt x="1616907" y="481126"/>
                  </a:cubicBezTo>
                  <a:cubicBezTo>
                    <a:pt x="1609123" y="466336"/>
                    <a:pt x="1606009" y="450767"/>
                    <a:pt x="1609123" y="434420"/>
                  </a:cubicBezTo>
                  <a:cubicBezTo>
                    <a:pt x="1613015" y="413402"/>
                    <a:pt x="1612236" y="391606"/>
                    <a:pt x="1624691" y="372924"/>
                  </a:cubicBezTo>
                  <a:cubicBezTo>
                    <a:pt x="1630140" y="364361"/>
                    <a:pt x="1635589" y="355798"/>
                    <a:pt x="1645709" y="352685"/>
                  </a:cubicBezTo>
                  <a:cubicBezTo>
                    <a:pt x="1651936" y="351128"/>
                    <a:pt x="1657386" y="351128"/>
                    <a:pt x="1662056" y="355798"/>
                  </a:cubicBezTo>
                  <a:cubicBezTo>
                    <a:pt x="1695529" y="376816"/>
                    <a:pt x="1722774" y="405618"/>
                    <a:pt x="1750798" y="432085"/>
                  </a:cubicBezTo>
                  <a:cubicBezTo>
                    <a:pt x="1757025" y="437534"/>
                    <a:pt x="1757803" y="444540"/>
                    <a:pt x="1759360" y="451546"/>
                  </a:cubicBezTo>
                  <a:cubicBezTo>
                    <a:pt x="1772594" y="549628"/>
                    <a:pt x="1779599" y="649268"/>
                    <a:pt x="1809180" y="745015"/>
                  </a:cubicBezTo>
                  <a:cubicBezTo>
                    <a:pt x="1811515" y="752021"/>
                    <a:pt x="1811515" y="759805"/>
                    <a:pt x="1811515" y="766811"/>
                  </a:cubicBezTo>
                  <a:cubicBezTo>
                    <a:pt x="1797504" y="971539"/>
                    <a:pt x="1815407" y="1176267"/>
                    <a:pt x="1823192" y="1380995"/>
                  </a:cubicBezTo>
                  <a:cubicBezTo>
                    <a:pt x="1825527" y="1443270"/>
                    <a:pt x="1828641" y="1505545"/>
                    <a:pt x="1830976" y="1567041"/>
                  </a:cubicBezTo>
                  <a:cubicBezTo>
                    <a:pt x="1830976" y="1573268"/>
                    <a:pt x="1830198" y="1580274"/>
                    <a:pt x="1828641" y="1587280"/>
                  </a:cubicBezTo>
                  <a:cubicBezTo>
                    <a:pt x="1735229" y="1915001"/>
                    <a:pt x="1637925" y="2241943"/>
                    <a:pt x="1552297" y="2571999"/>
                  </a:cubicBezTo>
                  <a:cubicBezTo>
                    <a:pt x="1543734" y="2578226"/>
                    <a:pt x="1544513" y="2588346"/>
                    <a:pt x="1542956" y="2597687"/>
                  </a:cubicBezTo>
                  <a:cubicBezTo>
                    <a:pt x="1537507" y="2627268"/>
                    <a:pt x="1534393" y="2657626"/>
                    <a:pt x="1528166" y="2687207"/>
                  </a:cubicBezTo>
                  <a:cubicBezTo>
                    <a:pt x="1518046" y="2722237"/>
                    <a:pt x="1509483" y="2758045"/>
                    <a:pt x="1499363" y="2793074"/>
                  </a:cubicBezTo>
                  <a:cubicBezTo>
                    <a:pt x="1493136" y="2815649"/>
                    <a:pt x="1486908" y="2819541"/>
                    <a:pt x="1464334" y="2814092"/>
                  </a:cubicBezTo>
                  <a:cubicBezTo>
                    <a:pt x="1447208" y="2810199"/>
                    <a:pt x="1430083" y="2807086"/>
                    <a:pt x="1412957" y="2802415"/>
                  </a:cubicBezTo>
                  <a:cubicBezTo>
                    <a:pt x="1398167" y="2797745"/>
                    <a:pt x="1395053" y="2803972"/>
                    <a:pt x="1397389" y="2817205"/>
                  </a:cubicBezTo>
                  <a:cubicBezTo>
                    <a:pt x="1406730" y="2861576"/>
                    <a:pt x="1413736" y="2905947"/>
                    <a:pt x="1423077" y="2950318"/>
                  </a:cubicBezTo>
                  <a:cubicBezTo>
                    <a:pt x="1424634" y="2958880"/>
                    <a:pt x="1429304" y="2969000"/>
                    <a:pt x="1420742" y="2976784"/>
                  </a:cubicBezTo>
                  <a:cubicBezTo>
                    <a:pt x="1400502" y="2982233"/>
                    <a:pt x="1379485" y="2984569"/>
                    <a:pt x="1358467" y="2984569"/>
                  </a:cubicBezTo>
                  <a:cubicBezTo>
                    <a:pt x="1303976" y="2984569"/>
                    <a:pt x="1249486" y="2990018"/>
                    <a:pt x="1194996" y="2990796"/>
                  </a:cubicBezTo>
                  <a:cubicBezTo>
                    <a:pt x="1156074" y="2983012"/>
                    <a:pt x="1123380" y="2966665"/>
                    <a:pt x="1098470" y="2933192"/>
                  </a:cubicBezTo>
                  <a:cubicBezTo>
                    <a:pt x="1077452" y="2905168"/>
                    <a:pt x="1050986" y="2881815"/>
                    <a:pt x="1026076" y="2856906"/>
                  </a:cubicBezTo>
                  <a:cubicBezTo>
                    <a:pt x="967693" y="2796188"/>
                    <a:pt x="910867" y="2733913"/>
                    <a:pt x="852485" y="2673195"/>
                  </a:cubicBezTo>
                  <a:cubicBezTo>
                    <a:pt x="805001" y="2624154"/>
                    <a:pt x="759851" y="2573556"/>
                    <a:pt x="711589" y="2524515"/>
                  </a:cubicBezTo>
                  <a:cubicBezTo>
                    <a:pt x="703804" y="2516730"/>
                    <a:pt x="696020" y="2507389"/>
                    <a:pt x="691349" y="2496491"/>
                  </a:cubicBezTo>
                  <a:cubicBezTo>
                    <a:pt x="690571" y="2458348"/>
                    <a:pt x="690571" y="2420983"/>
                    <a:pt x="678116" y="2384396"/>
                  </a:cubicBezTo>
                  <a:cubicBezTo>
                    <a:pt x="666439" y="2350145"/>
                    <a:pt x="656320" y="2315894"/>
                    <a:pt x="645422" y="2281643"/>
                  </a:cubicBezTo>
                  <a:cubicBezTo>
                    <a:pt x="628296" y="2227931"/>
                    <a:pt x="610392" y="2174998"/>
                    <a:pt x="595602" y="2121286"/>
                  </a:cubicBezTo>
                  <a:cubicBezTo>
                    <a:pt x="592488" y="2097933"/>
                    <a:pt x="584704" y="2076915"/>
                    <a:pt x="574584" y="2055897"/>
                  </a:cubicBezTo>
                  <a:cubicBezTo>
                    <a:pt x="539555" y="1988174"/>
                    <a:pt x="511531" y="1916558"/>
                    <a:pt x="483507" y="1845720"/>
                  </a:cubicBezTo>
                  <a:cubicBezTo>
                    <a:pt x="476502" y="1827038"/>
                    <a:pt x="476502" y="1808356"/>
                    <a:pt x="479615" y="1789673"/>
                  </a:cubicBezTo>
                  <a:cubicBezTo>
                    <a:pt x="485064" y="1753865"/>
                    <a:pt x="481951" y="1718836"/>
                    <a:pt x="471052" y="1683806"/>
                  </a:cubicBezTo>
                  <a:cubicBezTo>
                    <a:pt x="460154" y="1648777"/>
                    <a:pt x="451592" y="1613747"/>
                    <a:pt x="441472" y="1578718"/>
                  </a:cubicBezTo>
                  <a:cubicBezTo>
                    <a:pt x="438358" y="1568598"/>
                    <a:pt x="434466" y="1560035"/>
                    <a:pt x="422011" y="1559257"/>
                  </a:cubicBezTo>
                  <a:cubicBezTo>
                    <a:pt x="351952" y="1556921"/>
                    <a:pt x="281893" y="1549137"/>
                    <a:pt x="211834" y="1546802"/>
                  </a:cubicBezTo>
                  <a:cubicBezTo>
                    <a:pt x="172912" y="1545245"/>
                    <a:pt x="135548" y="1554586"/>
                    <a:pt x="97404" y="1560035"/>
                  </a:cubicBezTo>
                  <a:cubicBezTo>
                    <a:pt x="81836" y="1563149"/>
                    <a:pt x="67824" y="1563927"/>
                    <a:pt x="53812" y="156159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A12C629-F110-4DCE-B387-D050205A99A3}"/>
                </a:ext>
              </a:extLst>
            </p:cNvPr>
            <p:cNvSpPr/>
            <p:nvPr/>
          </p:nvSpPr>
          <p:spPr>
            <a:xfrm>
              <a:off x="5496923" y="5510513"/>
              <a:ext cx="1019747" cy="1082019"/>
            </a:xfrm>
            <a:custGeom>
              <a:avLst/>
              <a:gdLst>
                <a:gd name="connsiteX0" fmla="*/ 62733 w 1019748"/>
                <a:gd name="connsiteY0" fmla="*/ 0 h 1082022"/>
                <a:gd name="connsiteX1" fmla="*/ 300934 w 1019748"/>
                <a:gd name="connsiteY1" fmla="*/ 115208 h 1082022"/>
                <a:gd name="connsiteX2" fmla="*/ 346862 w 1019748"/>
                <a:gd name="connsiteY2" fmla="*/ 118322 h 1082022"/>
                <a:gd name="connsiteX3" fmla="*/ 540691 w 1019748"/>
                <a:gd name="connsiteY3" fmla="*/ 56047 h 1082022"/>
                <a:gd name="connsiteX4" fmla="*/ 558595 w 1019748"/>
                <a:gd name="connsiteY4" fmla="*/ 52155 h 1082022"/>
                <a:gd name="connsiteX5" fmla="*/ 544584 w 1019748"/>
                <a:gd name="connsiteY5" fmla="*/ 274008 h 1082022"/>
                <a:gd name="connsiteX6" fmla="*/ 551590 w 1019748"/>
                <a:gd name="connsiteY6" fmla="*/ 604843 h 1082022"/>
                <a:gd name="connsiteX7" fmla="*/ 588176 w 1019748"/>
                <a:gd name="connsiteY7" fmla="*/ 716159 h 1082022"/>
                <a:gd name="connsiteX8" fmla="*/ 602188 w 1019748"/>
                <a:gd name="connsiteY8" fmla="*/ 733284 h 1082022"/>
                <a:gd name="connsiteX9" fmla="*/ 737635 w 1019748"/>
                <a:gd name="connsiteY9" fmla="*/ 856277 h 1082022"/>
                <a:gd name="connsiteX10" fmla="*/ 765659 w 1019748"/>
                <a:gd name="connsiteY10" fmla="*/ 872624 h 1082022"/>
                <a:gd name="connsiteX11" fmla="*/ 886316 w 1019748"/>
                <a:gd name="connsiteY11" fmla="*/ 913103 h 1082022"/>
                <a:gd name="connsiteX12" fmla="*/ 954040 w 1019748"/>
                <a:gd name="connsiteY12" fmla="*/ 924000 h 1082022"/>
                <a:gd name="connsiteX13" fmla="*/ 1013201 w 1019748"/>
                <a:gd name="connsiteY13" fmla="*/ 1036095 h 1082022"/>
                <a:gd name="connsiteX14" fmla="*/ 983620 w 1019748"/>
                <a:gd name="connsiteY14" fmla="*/ 1056334 h 1082022"/>
                <a:gd name="connsiteX15" fmla="*/ 851286 w 1019748"/>
                <a:gd name="connsiteY15" fmla="*/ 1077352 h 1082022"/>
                <a:gd name="connsiteX16" fmla="*/ 414585 w 1019748"/>
                <a:gd name="connsiteY16" fmla="*/ 1058670 h 1082022"/>
                <a:gd name="connsiteX17" fmla="*/ 199738 w 1019748"/>
                <a:gd name="connsiteY17" fmla="*/ 984719 h 1082022"/>
                <a:gd name="connsiteX18" fmla="*/ 6686 w 1019748"/>
                <a:gd name="connsiteY18" fmla="*/ 904539 h 1082022"/>
                <a:gd name="connsiteX19" fmla="*/ 1237 w 1019748"/>
                <a:gd name="connsiteY19" fmla="*/ 888971 h 1082022"/>
                <a:gd name="connsiteX20" fmla="*/ 10578 w 1019748"/>
                <a:gd name="connsiteY20" fmla="*/ 762086 h 1082022"/>
                <a:gd name="connsiteX21" fmla="*/ 36267 w 1019748"/>
                <a:gd name="connsiteY21" fmla="*/ 707596 h 1082022"/>
                <a:gd name="connsiteX22" fmla="*/ 46386 w 1019748"/>
                <a:gd name="connsiteY22" fmla="*/ 665561 h 1082022"/>
                <a:gd name="connsiteX23" fmla="*/ 16027 w 1019748"/>
                <a:gd name="connsiteY23" fmla="*/ 358858 h 1082022"/>
                <a:gd name="connsiteX24" fmla="*/ 27704 w 1019748"/>
                <a:gd name="connsiteY24" fmla="*/ 252991 h 1082022"/>
                <a:gd name="connsiteX25" fmla="*/ 51057 w 1019748"/>
                <a:gd name="connsiteY25" fmla="*/ 59939 h 1082022"/>
                <a:gd name="connsiteX26" fmla="*/ 62733 w 1019748"/>
                <a:gd name="connsiteY26" fmla="*/ 0 h 10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9748" h="1082022">
                  <a:moveTo>
                    <a:pt x="62733" y="0"/>
                  </a:moveTo>
                  <a:cubicBezTo>
                    <a:pt x="142133" y="38143"/>
                    <a:pt x="222312" y="76286"/>
                    <a:pt x="300934" y="115208"/>
                  </a:cubicBezTo>
                  <a:cubicBezTo>
                    <a:pt x="316503" y="122992"/>
                    <a:pt x="330514" y="123771"/>
                    <a:pt x="346862" y="118322"/>
                  </a:cubicBezTo>
                  <a:cubicBezTo>
                    <a:pt x="411471" y="97304"/>
                    <a:pt x="476082" y="77065"/>
                    <a:pt x="540691" y="56047"/>
                  </a:cubicBezTo>
                  <a:cubicBezTo>
                    <a:pt x="546141" y="54490"/>
                    <a:pt x="552368" y="53712"/>
                    <a:pt x="558595" y="52155"/>
                  </a:cubicBezTo>
                  <a:cubicBezTo>
                    <a:pt x="567937" y="126885"/>
                    <a:pt x="556260" y="200836"/>
                    <a:pt x="544584" y="274008"/>
                  </a:cubicBezTo>
                  <a:cubicBezTo>
                    <a:pt x="527458" y="385325"/>
                    <a:pt x="539135" y="495084"/>
                    <a:pt x="551590" y="604843"/>
                  </a:cubicBezTo>
                  <a:cubicBezTo>
                    <a:pt x="556260" y="644543"/>
                    <a:pt x="574164" y="679572"/>
                    <a:pt x="588176" y="716159"/>
                  </a:cubicBezTo>
                  <a:cubicBezTo>
                    <a:pt x="591290" y="723165"/>
                    <a:pt x="596739" y="727835"/>
                    <a:pt x="602188" y="733284"/>
                  </a:cubicBezTo>
                  <a:cubicBezTo>
                    <a:pt x="647337" y="774541"/>
                    <a:pt x="692486" y="815020"/>
                    <a:pt x="737635" y="856277"/>
                  </a:cubicBezTo>
                  <a:cubicBezTo>
                    <a:pt x="746198" y="864061"/>
                    <a:pt x="754761" y="868732"/>
                    <a:pt x="765659" y="872624"/>
                  </a:cubicBezTo>
                  <a:cubicBezTo>
                    <a:pt x="806137" y="885857"/>
                    <a:pt x="846616" y="899869"/>
                    <a:pt x="886316" y="913103"/>
                  </a:cubicBezTo>
                  <a:cubicBezTo>
                    <a:pt x="908112" y="920108"/>
                    <a:pt x="931465" y="921665"/>
                    <a:pt x="954040" y="924000"/>
                  </a:cubicBezTo>
                  <a:cubicBezTo>
                    <a:pt x="1008530" y="929449"/>
                    <a:pt x="1042781" y="986275"/>
                    <a:pt x="1013201" y="1036095"/>
                  </a:cubicBezTo>
                  <a:cubicBezTo>
                    <a:pt x="1001524" y="1050885"/>
                    <a:pt x="993740" y="1053221"/>
                    <a:pt x="983620" y="1056334"/>
                  </a:cubicBezTo>
                  <a:cubicBezTo>
                    <a:pt x="939250" y="1071903"/>
                    <a:pt x="897214" y="1071903"/>
                    <a:pt x="851286" y="1077352"/>
                  </a:cubicBezTo>
                  <a:cubicBezTo>
                    <a:pt x="786677" y="1085136"/>
                    <a:pt x="546141" y="1106932"/>
                    <a:pt x="414585" y="1058670"/>
                  </a:cubicBezTo>
                  <a:cubicBezTo>
                    <a:pt x="410693" y="1056334"/>
                    <a:pt x="262012" y="1011964"/>
                    <a:pt x="199738" y="984719"/>
                  </a:cubicBezTo>
                  <a:cubicBezTo>
                    <a:pt x="150696" y="963701"/>
                    <a:pt x="28482" y="926336"/>
                    <a:pt x="6686" y="904539"/>
                  </a:cubicBezTo>
                  <a:cubicBezTo>
                    <a:pt x="1237" y="900647"/>
                    <a:pt x="-1877" y="895199"/>
                    <a:pt x="1237" y="888971"/>
                  </a:cubicBezTo>
                  <a:cubicBezTo>
                    <a:pt x="-1098" y="846157"/>
                    <a:pt x="4351" y="804122"/>
                    <a:pt x="10578" y="762086"/>
                  </a:cubicBezTo>
                  <a:cubicBezTo>
                    <a:pt x="13692" y="741068"/>
                    <a:pt x="26925" y="725500"/>
                    <a:pt x="36267" y="707596"/>
                  </a:cubicBezTo>
                  <a:cubicBezTo>
                    <a:pt x="44051" y="694362"/>
                    <a:pt x="47165" y="681129"/>
                    <a:pt x="46386" y="665561"/>
                  </a:cubicBezTo>
                  <a:cubicBezTo>
                    <a:pt x="40937" y="562807"/>
                    <a:pt x="30817" y="460832"/>
                    <a:pt x="16027" y="358858"/>
                  </a:cubicBezTo>
                  <a:cubicBezTo>
                    <a:pt x="10578" y="322271"/>
                    <a:pt x="23033" y="288020"/>
                    <a:pt x="27704" y="252991"/>
                  </a:cubicBezTo>
                  <a:cubicBezTo>
                    <a:pt x="36267" y="188381"/>
                    <a:pt x="46386" y="124549"/>
                    <a:pt x="51057" y="59939"/>
                  </a:cubicBezTo>
                  <a:cubicBezTo>
                    <a:pt x="53392" y="38922"/>
                    <a:pt x="58063" y="19461"/>
                    <a:pt x="6273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DDFD5B6-B081-4C9A-B6BF-939BB234AEC7}"/>
                </a:ext>
              </a:extLst>
            </p:cNvPr>
            <p:cNvSpPr/>
            <p:nvPr/>
          </p:nvSpPr>
          <p:spPr>
            <a:xfrm>
              <a:off x="5626517" y="350406"/>
              <a:ext cx="747296" cy="902981"/>
            </a:xfrm>
            <a:custGeom>
              <a:avLst/>
              <a:gdLst>
                <a:gd name="connsiteX0" fmla="*/ 494389 w 747296"/>
                <a:gd name="connsiteY0" fmla="*/ 908318 h 902982"/>
                <a:gd name="connsiteX1" fmla="*/ 478041 w 747296"/>
                <a:gd name="connsiteY1" fmla="*/ 909097 h 902982"/>
                <a:gd name="connsiteX2" fmla="*/ 472592 w 747296"/>
                <a:gd name="connsiteY2" fmla="*/ 898198 h 902982"/>
                <a:gd name="connsiteX3" fmla="*/ 554328 w 747296"/>
                <a:gd name="connsiteY3" fmla="*/ 715266 h 902982"/>
                <a:gd name="connsiteX4" fmla="*/ 520077 w 747296"/>
                <a:gd name="connsiteY4" fmla="*/ 765865 h 902982"/>
                <a:gd name="connsiteX5" fmla="*/ 453910 w 747296"/>
                <a:gd name="connsiteY5" fmla="*/ 824247 h 902982"/>
                <a:gd name="connsiteX6" fmla="*/ 435227 w 747296"/>
                <a:gd name="connsiteY6" fmla="*/ 831253 h 902982"/>
                <a:gd name="connsiteX7" fmla="*/ 358163 w 747296"/>
                <a:gd name="connsiteY7" fmla="*/ 836702 h 902982"/>
                <a:gd name="connsiteX8" fmla="*/ 322355 w 747296"/>
                <a:gd name="connsiteY8" fmla="*/ 819577 h 902982"/>
                <a:gd name="connsiteX9" fmla="*/ 239062 w 747296"/>
                <a:gd name="connsiteY9" fmla="*/ 745625 h 902982"/>
                <a:gd name="connsiteX10" fmla="*/ 197027 w 747296"/>
                <a:gd name="connsiteY10" fmla="*/ 727721 h 902982"/>
                <a:gd name="connsiteX11" fmla="*/ 88825 w 747296"/>
                <a:gd name="connsiteY11" fmla="*/ 621855 h 902982"/>
                <a:gd name="connsiteX12" fmla="*/ 21879 w 747296"/>
                <a:gd name="connsiteY12" fmla="*/ 551795 h 902982"/>
                <a:gd name="connsiteX13" fmla="*/ 14873 w 747296"/>
                <a:gd name="connsiteY13" fmla="*/ 519101 h 902982"/>
                <a:gd name="connsiteX14" fmla="*/ 83 w 747296"/>
                <a:gd name="connsiteY14" fmla="*/ 439701 h 902982"/>
                <a:gd name="connsiteX15" fmla="*/ 12538 w 747296"/>
                <a:gd name="connsiteY15" fmla="*/ 389881 h 902982"/>
                <a:gd name="connsiteX16" fmla="*/ 17209 w 747296"/>
                <a:gd name="connsiteY16" fmla="*/ 266110 h 902982"/>
                <a:gd name="connsiteX17" fmla="*/ 17987 w 747296"/>
                <a:gd name="connsiteY17" fmla="*/ 255991 h 902982"/>
                <a:gd name="connsiteX18" fmla="*/ 30442 w 747296"/>
                <a:gd name="connsiteY18" fmla="*/ 237308 h 902982"/>
                <a:gd name="connsiteX19" fmla="*/ 45232 w 747296"/>
                <a:gd name="connsiteY19" fmla="*/ 252099 h 902982"/>
                <a:gd name="connsiteX20" fmla="*/ 56130 w 747296"/>
                <a:gd name="connsiteY20" fmla="*/ 282457 h 902982"/>
                <a:gd name="connsiteX21" fmla="*/ 73256 w 747296"/>
                <a:gd name="connsiteY21" fmla="*/ 298026 h 902982"/>
                <a:gd name="connsiteX22" fmla="*/ 91938 w 747296"/>
                <a:gd name="connsiteY22" fmla="*/ 279344 h 902982"/>
                <a:gd name="connsiteX23" fmla="*/ 85711 w 747296"/>
                <a:gd name="connsiteY23" fmla="*/ 214734 h 902982"/>
                <a:gd name="connsiteX24" fmla="*/ 175231 w 747296"/>
                <a:gd name="connsiteY24" fmla="*/ 67610 h 902982"/>
                <a:gd name="connsiteX25" fmla="*/ 418102 w 747296"/>
                <a:gd name="connsiteY25" fmla="*/ 1443 h 902982"/>
                <a:gd name="connsiteX26" fmla="*/ 514628 w 747296"/>
                <a:gd name="connsiteY26" fmla="*/ 4557 h 902982"/>
                <a:gd name="connsiteX27" fmla="*/ 696781 w 747296"/>
                <a:gd name="connsiteY27" fmla="*/ 114316 h 902982"/>
                <a:gd name="connsiteX28" fmla="*/ 748158 w 747296"/>
                <a:gd name="connsiteY28" fmla="*/ 198387 h 902982"/>
                <a:gd name="connsiteX29" fmla="*/ 711571 w 747296"/>
                <a:gd name="connsiteY29" fmla="*/ 422576 h 902982"/>
                <a:gd name="connsiteX30" fmla="*/ 681213 w 747296"/>
                <a:gd name="connsiteY30" fmla="*/ 521437 h 902982"/>
                <a:gd name="connsiteX31" fmla="*/ 667979 w 747296"/>
                <a:gd name="connsiteY31" fmla="*/ 547903 h 902982"/>
                <a:gd name="connsiteX32" fmla="*/ 551993 w 747296"/>
                <a:gd name="connsiteY32" fmla="*/ 758859 h 902982"/>
                <a:gd name="connsiteX33" fmla="*/ 494389 w 747296"/>
                <a:gd name="connsiteY33" fmla="*/ 908318 h 9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7296" h="902982">
                  <a:moveTo>
                    <a:pt x="494389" y="908318"/>
                  </a:moveTo>
                  <a:cubicBezTo>
                    <a:pt x="488939" y="908318"/>
                    <a:pt x="483490" y="908318"/>
                    <a:pt x="478041" y="909097"/>
                  </a:cubicBezTo>
                  <a:cubicBezTo>
                    <a:pt x="468700" y="909097"/>
                    <a:pt x="471035" y="902091"/>
                    <a:pt x="472592" y="898198"/>
                  </a:cubicBezTo>
                  <a:cubicBezTo>
                    <a:pt x="502173" y="838259"/>
                    <a:pt x="526304" y="775984"/>
                    <a:pt x="554328" y="715266"/>
                  </a:cubicBezTo>
                  <a:cubicBezTo>
                    <a:pt x="544987" y="733170"/>
                    <a:pt x="531753" y="748739"/>
                    <a:pt x="520077" y="765865"/>
                  </a:cubicBezTo>
                  <a:cubicBezTo>
                    <a:pt x="502951" y="791553"/>
                    <a:pt x="478041" y="807900"/>
                    <a:pt x="453910" y="824247"/>
                  </a:cubicBezTo>
                  <a:cubicBezTo>
                    <a:pt x="448461" y="828139"/>
                    <a:pt x="442233" y="831253"/>
                    <a:pt x="435227" y="831253"/>
                  </a:cubicBezTo>
                  <a:cubicBezTo>
                    <a:pt x="409539" y="832810"/>
                    <a:pt x="383851" y="835924"/>
                    <a:pt x="358163" y="836702"/>
                  </a:cubicBezTo>
                  <a:cubicBezTo>
                    <a:pt x="343372" y="837481"/>
                    <a:pt x="332474" y="828918"/>
                    <a:pt x="322355" y="819577"/>
                  </a:cubicBezTo>
                  <a:cubicBezTo>
                    <a:pt x="295109" y="794667"/>
                    <a:pt x="266307" y="770535"/>
                    <a:pt x="239062" y="745625"/>
                  </a:cubicBezTo>
                  <a:cubicBezTo>
                    <a:pt x="227386" y="735506"/>
                    <a:pt x="216488" y="721494"/>
                    <a:pt x="197027" y="727721"/>
                  </a:cubicBezTo>
                  <a:cubicBezTo>
                    <a:pt x="158105" y="695806"/>
                    <a:pt x="124633" y="657662"/>
                    <a:pt x="88825" y="621855"/>
                  </a:cubicBezTo>
                  <a:cubicBezTo>
                    <a:pt x="66250" y="599280"/>
                    <a:pt x="44454" y="575148"/>
                    <a:pt x="21879" y="551795"/>
                  </a:cubicBezTo>
                  <a:cubicBezTo>
                    <a:pt x="20322" y="540897"/>
                    <a:pt x="20322" y="529221"/>
                    <a:pt x="14873" y="519101"/>
                  </a:cubicBezTo>
                  <a:cubicBezTo>
                    <a:pt x="3975" y="494191"/>
                    <a:pt x="-695" y="467725"/>
                    <a:pt x="83" y="439701"/>
                  </a:cubicBezTo>
                  <a:cubicBezTo>
                    <a:pt x="13316" y="425689"/>
                    <a:pt x="12538" y="407007"/>
                    <a:pt x="12538" y="389881"/>
                  </a:cubicBezTo>
                  <a:cubicBezTo>
                    <a:pt x="12538" y="348624"/>
                    <a:pt x="14873" y="307367"/>
                    <a:pt x="17209" y="266110"/>
                  </a:cubicBezTo>
                  <a:cubicBezTo>
                    <a:pt x="17209" y="262997"/>
                    <a:pt x="17209" y="259104"/>
                    <a:pt x="17987" y="255991"/>
                  </a:cubicBezTo>
                  <a:cubicBezTo>
                    <a:pt x="19544" y="248206"/>
                    <a:pt x="20322" y="238865"/>
                    <a:pt x="30442" y="237308"/>
                  </a:cubicBezTo>
                  <a:cubicBezTo>
                    <a:pt x="39005" y="236530"/>
                    <a:pt x="42119" y="245093"/>
                    <a:pt x="45232" y="252099"/>
                  </a:cubicBezTo>
                  <a:cubicBezTo>
                    <a:pt x="49903" y="262218"/>
                    <a:pt x="53017" y="272338"/>
                    <a:pt x="56130" y="282457"/>
                  </a:cubicBezTo>
                  <a:cubicBezTo>
                    <a:pt x="59244" y="291020"/>
                    <a:pt x="63136" y="296469"/>
                    <a:pt x="73256" y="298026"/>
                  </a:cubicBezTo>
                  <a:cubicBezTo>
                    <a:pt x="91160" y="300361"/>
                    <a:pt x="95052" y="297248"/>
                    <a:pt x="91938" y="279344"/>
                  </a:cubicBezTo>
                  <a:cubicBezTo>
                    <a:pt x="88046" y="258326"/>
                    <a:pt x="86489" y="236530"/>
                    <a:pt x="85711" y="214734"/>
                  </a:cubicBezTo>
                  <a:cubicBezTo>
                    <a:pt x="83375" y="145453"/>
                    <a:pt x="117626" y="98747"/>
                    <a:pt x="175231" y="67610"/>
                  </a:cubicBezTo>
                  <a:cubicBezTo>
                    <a:pt x="250739" y="26353"/>
                    <a:pt x="332474" y="8449"/>
                    <a:pt x="418102" y="1443"/>
                  </a:cubicBezTo>
                  <a:cubicBezTo>
                    <a:pt x="450796" y="-1671"/>
                    <a:pt x="482712" y="664"/>
                    <a:pt x="514628" y="4557"/>
                  </a:cubicBezTo>
                  <a:cubicBezTo>
                    <a:pt x="591693" y="13119"/>
                    <a:pt x="651632" y="52041"/>
                    <a:pt x="696781" y="114316"/>
                  </a:cubicBezTo>
                  <a:cubicBezTo>
                    <a:pt x="716242" y="140783"/>
                    <a:pt x="738038" y="165692"/>
                    <a:pt x="748158" y="198387"/>
                  </a:cubicBezTo>
                  <a:cubicBezTo>
                    <a:pt x="753607" y="276230"/>
                    <a:pt x="731811" y="348624"/>
                    <a:pt x="711571" y="422576"/>
                  </a:cubicBezTo>
                  <a:cubicBezTo>
                    <a:pt x="702230" y="456048"/>
                    <a:pt x="691332" y="487964"/>
                    <a:pt x="681213" y="521437"/>
                  </a:cubicBezTo>
                  <a:cubicBezTo>
                    <a:pt x="678099" y="530778"/>
                    <a:pt x="676542" y="540897"/>
                    <a:pt x="667979" y="547903"/>
                  </a:cubicBezTo>
                  <a:cubicBezTo>
                    <a:pt x="629057" y="617962"/>
                    <a:pt x="590914" y="688800"/>
                    <a:pt x="551993" y="758859"/>
                  </a:cubicBezTo>
                  <a:cubicBezTo>
                    <a:pt x="526304" y="805565"/>
                    <a:pt x="506065" y="855385"/>
                    <a:pt x="494389" y="908318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02D4870D-FD34-4013-B361-508632F220FA}"/>
                </a:ext>
              </a:extLst>
            </p:cNvPr>
            <p:cNvSpPr/>
            <p:nvPr/>
          </p:nvSpPr>
          <p:spPr>
            <a:xfrm>
              <a:off x="5335170" y="225880"/>
              <a:ext cx="1315552" cy="669451"/>
            </a:xfrm>
            <a:custGeom>
              <a:avLst/>
              <a:gdLst>
                <a:gd name="connsiteX0" fmla="*/ 286760 w 1315552"/>
                <a:gd name="connsiteY0" fmla="*/ 561115 h 669452"/>
                <a:gd name="connsiteX1" fmla="*/ 298437 w 1315552"/>
                <a:gd name="connsiteY1" fmla="*/ 643629 h 669452"/>
                <a:gd name="connsiteX2" fmla="*/ 50116 w 1315552"/>
                <a:gd name="connsiteY2" fmla="*/ 481715 h 669452"/>
                <a:gd name="connsiteX3" fmla="*/ 1075 w 1315552"/>
                <a:gd name="connsiteY3" fmla="*/ 349381 h 669452"/>
                <a:gd name="connsiteX4" fmla="*/ 152091 w 1315552"/>
                <a:gd name="connsiteY4" fmla="*/ 98725 h 669452"/>
                <a:gd name="connsiteX5" fmla="*/ 323346 w 1315552"/>
                <a:gd name="connsiteY5" fmla="*/ 31780 h 669452"/>
                <a:gd name="connsiteX6" fmla="*/ 480590 w 1315552"/>
                <a:gd name="connsiteY6" fmla="*/ 4535 h 669452"/>
                <a:gd name="connsiteX7" fmla="*/ 731246 w 1315552"/>
                <a:gd name="connsiteY7" fmla="*/ 8427 h 669452"/>
                <a:gd name="connsiteX8" fmla="*/ 1101002 w 1315552"/>
                <a:gd name="connsiteY8" fmla="*/ 60582 h 669452"/>
                <a:gd name="connsiteX9" fmla="*/ 1179623 w 1315552"/>
                <a:gd name="connsiteY9" fmla="*/ 101839 h 669452"/>
                <a:gd name="connsiteX10" fmla="*/ 1287826 w 1315552"/>
                <a:gd name="connsiteY10" fmla="*/ 215490 h 669452"/>
                <a:gd name="connsiteX11" fmla="*/ 1285491 w 1315552"/>
                <a:gd name="connsiteY11" fmla="*/ 449799 h 669452"/>
                <a:gd name="connsiteX12" fmla="*/ 1137588 w 1315552"/>
                <a:gd name="connsiteY12" fmla="*/ 598480 h 669452"/>
                <a:gd name="connsiteX13" fmla="*/ 950764 w 1315552"/>
                <a:gd name="connsiteY13" fmla="*/ 673209 h 669452"/>
                <a:gd name="connsiteX14" fmla="*/ 987350 w 1315552"/>
                <a:gd name="connsiteY14" fmla="*/ 551774 h 669452"/>
                <a:gd name="connsiteX15" fmla="*/ 1027829 w 1315552"/>
                <a:gd name="connsiteY15" fmla="*/ 365728 h 669452"/>
                <a:gd name="connsiteX16" fmla="*/ 1027051 w 1315552"/>
                <a:gd name="connsiteY16" fmla="*/ 324471 h 669452"/>
                <a:gd name="connsiteX17" fmla="*/ 802862 w 1315552"/>
                <a:gd name="connsiteY17" fmla="*/ 102618 h 669452"/>
                <a:gd name="connsiteX18" fmla="*/ 556877 w 1315552"/>
                <a:gd name="connsiteY18" fmla="*/ 116629 h 669452"/>
                <a:gd name="connsiteX19" fmla="*/ 438555 w 1315552"/>
                <a:gd name="connsiteY19" fmla="*/ 135312 h 669452"/>
                <a:gd name="connsiteX20" fmla="*/ 382507 w 1315552"/>
                <a:gd name="connsiteY20" fmla="*/ 171898 h 669452"/>
                <a:gd name="connsiteX21" fmla="*/ 337358 w 1315552"/>
                <a:gd name="connsiteY21" fmla="*/ 211598 h 669452"/>
                <a:gd name="connsiteX22" fmla="*/ 317119 w 1315552"/>
                <a:gd name="connsiteY22" fmla="*/ 242736 h 669452"/>
                <a:gd name="connsiteX23" fmla="*/ 275084 w 1315552"/>
                <a:gd name="connsiteY23" fmla="*/ 309681 h 669452"/>
                <a:gd name="connsiteX24" fmla="*/ 257180 w 1315552"/>
                <a:gd name="connsiteY24" fmla="*/ 337705 h 669452"/>
                <a:gd name="connsiteX25" fmla="*/ 259515 w 1315552"/>
                <a:gd name="connsiteY25" fmla="*/ 424111 h 669452"/>
                <a:gd name="connsiteX26" fmla="*/ 284425 w 1315552"/>
                <a:gd name="connsiteY26" fmla="*/ 543211 h 669452"/>
                <a:gd name="connsiteX27" fmla="*/ 286760 w 1315552"/>
                <a:gd name="connsiteY27" fmla="*/ 561115 h 66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5552" h="669452">
                  <a:moveTo>
                    <a:pt x="286760" y="561115"/>
                  </a:moveTo>
                  <a:cubicBezTo>
                    <a:pt x="290652" y="588360"/>
                    <a:pt x="294545" y="615605"/>
                    <a:pt x="298437" y="643629"/>
                  </a:cubicBezTo>
                  <a:cubicBezTo>
                    <a:pt x="222150" y="632731"/>
                    <a:pt x="68020" y="517523"/>
                    <a:pt x="50116" y="481715"/>
                  </a:cubicBezTo>
                  <a:cubicBezTo>
                    <a:pt x="22871" y="450577"/>
                    <a:pt x="4967" y="385189"/>
                    <a:pt x="1075" y="349381"/>
                  </a:cubicBezTo>
                  <a:cubicBezTo>
                    <a:pt x="-10602" y="229502"/>
                    <a:pt x="75026" y="147767"/>
                    <a:pt x="152091" y="98725"/>
                  </a:cubicBezTo>
                  <a:cubicBezTo>
                    <a:pt x="173887" y="84714"/>
                    <a:pt x="286760" y="35672"/>
                    <a:pt x="323346" y="31780"/>
                  </a:cubicBezTo>
                  <a:cubicBezTo>
                    <a:pt x="338915" y="29445"/>
                    <a:pt x="447896" y="7649"/>
                    <a:pt x="480590" y="4535"/>
                  </a:cubicBezTo>
                  <a:cubicBezTo>
                    <a:pt x="566996" y="-4806"/>
                    <a:pt x="644840" y="2200"/>
                    <a:pt x="731246" y="8427"/>
                  </a:cubicBezTo>
                  <a:cubicBezTo>
                    <a:pt x="842562" y="16211"/>
                    <a:pt x="1061302" y="45792"/>
                    <a:pt x="1101002" y="60582"/>
                  </a:cubicBezTo>
                  <a:cubicBezTo>
                    <a:pt x="1129025" y="69923"/>
                    <a:pt x="1153157" y="88606"/>
                    <a:pt x="1179623" y="101839"/>
                  </a:cubicBezTo>
                  <a:cubicBezTo>
                    <a:pt x="1227108" y="124414"/>
                    <a:pt x="1276928" y="198365"/>
                    <a:pt x="1287826" y="215490"/>
                  </a:cubicBezTo>
                  <a:cubicBezTo>
                    <a:pt x="1351658" y="320579"/>
                    <a:pt x="1303395" y="426446"/>
                    <a:pt x="1285491" y="449799"/>
                  </a:cubicBezTo>
                  <a:cubicBezTo>
                    <a:pt x="1251239" y="504289"/>
                    <a:pt x="1188186" y="572792"/>
                    <a:pt x="1137588" y="598480"/>
                  </a:cubicBezTo>
                  <a:cubicBezTo>
                    <a:pt x="1088547" y="629617"/>
                    <a:pt x="973339" y="672431"/>
                    <a:pt x="950764" y="673209"/>
                  </a:cubicBezTo>
                  <a:cubicBezTo>
                    <a:pt x="963219" y="632731"/>
                    <a:pt x="974117" y="592252"/>
                    <a:pt x="987350" y="551774"/>
                  </a:cubicBezTo>
                  <a:cubicBezTo>
                    <a:pt x="1007590" y="491056"/>
                    <a:pt x="1016152" y="428003"/>
                    <a:pt x="1027829" y="365728"/>
                  </a:cubicBezTo>
                  <a:cubicBezTo>
                    <a:pt x="1030164" y="351716"/>
                    <a:pt x="1018488" y="338483"/>
                    <a:pt x="1027051" y="324471"/>
                  </a:cubicBezTo>
                  <a:cubicBezTo>
                    <a:pt x="1007590" y="209263"/>
                    <a:pt x="938309" y="118965"/>
                    <a:pt x="802862" y="102618"/>
                  </a:cubicBezTo>
                  <a:cubicBezTo>
                    <a:pt x="720348" y="92498"/>
                    <a:pt x="638612" y="106510"/>
                    <a:pt x="556877" y="116629"/>
                  </a:cubicBezTo>
                  <a:cubicBezTo>
                    <a:pt x="517177" y="121300"/>
                    <a:pt x="478255" y="127527"/>
                    <a:pt x="438555" y="135312"/>
                  </a:cubicBezTo>
                  <a:cubicBezTo>
                    <a:pt x="414423" y="139982"/>
                    <a:pt x="394962" y="150102"/>
                    <a:pt x="382507" y="171898"/>
                  </a:cubicBezTo>
                  <a:cubicBezTo>
                    <a:pt x="371609" y="190581"/>
                    <a:pt x="353706" y="199922"/>
                    <a:pt x="337358" y="211598"/>
                  </a:cubicBezTo>
                  <a:cubicBezTo>
                    <a:pt x="326460" y="219383"/>
                    <a:pt x="320233" y="229502"/>
                    <a:pt x="317119" y="242736"/>
                  </a:cubicBezTo>
                  <a:cubicBezTo>
                    <a:pt x="310892" y="269202"/>
                    <a:pt x="300772" y="294112"/>
                    <a:pt x="275084" y="309681"/>
                  </a:cubicBezTo>
                  <a:cubicBezTo>
                    <a:pt x="264964" y="315908"/>
                    <a:pt x="260294" y="326028"/>
                    <a:pt x="257180" y="337705"/>
                  </a:cubicBezTo>
                  <a:cubicBezTo>
                    <a:pt x="249395" y="366507"/>
                    <a:pt x="255623" y="395309"/>
                    <a:pt x="259515" y="424111"/>
                  </a:cubicBezTo>
                  <a:cubicBezTo>
                    <a:pt x="264964" y="464589"/>
                    <a:pt x="273527" y="504289"/>
                    <a:pt x="284425" y="543211"/>
                  </a:cubicBezTo>
                  <a:cubicBezTo>
                    <a:pt x="287539" y="547882"/>
                    <a:pt x="290652" y="554109"/>
                    <a:pt x="286760" y="5611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EBFED6E0-5D12-483B-891B-47B7E655511D}"/>
                </a:ext>
              </a:extLst>
            </p:cNvPr>
            <p:cNvSpPr/>
            <p:nvPr/>
          </p:nvSpPr>
          <p:spPr>
            <a:xfrm>
              <a:off x="3361457" y="5603925"/>
              <a:ext cx="832924" cy="622745"/>
            </a:xfrm>
            <a:custGeom>
              <a:avLst/>
              <a:gdLst>
                <a:gd name="connsiteX0" fmla="*/ 119004 w 832923"/>
                <a:gd name="connsiteY0" fmla="*/ 0 h 622746"/>
                <a:gd name="connsiteX1" fmla="*/ 140022 w 832923"/>
                <a:gd name="connsiteY1" fmla="*/ 48263 h 622746"/>
                <a:gd name="connsiteX2" fmla="*/ 169603 w 832923"/>
                <a:gd name="connsiteY2" fmla="*/ 108202 h 622746"/>
                <a:gd name="connsiteX3" fmla="*/ 237326 w 832923"/>
                <a:gd name="connsiteY3" fmla="*/ 190716 h 622746"/>
                <a:gd name="connsiteX4" fmla="*/ 279362 w 832923"/>
                <a:gd name="connsiteY4" fmla="*/ 239757 h 622746"/>
                <a:gd name="connsiteX5" fmla="*/ 351756 w 832923"/>
                <a:gd name="connsiteY5" fmla="*/ 306703 h 622746"/>
                <a:gd name="connsiteX6" fmla="*/ 433492 w 832923"/>
                <a:gd name="connsiteY6" fmla="*/ 395444 h 622746"/>
                <a:gd name="connsiteX7" fmla="*/ 542472 w 832923"/>
                <a:gd name="connsiteY7" fmla="*/ 537897 h 622746"/>
                <a:gd name="connsiteX8" fmla="*/ 645226 w 832923"/>
                <a:gd name="connsiteY8" fmla="*/ 569035 h 622746"/>
                <a:gd name="connsiteX9" fmla="*/ 828158 w 832923"/>
                <a:gd name="connsiteY9" fmla="*/ 535562 h 622746"/>
                <a:gd name="connsiteX10" fmla="*/ 835163 w 832923"/>
                <a:gd name="connsiteY10" fmla="*/ 532448 h 622746"/>
                <a:gd name="connsiteX11" fmla="*/ 826601 w 832923"/>
                <a:gd name="connsiteY11" fmla="*/ 576819 h 622746"/>
                <a:gd name="connsiteX12" fmla="*/ 811810 w 832923"/>
                <a:gd name="connsiteY12" fmla="*/ 593166 h 622746"/>
                <a:gd name="connsiteX13" fmla="*/ 672471 w 832923"/>
                <a:gd name="connsiteY13" fmla="*/ 622747 h 622746"/>
                <a:gd name="connsiteX14" fmla="*/ 574388 w 832923"/>
                <a:gd name="connsiteY14" fmla="*/ 622747 h 622746"/>
                <a:gd name="connsiteX15" fmla="*/ 452952 w 832923"/>
                <a:gd name="connsiteY15" fmla="*/ 524664 h 622746"/>
                <a:gd name="connsiteX16" fmla="*/ 330738 w 832923"/>
                <a:gd name="connsiteY16" fmla="*/ 375983 h 622746"/>
                <a:gd name="connsiteX17" fmla="*/ 266907 w 832923"/>
                <a:gd name="connsiteY17" fmla="*/ 322271 h 622746"/>
                <a:gd name="connsiteX18" fmla="*/ 240440 w 832923"/>
                <a:gd name="connsiteY18" fmla="*/ 319936 h 622746"/>
                <a:gd name="connsiteX19" fmla="*/ 193734 w 832923"/>
                <a:gd name="connsiteY19" fmla="*/ 310595 h 622746"/>
                <a:gd name="connsiteX20" fmla="*/ 36490 w 832923"/>
                <a:gd name="connsiteY20" fmla="*/ 165028 h 622746"/>
                <a:gd name="connsiteX21" fmla="*/ 14694 w 832923"/>
                <a:gd name="connsiteY21" fmla="*/ 140896 h 622746"/>
                <a:gd name="connsiteX22" fmla="*/ 16251 w 832923"/>
                <a:gd name="connsiteY22" fmla="*/ 88741 h 622746"/>
                <a:gd name="connsiteX23" fmla="*/ 83196 w 832923"/>
                <a:gd name="connsiteY23" fmla="*/ 35808 h 622746"/>
                <a:gd name="connsiteX24" fmla="*/ 119004 w 832923"/>
                <a:gd name="connsiteY24" fmla="*/ 0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2923" h="622746">
                  <a:moveTo>
                    <a:pt x="119004" y="0"/>
                  </a:moveTo>
                  <a:cubicBezTo>
                    <a:pt x="121340" y="17904"/>
                    <a:pt x="133016" y="31916"/>
                    <a:pt x="140022" y="48263"/>
                  </a:cubicBezTo>
                  <a:cubicBezTo>
                    <a:pt x="149363" y="68502"/>
                    <a:pt x="161040" y="87963"/>
                    <a:pt x="169603" y="108202"/>
                  </a:cubicBezTo>
                  <a:cubicBezTo>
                    <a:pt x="183614" y="143232"/>
                    <a:pt x="205411" y="170477"/>
                    <a:pt x="237326" y="190716"/>
                  </a:cubicBezTo>
                  <a:cubicBezTo>
                    <a:pt x="255230" y="202393"/>
                    <a:pt x="266907" y="222632"/>
                    <a:pt x="279362" y="239757"/>
                  </a:cubicBezTo>
                  <a:cubicBezTo>
                    <a:pt x="298823" y="267003"/>
                    <a:pt x="322176" y="290356"/>
                    <a:pt x="351756" y="306703"/>
                  </a:cubicBezTo>
                  <a:cubicBezTo>
                    <a:pt x="389899" y="326942"/>
                    <a:pt x="416366" y="355744"/>
                    <a:pt x="433492" y="395444"/>
                  </a:cubicBezTo>
                  <a:cubicBezTo>
                    <a:pt x="457623" y="452270"/>
                    <a:pt x="497323" y="498198"/>
                    <a:pt x="542472" y="537897"/>
                  </a:cubicBezTo>
                  <a:cubicBezTo>
                    <a:pt x="568161" y="561250"/>
                    <a:pt x="603969" y="577597"/>
                    <a:pt x="645226" y="569035"/>
                  </a:cubicBezTo>
                  <a:cubicBezTo>
                    <a:pt x="705943" y="556580"/>
                    <a:pt x="767440" y="546460"/>
                    <a:pt x="828158" y="535562"/>
                  </a:cubicBezTo>
                  <a:cubicBezTo>
                    <a:pt x="830493" y="534784"/>
                    <a:pt x="832828" y="533227"/>
                    <a:pt x="835163" y="532448"/>
                  </a:cubicBezTo>
                  <a:cubicBezTo>
                    <a:pt x="838277" y="548017"/>
                    <a:pt x="835942" y="558915"/>
                    <a:pt x="826601" y="576819"/>
                  </a:cubicBezTo>
                  <a:cubicBezTo>
                    <a:pt x="818816" y="591610"/>
                    <a:pt x="818816" y="591610"/>
                    <a:pt x="811810" y="593166"/>
                  </a:cubicBezTo>
                  <a:cubicBezTo>
                    <a:pt x="758099" y="604843"/>
                    <a:pt x="728518" y="621190"/>
                    <a:pt x="672471" y="622747"/>
                  </a:cubicBezTo>
                  <a:cubicBezTo>
                    <a:pt x="655345" y="622747"/>
                    <a:pt x="589957" y="625082"/>
                    <a:pt x="574388" y="622747"/>
                  </a:cubicBezTo>
                  <a:cubicBezTo>
                    <a:pt x="512892" y="607178"/>
                    <a:pt x="486425" y="564364"/>
                    <a:pt x="452952" y="524664"/>
                  </a:cubicBezTo>
                  <a:cubicBezTo>
                    <a:pt x="411696" y="475623"/>
                    <a:pt x="380558" y="418018"/>
                    <a:pt x="330738" y="375983"/>
                  </a:cubicBezTo>
                  <a:cubicBezTo>
                    <a:pt x="309721" y="358079"/>
                    <a:pt x="287925" y="340954"/>
                    <a:pt x="266907" y="322271"/>
                  </a:cubicBezTo>
                  <a:cubicBezTo>
                    <a:pt x="258344" y="314487"/>
                    <a:pt x="249003" y="317601"/>
                    <a:pt x="240440" y="319936"/>
                  </a:cubicBezTo>
                  <a:cubicBezTo>
                    <a:pt x="223315" y="325385"/>
                    <a:pt x="208524" y="321493"/>
                    <a:pt x="193734" y="310595"/>
                  </a:cubicBezTo>
                  <a:cubicBezTo>
                    <a:pt x="135352" y="268560"/>
                    <a:pt x="80861" y="221854"/>
                    <a:pt x="36490" y="165028"/>
                  </a:cubicBezTo>
                  <a:cubicBezTo>
                    <a:pt x="29485" y="156465"/>
                    <a:pt x="22479" y="148681"/>
                    <a:pt x="14694" y="140896"/>
                  </a:cubicBezTo>
                  <a:cubicBezTo>
                    <a:pt x="-4767" y="119878"/>
                    <a:pt x="-5545" y="107424"/>
                    <a:pt x="16251" y="88741"/>
                  </a:cubicBezTo>
                  <a:cubicBezTo>
                    <a:pt x="37269" y="70059"/>
                    <a:pt x="60622" y="52933"/>
                    <a:pt x="83196" y="35808"/>
                  </a:cubicBezTo>
                  <a:cubicBezTo>
                    <a:pt x="96430" y="24131"/>
                    <a:pt x="108106" y="13233"/>
                    <a:pt x="119004" y="0"/>
                  </a:cubicBezTo>
                  <a:close/>
                </a:path>
              </a:pathLst>
            </a:custGeom>
            <a:solidFill>
              <a:srgbClr val="89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EFBD81A-E69F-4CE2-A121-077FD9179C19}"/>
                </a:ext>
              </a:extLst>
            </p:cNvPr>
            <p:cNvSpPr/>
            <p:nvPr/>
          </p:nvSpPr>
          <p:spPr>
            <a:xfrm>
              <a:off x="5478656" y="6398703"/>
              <a:ext cx="1035316" cy="264667"/>
            </a:xfrm>
            <a:custGeom>
              <a:avLst/>
              <a:gdLst>
                <a:gd name="connsiteX0" fmla="*/ 19503 w 1035316"/>
                <a:gd name="connsiteY0" fmla="*/ 0 h 264667"/>
                <a:gd name="connsiteX1" fmla="*/ 67766 w 1035316"/>
                <a:gd name="connsiteY1" fmla="*/ 35808 h 264667"/>
                <a:gd name="connsiteX2" fmla="*/ 303632 w 1035316"/>
                <a:gd name="connsiteY2" fmla="*/ 120657 h 264667"/>
                <a:gd name="connsiteX3" fmla="*/ 471773 w 1035316"/>
                <a:gd name="connsiteY3" fmla="*/ 179818 h 264667"/>
                <a:gd name="connsiteX4" fmla="*/ 778476 w 1035316"/>
                <a:gd name="connsiteY4" fmla="*/ 192273 h 264667"/>
                <a:gd name="connsiteX5" fmla="*/ 959073 w 1035316"/>
                <a:gd name="connsiteY5" fmla="*/ 170477 h 264667"/>
                <a:gd name="connsiteX6" fmla="*/ 1035359 w 1035316"/>
                <a:gd name="connsiteY6" fmla="*/ 136226 h 264667"/>
                <a:gd name="connsiteX7" fmla="*/ 1017455 w 1035316"/>
                <a:gd name="connsiteY7" fmla="*/ 217961 h 264667"/>
                <a:gd name="connsiteX8" fmla="*/ 863325 w 1035316"/>
                <a:gd name="connsiteY8" fmla="*/ 263110 h 264667"/>
                <a:gd name="connsiteX9" fmla="*/ 689735 w 1035316"/>
                <a:gd name="connsiteY9" fmla="*/ 269338 h 264667"/>
                <a:gd name="connsiteX10" fmla="*/ 533270 w 1035316"/>
                <a:gd name="connsiteY10" fmla="*/ 251434 h 264667"/>
                <a:gd name="connsiteX11" fmla="*/ 174412 w 1035316"/>
                <a:gd name="connsiteY11" fmla="*/ 179040 h 264667"/>
                <a:gd name="connsiteX12" fmla="*/ 13276 w 1035316"/>
                <a:gd name="connsiteY12" fmla="*/ 116765 h 264667"/>
                <a:gd name="connsiteX13" fmla="*/ 43 w 1035316"/>
                <a:gd name="connsiteY13" fmla="*/ 91077 h 264667"/>
                <a:gd name="connsiteX14" fmla="*/ 19503 w 1035316"/>
                <a:gd name="connsiteY14" fmla="*/ 0 h 2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316" h="264667">
                  <a:moveTo>
                    <a:pt x="19503" y="0"/>
                  </a:moveTo>
                  <a:cubicBezTo>
                    <a:pt x="30401" y="19461"/>
                    <a:pt x="49084" y="32694"/>
                    <a:pt x="67766" y="35808"/>
                  </a:cubicBezTo>
                  <a:cubicBezTo>
                    <a:pt x="154951" y="66945"/>
                    <a:pt x="200100" y="90298"/>
                    <a:pt x="303632" y="120657"/>
                  </a:cubicBezTo>
                  <a:cubicBezTo>
                    <a:pt x="328541" y="131555"/>
                    <a:pt x="444528" y="166585"/>
                    <a:pt x="471773" y="179818"/>
                  </a:cubicBezTo>
                  <a:cubicBezTo>
                    <a:pt x="500575" y="193051"/>
                    <a:pt x="706860" y="200836"/>
                    <a:pt x="778476" y="192273"/>
                  </a:cubicBezTo>
                  <a:cubicBezTo>
                    <a:pt x="838415" y="185267"/>
                    <a:pt x="899133" y="179040"/>
                    <a:pt x="959073" y="170477"/>
                  </a:cubicBezTo>
                  <a:cubicBezTo>
                    <a:pt x="983983" y="167363"/>
                    <a:pt x="1014341" y="153352"/>
                    <a:pt x="1035359" y="136226"/>
                  </a:cubicBezTo>
                  <a:cubicBezTo>
                    <a:pt x="1036138" y="181375"/>
                    <a:pt x="1045479" y="193830"/>
                    <a:pt x="1017455" y="217961"/>
                  </a:cubicBezTo>
                  <a:cubicBezTo>
                    <a:pt x="964522" y="246764"/>
                    <a:pt x="917816" y="258440"/>
                    <a:pt x="863325" y="263110"/>
                  </a:cubicBezTo>
                  <a:cubicBezTo>
                    <a:pt x="785482" y="269338"/>
                    <a:pt x="697519" y="267003"/>
                    <a:pt x="689735" y="269338"/>
                  </a:cubicBezTo>
                  <a:cubicBezTo>
                    <a:pt x="627460" y="268560"/>
                    <a:pt x="582311" y="264667"/>
                    <a:pt x="533270" y="251434"/>
                  </a:cubicBezTo>
                  <a:cubicBezTo>
                    <a:pt x="414948" y="220297"/>
                    <a:pt x="295847" y="193830"/>
                    <a:pt x="174412" y="179040"/>
                  </a:cubicBezTo>
                  <a:cubicBezTo>
                    <a:pt x="126149" y="165806"/>
                    <a:pt x="24952" y="126885"/>
                    <a:pt x="13276" y="116765"/>
                  </a:cubicBezTo>
                  <a:cubicBezTo>
                    <a:pt x="9384" y="113651"/>
                    <a:pt x="-736" y="94969"/>
                    <a:pt x="43" y="91077"/>
                  </a:cubicBezTo>
                  <a:cubicBezTo>
                    <a:pt x="7048" y="57604"/>
                    <a:pt x="13276" y="33473"/>
                    <a:pt x="19503" y="0"/>
                  </a:cubicBezTo>
                  <a:close/>
                </a:path>
              </a:pathLst>
            </a:custGeom>
            <a:solidFill>
              <a:srgbClr val="8A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E18ECB70-80D4-4D70-9956-5B917742B282}"/>
                </a:ext>
              </a:extLst>
            </p:cNvPr>
            <p:cNvSpPr/>
            <p:nvPr/>
          </p:nvSpPr>
          <p:spPr>
            <a:xfrm>
              <a:off x="5761877" y="1710991"/>
              <a:ext cx="482628" cy="1930508"/>
            </a:xfrm>
            <a:custGeom>
              <a:avLst/>
              <a:gdLst>
                <a:gd name="connsiteX0" fmla="*/ 421303 w 482628"/>
                <a:gd name="connsiteY0" fmla="*/ 23353 h 1930515"/>
                <a:gd name="connsiteX1" fmla="*/ 481242 w 482628"/>
                <a:gd name="connsiteY1" fmla="*/ 271673 h 1930515"/>
                <a:gd name="connsiteX2" fmla="*/ 488248 w 482628"/>
                <a:gd name="connsiteY2" fmla="*/ 352630 h 1930515"/>
                <a:gd name="connsiteX3" fmla="*/ 467230 w 482628"/>
                <a:gd name="connsiteY3" fmla="*/ 616519 h 1930515"/>
                <a:gd name="connsiteX4" fmla="*/ 410405 w 482628"/>
                <a:gd name="connsiteY4" fmla="*/ 1005736 h 1930515"/>
                <a:gd name="connsiteX5" fmla="*/ 365256 w 482628"/>
                <a:gd name="connsiteY5" fmla="*/ 1226033 h 1930515"/>
                <a:gd name="connsiteX6" fmla="*/ 283520 w 482628"/>
                <a:gd name="connsiteY6" fmla="*/ 1460341 h 1930515"/>
                <a:gd name="connsiteX7" fmla="*/ 83463 w 482628"/>
                <a:gd name="connsiteY7" fmla="*/ 1916504 h 1930515"/>
                <a:gd name="connsiteX8" fmla="*/ 74900 w 482628"/>
                <a:gd name="connsiteY8" fmla="*/ 1936743 h 1930515"/>
                <a:gd name="connsiteX9" fmla="*/ 60110 w 482628"/>
                <a:gd name="connsiteY9" fmla="*/ 1862013 h 1930515"/>
                <a:gd name="connsiteX10" fmla="*/ 949 w 482628"/>
                <a:gd name="connsiteY10" fmla="*/ 1553753 h 1930515"/>
                <a:gd name="connsiteX11" fmla="*/ 4062 w 482628"/>
                <a:gd name="connsiteY11" fmla="*/ 1520281 h 1930515"/>
                <a:gd name="connsiteX12" fmla="*/ 191665 w 482628"/>
                <a:gd name="connsiteY12" fmla="*/ 874181 h 1930515"/>
                <a:gd name="connsiteX13" fmla="*/ 212683 w 482628"/>
                <a:gd name="connsiteY13" fmla="*/ 730171 h 1930515"/>
                <a:gd name="connsiteX14" fmla="*/ 258610 w 482628"/>
                <a:gd name="connsiteY14" fmla="*/ 341732 h 1930515"/>
                <a:gd name="connsiteX15" fmla="*/ 299867 w 482628"/>
                <a:gd name="connsiteY15" fmla="*/ 0 h 1930515"/>
                <a:gd name="connsiteX16" fmla="*/ 311544 w 482628"/>
                <a:gd name="connsiteY16" fmla="*/ 19461 h 1930515"/>
                <a:gd name="connsiteX17" fmla="*/ 338789 w 482628"/>
                <a:gd name="connsiteY17" fmla="*/ 66167 h 1930515"/>
                <a:gd name="connsiteX18" fmla="*/ 390166 w 482628"/>
                <a:gd name="connsiteY18" fmla="*/ 68502 h 1930515"/>
                <a:gd name="connsiteX19" fmla="*/ 410405 w 482628"/>
                <a:gd name="connsiteY19" fmla="*/ 38922 h 1930515"/>
                <a:gd name="connsiteX20" fmla="*/ 421303 w 482628"/>
                <a:gd name="connsiteY20" fmla="*/ 23353 h 193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628" h="1930515">
                  <a:moveTo>
                    <a:pt x="421303" y="23353"/>
                  </a:moveTo>
                  <a:cubicBezTo>
                    <a:pt x="441542" y="105867"/>
                    <a:pt x="462560" y="188381"/>
                    <a:pt x="481242" y="271673"/>
                  </a:cubicBezTo>
                  <a:cubicBezTo>
                    <a:pt x="487470" y="298140"/>
                    <a:pt x="486691" y="325385"/>
                    <a:pt x="488248" y="352630"/>
                  </a:cubicBezTo>
                  <a:cubicBezTo>
                    <a:pt x="492919" y="441372"/>
                    <a:pt x="483578" y="529335"/>
                    <a:pt x="467230" y="616519"/>
                  </a:cubicBezTo>
                  <a:cubicBezTo>
                    <a:pt x="443099" y="745739"/>
                    <a:pt x="430644" y="875738"/>
                    <a:pt x="410405" y="1005736"/>
                  </a:cubicBezTo>
                  <a:cubicBezTo>
                    <a:pt x="399507" y="1079687"/>
                    <a:pt x="377711" y="1152082"/>
                    <a:pt x="365256" y="1226033"/>
                  </a:cubicBezTo>
                  <a:cubicBezTo>
                    <a:pt x="351244" y="1309325"/>
                    <a:pt x="318550" y="1384834"/>
                    <a:pt x="283520" y="1460341"/>
                  </a:cubicBezTo>
                  <a:cubicBezTo>
                    <a:pt x="213461" y="1610579"/>
                    <a:pt x="146516" y="1763152"/>
                    <a:pt x="83463" y="1916504"/>
                  </a:cubicBezTo>
                  <a:cubicBezTo>
                    <a:pt x="81127" y="1921174"/>
                    <a:pt x="79570" y="1926623"/>
                    <a:pt x="74900" y="1936743"/>
                  </a:cubicBezTo>
                  <a:cubicBezTo>
                    <a:pt x="69451" y="1907941"/>
                    <a:pt x="64002" y="1885366"/>
                    <a:pt x="60110" y="1862013"/>
                  </a:cubicBezTo>
                  <a:cubicBezTo>
                    <a:pt x="40649" y="1759260"/>
                    <a:pt x="21188" y="1656507"/>
                    <a:pt x="949" y="1553753"/>
                  </a:cubicBezTo>
                  <a:cubicBezTo>
                    <a:pt x="-1387" y="1541298"/>
                    <a:pt x="949" y="1531179"/>
                    <a:pt x="4062" y="1520281"/>
                  </a:cubicBezTo>
                  <a:cubicBezTo>
                    <a:pt x="66337" y="1304655"/>
                    <a:pt x="129390" y="1089807"/>
                    <a:pt x="191665" y="874181"/>
                  </a:cubicBezTo>
                  <a:cubicBezTo>
                    <a:pt x="205677" y="827475"/>
                    <a:pt x="206455" y="778434"/>
                    <a:pt x="212683" y="730171"/>
                  </a:cubicBezTo>
                  <a:cubicBezTo>
                    <a:pt x="229030" y="600951"/>
                    <a:pt x="243820" y="470952"/>
                    <a:pt x="258610" y="341732"/>
                  </a:cubicBezTo>
                  <a:cubicBezTo>
                    <a:pt x="272622" y="228081"/>
                    <a:pt x="285855" y="113651"/>
                    <a:pt x="299867" y="0"/>
                  </a:cubicBezTo>
                  <a:cubicBezTo>
                    <a:pt x="309208" y="3114"/>
                    <a:pt x="308430" y="13233"/>
                    <a:pt x="311544" y="19461"/>
                  </a:cubicBezTo>
                  <a:cubicBezTo>
                    <a:pt x="320107" y="35808"/>
                    <a:pt x="327112" y="52155"/>
                    <a:pt x="338789" y="66167"/>
                  </a:cubicBezTo>
                  <a:cubicBezTo>
                    <a:pt x="355136" y="85628"/>
                    <a:pt x="372261" y="86406"/>
                    <a:pt x="390166" y="68502"/>
                  </a:cubicBezTo>
                  <a:cubicBezTo>
                    <a:pt x="398728" y="59939"/>
                    <a:pt x="405734" y="49820"/>
                    <a:pt x="410405" y="38922"/>
                  </a:cubicBezTo>
                  <a:cubicBezTo>
                    <a:pt x="411962" y="32694"/>
                    <a:pt x="413519" y="24910"/>
                    <a:pt x="421303" y="23353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BC0748A-B1DA-4452-AA67-E2BF5295724B}"/>
                </a:ext>
              </a:extLst>
            </p:cNvPr>
            <p:cNvSpPr/>
            <p:nvPr/>
          </p:nvSpPr>
          <p:spPr>
            <a:xfrm>
              <a:off x="6045972" y="1296375"/>
              <a:ext cx="132334" cy="498196"/>
            </a:xfrm>
            <a:custGeom>
              <a:avLst/>
              <a:gdLst>
                <a:gd name="connsiteX0" fmla="*/ 137209 w 132333"/>
                <a:gd name="connsiteY0" fmla="*/ 437971 h 498197"/>
                <a:gd name="connsiteX1" fmla="*/ 109185 w 132333"/>
                <a:gd name="connsiteY1" fmla="*/ 486234 h 498197"/>
                <a:gd name="connsiteX2" fmla="*/ 48467 w 132333"/>
                <a:gd name="connsiteY2" fmla="*/ 481563 h 498197"/>
                <a:gd name="connsiteX3" fmla="*/ 14995 w 132333"/>
                <a:gd name="connsiteY3" fmla="*/ 413840 h 498197"/>
                <a:gd name="connsiteX4" fmla="*/ 11881 w 132333"/>
                <a:gd name="connsiteY4" fmla="*/ 258931 h 498197"/>
                <a:gd name="connsiteX5" fmla="*/ 6432 w 132333"/>
                <a:gd name="connsiteY5" fmla="*/ 162405 h 498197"/>
                <a:gd name="connsiteX6" fmla="*/ 983 w 132333"/>
                <a:gd name="connsiteY6" fmla="*/ 9054 h 498197"/>
                <a:gd name="connsiteX7" fmla="*/ 9546 w 132333"/>
                <a:gd name="connsiteY7" fmla="*/ 1270 h 498197"/>
                <a:gd name="connsiteX8" fmla="*/ 25893 w 132333"/>
                <a:gd name="connsiteY8" fmla="*/ 40970 h 498197"/>
                <a:gd name="connsiteX9" fmla="*/ 45354 w 132333"/>
                <a:gd name="connsiteY9" fmla="*/ 107137 h 498197"/>
                <a:gd name="connsiteX10" fmla="*/ 88946 w 132333"/>
                <a:gd name="connsiteY10" fmla="*/ 170190 h 498197"/>
                <a:gd name="connsiteX11" fmla="*/ 109964 w 132333"/>
                <a:gd name="connsiteY11" fmla="*/ 229351 h 498197"/>
                <a:gd name="connsiteX12" fmla="*/ 109964 w 132333"/>
                <a:gd name="connsiteY12" fmla="*/ 235578 h 498197"/>
                <a:gd name="connsiteX13" fmla="*/ 137209 w 132333"/>
                <a:gd name="connsiteY13" fmla="*/ 437971 h 49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333" h="498197">
                  <a:moveTo>
                    <a:pt x="137209" y="437971"/>
                  </a:moveTo>
                  <a:cubicBezTo>
                    <a:pt x="129425" y="455097"/>
                    <a:pt x="123197" y="473001"/>
                    <a:pt x="109185" y="486234"/>
                  </a:cubicBezTo>
                  <a:cubicBezTo>
                    <a:pt x="87389" y="506473"/>
                    <a:pt x="65593" y="505695"/>
                    <a:pt x="48467" y="481563"/>
                  </a:cubicBezTo>
                  <a:cubicBezTo>
                    <a:pt x="33677" y="461324"/>
                    <a:pt x="22001" y="437971"/>
                    <a:pt x="14995" y="413840"/>
                  </a:cubicBezTo>
                  <a:cubicBezTo>
                    <a:pt x="22001" y="361685"/>
                    <a:pt x="11881" y="310308"/>
                    <a:pt x="11881" y="258931"/>
                  </a:cubicBezTo>
                  <a:cubicBezTo>
                    <a:pt x="11881" y="227015"/>
                    <a:pt x="7989" y="194321"/>
                    <a:pt x="6432" y="162405"/>
                  </a:cubicBezTo>
                  <a:cubicBezTo>
                    <a:pt x="4097" y="111029"/>
                    <a:pt x="2540" y="60431"/>
                    <a:pt x="983" y="9054"/>
                  </a:cubicBezTo>
                  <a:cubicBezTo>
                    <a:pt x="-2131" y="-1066"/>
                    <a:pt x="2540" y="-1066"/>
                    <a:pt x="9546" y="1270"/>
                  </a:cubicBezTo>
                  <a:cubicBezTo>
                    <a:pt x="24336" y="7497"/>
                    <a:pt x="29007" y="18395"/>
                    <a:pt x="25893" y="40970"/>
                  </a:cubicBezTo>
                  <a:cubicBezTo>
                    <a:pt x="22001" y="65880"/>
                    <a:pt x="32120" y="86897"/>
                    <a:pt x="45354" y="107137"/>
                  </a:cubicBezTo>
                  <a:cubicBezTo>
                    <a:pt x="60144" y="128154"/>
                    <a:pt x="72599" y="150729"/>
                    <a:pt x="88946" y="170190"/>
                  </a:cubicBezTo>
                  <a:cubicBezTo>
                    <a:pt x="103736" y="188094"/>
                    <a:pt x="109185" y="207555"/>
                    <a:pt x="109964" y="229351"/>
                  </a:cubicBezTo>
                  <a:cubicBezTo>
                    <a:pt x="109964" y="231686"/>
                    <a:pt x="109964" y="233243"/>
                    <a:pt x="109964" y="235578"/>
                  </a:cubicBezTo>
                  <a:cubicBezTo>
                    <a:pt x="107628" y="304859"/>
                    <a:pt x="109964" y="372583"/>
                    <a:pt x="137209" y="437971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B0B71C0-2D13-446D-B7FE-54D67906FADB}"/>
                </a:ext>
              </a:extLst>
            </p:cNvPr>
            <p:cNvSpPr/>
            <p:nvPr/>
          </p:nvSpPr>
          <p:spPr>
            <a:xfrm>
              <a:off x="5823544" y="1055552"/>
              <a:ext cx="358079" cy="280236"/>
            </a:xfrm>
            <a:custGeom>
              <a:avLst/>
              <a:gdLst>
                <a:gd name="connsiteX0" fmla="*/ 248320 w 358079"/>
                <a:gd name="connsiteY0" fmla="*/ 281014 h 280236"/>
                <a:gd name="connsiteX1" fmla="*/ 230416 w 358079"/>
                <a:gd name="connsiteY1" fmla="*/ 245207 h 280236"/>
                <a:gd name="connsiteX2" fmla="*/ 223411 w 358079"/>
                <a:gd name="connsiteY2" fmla="*/ 249099 h 280236"/>
                <a:gd name="connsiteX3" fmla="*/ 205506 w 358079"/>
                <a:gd name="connsiteY3" fmla="*/ 217961 h 280236"/>
                <a:gd name="connsiteX4" fmla="*/ 7006 w 358079"/>
                <a:gd name="connsiteY4" fmla="*/ 32694 h 280236"/>
                <a:gd name="connsiteX5" fmla="*/ 0 w 358079"/>
                <a:gd name="connsiteY5" fmla="*/ 22575 h 280236"/>
                <a:gd name="connsiteX6" fmla="*/ 26467 w 358079"/>
                <a:gd name="connsiteY6" fmla="*/ 21018 h 280236"/>
                <a:gd name="connsiteX7" fmla="*/ 114430 w 358079"/>
                <a:gd name="connsiteY7" fmla="*/ 98861 h 280236"/>
                <a:gd name="connsiteX8" fmla="*/ 182932 w 358079"/>
                <a:gd name="connsiteY8" fmla="*/ 126106 h 280236"/>
                <a:gd name="connsiteX9" fmla="*/ 200058 w 358079"/>
                <a:gd name="connsiteY9" fmla="*/ 126885 h 280236"/>
                <a:gd name="connsiteX10" fmla="*/ 333948 w 358079"/>
                <a:gd name="connsiteY10" fmla="*/ 36586 h 280236"/>
                <a:gd name="connsiteX11" fmla="*/ 364307 w 358079"/>
                <a:gd name="connsiteY11" fmla="*/ 0 h 280236"/>
                <a:gd name="connsiteX12" fmla="*/ 284907 w 358079"/>
                <a:gd name="connsiteY12" fmla="*/ 184489 h 280236"/>
                <a:gd name="connsiteX13" fmla="*/ 281015 w 358079"/>
                <a:gd name="connsiteY13" fmla="*/ 203950 h 280236"/>
                <a:gd name="connsiteX14" fmla="*/ 251434 w 358079"/>
                <a:gd name="connsiteY14" fmla="*/ 265446 h 280236"/>
                <a:gd name="connsiteX15" fmla="*/ 248320 w 358079"/>
                <a:gd name="connsiteY15" fmla="*/ 281014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79" h="280236">
                  <a:moveTo>
                    <a:pt x="248320" y="281014"/>
                  </a:moveTo>
                  <a:cubicBezTo>
                    <a:pt x="250656" y="264667"/>
                    <a:pt x="242871" y="253769"/>
                    <a:pt x="230416" y="245207"/>
                  </a:cubicBezTo>
                  <a:cubicBezTo>
                    <a:pt x="224967" y="241314"/>
                    <a:pt x="224189" y="244428"/>
                    <a:pt x="223411" y="249099"/>
                  </a:cubicBezTo>
                  <a:cubicBezTo>
                    <a:pt x="220297" y="237422"/>
                    <a:pt x="217183" y="226524"/>
                    <a:pt x="205506" y="217961"/>
                  </a:cubicBezTo>
                  <a:cubicBezTo>
                    <a:pt x="134669" y="161914"/>
                    <a:pt x="72394" y="94969"/>
                    <a:pt x="7006" y="32694"/>
                  </a:cubicBezTo>
                  <a:cubicBezTo>
                    <a:pt x="3892" y="29580"/>
                    <a:pt x="2335" y="26467"/>
                    <a:pt x="0" y="22575"/>
                  </a:cubicBezTo>
                  <a:cubicBezTo>
                    <a:pt x="8563" y="11677"/>
                    <a:pt x="16347" y="10898"/>
                    <a:pt x="26467" y="21018"/>
                  </a:cubicBezTo>
                  <a:cubicBezTo>
                    <a:pt x="59939" y="51377"/>
                    <a:pt x="80957" y="67724"/>
                    <a:pt x="114430" y="98861"/>
                  </a:cubicBezTo>
                  <a:cubicBezTo>
                    <a:pt x="130777" y="113651"/>
                    <a:pt x="160357" y="121436"/>
                    <a:pt x="182932" y="126106"/>
                  </a:cubicBezTo>
                  <a:cubicBezTo>
                    <a:pt x="186046" y="126885"/>
                    <a:pt x="196944" y="126885"/>
                    <a:pt x="200058" y="126885"/>
                  </a:cubicBezTo>
                  <a:cubicBezTo>
                    <a:pt x="268560" y="133112"/>
                    <a:pt x="298918" y="85628"/>
                    <a:pt x="333948" y="36586"/>
                  </a:cubicBezTo>
                  <a:cubicBezTo>
                    <a:pt x="343289" y="23353"/>
                    <a:pt x="353409" y="11677"/>
                    <a:pt x="364307" y="0"/>
                  </a:cubicBezTo>
                  <a:cubicBezTo>
                    <a:pt x="338619" y="62275"/>
                    <a:pt x="315266" y="124549"/>
                    <a:pt x="284907" y="184489"/>
                  </a:cubicBezTo>
                  <a:cubicBezTo>
                    <a:pt x="281793" y="189938"/>
                    <a:pt x="273230" y="196165"/>
                    <a:pt x="281015" y="203950"/>
                  </a:cubicBezTo>
                  <a:cubicBezTo>
                    <a:pt x="263110" y="220297"/>
                    <a:pt x="252212" y="240536"/>
                    <a:pt x="251434" y="265446"/>
                  </a:cubicBezTo>
                  <a:cubicBezTo>
                    <a:pt x="251434" y="270895"/>
                    <a:pt x="252212" y="276344"/>
                    <a:pt x="248320" y="281014"/>
                  </a:cubicBezTo>
                  <a:close/>
                </a:path>
              </a:pathLst>
            </a:custGeom>
            <a:solidFill>
              <a:srgbClr val="E9AB8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F54E13F-1C4B-49F9-8B7A-F0AE76A167E5}"/>
                </a:ext>
              </a:extLst>
            </p:cNvPr>
            <p:cNvSpPr/>
            <p:nvPr/>
          </p:nvSpPr>
          <p:spPr>
            <a:xfrm>
              <a:off x="5592735" y="319130"/>
              <a:ext cx="778434" cy="467058"/>
            </a:xfrm>
            <a:custGeom>
              <a:avLst/>
              <a:gdLst>
                <a:gd name="connsiteX0" fmla="*/ 36980 w 778433"/>
                <a:gd name="connsiteY0" fmla="*/ 467865 h 467060"/>
                <a:gd name="connsiteX1" fmla="*/ 393 w 778433"/>
                <a:gd name="connsiteY1" fmla="*/ 277927 h 467060"/>
                <a:gd name="connsiteX2" fmla="*/ 33866 w 778433"/>
                <a:gd name="connsiteY2" fmla="*/ 202419 h 467060"/>
                <a:gd name="connsiteX3" fmla="*/ 63446 w 778433"/>
                <a:gd name="connsiteY3" fmla="*/ 142480 h 467060"/>
                <a:gd name="connsiteX4" fmla="*/ 79015 w 778433"/>
                <a:gd name="connsiteY4" fmla="*/ 116791 h 467060"/>
                <a:gd name="connsiteX5" fmla="*/ 135841 w 778433"/>
                <a:gd name="connsiteY5" fmla="*/ 63858 h 467060"/>
                <a:gd name="connsiteX6" fmla="*/ 179433 w 778433"/>
                <a:gd name="connsiteY6" fmla="*/ 36613 h 467060"/>
                <a:gd name="connsiteX7" fmla="*/ 500926 w 778433"/>
                <a:gd name="connsiteY7" fmla="*/ 26 h 467060"/>
                <a:gd name="connsiteX8" fmla="*/ 708768 w 778433"/>
                <a:gd name="connsiteY8" fmla="*/ 73199 h 467060"/>
                <a:gd name="connsiteX9" fmla="*/ 785054 w 778433"/>
                <a:gd name="connsiteY9" fmla="*/ 206311 h 467060"/>
                <a:gd name="connsiteX10" fmla="*/ 774935 w 778433"/>
                <a:gd name="connsiteY10" fmla="*/ 242119 h 467060"/>
                <a:gd name="connsiteX11" fmla="*/ 774935 w 778433"/>
                <a:gd name="connsiteY11" fmla="*/ 219545 h 467060"/>
                <a:gd name="connsiteX12" fmla="*/ 693978 w 778433"/>
                <a:gd name="connsiteY12" fmla="*/ 111342 h 467060"/>
                <a:gd name="connsiteX13" fmla="*/ 486136 w 778433"/>
                <a:gd name="connsiteY13" fmla="*/ 36613 h 467060"/>
                <a:gd name="connsiteX14" fmla="*/ 234702 w 778433"/>
                <a:gd name="connsiteY14" fmla="*/ 90325 h 467060"/>
                <a:gd name="connsiteX15" fmla="*/ 214462 w 778433"/>
                <a:gd name="connsiteY15" fmla="*/ 100444 h 467060"/>
                <a:gd name="connsiteX16" fmla="*/ 126500 w 778433"/>
                <a:gd name="connsiteY16" fmla="*/ 283376 h 467060"/>
                <a:gd name="connsiteX17" fmla="*/ 133505 w 778433"/>
                <a:gd name="connsiteY17" fmla="*/ 325412 h 467060"/>
                <a:gd name="connsiteX18" fmla="*/ 123386 w 778433"/>
                <a:gd name="connsiteY18" fmla="*/ 336310 h 467060"/>
                <a:gd name="connsiteX19" fmla="*/ 79794 w 778433"/>
                <a:gd name="connsiteY19" fmla="*/ 305951 h 467060"/>
                <a:gd name="connsiteX20" fmla="*/ 61889 w 778433"/>
                <a:gd name="connsiteY20" fmla="*/ 269364 h 467060"/>
                <a:gd name="connsiteX21" fmla="*/ 54105 w 778433"/>
                <a:gd name="connsiteY21" fmla="*/ 295831 h 467060"/>
                <a:gd name="connsiteX22" fmla="*/ 46321 w 778433"/>
                <a:gd name="connsiteY22" fmla="*/ 456188 h 467060"/>
                <a:gd name="connsiteX23" fmla="*/ 36980 w 778433"/>
                <a:gd name="connsiteY23" fmla="*/ 467865 h 4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433" h="467060">
                  <a:moveTo>
                    <a:pt x="36980" y="467865"/>
                  </a:moveTo>
                  <a:cubicBezTo>
                    <a:pt x="15183" y="406369"/>
                    <a:pt x="4285" y="342537"/>
                    <a:pt x="393" y="277927"/>
                  </a:cubicBezTo>
                  <a:cubicBezTo>
                    <a:pt x="-1164" y="249125"/>
                    <a:pt x="393" y="220323"/>
                    <a:pt x="33866" y="202419"/>
                  </a:cubicBezTo>
                  <a:cubicBezTo>
                    <a:pt x="52548" y="192299"/>
                    <a:pt x="60333" y="165833"/>
                    <a:pt x="63446" y="142480"/>
                  </a:cubicBezTo>
                  <a:cubicBezTo>
                    <a:pt x="65003" y="130803"/>
                    <a:pt x="68896" y="123019"/>
                    <a:pt x="79015" y="116791"/>
                  </a:cubicBezTo>
                  <a:cubicBezTo>
                    <a:pt x="100811" y="102780"/>
                    <a:pt x="121829" y="87211"/>
                    <a:pt x="135841" y="63858"/>
                  </a:cubicBezTo>
                  <a:cubicBezTo>
                    <a:pt x="145182" y="48289"/>
                    <a:pt x="161529" y="39726"/>
                    <a:pt x="179433" y="36613"/>
                  </a:cubicBezTo>
                  <a:cubicBezTo>
                    <a:pt x="286078" y="18709"/>
                    <a:pt x="392724" y="805"/>
                    <a:pt x="500926" y="26"/>
                  </a:cubicBezTo>
                  <a:cubicBezTo>
                    <a:pt x="578770" y="-752"/>
                    <a:pt x="651164" y="15595"/>
                    <a:pt x="708768" y="73199"/>
                  </a:cubicBezTo>
                  <a:cubicBezTo>
                    <a:pt x="750803" y="115234"/>
                    <a:pt x="786611" y="186072"/>
                    <a:pt x="785054" y="206311"/>
                  </a:cubicBezTo>
                  <a:cubicBezTo>
                    <a:pt x="785054" y="207868"/>
                    <a:pt x="775713" y="240562"/>
                    <a:pt x="774935" y="242119"/>
                  </a:cubicBezTo>
                  <a:cubicBezTo>
                    <a:pt x="774156" y="242119"/>
                    <a:pt x="775713" y="219545"/>
                    <a:pt x="774935" y="219545"/>
                  </a:cubicBezTo>
                  <a:cubicBezTo>
                    <a:pt x="753139" y="175952"/>
                    <a:pt x="728229" y="147150"/>
                    <a:pt x="693978" y="111342"/>
                  </a:cubicBezTo>
                  <a:cubicBezTo>
                    <a:pt x="637152" y="52181"/>
                    <a:pt x="563979" y="35834"/>
                    <a:pt x="486136" y="36613"/>
                  </a:cubicBezTo>
                  <a:cubicBezTo>
                    <a:pt x="398951" y="37391"/>
                    <a:pt x="314880" y="54517"/>
                    <a:pt x="234702" y="90325"/>
                  </a:cubicBezTo>
                  <a:cubicBezTo>
                    <a:pt x="227696" y="93438"/>
                    <a:pt x="221468" y="96552"/>
                    <a:pt x="214462" y="100444"/>
                  </a:cubicBezTo>
                  <a:cubicBezTo>
                    <a:pt x="126500" y="150264"/>
                    <a:pt x="118715" y="204754"/>
                    <a:pt x="126500" y="283376"/>
                  </a:cubicBezTo>
                  <a:cubicBezTo>
                    <a:pt x="128056" y="297388"/>
                    <a:pt x="130392" y="311400"/>
                    <a:pt x="133505" y="325412"/>
                  </a:cubicBezTo>
                  <a:cubicBezTo>
                    <a:pt x="135841" y="335531"/>
                    <a:pt x="131948" y="336310"/>
                    <a:pt x="123386" y="336310"/>
                  </a:cubicBezTo>
                  <a:cubicBezTo>
                    <a:pt x="90692" y="337088"/>
                    <a:pt x="90692" y="337088"/>
                    <a:pt x="79794" y="305951"/>
                  </a:cubicBezTo>
                  <a:cubicBezTo>
                    <a:pt x="75123" y="293496"/>
                    <a:pt x="72788" y="280262"/>
                    <a:pt x="61889" y="269364"/>
                  </a:cubicBezTo>
                  <a:cubicBezTo>
                    <a:pt x="54105" y="277927"/>
                    <a:pt x="54884" y="287268"/>
                    <a:pt x="54105" y="295831"/>
                  </a:cubicBezTo>
                  <a:cubicBezTo>
                    <a:pt x="50213" y="348765"/>
                    <a:pt x="52548" y="402476"/>
                    <a:pt x="46321" y="456188"/>
                  </a:cubicBezTo>
                  <a:cubicBezTo>
                    <a:pt x="47878" y="461637"/>
                    <a:pt x="50991" y="474092"/>
                    <a:pt x="36980" y="467865"/>
                  </a:cubicBezTo>
                  <a:close/>
                </a:path>
              </a:pathLst>
            </a:custGeom>
            <a:solidFill>
              <a:srgbClr val="520000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7B67E2B-5B90-4457-8832-5E908788A79C}"/>
                </a:ext>
              </a:extLst>
            </p:cNvPr>
            <p:cNvSpPr/>
            <p:nvPr/>
          </p:nvSpPr>
          <p:spPr>
            <a:xfrm>
              <a:off x="5938630" y="873225"/>
              <a:ext cx="202394" cy="54490"/>
            </a:xfrm>
            <a:custGeom>
              <a:avLst/>
              <a:gdLst>
                <a:gd name="connsiteX0" fmla="*/ 49942 w 202392"/>
                <a:gd name="connsiteY0" fmla="*/ 173 h 54490"/>
                <a:gd name="connsiteX1" fmla="*/ 195509 w 202392"/>
                <a:gd name="connsiteY1" fmla="*/ 4844 h 54490"/>
                <a:gd name="connsiteX2" fmla="*/ 207185 w 202392"/>
                <a:gd name="connsiteY2" fmla="*/ 20412 h 54490"/>
                <a:gd name="connsiteX3" fmla="*/ 153473 w 202392"/>
                <a:gd name="connsiteY3" fmla="*/ 56220 h 54490"/>
                <a:gd name="connsiteX4" fmla="*/ 51499 w 202392"/>
                <a:gd name="connsiteY4" fmla="*/ 46101 h 54490"/>
                <a:gd name="connsiteX5" fmla="*/ 4793 w 202392"/>
                <a:gd name="connsiteY5" fmla="*/ 15742 h 54490"/>
                <a:gd name="connsiteX6" fmla="*/ 122 w 202392"/>
                <a:gd name="connsiteY6" fmla="*/ 4844 h 54490"/>
                <a:gd name="connsiteX7" fmla="*/ 11798 w 202392"/>
                <a:gd name="connsiteY7" fmla="*/ 173 h 54490"/>
                <a:gd name="connsiteX8" fmla="*/ 49942 w 202392"/>
                <a:gd name="connsiteY8" fmla="*/ 173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92" h="54490">
                  <a:moveTo>
                    <a:pt x="49942" y="173"/>
                  </a:moveTo>
                  <a:cubicBezTo>
                    <a:pt x="98205" y="3287"/>
                    <a:pt x="147246" y="5622"/>
                    <a:pt x="195509" y="4844"/>
                  </a:cubicBezTo>
                  <a:cubicBezTo>
                    <a:pt x="207185" y="4844"/>
                    <a:pt x="211077" y="7957"/>
                    <a:pt x="207185" y="20412"/>
                  </a:cubicBezTo>
                  <a:cubicBezTo>
                    <a:pt x="199401" y="45322"/>
                    <a:pt x="187724" y="55442"/>
                    <a:pt x="153473" y="56220"/>
                  </a:cubicBezTo>
                  <a:cubicBezTo>
                    <a:pt x="119222" y="56999"/>
                    <a:pt x="84971" y="53106"/>
                    <a:pt x="51499" y="46101"/>
                  </a:cubicBezTo>
                  <a:cubicBezTo>
                    <a:pt x="32816" y="42208"/>
                    <a:pt x="17247" y="30532"/>
                    <a:pt x="4793" y="15742"/>
                  </a:cubicBezTo>
                  <a:cubicBezTo>
                    <a:pt x="2457" y="12628"/>
                    <a:pt x="-656" y="9514"/>
                    <a:pt x="122" y="4844"/>
                  </a:cubicBezTo>
                  <a:cubicBezTo>
                    <a:pt x="1679" y="-1384"/>
                    <a:pt x="7128" y="173"/>
                    <a:pt x="11798" y="173"/>
                  </a:cubicBezTo>
                  <a:cubicBezTo>
                    <a:pt x="24253" y="173"/>
                    <a:pt x="37487" y="173"/>
                    <a:pt x="49942" y="173"/>
                  </a:cubicBezTo>
                  <a:close/>
                </a:path>
              </a:pathLst>
            </a:custGeom>
            <a:solidFill>
              <a:srgbClr val="FEFBF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4A5240B1-7806-4410-BA02-48240807D3D3}"/>
                </a:ext>
              </a:extLst>
            </p:cNvPr>
            <p:cNvSpPr/>
            <p:nvPr/>
          </p:nvSpPr>
          <p:spPr>
            <a:xfrm>
              <a:off x="5864801" y="458980"/>
              <a:ext cx="116765" cy="46706"/>
            </a:xfrm>
            <a:custGeom>
              <a:avLst/>
              <a:gdLst>
                <a:gd name="connsiteX0" fmla="*/ 0 w 116765"/>
                <a:gd name="connsiteY0" fmla="*/ 50893 h 46706"/>
                <a:gd name="connsiteX1" fmla="*/ 107424 w 116765"/>
                <a:gd name="connsiteY1" fmla="*/ 295 h 46706"/>
                <a:gd name="connsiteX2" fmla="*/ 120657 w 116765"/>
                <a:gd name="connsiteY2" fmla="*/ 12750 h 46706"/>
                <a:gd name="connsiteX3" fmla="*/ 98083 w 116765"/>
                <a:gd name="connsiteY3" fmla="*/ 43887 h 46706"/>
                <a:gd name="connsiteX4" fmla="*/ 0 w 116765"/>
                <a:gd name="connsiteY4" fmla="*/ 50893 h 4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46706">
                  <a:moveTo>
                    <a:pt x="0" y="50893"/>
                  </a:moveTo>
                  <a:cubicBezTo>
                    <a:pt x="24910" y="5744"/>
                    <a:pt x="68502" y="8079"/>
                    <a:pt x="107424" y="295"/>
                  </a:cubicBezTo>
                  <a:cubicBezTo>
                    <a:pt x="115208" y="-1262"/>
                    <a:pt x="122993" y="3409"/>
                    <a:pt x="120657" y="12750"/>
                  </a:cubicBezTo>
                  <a:cubicBezTo>
                    <a:pt x="117544" y="25205"/>
                    <a:pt x="116765" y="42330"/>
                    <a:pt x="98083" y="43887"/>
                  </a:cubicBezTo>
                  <a:cubicBezTo>
                    <a:pt x="66167" y="47001"/>
                    <a:pt x="34251" y="48558"/>
                    <a:pt x="0" y="50893"/>
                  </a:cubicBezTo>
                  <a:close/>
                </a:path>
              </a:pathLst>
            </a:custGeom>
            <a:solidFill>
              <a:srgbClr val="520201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8E076B5E-4E0E-49EB-AE8A-2F7FAC28EB62}"/>
                </a:ext>
              </a:extLst>
            </p:cNvPr>
            <p:cNvSpPr/>
            <p:nvPr/>
          </p:nvSpPr>
          <p:spPr>
            <a:xfrm>
              <a:off x="6152019" y="483587"/>
              <a:ext cx="116765" cy="54490"/>
            </a:xfrm>
            <a:custGeom>
              <a:avLst/>
              <a:gdLst>
                <a:gd name="connsiteX0" fmla="*/ 119126 w 116765"/>
                <a:gd name="connsiteY0" fmla="*/ 61315 h 54490"/>
                <a:gd name="connsiteX1" fmla="*/ 19486 w 116765"/>
                <a:gd name="connsiteY1" fmla="*/ 44968 h 54490"/>
                <a:gd name="connsiteX2" fmla="*/ 804 w 116765"/>
                <a:gd name="connsiteY2" fmla="*/ 9939 h 54490"/>
                <a:gd name="connsiteX3" fmla="*/ 25713 w 116765"/>
                <a:gd name="connsiteY3" fmla="*/ 2933 h 54490"/>
                <a:gd name="connsiteX4" fmla="*/ 90323 w 116765"/>
                <a:gd name="connsiteY4" fmla="*/ 26286 h 54490"/>
                <a:gd name="connsiteX5" fmla="*/ 119126 w 116765"/>
                <a:gd name="connsiteY5" fmla="*/ 61315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65" h="54490">
                  <a:moveTo>
                    <a:pt x="119126" y="61315"/>
                  </a:moveTo>
                  <a:cubicBezTo>
                    <a:pt x="83318" y="55088"/>
                    <a:pt x="51402" y="50417"/>
                    <a:pt x="19486" y="44968"/>
                  </a:cubicBezTo>
                  <a:cubicBezTo>
                    <a:pt x="7810" y="42633"/>
                    <a:pt x="-3089" y="21615"/>
                    <a:pt x="804" y="9939"/>
                  </a:cubicBezTo>
                  <a:cubicBezTo>
                    <a:pt x="5474" y="-4852"/>
                    <a:pt x="17151" y="597"/>
                    <a:pt x="25713" y="2933"/>
                  </a:cubicBezTo>
                  <a:cubicBezTo>
                    <a:pt x="47510" y="9939"/>
                    <a:pt x="69306" y="16945"/>
                    <a:pt x="90323" y="26286"/>
                  </a:cubicBezTo>
                  <a:cubicBezTo>
                    <a:pt x="104335" y="30956"/>
                    <a:pt x="107449" y="47303"/>
                    <a:pt x="119126" y="61315"/>
                  </a:cubicBezTo>
                  <a:close/>
                </a:path>
              </a:pathLst>
            </a:custGeom>
            <a:solidFill>
              <a:srgbClr val="520202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0DA3EFE8-62C0-4029-A43C-A67915CF2720}"/>
                </a:ext>
              </a:extLst>
            </p:cNvPr>
            <p:cNvSpPr/>
            <p:nvPr/>
          </p:nvSpPr>
          <p:spPr>
            <a:xfrm>
              <a:off x="4514220" y="2446492"/>
              <a:ext cx="544904" cy="607176"/>
            </a:xfrm>
            <a:custGeom>
              <a:avLst/>
              <a:gdLst>
                <a:gd name="connsiteX0" fmla="*/ 546460 w 544903"/>
                <a:gd name="connsiteY0" fmla="*/ 580050 h 607178"/>
                <a:gd name="connsiteX1" fmla="*/ 448378 w 544903"/>
                <a:gd name="connsiteY1" fmla="*/ 590169 h 607178"/>
                <a:gd name="connsiteX2" fmla="*/ 279458 w 544903"/>
                <a:gd name="connsiteY2" fmla="*/ 603403 h 607178"/>
                <a:gd name="connsiteX3" fmla="*/ 259997 w 544903"/>
                <a:gd name="connsiteY3" fmla="*/ 609630 h 607178"/>
                <a:gd name="connsiteX4" fmla="*/ 175926 w 544903"/>
                <a:gd name="connsiteY4" fmla="*/ 411908 h 607178"/>
                <a:gd name="connsiteX5" fmla="*/ 49041 w 544903"/>
                <a:gd name="connsiteY5" fmla="*/ 138678 h 607178"/>
                <a:gd name="connsiteX6" fmla="*/ 10898 w 544903"/>
                <a:gd name="connsiteY6" fmla="*/ 36703 h 607178"/>
                <a:gd name="connsiteX7" fmla="*/ 0 w 544903"/>
                <a:gd name="connsiteY7" fmla="*/ 18799 h 607178"/>
                <a:gd name="connsiteX8" fmla="*/ 265446 w 544903"/>
                <a:gd name="connsiteY8" fmla="*/ 5566 h 607178"/>
                <a:gd name="connsiteX9" fmla="*/ 368978 w 544903"/>
                <a:gd name="connsiteY9" fmla="*/ 11793 h 607178"/>
                <a:gd name="connsiteX10" fmla="*/ 390774 w 544903"/>
                <a:gd name="connsiteY10" fmla="*/ 28919 h 607178"/>
                <a:gd name="connsiteX11" fmla="*/ 430474 w 544903"/>
                <a:gd name="connsiteY11" fmla="*/ 171372 h 607178"/>
                <a:gd name="connsiteX12" fmla="*/ 535562 w 544903"/>
                <a:gd name="connsiteY12" fmla="*/ 530230 h 607178"/>
                <a:gd name="connsiteX13" fmla="*/ 546460 w 544903"/>
                <a:gd name="connsiteY13" fmla="*/ 580050 h 6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903" h="607178">
                  <a:moveTo>
                    <a:pt x="546460" y="580050"/>
                  </a:moveTo>
                  <a:cubicBezTo>
                    <a:pt x="513766" y="583942"/>
                    <a:pt x="481072" y="587834"/>
                    <a:pt x="448378" y="590169"/>
                  </a:cubicBezTo>
                  <a:cubicBezTo>
                    <a:pt x="392331" y="594840"/>
                    <a:pt x="335505" y="598732"/>
                    <a:pt x="279458" y="603403"/>
                  </a:cubicBezTo>
                  <a:cubicBezTo>
                    <a:pt x="274009" y="604181"/>
                    <a:pt x="265446" y="609630"/>
                    <a:pt x="259997" y="609630"/>
                  </a:cubicBezTo>
                  <a:cubicBezTo>
                    <a:pt x="230416" y="545799"/>
                    <a:pt x="205507" y="475740"/>
                    <a:pt x="175926" y="411908"/>
                  </a:cubicBezTo>
                  <a:cubicBezTo>
                    <a:pt x="133891" y="320831"/>
                    <a:pt x="90298" y="229755"/>
                    <a:pt x="49041" y="138678"/>
                  </a:cubicBezTo>
                  <a:cubicBezTo>
                    <a:pt x="34251" y="105205"/>
                    <a:pt x="24131" y="70176"/>
                    <a:pt x="10898" y="36703"/>
                  </a:cubicBezTo>
                  <a:cubicBezTo>
                    <a:pt x="8563" y="30476"/>
                    <a:pt x="8563" y="21134"/>
                    <a:pt x="0" y="18799"/>
                  </a:cubicBezTo>
                  <a:cubicBezTo>
                    <a:pt x="87963" y="1674"/>
                    <a:pt x="175926" y="-6111"/>
                    <a:pt x="265446" y="5566"/>
                  </a:cubicBezTo>
                  <a:cubicBezTo>
                    <a:pt x="299697" y="10236"/>
                    <a:pt x="333948" y="10236"/>
                    <a:pt x="368978" y="11793"/>
                  </a:cubicBezTo>
                  <a:cubicBezTo>
                    <a:pt x="381432" y="12572"/>
                    <a:pt x="387660" y="15685"/>
                    <a:pt x="390774" y="28919"/>
                  </a:cubicBezTo>
                  <a:cubicBezTo>
                    <a:pt x="403229" y="76403"/>
                    <a:pt x="417240" y="123888"/>
                    <a:pt x="430474" y="171372"/>
                  </a:cubicBezTo>
                  <a:cubicBezTo>
                    <a:pt x="436701" y="194725"/>
                    <a:pt x="499754" y="462506"/>
                    <a:pt x="535562" y="530230"/>
                  </a:cubicBezTo>
                  <a:cubicBezTo>
                    <a:pt x="542568" y="544242"/>
                    <a:pt x="546460" y="562146"/>
                    <a:pt x="546460" y="580050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02274B96-BE1C-402C-A686-734767E906E9}"/>
                </a:ext>
              </a:extLst>
            </p:cNvPr>
            <p:cNvSpPr/>
            <p:nvPr/>
          </p:nvSpPr>
          <p:spPr>
            <a:xfrm>
              <a:off x="8604886" y="5978350"/>
              <a:ext cx="280236" cy="280236"/>
            </a:xfrm>
            <a:custGeom>
              <a:avLst/>
              <a:gdLst>
                <a:gd name="connsiteX0" fmla="*/ 280236 w 280236"/>
                <a:gd name="connsiteY0" fmla="*/ 140118 h 280236"/>
                <a:gd name="connsiteX1" fmla="*/ 140118 w 280236"/>
                <a:gd name="connsiteY1" fmla="*/ 280236 h 280236"/>
                <a:gd name="connsiteX2" fmla="*/ 0 w 280236"/>
                <a:gd name="connsiteY2" fmla="*/ 140118 h 280236"/>
                <a:gd name="connsiteX3" fmla="*/ 140118 w 280236"/>
                <a:gd name="connsiteY3" fmla="*/ 0 h 280236"/>
                <a:gd name="connsiteX4" fmla="*/ 280236 w 280236"/>
                <a:gd name="connsiteY4" fmla="*/ 140118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36" h="280236">
                  <a:moveTo>
                    <a:pt x="280236" y="140118"/>
                  </a:moveTo>
                  <a:cubicBezTo>
                    <a:pt x="280236" y="217503"/>
                    <a:pt x="217503" y="280236"/>
                    <a:pt x="140118" y="280236"/>
                  </a:cubicBezTo>
                  <a:cubicBezTo>
                    <a:pt x="62733" y="280236"/>
                    <a:pt x="0" y="217503"/>
                    <a:pt x="0" y="140118"/>
                  </a:cubicBezTo>
                  <a:cubicBezTo>
                    <a:pt x="0" y="62733"/>
                    <a:pt x="62733" y="0"/>
                    <a:pt x="140118" y="0"/>
                  </a:cubicBezTo>
                  <a:cubicBezTo>
                    <a:pt x="217503" y="0"/>
                    <a:pt x="280236" y="62733"/>
                    <a:pt x="280236" y="14011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88DC1C27-18B8-4987-8EAF-C077B22C303A}"/>
                </a:ext>
              </a:extLst>
            </p:cNvPr>
            <p:cNvSpPr/>
            <p:nvPr/>
          </p:nvSpPr>
          <p:spPr>
            <a:xfrm>
              <a:off x="5068444" y="3402521"/>
              <a:ext cx="4514912" cy="2911333"/>
            </a:xfrm>
            <a:custGeom>
              <a:avLst/>
              <a:gdLst>
                <a:gd name="connsiteX0" fmla="*/ 4505594 w 4514915"/>
                <a:gd name="connsiteY0" fmla="*/ 2738530 h 2911341"/>
                <a:gd name="connsiteX1" fmla="*/ 4402840 w 4514915"/>
                <a:gd name="connsiteY1" fmla="*/ 2608531 h 2911341"/>
                <a:gd name="connsiteX2" fmla="*/ 4384158 w 4514915"/>
                <a:gd name="connsiteY2" fmla="*/ 2744757 h 2911341"/>
                <a:gd name="connsiteX3" fmla="*/ 4363919 w 4514915"/>
                <a:gd name="connsiteY3" fmla="*/ 2761104 h 2911341"/>
                <a:gd name="connsiteX4" fmla="*/ 1209706 w 4514915"/>
                <a:gd name="connsiteY4" fmla="*/ 1449443 h 2911341"/>
                <a:gd name="connsiteX5" fmla="*/ 468637 w 4514915"/>
                <a:gd name="connsiteY5" fmla="*/ 347960 h 2911341"/>
                <a:gd name="connsiteX6" fmla="*/ 355764 w 4514915"/>
                <a:gd name="connsiteY6" fmla="*/ 235087 h 2911341"/>
                <a:gd name="connsiteX7" fmla="*/ 84869 w 4514915"/>
                <a:gd name="connsiteY7" fmla="*/ 0 h 2911341"/>
                <a:gd name="connsiteX8" fmla="*/ 20 w 4514915"/>
                <a:gd name="connsiteY8" fmla="*/ 140118 h 2911341"/>
                <a:gd name="connsiteX9" fmla="*/ 270914 w 4514915"/>
                <a:gd name="connsiteY9" fmla="*/ 362750 h 2911341"/>
                <a:gd name="connsiteX10" fmla="*/ 365105 w 4514915"/>
                <a:gd name="connsiteY10" fmla="*/ 462390 h 2911341"/>
                <a:gd name="connsiteX11" fmla="*/ 1135754 w 4514915"/>
                <a:gd name="connsiteY11" fmla="*/ 1567765 h 2911341"/>
                <a:gd name="connsiteX12" fmla="*/ 1198808 w 4514915"/>
                <a:gd name="connsiteY12" fmla="*/ 1598903 h 2911341"/>
                <a:gd name="connsiteX13" fmla="*/ 1805986 w 4514915"/>
                <a:gd name="connsiteY13" fmla="*/ 1859678 h 2911341"/>
                <a:gd name="connsiteX14" fmla="*/ 1816105 w 4514915"/>
                <a:gd name="connsiteY14" fmla="*/ 1883809 h 2911341"/>
                <a:gd name="connsiteX15" fmla="*/ 1429224 w 4514915"/>
                <a:gd name="connsiteY15" fmla="*/ 2810924 h 2911341"/>
                <a:gd name="connsiteX16" fmla="*/ 1468924 w 4514915"/>
                <a:gd name="connsiteY16" fmla="*/ 2879426 h 2911341"/>
                <a:gd name="connsiteX17" fmla="*/ 1566228 w 4514915"/>
                <a:gd name="connsiteY17" fmla="*/ 2896552 h 2911341"/>
                <a:gd name="connsiteX18" fmla="*/ 1615270 w 4514915"/>
                <a:gd name="connsiteY18" fmla="*/ 2884875 h 2911341"/>
                <a:gd name="connsiteX19" fmla="*/ 2751004 w 4514915"/>
                <a:gd name="connsiteY19" fmla="*/ 2263685 h 2911341"/>
                <a:gd name="connsiteX20" fmla="*/ 2775136 w 4514915"/>
                <a:gd name="connsiteY20" fmla="*/ 2257457 h 2911341"/>
                <a:gd name="connsiteX21" fmla="*/ 3218065 w 4514915"/>
                <a:gd name="connsiteY21" fmla="*/ 2445838 h 2911341"/>
                <a:gd name="connsiteX22" fmla="*/ 4347572 w 4514915"/>
                <a:gd name="connsiteY22" fmla="*/ 2909785 h 2911341"/>
                <a:gd name="connsiteX23" fmla="*/ 4389607 w 4514915"/>
                <a:gd name="connsiteY23" fmla="*/ 2912899 h 2911341"/>
                <a:gd name="connsiteX24" fmla="*/ 4487690 w 4514915"/>
                <a:gd name="connsiteY24" fmla="*/ 2894995 h 2911341"/>
                <a:gd name="connsiteX25" fmla="*/ 4504037 w 4514915"/>
                <a:gd name="connsiteY25" fmla="*/ 2877869 h 2911341"/>
                <a:gd name="connsiteX26" fmla="*/ 4514935 w 4514915"/>
                <a:gd name="connsiteY26" fmla="*/ 2761104 h 2911341"/>
                <a:gd name="connsiteX27" fmla="*/ 4505594 w 4514915"/>
                <a:gd name="connsiteY27" fmla="*/ 2738530 h 2911341"/>
                <a:gd name="connsiteX28" fmla="*/ 2079216 w 4514915"/>
                <a:gd name="connsiteY28" fmla="*/ 1971773 h 2911341"/>
                <a:gd name="connsiteX29" fmla="*/ 2462984 w 4514915"/>
                <a:gd name="connsiteY29" fmla="*/ 2129794 h 2911341"/>
                <a:gd name="connsiteX30" fmla="*/ 2471547 w 4514915"/>
                <a:gd name="connsiteY30" fmla="*/ 2134465 h 2911341"/>
                <a:gd name="connsiteX31" fmla="*/ 1918080 w 4514915"/>
                <a:gd name="connsiteY31" fmla="*/ 2416258 h 2911341"/>
                <a:gd name="connsiteX32" fmla="*/ 1921194 w 4514915"/>
                <a:gd name="connsiteY32" fmla="*/ 2396019 h 2911341"/>
                <a:gd name="connsiteX33" fmla="*/ 2059755 w 4514915"/>
                <a:gd name="connsiteY33" fmla="*/ 1983449 h 2911341"/>
                <a:gd name="connsiteX34" fmla="*/ 2079216 w 4514915"/>
                <a:gd name="connsiteY34" fmla="*/ 1971773 h 2911341"/>
                <a:gd name="connsiteX35" fmla="*/ 1562336 w 4514915"/>
                <a:gd name="connsiteY35" fmla="*/ 2787571 h 2911341"/>
                <a:gd name="connsiteX36" fmla="*/ 1566228 w 4514915"/>
                <a:gd name="connsiteY36" fmla="*/ 2772002 h 2911341"/>
                <a:gd name="connsiteX37" fmla="*/ 1906404 w 4514915"/>
                <a:gd name="connsiteY37" fmla="*/ 1924288 h 2911341"/>
                <a:gd name="connsiteX38" fmla="*/ 1932092 w 4514915"/>
                <a:gd name="connsiteY38" fmla="*/ 1913390 h 2911341"/>
                <a:gd name="connsiteX39" fmla="*/ 1977241 w 4514915"/>
                <a:gd name="connsiteY39" fmla="*/ 1935964 h 2911341"/>
                <a:gd name="connsiteX40" fmla="*/ 1960894 w 4514915"/>
                <a:gd name="connsiteY40" fmla="*/ 1981892 h 2911341"/>
                <a:gd name="connsiteX41" fmla="*/ 1790417 w 4514915"/>
                <a:gd name="connsiteY41" fmla="*/ 2465299 h 2911341"/>
                <a:gd name="connsiteX42" fmla="*/ 1800537 w 4514915"/>
                <a:gd name="connsiteY42" fmla="*/ 2482425 h 2911341"/>
                <a:gd name="connsiteX43" fmla="*/ 1921973 w 4514915"/>
                <a:gd name="connsiteY43" fmla="*/ 2513562 h 2911341"/>
                <a:gd name="connsiteX44" fmla="*/ 1950774 w 4514915"/>
                <a:gd name="connsiteY44" fmla="*/ 2507335 h 2911341"/>
                <a:gd name="connsiteX45" fmla="*/ 2566516 w 4514915"/>
                <a:gd name="connsiteY45" fmla="*/ 2191290 h 2911341"/>
                <a:gd name="connsiteX46" fmla="*/ 2603880 w 4514915"/>
                <a:gd name="connsiteY46" fmla="*/ 2188955 h 2911341"/>
                <a:gd name="connsiteX47" fmla="*/ 2677831 w 4514915"/>
                <a:gd name="connsiteY47" fmla="*/ 2220093 h 2911341"/>
                <a:gd name="connsiteX48" fmla="*/ 1562336 w 4514915"/>
                <a:gd name="connsiteY48" fmla="*/ 2787571 h 29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514915" h="2911341">
                  <a:moveTo>
                    <a:pt x="4505594" y="2738530"/>
                  </a:moveTo>
                  <a:cubicBezTo>
                    <a:pt x="4479905" y="2705835"/>
                    <a:pt x="4417631" y="2627992"/>
                    <a:pt x="4402840" y="2608531"/>
                  </a:cubicBezTo>
                  <a:cubicBezTo>
                    <a:pt x="4402840" y="2631105"/>
                    <a:pt x="4395056" y="2709728"/>
                    <a:pt x="4384158" y="2744757"/>
                  </a:cubicBezTo>
                  <a:cubicBezTo>
                    <a:pt x="4380266" y="2758769"/>
                    <a:pt x="4377931" y="2763439"/>
                    <a:pt x="4363919" y="2761104"/>
                  </a:cubicBezTo>
                  <a:cubicBezTo>
                    <a:pt x="4318770" y="2754877"/>
                    <a:pt x="1242400" y="1501598"/>
                    <a:pt x="1209706" y="1449443"/>
                  </a:cubicBezTo>
                  <a:cubicBezTo>
                    <a:pt x="1201143" y="1436210"/>
                    <a:pt x="494325" y="381432"/>
                    <a:pt x="468637" y="347960"/>
                  </a:cubicBezTo>
                  <a:cubicBezTo>
                    <a:pt x="435943" y="305146"/>
                    <a:pt x="421931" y="292691"/>
                    <a:pt x="355764" y="235087"/>
                  </a:cubicBezTo>
                  <a:cubicBezTo>
                    <a:pt x="326962" y="210177"/>
                    <a:pt x="133910" y="51377"/>
                    <a:pt x="84869" y="0"/>
                  </a:cubicBezTo>
                  <a:cubicBezTo>
                    <a:pt x="82534" y="778"/>
                    <a:pt x="22594" y="94191"/>
                    <a:pt x="20" y="140118"/>
                  </a:cubicBezTo>
                  <a:cubicBezTo>
                    <a:pt x="-2316" y="144010"/>
                    <a:pt x="203969" y="310595"/>
                    <a:pt x="270914" y="362750"/>
                  </a:cubicBezTo>
                  <a:cubicBezTo>
                    <a:pt x="307501" y="391552"/>
                    <a:pt x="337081" y="423468"/>
                    <a:pt x="365105" y="462390"/>
                  </a:cubicBezTo>
                  <a:cubicBezTo>
                    <a:pt x="436721" y="560472"/>
                    <a:pt x="1101503" y="1538963"/>
                    <a:pt x="1135754" y="1567765"/>
                  </a:cubicBezTo>
                  <a:cubicBezTo>
                    <a:pt x="1151323" y="1579442"/>
                    <a:pt x="1173119" y="1590340"/>
                    <a:pt x="1198808" y="1598903"/>
                  </a:cubicBezTo>
                  <a:cubicBezTo>
                    <a:pt x="1247849" y="1615250"/>
                    <a:pt x="1654969" y="1798181"/>
                    <a:pt x="1805986" y="1859678"/>
                  </a:cubicBezTo>
                  <a:cubicBezTo>
                    <a:pt x="1819219" y="1865127"/>
                    <a:pt x="1823890" y="1869019"/>
                    <a:pt x="1816105" y="1883809"/>
                  </a:cubicBezTo>
                  <a:cubicBezTo>
                    <a:pt x="1798201" y="1916503"/>
                    <a:pt x="1433116" y="2784457"/>
                    <a:pt x="1429224" y="2810924"/>
                  </a:cubicBezTo>
                  <a:cubicBezTo>
                    <a:pt x="1422996" y="2847510"/>
                    <a:pt x="1433895" y="2866971"/>
                    <a:pt x="1468924" y="2879426"/>
                  </a:cubicBezTo>
                  <a:cubicBezTo>
                    <a:pt x="1500061" y="2890324"/>
                    <a:pt x="1533534" y="2892659"/>
                    <a:pt x="1566228" y="2896552"/>
                  </a:cubicBezTo>
                  <a:cubicBezTo>
                    <a:pt x="1584910" y="2898887"/>
                    <a:pt x="1599701" y="2893438"/>
                    <a:pt x="1615270" y="2884875"/>
                  </a:cubicBezTo>
                  <a:cubicBezTo>
                    <a:pt x="1675209" y="2853738"/>
                    <a:pt x="2641245" y="2333744"/>
                    <a:pt x="2751004" y="2263685"/>
                  </a:cubicBezTo>
                  <a:cubicBezTo>
                    <a:pt x="2758010" y="2259014"/>
                    <a:pt x="2764237" y="2253565"/>
                    <a:pt x="2775136" y="2257457"/>
                  </a:cubicBezTo>
                  <a:cubicBezTo>
                    <a:pt x="2859985" y="2293266"/>
                    <a:pt x="3161239" y="2422485"/>
                    <a:pt x="3218065" y="2445838"/>
                  </a:cubicBezTo>
                  <a:cubicBezTo>
                    <a:pt x="3383871" y="2514340"/>
                    <a:pt x="4295417" y="2889545"/>
                    <a:pt x="4347572" y="2909785"/>
                  </a:cubicBezTo>
                  <a:cubicBezTo>
                    <a:pt x="4361583" y="2915234"/>
                    <a:pt x="4370147" y="2912899"/>
                    <a:pt x="4389607" y="2912899"/>
                  </a:cubicBezTo>
                  <a:cubicBezTo>
                    <a:pt x="4425415" y="2906671"/>
                    <a:pt x="4451103" y="2900444"/>
                    <a:pt x="4487690" y="2894995"/>
                  </a:cubicBezTo>
                  <a:cubicBezTo>
                    <a:pt x="4499366" y="2893438"/>
                    <a:pt x="4503258" y="2888767"/>
                    <a:pt x="4504037" y="2877869"/>
                  </a:cubicBezTo>
                  <a:cubicBezTo>
                    <a:pt x="4507151" y="2838947"/>
                    <a:pt x="4510265" y="2800026"/>
                    <a:pt x="4514935" y="2761104"/>
                  </a:cubicBezTo>
                  <a:cubicBezTo>
                    <a:pt x="4514935" y="2751763"/>
                    <a:pt x="4511821" y="2745535"/>
                    <a:pt x="4505594" y="2738530"/>
                  </a:cubicBezTo>
                  <a:close/>
                  <a:moveTo>
                    <a:pt x="2079216" y="1971773"/>
                  </a:moveTo>
                  <a:cubicBezTo>
                    <a:pt x="2206879" y="2024706"/>
                    <a:pt x="2335321" y="2077639"/>
                    <a:pt x="2462984" y="2129794"/>
                  </a:cubicBezTo>
                  <a:cubicBezTo>
                    <a:pt x="2464540" y="2130573"/>
                    <a:pt x="2466876" y="2131351"/>
                    <a:pt x="2471547" y="2134465"/>
                  </a:cubicBezTo>
                  <a:cubicBezTo>
                    <a:pt x="2285501" y="2229434"/>
                    <a:pt x="2101791" y="2322846"/>
                    <a:pt x="1918080" y="2416258"/>
                  </a:cubicBezTo>
                  <a:cubicBezTo>
                    <a:pt x="1914188" y="2407695"/>
                    <a:pt x="1918859" y="2402246"/>
                    <a:pt x="1921194" y="2396019"/>
                  </a:cubicBezTo>
                  <a:cubicBezTo>
                    <a:pt x="1967122" y="2258236"/>
                    <a:pt x="2013828" y="2120453"/>
                    <a:pt x="2059755" y="1983449"/>
                  </a:cubicBezTo>
                  <a:cubicBezTo>
                    <a:pt x="2062091" y="1973329"/>
                    <a:pt x="2063647" y="1965545"/>
                    <a:pt x="2079216" y="1971773"/>
                  </a:cubicBezTo>
                  <a:close/>
                  <a:moveTo>
                    <a:pt x="1562336" y="2787571"/>
                  </a:moveTo>
                  <a:cubicBezTo>
                    <a:pt x="1560001" y="2782122"/>
                    <a:pt x="1564671" y="2776673"/>
                    <a:pt x="1566228" y="2772002"/>
                  </a:cubicBezTo>
                  <a:cubicBezTo>
                    <a:pt x="1679879" y="2489431"/>
                    <a:pt x="1793531" y="2206859"/>
                    <a:pt x="1906404" y="1924288"/>
                  </a:cubicBezTo>
                  <a:cubicBezTo>
                    <a:pt x="1911853" y="1909498"/>
                    <a:pt x="1918080" y="1904827"/>
                    <a:pt x="1932092" y="1913390"/>
                  </a:cubicBezTo>
                  <a:cubicBezTo>
                    <a:pt x="1946882" y="1921953"/>
                    <a:pt x="1972571" y="1921953"/>
                    <a:pt x="1977241" y="1935964"/>
                  </a:cubicBezTo>
                  <a:cubicBezTo>
                    <a:pt x="1981133" y="1947641"/>
                    <a:pt x="1964786" y="1965545"/>
                    <a:pt x="1960894" y="1981892"/>
                  </a:cubicBezTo>
                  <a:cubicBezTo>
                    <a:pt x="1914966" y="2148477"/>
                    <a:pt x="1850357" y="2309612"/>
                    <a:pt x="1790417" y="2465299"/>
                  </a:cubicBezTo>
                  <a:cubicBezTo>
                    <a:pt x="1785747" y="2476976"/>
                    <a:pt x="1789639" y="2480090"/>
                    <a:pt x="1800537" y="2482425"/>
                  </a:cubicBezTo>
                  <a:cubicBezTo>
                    <a:pt x="1848800" y="2492544"/>
                    <a:pt x="1873710" y="2502664"/>
                    <a:pt x="1921973" y="2513562"/>
                  </a:cubicBezTo>
                  <a:cubicBezTo>
                    <a:pt x="1932870" y="2515897"/>
                    <a:pt x="1941433" y="2512005"/>
                    <a:pt x="1950774" y="2507335"/>
                  </a:cubicBezTo>
                  <a:cubicBezTo>
                    <a:pt x="2150832" y="2406917"/>
                    <a:pt x="2366458" y="2291709"/>
                    <a:pt x="2566516" y="2191290"/>
                  </a:cubicBezTo>
                  <a:cubicBezTo>
                    <a:pt x="2579749" y="2185063"/>
                    <a:pt x="2590647" y="2182728"/>
                    <a:pt x="2603880" y="2188955"/>
                  </a:cubicBezTo>
                  <a:cubicBezTo>
                    <a:pt x="2627233" y="2199854"/>
                    <a:pt x="2652143" y="2209195"/>
                    <a:pt x="2677831" y="2220093"/>
                  </a:cubicBezTo>
                  <a:cubicBezTo>
                    <a:pt x="2311968" y="2417036"/>
                    <a:pt x="1972571" y="2580507"/>
                    <a:pt x="1562336" y="278757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E737FD39-3152-4EC2-BB4A-869A2198ADA4}"/>
                </a:ext>
              </a:extLst>
            </p:cNvPr>
            <p:cNvSpPr/>
            <p:nvPr/>
          </p:nvSpPr>
          <p:spPr>
            <a:xfrm>
              <a:off x="6376302" y="3878027"/>
              <a:ext cx="3059241" cy="1813743"/>
            </a:xfrm>
            <a:custGeom>
              <a:avLst/>
              <a:gdLst>
                <a:gd name="connsiteX0" fmla="*/ 114360 w 3059244"/>
                <a:gd name="connsiteY0" fmla="*/ 267897 h 1813750"/>
                <a:gd name="connsiteX1" fmla="*/ 135377 w 3059244"/>
                <a:gd name="connsiteY1" fmla="*/ 264783 h 1813750"/>
                <a:gd name="connsiteX2" fmla="*/ 755010 w 3059244"/>
                <a:gd name="connsiteY2" fmla="*/ 3230 h 1813750"/>
                <a:gd name="connsiteX3" fmla="*/ 796267 w 3059244"/>
                <a:gd name="connsiteY3" fmla="*/ 5565 h 1813750"/>
                <a:gd name="connsiteX4" fmla="*/ 1401889 w 3059244"/>
                <a:gd name="connsiteY4" fmla="*/ 212628 h 1813750"/>
                <a:gd name="connsiteX5" fmla="*/ 2064336 w 3059244"/>
                <a:gd name="connsiteY5" fmla="*/ 439931 h 1813750"/>
                <a:gd name="connsiteX6" fmla="*/ 2646604 w 3059244"/>
                <a:gd name="connsiteY6" fmla="*/ 638432 h 1813750"/>
                <a:gd name="connsiteX7" fmla="*/ 3046719 w 3059244"/>
                <a:gd name="connsiteY7" fmla="*/ 775436 h 1813750"/>
                <a:gd name="connsiteX8" fmla="*/ 3063844 w 3059244"/>
                <a:gd name="connsiteY8" fmla="*/ 805016 h 1813750"/>
                <a:gd name="connsiteX9" fmla="*/ 3061509 w 3059244"/>
                <a:gd name="connsiteY9" fmla="*/ 829148 h 1813750"/>
                <a:gd name="connsiteX10" fmla="*/ 3052168 w 3059244"/>
                <a:gd name="connsiteY10" fmla="*/ 1098486 h 1813750"/>
                <a:gd name="connsiteX11" fmla="*/ 3045941 w 3059244"/>
                <a:gd name="connsiteY11" fmla="*/ 1231598 h 1813750"/>
                <a:gd name="connsiteX12" fmla="*/ 3028815 w 3059244"/>
                <a:gd name="connsiteY12" fmla="*/ 1255729 h 1813750"/>
                <a:gd name="connsiteX13" fmla="*/ 2741573 w 3059244"/>
                <a:gd name="connsiteY13" fmla="*/ 1383393 h 1813750"/>
                <a:gd name="connsiteX14" fmla="*/ 2451218 w 3059244"/>
                <a:gd name="connsiteY14" fmla="*/ 1513391 h 1813750"/>
                <a:gd name="connsiteX15" fmla="*/ 2432535 w 3059244"/>
                <a:gd name="connsiteY15" fmla="*/ 1528181 h 1813750"/>
                <a:gd name="connsiteX16" fmla="*/ 1844817 w 3059244"/>
                <a:gd name="connsiteY16" fmla="*/ 1790513 h 1813750"/>
                <a:gd name="connsiteX17" fmla="*/ 1819129 w 3059244"/>
                <a:gd name="connsiteY17" fmla="*/ 1802968 h 1813750"/>
                <a:gd name="connsiteX18" fmla="*/ 1704699 w 3059244"/>
                <a:gd name="connsiteY18" fmla="*/ 1804525 h 1813750"/>
                <a:gd name="connsiteX19" fmla="*/ 805609 w 3059244"/>
                <a:gd name="connsiteY19" fmla="*/ 1457344 h 1813750"/>
                <a:gd name="connsiteX20" fmla="*/ 456870 w 3059244"/>
                <a:gd name="connsiteY20" fmla="*/ 1323453 h 1813750"/>
                <a:gd name="connsiteX21" fmla="*/ 410943 w 3059244"/>
                <a:gd name="connsiteY21" fmla="*/ 1279082 h 1813750"/>
                <a:gd name="connsiteX22" fmla="*/ 384476 w 3059244"/>
                <a:gd name="connsiteY22" fmla="*/ 1215251 h 1813750"/>
                <a:gd name="connsiteX23" fmla="*/ 248250 w 3059244"/>
                <a:gd name="connsiteY23" fmla="*/ 900764 h 1813750"/>
                <a:gd name="connsiteX24" fmla="*/ 124479 w 3059244"/>
                <a:gd name="connsiteY24" fmla="*/ 614300 h 1813750"/>
                <a:gd name="connsiteX25" fmla="*/ 44301 w 3059244"/>
                <a:gd name="connsiteY25" fmla="*/ 427476 h 1813750"/>
                <a:gd name="connsiteX26" fmla="*/ 20169 w 3059244"/>
                <a:gd name="connsiteY26" fmla="*/ 383105 h 1813750"/>
                <a:gd name="connsiteX27" fmla="*/ 3043 w 3059244"/>
                <a:gd name="connsiteY27" fmla="*/ 335621 h 1813750"/>
                <a:gd name="connsiteX28" fmla="*/ 10049 w 3059244"/>
                <a:gd name="connsiteY28" fmla="*/ 310711 h 1813750"/>
                <a:gd name="connsiteX29" fmla="*/ 114360 w 3059244"/>
                <a:gd name="connsiteY29" fmla="*/ 267897 h 18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59244" h="1813750">
                  <a:moveTo>
                    <a:pt x="114360" y="267897"/>
                  </a:moveTo>
                  <a:cubicBezTo>
                    <a:pt x="122144" y="272568"/>
                    <a:pt x="128371" y="267897"/>
                    <a:pt x="135377" y="264783"/>
                  </a:cubicBezTo>
                  <a:cubicBezTo>
                    <a:pt x="341662" y="177599"/>
                    <a:pt x="548725" y="91193"/>
                    <a:pt x="755010" y="3230"/>
                  </a:cubicBezTo>
                  <a:cubicBezTo>
                    <a:pt x="769801" y="-2998"/>
                    <a:pt x="782256" y="894"/>
                    <a:pt x="796267" y="5565"/>
                  </a:cubicBezTo>
                  <a:cubicBezTo>
                    <a:pt x="997882" y="74845"/>
                    <a:pt x="1199496" y="143347"/>
                    <a:pt x="1401889" y="212628"/>
                  </a:cubicBezTo>
                  <a:cubicBezTo>
                    <a:pt x="1622964" y="288136"/>
                    <a:pt x="1843260" y="364423"/>
                    <a:pt x="2064336" y="439931"/>
                  </a:cubicBezTo>
                  <a:cubicBezTo>
                    <a:pt x="2258166" y="506098"/>
                    <a:pt x="2452774" y="572265"/>
                    <a:pt x="2646604" y="638432"/>
                  </a:cubicBezTo>
                  <a:cubicBezTo>
                    <a:pt x="2779716" y="684359"/>
                    <a:pt x="2913607" y="730287"/>
                    <a:pt x="3046719" y="775436"/>
                  </a:cubicBezTo>
                  <a:cubicBezTo>
                    <a:pt x="3063066" y="780885"/>
                    <a:pt x="3067737" y="789447"/>
                    <a:pt x="3063844" y="805016"/>
                  </a:cubicBezTo>
                  <a:cubicBezTo>
                    <a:pt x="3062288" y="812800"/>
                    <a:pt x="3061509" y="821363"/>
                    <a:pt x="3061509" y="829148"/>
                  </a:cubicBezTo>
                  <a:cubicBezTo>
                    <a:pt x="3058396" y="918668"/>
                    <a:pt x="3057617" y="1008966"/>
                    <a:pt x="3052168" y="1098486"/>
                  </a:cubicBezTo>
                  <a:cubicBezTo>
                    <a:pt x="3049054" y="1142856"/>
                    <a:pt x="3052947" y="1187227"/>
                    <a:pt x="3045941" y="1231598"/>
                  </a:cubicBezTo>
                  <a:cubicBezTo>
                    <a:pt x="3044384" y="1244053"/>
                    <a:pt x="3040491" y="1250280"/>
                    <a:pt x="3028815" y="1255729"/>
                  </a:cubicBezTo>
                  <a:cubicBezTo>
                    <a:pt x="2933068" y="1297765"/>
                    <a:pt x="2837320" y="1340579"/>
                    <a:pt x="2741573" y="1383393"/>
                  </a:cubicBezTo>
                  <a:cubicBezTo>
                    <a:pt x="2645047" y="1426985"/>
                    <a:pt x="2548522" y="1469799"/>
                    <a:pt x="2451218" y="1513391"/>
                  </a:cubicBezTo>
                  <a:cubicBezTo>
                    <a:pt x="2448104" y="1521954"/>
                    <a:pt x="2440319" y="1525067"/>
                    <a:pt x="2432535" y="1528181"/>
                  </a:cubicBezTo>
                  <a:cubicBezTo>
                    <a:pt x="2236370" y="1614587"/>
                    <a:pt x="2040983" y="1704107"/>
                    <a:pt x="1844817" y="1790513"/>
                  </a:cubicBezTo>
                  <a:cubicBezTo>
                    <a:pt x="1836255" y="1794405"/>
                    <a:pt x="1827692" y="1799076"/>
                    <a:pt x="1819129" y="1802968"/>
                  </a:cubicBezTo>
                  <a:cubicBezTo>
                    <a:pt x="1780986" y="1827878"/>
                    <a:pt x="1745178" y="1820094"/>
                    <a:pt x="1704699" y="1804525"/>
                  </a:cubicBezTo>
                  <a:cubicBezTo>
                    <a:pt x="1405002" y="1687760"/>
                    <a:pt x="1105306" y="1572552"/>
                    <a:pt x="805609" y="1457344"/>
                  </a:cubicBezTo>
                  <a:cubicBezTo>
                    <a:pt x="689622" y="1412973"/>
                    <a:pt x="573635" y="1367824"/>
                    <a:pt x="456870" y="1323453"/>
                  </a:cubicBezTo>
                  <a:cubicBezTo>
                    <a:pt x="434296" y="1314890"/>
                    <a:pt x="418727" y="1303214"/>
                    <a:pt x="410943" y="1279082"/>
                  </a:cubicBezTo>
                  <a:cubicBezTo>
                    <a:pt x="403937" y="1257286"/>
                    <a:pt x="393039" y="1237047"/>
                    <a:pt x="384476" y="1215251"/>
                  </a:cubicBezTo>
                  <a:cubicBezTo>
                    <a:pt x="339327" y="1110162"/>
                    <a:pt x="294178" y="1005074"/>
                    <a:pt x="248250" y="900764"/>
                  </a:cubicBezTo>
                  <a:cubicBezTo>
                    <a:pt x="206993" y="805016"/>
                    <a:pt x="165736" y="709269"/>
                    <a:pt x="124479" y="614300"/>
                  </a:cubicBezTo>
                  <a:cubicBezTo>
                    <a:pt x="97234" y="552025"/>
                    <a:pt x="70767" y="489750"/>
                    <a:pt x="44301" y="427476"/>
                  </a:cubicBezTo>
                  <a:cubicBezTo>
                    <a:pt x="38073" y="411907"/>
                    <a:pt x="24840" y="400231"/>
                    <a:pt x="20169" y="383105"/>
                  </a:cubicBezTo>
                  <a:cubicBezTo>
                    <a:pt x="18612" y="365980"/>
                    <a:pt x="9271" y="351189"/>
                    <a:pt x="3043" y="335621"/>
                  </a:cubicBezTo>
                  <a:cubicBezTo>
                    <a:pt x="-849" y="325501"/>
                    <a:pt x="-3184" y="316160"/>
                    <a:pt x="10049" y="310711"/>
                  </a:cubicBezTo>
                  <a:cubicBezTo>
                    <a:pt x="45857" y="295921"/>
                    <a:pt x="79330" y="280352"/>
                    <a:pt x="114360" y="26789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F6BEE56-3A92-4C46-A9E6-AAA8444DE034}"/>
                </a:ext>
              </a:extLst>
            </p:cNvPr>
            <p:cNvSpPr/>
            <p:nvPr/>
          </p:nvSpPr>
          <p:spPr>
            <a:xfrm>
              <a:off x="6707844" y="4036142"/>
              <a:ext cx="2428711" cy="910764"/>
            </a:xfrm>
            <a:custGeom>
              <a:avLst/>
              <a:gdLst>
                <a:gd name="connsiteX0" fmla="*/ 0 w 2428712"/>
                <a:gd name="connsiteY0" fmla="*/ 205531 h 910767"/>
                <a:gd name="connsiteX1" fmla="*/ 224189 w 2428712"/>
                <a:gd name="connsiteY1" fmla="*/ 100442 h 910767"/>
                <a:gd name="connsiteX2" fmla="*/ 432031 w 2428712"/>
                <a:gd name="connsiteY2" fmla="*/ 3916 h 910767"/>
                <a:gd name="connsiteX3" fmla="*/ 462390 w 2428712"/>
                <a:gd name="connsiteY3" fmla="*/ 3138 h 910767"/>
                <a:gd name="connsiteX4" fmla="*/ 945019 w 2428712"/>
                <a:gd name="connsiteY4" fmla="*/ 179064 h 910767"/>
                <a:gd name="connsiteX5" fmla="*/ 1640160 w 2428712"/>
                <a:gd name="connsiteY5" fmla="*/ 433612 h 910767"/>
                <a:gd name="connsiteX6" fmla="*/ 2032491 w 2428712"/>
                <a:gd name="connsiteY6" fmla="*/ 568281 h 910767"/>
                <a:gd name="connsiteX7" fmla="*/ 2415480 w 2428712"/>
                <a:gd name="connsiteY7" fmla="*/ 698279 h 910767"/>
                <a:gd name="connsiteX8" fmla="*/ 2428713 w 2428712"/>
                <a:gd name="connsiteY8" fmla="*/ 718518 h 910767"/>
                <a:gd name="connsiteX9" fmla="*/ 2388235 w 2428712"/>
                <a:gd name="connsiteY9" fmla="*/ 899893 h 910767"/>
                <a:gd name="connsiteX10" fmla="*/ 2363325 w 2428712"/>
                <a:gd name="connsiteY10" fmla="*/ 913905 h 910767"/>
                <a:gd name="connsiteX11" fmla="*/ 1708662 w 2428712"/>
                <a:gd name="connsiteY11" fmla="*/ 718518 h 910767"/>
                <a:gd name="connsiteX12" fmla="*/ 1254057 w 2428712"/>
                <a:gd name="connsiteY12" fmla="*/ 581514 h 910767"/>
                <a:gd name="connsiteX13" fmla="*/ 717716 w 2428712"/>
                <a:gd name="connsiteY13" fmla="*/ 421935 h 910767"/>
                <a:gd name="connsiteX14" fmla="*/ 274009 w 2428712"/>
                <a:gd name="connsiteY14" fmla="*/ 288823 h 910767"/>
                <a:gd name="connsiteX15" fmla="*/ 24132 w 2428712"/>
                <a:gd name="connsiteY15" fmla="*/ 214872 h 910767"/>
                <a:gd name="connsiteX16" fmla="*/ 0 w 2428712"/>
                <a:gd name="connsiteY16" fmla="*/ 205531 h 91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8712" h="910767">
                  <a:moveTo>
                    <a:pt x="0" y="205531"/>
                  </a:moveTo>
                  <a:cubicBezTo>
                    <a:pt x="77843" y="168944"/>
                    <a:pt x="151016" y="134693"/>
                    <a:pt x="224189" y="100442"/>
                  </a:cubicBezTo>
                  <a:cubicBezTo>
                    <a:pt x="293470" y="68526"/>
                    <a:pt x="362750" y="36611"/>
                    <a:pt x="432031" y="3916"/>
                  </a:cubicBezTo>
                  <a:cubicBezTo>
                    <a:pt x="442929" y="-754"/>
                    <a:pt x="450713" y="-1533"/>
                    <a:pt x="462390" y="3138"/>
                  </a:cubicBezTo>
                  <a:cubicBezTo>
                    <a:pt x="623526" y="62299"/>
                    <a:pt x="784662" y="120681"/>
                    <a:pt x="945019" y="179064"/>
                  </a:cubicBezTo>
                  <a:cubicBezTo>
                    <a:pt x="1176992" y="263913"/>
                    <a:pt x="1408965" y="348762"/>
                    <a:pt x="1640160" y="433612"/>
                  </a:cubicBezTo>
                  <a:cubicBezTo>
                    <a:pt x="1770158" y="481096"/>
                    <a:pt x="1901714" y="524689"/>
                    <a:pt x="2032491" y="568281"/>
                  </a:cubicBezTo>
                  <a:cubicBezTo>
                    <a:pt x="2160153" y="611095"/>
                    <a:pt x="2287817" y="654687"/>
                    <a:pt x="2415480" y="698279"/>
                  </a:cubicBezTo>
                  <a:cubicBezTo>
                    <a:pt x="2425600" y="702171"/>
                    <a:pt x="2432605" y="703728"/>
                    <a:pt x="2428713" y="718518"/>
                  </a:cubicBezTo>
                  <a:cubicBezTo>
                    <a:pt x="2413923" y="778458"/>
                    <a:pt x="2400690" y="839176"/>
                    <a:pt x="2388235" y="899893"/>
                  </a:cubicBezTo>
                  <a:cubicBezTo>
                    <a:pt x="2385121" y="916241"/>
                    <a:pt x="2378894" y="917798"/>
                    <a:pt x="2363325" y="913905"/>
                  </a:cubicBezTo>
                  <a:cubicBezTo>
                    <a:pt x="2145363" y="848517"/>
                    <a:pt x="1926623" y="783907"/>
                    <a:pt x="1708662" y="718518"/>
                  </a:cubicBezTo>
                  <a:cubicBezTo>
                    <a:pt x="1556867" y="673369"/>
                    <a:pt x="1405073" y="627441"/>
                    <a:pt x="1254057" y="581514"/>
                  </a:cubicBezTo>
                  <a:cubicBezTo>
                    <a:pt x="1075017" y="527802"/>
                    <a:pt x="895977" y="474869"/>
                    <a:pt x="717716" y="421935"/>
                  </a:cubicBezTo>
                  <a:cubicBezTo>
                    <a:pt x="569814" y="377564"/>
                    <a:pt x="421911" y="333194"/>
                    <a:pt x="274009" y="288823"/>
                  </a:cubicBezTo>
                  <a:cubicBezTo>
                    <a:pt x="190716" y="263913"/>
                    <a:pt x="107424" y="239782"/>
                    <a:pt x="24132" y="214872"/>
                  </a:cubicBezTo>
                  <a:cubicBezTo>
                    <a:pt x="17904" y="212536"/>
                    <a:pt x="10898" y="209423"/>
                    <a:pt x="0" y="2055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77F9E28C-750B-4C6C-BDF0-02A6A8C74B1C}"/>
                </a:ext>
              </a:extLst>
            </p:cNvPr>
            <p:cNvSpPr/>
            <p:nvPr/>
          </p:nvSpPr>
          <p:spPr>
            <a:xfrm>
              <a:off x="3478996" y="4962498"/>
              <a:ext cx="934120" cy="1214351"/>
            </a:xfrm>
            <a:custGeom>
              <a:avLst/>
              <a:gdLst>
                <a:gd name="connsiteX0" fmla="*/ 629660 w 934120"/>
                <a:gd name="connsiteY0" fmla="*/ 157244 h 1214356"/>
                <a:gd name="connsiteX1" fmla="*/ 600080 w 934120"/>
                <a:gd name="connsiteY1" fmla="*/ 0 h 1214356"/>
                <a:gd name="connsiteX2" fmla="*/ 594631 w 934120"/>
                <a:gd name="connsiteY2" fmla="*/ 7006 h 1214356"/>
                <a:gd name="connsiteX3" fmla="*/ 206192 w 934120"/>
                <a:gd name="connsiteY3" fmla="*/ 472509 h 1214356"/>
                <a:gd name="connsiteX4" fmla="*/ 165714 w 934120"/>
                <a:gd name="connsiteY4" fmla="*/ 512209 h 1214356"/>
                <a:gd name="connsiteX5" fmla="*/ 1464 w 934120"/>
                <a:gd name="connsiteY5" fmla="*/ 640651 h 1214356"/>
                <a:gd name="connsiteX6" fmla="*/ 6135 w 934120"/>
                <a:gd name="connsiteY6" fmla="*/ 667896 h 1214356"/>
                <a:gd name="connsiteX7" fmla="*/ 62960 w 934120"/>
                <a:gd name="connsiteY7" fmla="*/ 782326 h 1214356"/>
                <a:gd name="connsiteX8" fmla="*/ 139247 w 934120"/>
                <a:gd name="connsiteY8" fmla="*/ 861726 h 1214356"/>
                <a:gd name="connsiteX9" fmla="*/ 259126 w 934120"/>
                <a:gd name="connsiteY9" fmla="*/ 971485 h 1214356"/>
                <a:gd name="connsiteX10" fmla="*/ 294934 w 934120"/>
                <a:gd name="connsiteY10" fmla="*/ 1011185 h 1214356"/>
                <a:gd name="connsiteX11" fmla="*/ 376669 w 934120"/>
                <a:gd name="connsiteY11" fmla="*/ 1138848 h 1214356"/>
                <a:gd name="connsiteX12" fmla="*/ 480201 w 934120"/>
                <a:gd name="connsiteY12" fmla="*/ 1212800 h 1214356"/>
                <a:gd name="connsiteX13" fmla="*/ 509781 w 934120"/>
                <a:gd name="connsiteY13" fmla="*/ 1216692 h 1214356"/>
                <a:gd name="connsiteX14" fmla="*/ 697384 w 934120"/>
                <a:gd name="connsiteY14" fmla="*/ 1183219 h 1214356"/>
                <a:gd name="connsiteX15" fmla="*/ 716066 w 934120"/>
                <a:gd name="connsiteY15" fmla="*/ 1173100 h 1214356"/>
                <a:gd name="connsiteX16" fmla="*/ 746425 w 934120"/>
                <a:gd name="connsiteY16" fmla="*/ 1069568 h 1214356"/>
                <a:gd name="connsiteX17" fmla="*/ 699719 w 934120"/>
                <a:gd name="connsiteY17" fmla="*/ 1035317 h 1214356"/>
                <a:gd name="connsiteX18" fmla="*/ 575948 w 934120"/>
                <a:gd name="connsiteY18" fmla="*/ 997173 h 1214356"/>
                <a:gd name="connsiteX19" fmla="*/ 528464 w 934120"/>
                <a:gd name="connsiteY19" fmla="*/ 986275 h 1214356"/>
                <a:gd name="connsiteX20" fmla="*/ 533913 w 934120"/>
                <a:gd name="connsiteY20" fmla="*/ 934899 h 1214356"/>
                <a:gd name="connsiteX21" fmla="*/ 553374 w 934120"/>
                <a:gd name="connsiteY21" fmla="*/ 834481 h 1214356"/>
                <a:gd name="connsiteX22" fmla="*/ 595409 w 934120"/>
                <a:gd name="connsiteY22" fmla="*/ 729392 h 1214356"/>
                <a:gd name="connsiteX23" fmla="*/ 667025 w 934120"/>
                <a:gd name="connsiteY23" fmla="*/ 621969 h 1214356"/>
                <a:gd name="connsiteX24" fmla="*/ 934806 w 934120"/>
                <a:gd name="connsiteY24" fmla="*/ 358858 h 1214356"/>
                <a:gd name="connsiteX25" fmla="*/ 940255 w 934120"/>
                <a:gd name="connsiteY25" fmla="*/ 352630 h 1214356"/>
                <a:gd name="connsiteX26" fmla="*/ 791574 w 934120"/>
                <a:gd name="connsiteY26" fmla="*/ 293470 h 1214356"/>
                <a:gd name="connsiteX27" fmla="*/ 629660 w 934120"/>
                <a:gd name="connsiteY27" fmla="*/ 157244 h 121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34120" h="1214356">
                  <a:moveTo>
                    <a:pt x="629660" y="157244"/>
                  </a:moveTo>
                  <a:cubicBezTo>
                    <a:pt x="628103" y="145567"/>
                    <a:pt x="610199" y="27245"/>
                    <a:pt x="600080" y="0"/>
                  </a:cubicBezTo>
                  <a:cubicBezTo>
                    <a:pt x="598523" y="2335"/>
                    <a:pt x="596966" y="4670"/>
                    <a:pt x="594631" y="7006"/>
                  </a:cubicBezTo>
                  <a:cubicBezTo>
                    <a:pt x="456848" y="155687"/>
                    <a:pt x="335412" y="316823"/>
                    <a:pt x="206192" y="472509"/>
                  </a:cubicBezTo>
                  <a:cubicBezTo>
                    <a:pt x="193737" y="487299"/>
                    <a:pt x="180504" y="500533"/>
                    <a:pt x="165714" y="512209"/>
                  </a:cubicBezTo>
                  <a:cubicBezTo>
                    <a:pt x="110445" y="555023"/>
                    <a:pt x="55955" y="597837"/>
                    <a:pt x="1464" y="640651"/>
                  </a:cubicBezTo>
                  <a:cubicBezTo>
                    <a:pt x="-2428" y="650770"/>
                    <a:pt x="2243" y="659333"/>
                    <a:pt x="6135" y="667896"/>
                  </a:cubicBezTo>
                  <a:cubicBezTo>
                    <a:pt x="24817" y="706039"/>
                    <a:pt x="44278" y="744182"/>
                    <a:pt x="62960" y="782326"/>
                  </a:cubicBezTo>
                  <a:cubicBezTo>
                    <a:pt x="69966" y="796338"/>
                    <a:pt x="127570" y="843044"/>
                    <a:pt x="139247" y="861726"/>
                  </a:cubicBezTo>
                  <a:cubicBezTo>
                    <a:pt x="170384" y="908432"/>
                    <a:pt x="210863" y="944240"/>
                    <a:pt x="259126" y="971485"/>
                  </a:cubicBezTo>
                  <a:cubicBezTo>
                    <a:pt x="275473" y="980826"/>
                    <a:pt x="286371" y="994838"/>
                    <a:pt x="294934" y="1011185"/>
                  </a:cubicBezTo>
                  <a:cubicBezTo>
                    <a:pt x="318287" y="1056335"/>
                    <a:pt x="343196" y="1099927"/>
                    <a:pt x="376669" y="1138848"/>
                  </a:cubicBezTo>
                  <a:cubicBezTo>
                    <a:pt x="405471" y="1171543"/>
                    <a:pt x="436609" y="1200345"/>
                    <a:pt x="480201" y="1212800"/>
                  </a:cubicBezTo>
                  <a:cubicBezTo>
                    <a:pt x="490321" y="1215913"/>
                    <a:pt x="499662" y="1219027"/>
                    <a:pt x="509781" y="1216692"/>
                  </a:cubicBezTo>
                  <a:cubicBezTo>
                    <a:pt x="572056" y="1205015"/>
                    <a:pt x="635109" y="1194896"/>
                    <a:pt x="697384" y="1183219"/>
                  </a:cubicBezTo>
                  <a:cubicBezTo>
                    <a:pt x="704390" y="1181662"/>
                    <a:pt x="712174" y="1181662"/>
                    <a:pt x="716066" y="1173100"/>
                  </a:cubicBezTo>
                  <a:cubicBezTo>
                    <a:pt x="733192" y="1146633"/>
                    <a:pt x="751096" y="1074238"/>
                    <a:pt x="746425" y="1069568"/>
                  </a:cubicBezTo>
                  <a:cubicBezTo>
                    <a:pt x="732413" y="1057113"/>
                    <a:pt x="720737" y="1039987"/>
                    <a:pt x="699719" y="1035317"/>
                  </a:cubicBezTo>
                  <a:cubicBezTo>
                    <a:pt x="657684" y="1025197"/>
                    <a:pt x="616427" y="1012742"/>
                    <a:pt x="575948" y="997173"/>
                  </a:cubicBezTo>
                  <a:cubicBezTo>
                    <a:pt x="559601" y="990946"/>
                    <a:pt x="534691" y="1001065"/>
                    <a:pt x="528464" y="986275"/>
                  </a:cubicBezTo>
                  <a:cubicBezTo>
                    <a:pt x="523015" y="973042"/>
                    <a:pt x="533913" y="952803"/>
                    <a:pt x="533913" y="934899"/>
                  </a:cubicBezTo>
                  <a:cubicBezTo>
                    <a:pt x="533913" y="899869"/>
                    <a:pt x="539362" y="867175"/>
                    <a:pt x="553374" y="834481"/>
                  </a:cubicBezTo>
                  <a:cubicBezTo>
                    <a:pt x="568942" y="800230"/>
                    <a:pt x="579062" y="762865"/>
                    <a:pt x="595409" y="729392"/>
                  </a:cubicBezTo>
                  <a:cubicBezTo>
                    <a:pt x="614091" y="690471"/>
                    <a:pt x="635109" y="652327"/>
                    <a:pt x="667025" y="621969"/>
                  </a:cubicBezTo>
                  <a:cubicBezTo>
                    <a:pt x="758102" y="535562"/>
                    <a:pt x="848400" y="449935"/>
                    <a:pt x="934806" y="358858"/>
                  </a:cubicBezTo>
                  <a:cubicBezTo>
                    <a:pt x="936363" y="356523"/>
                    <a:pt x="938698" y="354187"/>
                    <a:pt x="940255" y="352630"/>
                  </a:cubicBezTo>
                  <a:cubicBezTo>
                    <a:pt x="917681" y="346403"/>
                    <a:pt x="870975" y="321493"/>
                    <a:pt x="791574" y="293470"/>
                  </a:cubicBezTo>
                  <a:cubicBezTo>
                    <a:pt x="719180" y="267781"/>
                    <a:pt x="637444" y="213291"/>
                    <a:pt x="629660" y="1572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7B49282-850F-42D5-AEC5-38E00A21FED1}"/>
                </a:ext>
              </a:extLst>
            </p:cNvPr>
            <p:cNvSpPr/>
            <p:nvPr/>
          </p:nvSpPr>
          <p:spPr>
            <a:xfrm>
              <a:off x="4661954" y="3022453"/>
              <a:ext cx="529335" cy="599392"/>
            </a:xfrm>
            <a:custGeom>
              <a:avLst/>
              <a:gdLst>
                <a:gd name="connsiteX0" fmla="*/ 535732 w 529334"/>
                <a:gd name="connsiteY0" fmla="*/ 422106 h 599393"/>
                <a:gd name="connsiteX1" fmla="*/ 424416 w 529334"/>
                <a:gd name="connsiteY1" fmla="*/ 514739 h 599393"/>
                <a:gd name="connsiteX2" fmla="*/ 415075 w 529334"/>
                <a:gd name="connsiteY2" fmla="*/ 534200 h 599393"/>
                <a:gd name="connsiteX3" fmla="*/ 367591 w 529334"/>
                <a:gd name="connsiteY3" fmla="*/ 588690 h 599393"/>
                <a:gd name="connsiteX4" fmla="*/ 286633 w 529334"/>
                <a:gd name="connsiteY4" fmla="*/ 584798 h 599393"/>
                <a:gd name="connsiteX5" fmla="*/ 189329 w 529334"/>
                <a:gd name="connsiteY5" fmla="*/ 571565 h 599393"/>
                <a:gd name="connsiteX6" fmla="*/ 140288 w 529334"/>
                <a:gd name="connsiteY6" fmla="*/ 573900 h 599393"/>
                <a:gd name="connsiteX7" fmla="*/ 102923 w 529334"/>
                <a:gd name="connsiteY7" fmla="*/ 547434 h 599393"/>
                <a:gd name="connsiteX8" fmla="*/ 58552 w 529334"/>
                <a:gd name="connsiteY8" fmla="*/ 516296 h 599393"/>
                <a:gd name="connsiteX9" fmla="*/ 25858 w 529334"/>
                <a:gd name="connsiteY9" fmla="*/ 394861 h 599393"/>
                <a:gd name="connsiteX10" fmla="*/ 4062 w 529334"/>
                <a:gd name="connsiteY10" fmla="*/ 309233 h 599393"/>
                <a:gd name="connsiteX11" fmla="*/ 39091 w 529334"/>
                <a:gd name="connsiteY11" fmla="*/ 183905 h 599393"/>
                <a:gd name="connsiteX12" fmla="*/ 99809 w 529334"/>
                <a:gd name="connsiteY12" fmla="*/ 93607 h 599393"/>
                <a:gd name="connsiteX13" fmla="*/ 103702 w 529334"/>
                <a:gd name="connsiteY13" fmla="*/ 60134 h 599393"/>
                <a:gd name="connsiteX14" fmla="*/ 108372 w 529334"/>
                <a:gd name="connsiteY14" fmla="*/ 26661 h 599393"/>
                <a:gd name="connsiteX15" fmla="*/ 179209 w 529334"/>
                <a:gd name="connsiteY15" fmla="*/ 17320 h 599393"/>
                <a:gd name="connsiteX16" fmla="*/ 362141 w 529334"/>
                <a:gd name="connsiteY16" fmla="*/ 1752 h 599393"/>
                <a:gd name="connsiteX17" fmla="*/ 407291 w 529334"/>
                <a:gd name="connsiteY17" fmla="*/ 4087 h 599393"/>
                <a:gd name="connsiteX18" fmla="*/ 513158 w 529334"/>
                <a:gd name="connsiteY18" fmla="*/ 308454 h 599393"/>
                <a:gd name="connsiteX19" fmla="*/ 535732 w 529334"/>
                <a:gd name="connsiteY19" fmla="*/ 422106 h 5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334" h="599393">
                  <a:moveTo>
                    <a:pt x="535732" y="422106"/>
                  </a:moveTo>
                  <a:cubicBezTo>
                    <a:pt x="479685" y="369172"/>
                    <a:pt x="446991" y="470369"/>
                    <a:pt x="424416" y="514739"/>
                  </a:cubicBezTo>
                  <a:cubicBezTo>
                    <a:pt x="421302" y="520967"/>
                    <a:pt x="418189" y="527973"/>
                    <a:pt x="415075" y="534200"/>
                  </a:cubicBezTo>
                  <a:cubicBezTo>
                    <a:pt x="400285" y="553661"/>
                    <a:pt x="387051" y="573122"/>
                    <a:pt x="367591" y="588690"/>
                  </a:cubicBezTo>
                  <a:cubicBezTo>
                    <a:pt x="337232" y="613600"/>
                    <a:pt x="324777" y="596475"/>
                    <a:pt x="286633" y="584798"/>
                  </a:cubicBezTo>
                  <a:cubicBezTo>
                    <a:pt x="249268" y="570008"/>
                    <a:pt x="230586" y="597253"/>
                    <a:pt x="189329" y="571565"/>
                  </a:cubicBezTo>
                  <a:cubicBezTo>
                    <a:pt x="184659" y="570008"/>
                    <a:pt x="151964" y="577014"/>
                    <a:pt x="140288" y="573900"/>
                  </a:cubicBezTo>
                  <a:cubicBezTo>
                    <a:pt x="125498" y="571565"/>
                    <a:pt x="110707" y="548990"/>
                    <a:pt x="102923" y="547434"/>
                  </a:cubicBezTo>
                  <a:cubicBezTo>
                    <a:pt x="78792" y="540428"/>
                    <a:pt x="69451" y="537314"/>
                    <a:pt x="58552" y="516296"/>
                  </a:cubicBezTo>
                  <a:cubicBezTo>
                    <a:pt x="39091" y="477375"/>
                    <a:pt x="37535" y="436896"/>
                    <a:pt x="25858" y="394861"/>
                  </a:cubicBezTo>
                  <a:cubicBezTo>
                    <a:pt x="17295" y="366058"/>
                    <a:pt x="12625" y="337256"/>
                    <a:pt x="4062" y="309233"/>
                  </a:cubicBezTo>
                  <a:cubicBezTo>
                    <a:pt x="-10728" y="257856"/>
                    <a:pt x="18074" y="222048"/>
                    <a:pt x="39091" y="183905"/>
                  </a:cubicBezTo>
                  <a:cubicBezTo>
                    <a:pt x="56217" y="151989"/>
                    <a:pt x="79570" y="123966"/>
                    <a:pt x="99809" y="93607"/>
                  </a:cubicBezTo>
                  <a:cubicBezTo>
                    <a:pt x="106815" y="83487"/>
                    <a:pt x="102145" y="75703"/>
                    <a:pt x="103702" y="60134"/>
                  </a:cubicBezTo>
                  <a:cubicBezTo>
                    <a:pt x="105258" y="47679"/>
                    <a:pt x="106037" y="37560"/>
                    <a:pt x="108372" y="26661"/>
                  </a:cubicBezTo>
                  <a:cubicBezTo>
                    <a:pt x="128611" y="16542"/>
                    <a:pt x="158192" y="19655"/>
                    <a:pt x="179209" y="17320"/>
                  </a:cubicBezTo>
                  <a:cubicBezTo>
                    <a:pt x="239927" y="11093"/>
                    <a:pt x="301424" y="7201"/>
                    <a:pt x="362141" y="1752"/>
                  </a:cubicBezTo>
                  <a:cubicBezTo>
                    <a:pt x="374596" y="195"/>
                    <a:pt x="395614" y="-2141"/>
                    <a:pt x="407291" y="4087"/>
                  </a:cubicBezTo>
                  <a:cubicBezTo>
                    <a:pt x="436871" y="103726"/>
                    <a:pt x="489026" y="207258"/>
                    <a:pt x="513158" y="308454"/>
                  </a:cubicBezTo>
                  <a:cubicBezTo>
                    <a:pt x="518607" y="333364"/>
                    <a:pt x="538846" y="395639"/>
                    <a:pt x="535732" y="422106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FACFFCA6-0254-47E6-8E8D-0AF9D484667B}"/>
                </a:ext>
              </a:extLst>
            </p:cNvPr>
            <p:cNvSpPr/>
            <p:nvPr/>
          </p:nvSpPr>
          <p:spPr>
            <a:xfrm>
              <a:off x="5858307" y="541182"/>
              <a:ext cx="124549" cy="77843"/>
            </a:xfrm>
            <a:custGeom>
              <a:avLst/>
              <a:gdLst>
                <a:gd name="connsiteX0" fmla="*/ 68412 w 124549"/>
                <a:gd name="connsiteY0" fmla="*/ 9809 h 77843"/>
                <a:gd name="connsiteX1" fmla="*/ 121723 w 124549"/>
                <a:gd name="connsiteY1" fmla="*/ 49558 h 77843"/>
                <a:gd name="connsiteX2" fmla="*/ 58345 w 124549"/>
                <a:gd name="connsiteY2" fmla="*/ 69689 h 77843"/>
                <a:gd name="connsiteX3" fmla="*/ 5034 w 124549"/>
                <a:gd name="connsiteY3" fmla="*/ 29940 h 77843"/>
                <a:gd name="connsiteX4" fmla="*/ 68412 w 124549"/>
                <a:gd name="connsiteY4" fmla="*/ 9809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49" h="77843">
                  <a:moveTo>
                    <a:pt x="68412" y="9809"/>
                  </a:moveTo>
                  <a:cubicBezTo>
                    <a:pt x="100634" y="15226"/>
                    <a:pt x="124502" y="33022"/>
                    <a:pt x="121723" y="49558"/>
                  </a:cubicBezTo>
                  <a:cubicBezTo>
                    <a:pt x="118943" y="66093"/>
                    <a:pt x="90567" y="75106"/>
                    <a:pt x="58345" y="69689"/>
                  </a:cubicBezTo>
                  <a:cubicBezTo>
                    <a:pt x="26122" y="64271"/>
                    <a:pt x="2254" y="46475"/>
                    <a:pt x="5034" y="29940"/>
                  </a:cubicBezTo>
                  <a:cubicBezTo>
                    <a:pt x="7813" y="13405"/>
                    <a:pt x="36189" y="4392"/>
                    <a:pt x="68412" y="9809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3618EDA-A7F4-460E-BD0C-481B36821E29}"/>
                </a:ext>
              </a:extLst>
            </p:cNvPr>
            <p:cNvSpPr/>
            <p:nvPr/>
          </p:nvSpPr>
          <p:spPr>
            <a:xfrm>
              <a:off x="6144352" y="575235"/>
              <a:ext cx="116766" cy="62275"/>
            </a:xfrm>
            <a:custGeom>
              <a:avLst/>
              <a:gdLst>
                <a:gd name="connsiteX0" fmla="*/ 61806 w 116765"/>
                <a:gd name="connsiteY0" fmla="*/ 2635 h 62274"/>
                <a:gd name="connsiteX1" fmla="*/ 119556 w 116765"/>
                <a:gd name="connsiteY1" fmla="*/ 35599 h 62274"/>
                <a:gd name="connsiteX2" fmla="*/ 59102 w 116765"/>
                <a:gd name="connsiteY2" fmla="*/ 63292 h 62274"/>
                <a:gd name="connsiteX3" fmla="*/ 1352 w 116765"/>
                <a:gd name="connsiteY3" fmla="*/ 30329 h 62274"/>
                <a:gd name="connsiteX4" fmla="*/ 61806 w 116765"/>
                <a:gd name="connsiteY4" fmla="*/ 2635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62274">
                  <a:moveTo>
                    <a:pt x="61806" y="2635"/>
                  </a:moveTo>
                  <a:cubicBezTo>
                    <a:pt x="94447" y="4090"/>
                    <a:pt x="120303" y="18849"/>
                    <a:pt x="119556" y="35599"/>
                  </a:cubicBezTo>
                  <a:cubicBezTo>
                    <a:pt x="118809" y="52348"/>
                    <a:pt x="91743" y="64747"/>
                    <a:pt x="59102" y="63292"/>
                  </a:cubicBezTo>
                  <a:cubicBezTo>
                    <a:pt x="26461" y="61837"/>
                    <a:pt x="605" y="47078"/>
                    <a:pt x="1352" y="30329"/>
                  </a:cubicBezTo>
                  <a:cubicBezTo>
                    <a:pt x="2099" y="13579"/>
                    <a:pt x="29165" y="1180"/>
                    <a:pt x="61806" y="2635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B5252D4F-B4A3-4049-90AE-2128BEE40DCF}"/>
                </a:ext>
              </a:extLst>
            </p:cNvPr>
            <p:cNvSpPr/>
            <p:nvPr/>
          </p:nvSpPr>
          <p:spPr>
            <a:xfrm>
              <a:off x="6174233" y="575677"/>
              <a:ext cx="54490" cy="62275"/>
            </a:xfrm>
            <a:custGeom>
              <a:avLst/>
              <a:gdLst>
                <a:gd name="connsiteX0" fmla="*/ 57227 w 54490"/>
                <a:gd name="connsiteY0" fmla="*/ 59522 h 62274"/>
                <a:gd name="connsiteX1" fmla="*/ 7407 w 54490"/>
                <a:gd name="connsiteY1" fmla="*/ 50959 h 62274"/>
                <a:gd name="connsiteX2" fmla="*/ 6629 w 54490"/>
                <a:gd name="connsiteY2" fmla="*/ 10481 h 62274"/>
                <a:gd name="connsiteX3" fmla="*/ 47886 w 54490"/>
                <a:gd name="connsiteY3" fmla="*/ 6589 h 62274"/>
                <a:gd name="connsiteX4" fmla="*/ 57227 w 54490"/>
                <a:gd name="connsiteY4" fmla="*/ 5952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7227" y="59522"/>
                  </a:moveTo>
                  <a:cubicBezTo>
                    <a:pt x="34652" y="71977"/>
                    <a:pt x="15192" y="68085"/>
                    <a:pt x="7407" y="50959"/>
                  </a:cubicBezTo>
                  <a:cubicBezTo>
                    <a:pt x="-3491" y="37726"/>
                    <a:pt x="-1156" y="23714"/>
                    <a:pt x="6629" y="10481"/>
                  </a:cubicBezTo>
                  <a:cubicBezTo>
                    <a:pt x="19862" y="361"/>
                    <a:pt x="33095" y="-5088"/>
                    <a:pt x="47886" y="6589"/>
                  </a:cubicBezTo>
                  <a:cubicBezTo>
                    <a:pt x="58784" y="22157"/>
                    <a:pt x="64233" y="40061"/>
                    <a:pt x="57227" y="59522"/>
                  </a:cubicBezTo>
                  <a:close/>
                </a:path>
              </a:pathLst>
            </a:custGeom>
            <a:solidFill>
              <a:srgbClr val="06050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AF3C7530-7881-46B1-A402-EF0AE821FADE}"/>
                </a:ext>
              </a:extLst>
            </p:cNvPr>
            <p:cNvSpPr/>
            <p:nvPr/>
          </p:nvSpPr>
          <p:spPr>
            <a:xfrm>
              <a:off x="5890834" y="546081"/>
              <a:ext cx="54490" cy="62275"/>
            </a:xfrm>
            <a:custGeom>
              <a:avLst/>
              <a:gdLst>
                <a:gd name="connsiteX0" fmla="*/ 50258 w 54490"/>
                <a:gd name="connsiteY0" fmla="*/ 63432 h 62274"/>
                <a:gd name="connsiteX1" fmla="*/ 1995 w 54490"/>
                <a:gd name="connsiteY1" fmla="*/ 62654 h 62274"/>
                <a:gd name="connsiteX2" fmla="*/ 14450 w 54490"/>
                <a:gd name="connsiteY2" fmla="*/ 9721 h 62274"/>
                <a:gd name="connsiteX3" fmla="*/ 57264 w 54490"/>
                <a:gd name="connsiteY3" fmla="*/ 14391 h 62274"/>
                <a:gd name="connsiteX4" fmla="*/ 50258 w 54490"/>
                <a:gd name="connsiteY4" fmla="*/ 6343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0258" y="63432"/>
                  </a:moveTo>
                  <a:cubicBezTo>
                    <a:pt x="33910" y="72774"/>
                    <a:pt x="18342" y="61876"/>
                    <a:pt x="1995" y="62654"/>
                  </a:cubicBezTo>
                  <a:cubicBezTo>
                    <a:pt x="-3454" y="42415"/>
                    <a:pt x="2773" y="25289"/>
                    <a:pt x="14450" y="9721"/>
                  </a:cubicBezTo>
                  <a:cubicBezTo>
                    <a:pt x="29240" y="-4291"/>
                    <a:pt x="37024" y="-3513"/>
                    <a:pt x="57264" y="14391"/>
                  </a:cubicBezTo>
                  <a:cubicBezTo>
                    <a:pt x="62713" y="32295"/>
                    <a:pt x="61156" y="48642"/>
                    <a:pt x="50258" y="63432"/>
                  </a:cubicBezTo>
                  <a:close/>
                </a:path>
              </a:pathLst>
            </a:custGeom>
            <a:solidFill>
              <a:srgbClr val="03030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17F2F896-7F22-49B0-932A-7C7E3247DE9A}"/>
              </a:ext>
            </a:extLst>
          </p:cNvPr>
          <p:cNvGrpSpPr/>
          <p:nvPr/>
        </p:nvGrpSpPr>
        <p:grpSpPr>
          <a:xfrm>
            <a:off x="2789432" y="4315506"/>
            <a:ext cx="454948" cy="645840"/>
            <a:chOff x="3805328" y="4061908"/>
            <a:chExt cx="310118" cy="440241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487FB576-B740-4A69-9F1A-72BDBA416B55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667C0B44-ADAE-4874-8B0A-F46FF8068B2E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6A8D4232-ACD7-4D31-9A2E-FB79A5CA7DCD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B8E795CA-7440-42E0-8EE7-953E8BEF81C4}"/>
              </a:ext>
            </a:extLst>
          </p:cNvPr>
          <p:cNvGrpSpPr/>
          <p:nvPr/>
        </p:nvGrpSpPr>
        <p:grpSpPr>
          <a:xfrm>
            <a:off x="3117101" y="4397563"/>
            <a:ext cx="333375" cy="660868"/>
            <a:chOff x="4513211" y="4124289"/>
            <a:chExt cx="227247" cy="450485"/>
          </a:xfrm>
        </p:grpSpPr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0C783D3-0AB7-4640-AFF6-CF7E20D49BF2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7F29743A-F606-4256-B171-BB7AB68CF259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76D6BEF7-9587-4806-BFB8-BD31056A4132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aphic 220">
            <a:extLst>
              <a:ext uri="{FF2B5EF4-FFF2-40B4-BE49-F238E27FC236}">
                <a16:creationId xmlns="" xmlns:a16="http://schemas.microsoft.com/office/drawing/2014/main" id="{C56F29AD-ACAD-455F-94D8-F13A464B1944}"/>
              </a:ext>
            </a:extLst>
          </p:cNvPr>
          <p:cNvGrpSpPr/>
          <p:nvPr/>
        </p:nvGrpSpPr>
        <p:grpSpPr>
          <a:xfrm>
            <a:off x="3886851" y="4760950"/>
            <a:ext cx="459983" cy="575636"/>
            <a:chOff x="5262562" y="2386012"/>
            <a:chExt cx="1666875" cy="2085975"/>
          </a:xfrm>
        </p:grpSpPr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866BA332-805A-41D8-9880-D2C2AFB893C0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0158FA2-3469-49E0-A85E-5E4D3D31F870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96E3B86-7F75-4B4B-B002-31B965F7CF75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1323AE28-3419-4391-B686-FD7C811245DB}"/>
              </a:ext>
            </a:extLst>
          </p:cNvPr>
          <p:cNvGrpSpPr/>
          <p:nvPr/>
        </p:nvGrpSpPr>
        <p:grpSpPr>
          <a:xfrm rot="20060053">
            <a:off x="2370458" y="3939143"/>
            <a:ext cx="481598" cy="1001099"/>
            <a:chOff x="1583158" y="1040918"/>
            <a:chExt cx="1865369" cy="3877549"/>
          </a:xfrm>
        </p:grpSpPr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1F06C5E-5ABF-4F0A-B009-CEBF6F7BAA00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rgbClr val="FBF6D5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7D790CFC-1466-4626-B5FF-C193FE00E261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EE7230D2-A8FD-44EE-BB4E-36877B72AFE7}"/>
              </a:ext>
            </a:extLst>
          </p:cNvPr>
          <p:cNvGrpSpPr/>
          <p:nvPr/>
        </p:nvGrpSpPr>
        <p:grpSpPr>
          <a:xfrm>
            <a:off x="3421076" y="4426674"/>
            <a:ext cx="363861" cy="744913"/>
            <a:chOff x="7528445" y="2305877"/>
            <a:chExt cx="561155" cy="1148822"/>
          </a:xfrm>
        </p:grpSpPr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3A4327FE-5151-48DF-841C-C417407EA301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68390338-DE8E-419E-8D5D-A94976FB5320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0E1C9C1B-C847-48A8-8622-1A431DFC6CEC}"/>
              </a:ext>
            </a:extLst>
          </p:cNvPr>
          <p:cNvGrpSpPr/>
          <p:nvPr/>
        </p:nvGrpSpPr>
        <p:grpSpPr>
          <a:xfrm rot="589284">
            <a:off x="3621066" y="4345356"/>
            <a:ext cx="489314" cy="864116"/>
            <a:chOff x="1624045" y="1828164"/>
            <a:chExt cx="1040665" cy="1837790"/>
          </a:xfrm>
        </p:grpSpPr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1D782FE-9485-4A3C-AF29-767F5F6F099D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A43109AF-6C3F-4705-9367-3C35CA63CE4C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1130198-A3D5-4343-BBB2-C378FB24C0AD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D92E3023-6FDF-45F3-8EE7-79098C55853E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68456BDB-6A27-4595-A762-0EE1AB9D8D63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E323396A-0A3B-4AFF-B4A8-F429C3ED7F4E}"/>
              </a:ext>
            </a:extLst>
          </p:cNvPr>
          <p:cNvGrpSpPr/>
          <p:nvPr/>
        </p:nvGrpSpPr>
        <p:grpSpPr>
          <a:xfrm>
            <a:off x="3232564" y="1386078"/>
            <a:ext cx="4427409" cy="2240879"/>
            <a:chOff x="2903975" y="1064308"/>
            <a:chExt cx="7057170" cy="3571901"/>
          </a:xfrm>
        </p:grpSpPr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AFA90794-3BEB-42E9-BE63-40A8F4601C5F}"/>
                </a:ext>
              </a:extLst>
            </p:cNvPr>
            <p:cNvSpPr/>
            <p:nvPr/>
          </p:nvSpPr>
          <p:spPr>
            <a:xfrm>
              <a:off x="2903975" y="1064308"/>
              <a:ext cx="7057170" cy="3571901"/>
            </a:xfrm>
            <a:custGeom>
              <a:avLst/>
              <a:gdLst>
                <a:gd name="connsiteX0" fmla="*/ 6587518 w 6592145"/>
                <a:gd name="connsiteY0" fmla="*/ 2185704 h 3336534"/>
                <a:gd name="connsiteX1" fmla="*/ 6587518 w 6592145"/>
                <a:gd name="connsiteY1" fmla="*/ 2185704 h 3336534"/>
                <a:gd name="connsiteX2" fmla="*/ 6581849 w 6592145"/>
                <a:gd name="connsiteY2" fmla="*/ 2133135 h 3336534"/>
                <a:gd name="connsiteX3" fmla="*/ 6559172 w 6592145"/>
                <a:gd name="connsiteY3" fmla="*/ 2112520 h 3336534"/>
                <a:gd name="connsiteX4" fmla="*/ 5964431 w 6592145"/>
                <a:gd name="connsiteY4" fmla="*/ 1854833 h 3336534"/>
                <a:gd name="connsiteX5" fmla="*/ 4951204 w 6592145"/>
                <a:gd name="connsiteY5" fmla="*/ 1416765 h 3336534"/>
                <a:gd name="connsiteX6" fmla="*/ 4926466 w 6592145"/>
                <a:gd name="connsiteY6" fmla="*/ 1378627 h 3336534"/>
                <a:gd name="connsiteX7" fmla="*/ 4919766 w 6592145"/>
                <a:gd name="connsiteY7" fmla="*/ 1128670 h 3336534"/>
                <a:gd name="connsiteX8" fmla="*/ 4942443 w 6592145"/>
                <a:gd name="connsiteY8" fmla="*/ 1097232 h 3336534"/>
                <a:gd name="connsiteX9" fmla="*/ 5049640 w 6592145"/>
                <a:gd name="connsiteY9" fmla="*/ 1121970 h 3336534"/>
                <a:gd name="connsiteX10" fmla="*/ 5088294 w 6592145"/>
                <a:gd name="connsiteY10" fmla="*/ 1096202 h 3336534"/>
                <a:gd name="connsiteX11" fmla="*/ 5062010 w 6592145"/>
                <a:gd name="connsiteY11" fmla="*/ 1056518 h 3336534"/>
                <a:gd name="connsiteX12" fmla="*/ 5020264 w 6592145"/>
                <a:gd name="connsiteY12" fmla="*/ 1044664 h 3336534"/>
                <a:gd name="connsiteX13" fmla="*/ 4992949 w 6592145"/>
                <a:gd name="connsiteY13" fmla="*/ 1031264 h 3336534"/>
                <a:gd name="connsiteX14" fmla="*/ 4514682 w 6592145"/>
                <a:gd name="connsiteY14" fmla="*/ 835938 h 3336534"/>
                <a:gd name="connsiteX15" fmla="*/ 4194118 w 6592145"/>
                <a:gd name="connsiteY15" fmla="*/ 719463 h 3336534"/>
                <a:gd name="connsiteX16" fmla="*/ 4179173 w 6592145"/>
                <a:gd name="connsiteY16" fmla="*/ 710702 h 3336534"/>
                <a:gd name="connsiteX17" fmla="*/ 4179173 w 6592145"/>
                <a:gd name="connsiteY17" fmla="*/ 706063 h 3336534"/>
                <a:gd name="connsiteX18" fmla="*/ 4175565 w 6592145"/>
                <a:gd name="connsiteY18" fmla="*/ 612265 h 3336534"/>
                <a:gd name="connsiteX19" fmla="*/ 4175565 w 6592145"/>
                <a:gd name="connsiteY19" fmla="*/ 612265 h 3336534"/>
                <a:gd name="connsiteX20" fmla="*/ 4174534 w 6592145"/>
                <a:gd name="connsiteY20" fmla="*/ 530320 h 3336534"/>
                <a:gd name="connsiteX21" fmla="*/ 4193603 w 6592145"/>
                <a:gd name="connsiteY21" fmla="*/ 510736 h 3336534"/>
                <a:gd name="connsiteX22" fmla="*/ 4257510 w 6592145"/>
                <a:gd name="connsiteY22" fmla="*/ 510736 h 3336534"/>
                <a:gd name="connsiteX23" fmla="*/ 4304409 w 6592145"/>
                <a:gd name="connsiteY23" fmla="*/ 458168 h 3336534"/>
                <a:gd name="connsiteX24" fmla="*/ 4302863 w 6592145"/>
                <a:gd name="connsiteY24" fmla="*/ 453530 h 3336534"/>
                <a:gd name="connsiteX25" fmla="*/ 4247202 w 6592145"/>
                <a:gd name="connsiteY25" fmla="*/ 422607 h 3336534"/>
                <a:gd name="connsiteX26" fmla="*/ 3882317 w 6592145"/>
                <a:gd name="connsiteY26" fmla="*/ 245318 h 3336534"/>
                <a:gd name="connsiteX27" fmla="*/ 3882317 w 6592145"/>
                <a:gd name="connsiteY27" fmla="*/ 242741 h 3336534"/>
                <a:gd name="connsiteX28" fmla="*/ 3879225 w 6592145"/>
                <a:gd name="connsiteY28" fmla="*/ 241711 h 3336534"/>
                <a:gd name="connsiteX29" fmla="*/ 3507639 w 6592145"/>
                <a:gd name="connsiteY29" fmla="*/ 419515 h 3336534"/>
                <a:gd name="connsiteX30" fmla="*/ 3451979 w 6592145"/>
                <a:gd name="connsiteY30" fmla="*/ 450437 h 3336534"/>
                <a:gd name="connsiteX31" fmla="*/ 3450433 w 6592145"/>
                <a:gd name="connsiteY31" fmla="*/ 455076 h 3336534"/>
                <a:gd name="connsiteX32" fmla="*/ 3497332 w 6592145"/>
                <a:gd name="connsiteY32" fmla="*/ 507644 h 3336534"/>
                <a:gd name="connsiteX33" fmla="*/ 3561239 w 6592145"/>
                <a:gd name="connsiteY33" fmla="*/ 507644 h 3336534"/>
                <a:gd name="connsiteX34" fmla="*/ 3580307 w 6592145"/>
                <a:gd name="connsiteY34" fmla="*/ 527228 h 3336534"/>
                <a:gd name="connsiteX35" fmla="*/ 3579792 w 6592145"/>
                <a:gd name="connsiteY35" fmla="*/ 562274 h 3336534"/>
                <a:gd name="connsiteX36" fmla="*/ 3360758 w 6592145"/>
                <a:gd name="connsiteY36" fmla="*/ 505067 h 3336534"/>
                <a:gd name="connsiteX37" fmla="*/ 3360758 w 6592145"/>
                <a:gd name="connsiteY37" fmla="*/ 299433 h 3336534"/>
                <a:gd name="connsiteX38" fmla="*/ 3389619 w 6592145"/>
                <a:gd name="connsiteY38" fmla="*/ 271087 h 3336534"/>
                <a:gd name="connsiteX39" fmla="*/ 3445795 w 6592145"/>
                <a:gd name="connsiteY39" fmla="*/ 274695 h 3336534"/>
                <a:gd name="connsiteX40" fmla="*/ 3504547 w 6592145"/>
                <a:gd name="connsiteY40" fmla="*/ 241711 h 3336534"/>
                <a:gd name="connsiteX41" fmla="*/ 3490632 w 6592145"/>
                <a:gd name="connsiteY41" fmla="*/ 210273 h 3336534"/>
                <a:gd name="connsiteX42" fmla="*/ 3084517 w 6592145"/>
                <a:gd name="connsiteY42" fmla="*/ 17007 h 3336534"/>
                <a:gd name="connsiteX43" fmla="*/ 3056171 w 6592145"/>
                <a:gd name="connsiteY43" fmla="*/ 0 h 3336534"/>
                <a:gd name="connsiteX44" fmla="*/ 3035556 w 6592145"/>
                <a:gd name="connsiteY44" fmla="*/ 0 h 3336534"/>
                <a:gd name="connsiteX45" fmla="*/ 3023187 w 6592145"/>
                <a:gd name="connsiteY45" fmla="*/ 7215 h 3336534"/>
                <a:gd name="connsiteX46" fmla="*/ 2679433 w 6592145"/>
                <a:gd name="connsiteY46" fmla="*/ 177804 h 3336534"/>
                <a:gd name="connsiteX47" fmla="*/ 2623772 w 6592145"/>
                <a:gd name="connsiteY47" fmla="*/ 208727 h 3336534"/>
                <a:gd name="connsiteX48" fmla="*/ 2622226 w 6592145"/>
                <a:gd name="connsiteY48" fmla="*/ 213365 h 3336534"/>
                <a:gd name="connsiteX49" fmla="*/ 2669125 w 6592145"/>
                <a:gd name="connsiteY49" fmla="*/ 265933 h 3336534"/>
                <a:gd name="connsiteX50" fmla="*/ 2733032 w 6592145"/>
                <a:gd name="connsiteY50" fmla="*/ 265933 h 3336534"/>
                <a:gd name="connsiteX51" fmla="*/ 2752100 w 6592145"/>
                <a:gd name="connsiteY51" fmla="*/ 285518 h 3336534"/>
                <a:gd name="connsiteX52" fmla="*/ 2751070 w 6592145"/>
                <a:gd name="connsiteY52" fmla="*/ 348393 h 3336534"/>
                <a:gd name="connsiteX53" fmla="*/ 2508844 w 6592145"/>
                <a:gd name="connsiteY53" fmla="*/ 286033 h 3336534"/>
                <a:gd name="connsiteX54" fmla="*/ 2484621 w 6592145"/>
                <a:gd name="connsiteY54" fmla="*/ 288610 h 3336534"/>
                <a:gd name="connsiteX55" fmla="*/ 2316093 w 6592145"/>
                <a:gd name="connsiteY55" fmla="*/ 375708 h 3336534"/>
                <a:gd name="connsiteX56" fmla="*/ 1813603 w 6592145"/>
                <a:gd name="connsiteY56" fmla="*/ 625665 h 3336534"/>
                <a:gd name="connsiteX57" fmla="*/ 1792988 w 6592145"/>
                <a:gd name="connsiteY57" fmla="*/ 646795 h 3336534"/>
                <a:gd name="connsiteX58" fmla="*/ 1820818 w 6592145"/>
                <a:gd name="connsiteY58" fmla="*/ 659164 h 3336534"/>
                <a:gd name="connsiteX59" fmla="*/ 1871325 w 6592145"/>
                <a:gd name="connsiteY59" fmla="*/ 664833 h 3336534"/>
                <a:gd name="connsiteX60" fmla="*/ 1858956 w 6592145"/>
                <a:gd name="connsiteY60" fmla="*/ 1104963 h 3336534"/>
                <a:gd name="connsiteX61" fmla="*/ 1831126 w 6592145"/>
                <a:gd name="connsiteY61" fmla="*/ 1147739 h 3336534"/>
                <a:gd name="connsiteX62" fmla="*/ 0 w 6592145"/>
                <a:gd name="connsiteY62" fmla="*/ 2091905 h 3336534"/>
                <a:gd name="connsiteX63" fmla="*/ 0 w 6592145"/>
                <a:gd name="connsiteY63" fmla="*/ 2194980 h 3336534"/>
                <a:gd name="connsiteX64" fmla="*/ 41230 w 6592145"/>
                <a:gd name="connsiteY64" fmla="*/ 2194980 h 3336534"/>
                <a:gd name="connsiteX65" fmla="*/ 51537 w 6592145"/>
                <a:gd name="connsiteY65" fmla="*/ 2194980 h 3336534"/>
                <a:gd name="connsiteX66" fmla="*/ 213365 w 6592145"/>
                <a:gd name="connsiteY66" fmla="*/ 2196011 h 3336534"/>
                <a:gd name="connsiteX67" fmla="*/ 237588 w 6592145"/>
                <a:gd name="connsiteY67" fmla="*/ 2219203 h 3336534"/>
                <a:gd name="connsiteX68" fmla="*/ 239649 w 6592145"/>
                <a:gd name="connsiteY68" fmla="*/ 3336535 h 3336534"/>
                <a:gd name="connsiteX69" fmla="*/ 6434452 w 6592145"/>
                <a:gd name="connsiteY69" fmla="*/ 3280875 h 3336534"/>
                <a:gd name="connsiteX70" fmla="*/ 6438059 w 6592145"/>
                <a:gd name="connsiteY70" fmla="*/ 2211988 h 3336534"/>
                <a:gd name="connsiteX71" fmla="*/ 6436514 w 6592145"/>
                <a:gd name="connsiteY71" fmla="*/ 2210957 h 3336534"/>
                <a:gd name="connsiteX72" fmla="*/ 6436514 w 6592145"/>
                <a:gd name="connsiteY72" fmla="*/ 2210442 h 3336534"/>
                <a:gd name="connsiteX73" fmla="*/ 6438059 w 6592145"/>
                <a:gd name="connsiteY73" fmla="*/ 2211472 h 3336534"/>
                <a:gd name="connsiteX74" fmla="*/ 6559172 w 6592145"/>
                <a:gd name="connsiteY74" fmla="*/ 2224872 h 3336534"/>
                <a:gd name="connsiteX75" fmla="*/ 6587518 w 6592145"/>
                <a:gd name="connsiteY75" fmla="*/ 2201165 h 3336534"/>
                <a:gd name="connsiteX76" fmla="*/ 6587518 w 6592145"/>
                <a:gd name="connsiteY76" fmla="*/ 2185704 h 3336534"/>
                <a:gd name="connsiteX77" fmla="*/ 1697644 w 6592145"/>
                <a:gd name="connsiteY77" fmla="*/ 2139320 h 3336534"/>
                <a:gd name="connsiteX78" fmla="*/ 1695582 w 6592145"/>
                <a:gd name="connsiteY78" fmla="*/ 2139320 h 3336534"/>
                <a:gd name="connsiteX79" fmla="*/ 1695582 w 6592145"/>
                <a:gd name="connsiteY79" fmla="*/ 2139320 h 3336534"/>
                <a:gd name="connsiteX80" fmla="*/ 1697644 w 6592145"/>
                <a:gd name="connsiteY80" fmla="*/ 2139320 h 3336534"/>
                <a:gd name="connsiteX81" fmla="*/ 1697644 w 6592145"/>
                <a:gd name="connsiteY81" fmla="*/ 2139320 h 3336534"/>
                <a:gd name="connsiteX82" fmla="*/ 1697644 w 6592145"/>
                <a:gd name="connsiteY82" fmla="*/ 2139320 h 3336534"/>
                <a:gd name="connsiteX83" fmla="*/ 4855860 w 6592145"/>
                <a:gd name="connsiteY83" fmla="*/ 1215253 h 3336534"/>
                <a:gd name="connsiteX84" fmla="*/ 4855860 w 6592145"/>
                <a:gd name="connsiteY84" fmla="*/ 1215253 h 3336534"/>
                <a:gd name="connsiteX85" fmla="*/ 4855860 w 6592145"/>
                <a:gd name="connsiteY85" fmla="*/ 1215253 h 3336534"/>
                <a:gd name="connsiteX86" fmla="*/ 4855860 w 6592145"/>
                <a:gd name="connsiteY86" fmla="*/ 1215253 h 3336534"/>
                <a:gd name="connsiteX87" fmla="*/ 4855860 w 6592145"/>
                <a:gd name="connsiteY87" fmla="*/ 1215253 h 3336534"/>
                <a:gd name="connsiteX88" fmla="*/ 4855860 w 6592145"/>
                <a:gd name="connsiteY88" fmla="*/ 1215253 h 33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592145" h="3336534">
                  <a:moveTo>
                    <a:pt x="6587518" y="2185704"/>
                  </a:moveTo>
                  <a:cubicBezTo>
                    <a:pt x="6587518" y="2185704"/>
                    <a:pt x="6587518" y="2185704"/>
                    <a:pt x="6587518" y="2185704"/>
                  </a:cubicBezTo>
                  <a:cubicBezTo>
                    <a:pt x="6589064" y="2167666"/>
                    <a:pt x="6599887" y="2149112"/>
                    <a:pt x="6581849" y="2133135"/>
                  </a:cubicBezTo>
                  <a:cubicBezTo>
                    <a:pt x="6582364" y="2117674"/>
                    <a:pt x="6568965" y="2116643"/>
                    <a:pt x="6559172" y="2112520"/>
                  </a:cubicBezTo>
                  <a:cubicBezTo>
                    <a:pt x="6360753" y="2026453"/>
                    <a:pt x="6162334" y="1940385"/>
                    <a:pt x="5964431" y="1854833"/>
                  </a:cubicBezTo>
                  <a:cubicBezTo>
                    <a:pt x="5626860" y="1708467"/>
                    <a:pt x="5289290" y="1562100"/>
                    <a:pt x="4951204" y="1416765"/>
                  </a:cubicBezTo>
                  <a:cubicBezTo>
                    <a:pt x="4932650" y="1408519"/>
                    <a:pt x="4926466" y="1399242"/>
                    <a:pt x="4926466" y="1378627"/>
                  </a:cubicBezTo>
                  <a:cubicBezTo>
                    <a:pt x="4925951" y="1295136"/>
                    <a:pt x="4923374" y="1212161"/>
                    <a:pt x="4919766" y="1128670"/>
                  </a:cubicBezTo>
                  <a:cubicBezTo>
                    <a:pt x="4919251" y="1110117"/>
                    <a:pt x="4923374" y="1099809"/>
                    <a:pt x="4942443" y="1097232"/>
                  </a:cubicBezTo>
                  <a:cubicBezTo>
                    <a:pt x="4979034" y="1101871"/>
                    <a:pt x="5014080" y="1113724"/>
                    <a:pt x="5049640" y="1121970"/>
                  </a:cubicBezTo>
                  <a:cubicBezTo>
                    <a:pt x="5084171" y="1129701"/>
                    <a:pt x="5082625" y="1135886"/>
                    <a:pt x="5088294" y="1096202"/>
                  </a:cubicBezTo>
                  <a:cubicBezTo>
                    <a:pt x="5091901" y="1070433"/>
                    <a:pt x="5086232" y="1060641"/>
                    <a:pt x="5062010" y="1056518"/>
                  </a:cubicBezTo>
                  <a:cubicBezTo>
                    <a:pt x="5047579" y="1054456"/>
                    <a:pt x="5034179" y="1048787"/>
                    <a:pt x="5020264" y="1044664"/>
                  </a:cubicBezTo>
                  <a:cubicBezTo>
                    <a:pt x="5010987" y="1040026"/>
                    <a:pt x="5002226" y="1034872"/>
                    <a:pt x="4992949" y="1031264"/>
                  </a:cubicBezTo>
                  <a:cubicBezTo>
                    <a:pt x="4833699" y="965812"/>
                    <a:pt x="4674448" y="899844"/>
                    <a:pt x="4514682" y="835938"/>
                  </a:cubicBezTo>
                  <a:cubicBezTo>
                    <a:pt x="4409030" y="793677"/>
                    <a:pt x="4306986" y="742139"/>
                    <a:pt x="4194118" y="719463"/>
                  </a:cubicBezTo>
                  <a:cubicBezTo>
                    <a:pt x="4188449" y="718432"/>
                    <a:pt x="4183811" y="713794"/>
                    <a:pt x="4179173" y="710702"/>
                  </a:cubicBezTo>
                  <a:cubicBezTo>
                    <a:pt x="4179688" y="709155"/>
                    <a:pt x="4179688" y="707609"/>
                    <a:pt x="4179173" y="706063"/>
                  </a:cubicBezTo>
                  <a:cubicBezTo>
                    <a:pt x="4180203" y="674625"/>
                    <a:pt x="4181750" y="643187"/>
                    <a:pt x="4175565" y="612265"/>
                  </a:cubicBezTo>
                  <a:cubicBezTo>
                    <a:pt x="4175565" y="612265"/>
                    <a:pt x="4175565" y="612265"/>
                    <a:pt x="4175565" y="612265"/>
                  </a:cubicBezTo>
                  <a:cubicBezTo>
                    <a:pt x="4175050" y="584950"/>
                    <a:pt x="4175565" y="557635"/>
                    <a:pt x="4174534" y="530320"/>
                  </a:cubicBezTo>
                  <a:cubicBezTo>
                    <a:pt x="4174019" y="515890"/>
                    <a:pt x="4179173" y="510221"/>
                    <a:pt x="4193603" y="510736"/>
                  </a:cubicBezTo>
                  <a:cubicBezTo>
                    <a:pt x="4214734" y="511252"/>
                    <a:pt x="4236379" y="510736"/>
                    <a:pt x="4257510" y="510736"/>
                  </a:cubicBezTo>
                  <a:cubicBezTo>
                    <a:pt x="4309563" y="510736"/>
                    <a:pt x="4309563" y="510736"/>
                    <a:pt x="4304409" y="458168"/>
                  </a:cubicBezTo>
                  <a:cubicBezTo>
                    <a:pt x="4304409" y="456622"/>
                    <a:pt x="4303378" y="455076"/>
                    <a:pt x="4302863" y="453530"/>
                  </a:cubicBezTo>
                  <a:cubicBezTo>
                    <a:pt x="4287402" y="437553"/>
                    <a:pt x="4265756" y="432399"/>
                    <a:pt x="4247202" y="422607"/>
                  </a:cubicBezTo>
                  <a:cubicBezTo>
                    <a:pt x="4150312" y="376223"/>
                    <a:pt x="3928185" y="254595"/>
                    <a:pt x="3882317" y="245318"/>
                  </a:cubicBezTo>
                  <a:lnTo>
                    <a:pt x="3882317" y="242741"/>
                  </a:lnTo>
                  <a:cubicBezTo>
                    <a:pt x="3881286" y="242226"/>
                    <a:pt x="3880256" y="242226"/>
                    <a:pt x="3879225" y="241711"/>
                  </a:cubicBezTo>
                  <a:cubicBezTo>
                    <a:pt x="3858610" y="233465"/>
                    <a:pt x="3611230" y="370039"/>
                    <a:pt x="3507639" y="419515"/>
                  </a:cubicBezTo>
                  <a:cubicBezTo>
                    <a:pt x="3488571" y="429307"/>
                    <a:pt x="3466925" y="433945"/>
                    <a:pt x="3451979" y="450437"/>
                  </a:cubicBezTo>
                  <a:cubicBezTo>
                    <a:pt x="3451464" y="451984"/>
                    <a:pt x="3450433" y="453530"/>
                    <a:pt x="3450433" y="455076"/>
                  </a:cubicBezTo>
                  <a:cubicBezTo>
                    <a:pt x="3445279" y="507644"/>
                    <a:pt x="3445279" y="507644"/>
                    <a:pt x="3497332" y="507644"/>
                  </a:cubicBezTo>
                  <a:cubicBezTo>
                    <a:pt x="3518463" y="507644"/>
                    <a:pt x="3540108" y="508159"/>
                    <a:pt x="3561239" y="507644"/>
                  </a:cubicBezTo>
                  <a:cubicBezTo>
                    <a:pt x="3575669" y="507129"/>
                    <a:pt x="3580823" y="512798"/>
                    <a:pt x="3580307" y="527228"/>
                  </a:cubicBezTo>
                  <a:cubicBezTo>
                    <a:pt x="3579792" y="539082"/>
                    <a:pt x="3579792" y="550420"/>
                    <a:pt x="3579792" y="562274"/>
                  </a:cubicBezTo>
                  <a:cubicBezTo>
                    <a:pt x="3506609" y="543205"/>
                    <a:pt x="3433941" y="524136"/>
                    <a:pt x="3360758" y="505067"/>
                  </a:cubicBezTo>
                  <a:cubicBezTo>
                    <a:pt x="3360758" y="436522"/>
                    <a:pt x="3361789" y="367977"/>
                    <a:pt x="3360758" y="299433"/>
                  </a:cubicBezTo>
                  <a:cubicBezTo>
                    <a:pt x="3360242" y="277272"/>
                    <a:pt x="3363850" y="265933"/>
                    <a:pt x="3389619" y="271087"/>
                  </a:cubicBezTo>
                  <a:cubicBezTo>
                    <a:pt x="3407657" y="274695"/>
                    <a:pt x="3427241" y="272633"/>
                    <a:pt x="3445795" y="274695"/>
                  </a:cubicBezTo>
                  <a:cubicBezTo>
                    <a:pt x="3493209" y="279333"/>
                    <a:pt x="3480840" y="284487"/>
                    <a:pt x="3504547" y="241711"/>
                  </a:cubicBezTo>
                  <a:cubicBezTo>
                    <a:pt x="3514855" y="223157"/>
                    <a:pt x="3490632" y="210273"/>
                    <a:pt x="3490632" y="210273"/>
                  </a:cubicBezTo>
                  <a:cubicBezTo>
                    <a:pt x="3482902" y="200481"/>
                    <a:pt x="3209753" y="75245"/>
                    <a:pt x="3084517" y="17007"/>
                  </a:cubicBezTo>
                  <a:cubicBezTo>
                    <a:pt x="3074725" y="12369"/>
                    <a:pt x="3063387" y="9792"/>
                    <a:pt x="3056171" y="0"/>
                  </a:cubicBezTo>
                  <a:cubicBezTo>
                    <a:pt x="3049472" y="0"/>
                    <a:pt x="3042256" y="0"/>
                    <a:pt x="3035556" y="0"/>
                  </a:cubicBezTo>
                  <a:cubicBezTo>
                    <a:pt x="3035041" y="1031"/>
                    <a:pt x="3030403" y="3608"/>
                    <a:pt x="3023187" y="7215"/>
                  </a:cubicBezTo>
                  <a:cubicBezTo>
                    <a:pt x="2951550" y="35045"/>
                    <a:pt x="2765500" y="137090"/>
                    <a:pt x="2679433" y="177804"/>
                  </a:cubicBezTo>
                  <a:cubicBezTo>
                    <a:pt x="2660364" y="187596"/>
                    <a:pt x="2638718" y="192235"/>
                    <a:pt x="2623772" y="208727"/>
                  </a:cubicBezTo>
                  <a:cubicBezTo>
                    <a:pt x="2623257" y="210273"/>
                    <a:pt x="2622226" y="211819"/>
                    <a:pt x="2622226" y="213365"/>
                  </a:cubicBezTo>
                  <a:cubicBezTo>
                    <a:pt x="2617072" y="265933"/>
                    <a:pt x="2617072" y="265933"/>
                    <a:pt x="2669125" y="265933"/>
                  </a:cubicBezTo>
                  <a:cubicBezTo>
                    <a:pt x="2690255" y="265933"/>
                    <a:pt x="2711901" y="266449"/>
                    <a:pt x="2733032" y="265933"/>
                  </a:cubicBezTo>
                  <a:cubicBezTo>
                    <a:pt x="2747462" y="265418"/>
                    <a:pt x="2752616" y="271087"/>
                    <a:pt x="2752100" y="285518"/>
                  </a:cubicBezTo>
                  <a:cubicBezTo>
                    <a:pt x="2751070" y="306648"/>
                    <a:pt x="2751070" y="327263"/>
                    <a:pt x="2751070" y="348393"/>
                  </a:cubicBezTo>
                  <a:cubicBezTo>
                    <a:pt x="2669640" y="330355"/>
                    <a:pt x="2588727" y="309740"/>
                    <a:pt x="2508844" y="286033"/>
                  </a:cubicBezTo>
                  <a:cubicBezTo>
                    <a:pt x="2501628" y="283971"/>
                    <a:pt x="2508844" y="286033"/>
                    <a:pt x="2484621" y="288610"/>
                  </a:cubicBezTo>
                  <a:cubicBezTo>
                    <a:pt x="2428445" y="317471"/>
                    <a:pt x="2372269" y="346847"/>
                    <a:pt x="2316093" y="375708"/>
                  </a:cubicBezTo>
                  <a:cubicBezTo>
                    <a:pt x="2148597" y="461260"/>
                    <a:pt x="1981100" y="540113"/>
                    <a:pt x="1813603" y="625665"/>
                  </a:cubicBezTo>
                  <a:cubicBezTo>
                    <a:pt x="1806388" y="630303"/>
                    <a:pt x="1790927" y="637003"/>
                    <a:pt x="1792988" y="646795"/>
                  </a:cubicBezTo>
                  <a:cubicBezTo>
                    <a:pt x="1795050" y="659164"/>
                    <a:pt x="1808965" y="659679"/>
                    <a:pt x="1820818" y="659164"/>
                  </a:cubicBezTo>
                  <a:cubicBezTo>
                    <a:pt x="1832672" y="658649"/>
                    <a:pt x="1866171" y="662772"/>
                    <a:pt x="1871325" y="664833"/>
                  </a:cubicBezTo>
                  <a:cubicBezTo>
                    <a:pt x="1867202" y="811715"/>
                    <a:pt x="1862048" y="958597"/>
                    <a:pt x="1858956" y="1104963"/>
                  </a:cubicBezTo>
                  <a:cubicBezTo>
                    <a:pt x="1858441" y="1127124"/>
                    <a:pt x="1850195" y="1137947"/>
                    <a:pt x="1831126" y="1147739"/>
                  </a:cubicBezTo>
                  <a:cubicBezTo>
                    <a:pt x="1219376" y="1462118"/>
                    <a:pt x="609688" y="1777011"/>
                    <a:pt x="0" y="2091905"/>
                  </a:cubicBezTo>
                  <a:cubicBezTo>
                    <a:pt x="0" y="2126436"/>
                    <a:pt x="0" y="2160450"/>
                    <a:pt x="0" y="2194980"/>
                  </a:cubicBezTo>
                  <a:cubicBezTo>
                    <a:pt x="13915" y="2194980"/>
                    <a:pt x="27315" y="2194980"/>
                    <a:pt x="41230" y="2194980"/>
                  </a:cubicBezTo>
                  <a:cubicBezTo>
                    <a:pt x="44838" y="2197557"/>
                    <a:pt x="48445" y="2197557"/>
                    <a:pt x="51537" y="2194980"/>
                  </a:cubicBezTo>
                  <a:cubicBezTo>
                    <a:pt x="105652" y="2195496"/>
                    <a:pt x="159766" y="2196011"/>
                    <a:pt x="213365" y="2196011"/>
                  </a:cubicBezTo>
                  <a:cubicBezTo>
                    <a:pt x="230888" y="2196011"/>
                    <a:pt x="237072" y="2200649"/>
                    <a:pt x="237588" y="2219203"/>
                  </a:cubicBezTo>
                  <a:cubicBezTo>
                    <a:pt x="238103" y="2298055"/>
                    <a:pt x="239649" y="3336535"/>
                    <a:pt x="239649" y="3336535"/>
                  </a:cubicBezTo>
                  <a:cubicBezTo>
                    <a:pt x="239649" y="3336535"/>
                    <a:pt x="6273140" y="3285513"/>
                    <a:pt x="6434452" y="3280875"/>
                  </a:cubicBezTo>
                  <a:cubicBezTo>
                    <a:pt x="6429814" y="3126262"/>
                    <a:pt x="6433422" y="2267648"/>
                    <a:pt x="6438059" y="2211988"/>
                  </a:cubicBezTo>
                  <a:cubicBezTo>
                    <a:pt x="6437544" y="2211472"/>
                    <a:pt x="6437029" y="2211472"/>
                    <a:pt x="6436514" y="2210957"/>
                  </a:cubicBezTo>
                  <a:cubicBezTo>
                    <a:pt x="6436514" y="2210957"/>
                    <a:pt x="6436514" y="2210442"/>
                    <a:pt x="6436514" y="2210442"/>
                  </a:cubicBezTo>
                  <a:cubicBezTo>
                    <a:pt x="6436514" y="2210442"/>
                    <a:pt x="6438059" y="2211472"/>
                    <a:pt x="6438059" y="2211472"/>
                  </a:cubicBezTo>
                  <a:cubicBezTo>
                    <a:pt x="6478259" y="2215595"/>
                    <a:pt x="6518974" y="2219203"/>
                    <a:pt x="6559172" y="2224872"/>
                  </a:cubicBezTo>
                  <a:cubicBezTo>
                    <a:pt x="6579787" y="2227964"/>
                    <a:pt x="6590095" y="2223841"/>
                    <a:pt x="6587518" y="2201165"/>
                  </a:cubicBezTo>
                  <a:cubicBezTo>
                    <a:pt x="6586488" y="2196011"/>
                    <a:pt x="6587518" y="2190857"/>
                    <a:pt x="6587518" y="2185704"/>
                  </a:cubicBezTo>
                  <a:close/>
                  <a:moveTo>
                    <a:pt x="1697644" y="2139320"/>
                  </a:moveTo>
                  <a:cubicBezTo>
                    <a:pt x="1697129" y="2139320"/>
                    <a:pt x="1696613" y="2139320"/>
                    <a:pt x="1695582" y="2139320"/>
                  </a:cubicBezTo>
                  <a:cubicBezTo>
                    <a:pt x="1695582" y="2139320"/>
                    <a:pt x="1695582" y="2139320"/>
                    <a:pt x="1695582" y="2139320"/>
                  </a:cubicBezTo>
                  <a:cubicBezTo>
                    <a:pt x="1696098" y="2139320"/>
                    <a:pt x="1697129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lose/>
                  <a:moveTo>
                    <a:pt x="4855860" y="1215253"/>
                  </a:move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BF5CDB9-A050-4484-923F-DBE64C08477A}"/>
                </a:ext>
              </a:extLst>
            </p:cNvPr>
            <p:cNvSpPr/>
            <p:nvPr/>
          </p:nvSpPr>
          <p:spPr>
            <a:xfrm>
              <a:off x="2942403" y="1232079"/>
              <a:ext cx="6832268" cy="3396406"/>
            </a:xfrm>
            <a:custGeom>
              <a:avLst/>
              <a:gdLst>
                <a:gd name="connsiteX0" fmla="*/ 6786474 w 6832268"/>
                <a:gd name="connsiteY0" fmla="*/ 2191979 h 3396406"/>
                <a:gd name="connsiteX1" fmla="*/ 6832268 w 6832268"/>
                <a:gd name="connsiteY1" fmla="*/ 2191979 h 3396406"/>
                <a:gd name="connsiteX2" fmla="*/ 6832268 w 6832268"/>
                <a:gd name="connsiteY2" fmla="*/ 3341785 h 3396406"/>
                <a:gd name="connsiteX3" fmla="*/ 6786474 w 6832268"/>
                <a:gd name="connsiteY3" fmla="*/ 3341785 h 3396406"/>
                <a:gd name="connsiteX4" fmla="*/ 5548275 w 6832268"/>
                <a:gd name="connsiteY4" fmla="*/ 2062322 h 3396406"/>
                <a:gd name="connsiteX5" fmla="*/ 5594069 w 6832268"/>
                <a:gd name="connsiteY5" fmla="*/ 2062322 h 3396406"/>
                <a:gd name="connsiteX6" fmla="*/ 5594069 w 6832268"/>
                <a:gd name="connsiteY6" fmla="*/ 3341785 h 3396406"/>
                <a:gd name="connsiteX7" fmla="*/ 5548275 w 6832268"/>
                <a:gd name="connsiteY7" fmla="*/ 3341785 h 3396406"/>
                <a:gd name="connsiteX8" fmla="*/ 3619680 w 6832268"/>
                <a:gd name="connsiteY8" fmla="*/ 1103967 h 3396406"/>
                <a:gd name="connsiteX9" fmla="*/ 3635543 w 6832268"/>
                <a:gd name="connsiteY9" fmla="*/ 1110587 h 3396406"/>
                <a:gd name="connsiteX10" fmla="*/ 4108374 w 6832268"/>
                <a:gd name="connsiteY10" fmla="*/ 1315832 h 3396406"/>
                <a:gd name="connsiteX11" fmla="*/ 5733221 w 6832268"/>
                <a:gd name="connsiteY11" fmla="*/ 2023150 h 3396406"/>
                <a:gd name="connsiteX12" fmla="*/ 5750324 w 6832268"/>
                <a:gd name="connsiteY12" fmla="*/ 2082185 h 3396406"/>
                <a:gd name="connsiteX13" fmla="*/ 4331274 w 6832268"/>
                <a:gd name="connsiteY13" fmla="*/ 1464247 h 3396406"/>
                <a:gd name="connsiteX14" fmla="*/ 3623956 w 6832268"/>
                <a:gd name="connsiteY14" fmla="*/ 1157485 h 3396406"/>
                <a:gd name="connsiteX15" fmla="*/ 3604645 w 6832268"/>
                <a:gd name="connsiteY15" fmla="*/ 1112242 h 3396406"/>
                <a:gd name="connsiteX16" fmla="*/ 3619680 w 6832268"/>
                <a:gd name="connsiteY16" fmla="*/ 1103967 h 3396406"/>
                <a:gd name="connsiteX17" fmla="*/ 5103170 w 6832268"/>
                <a:gd name="connsiteY17" fmla="*/ 984163 h 3396406"/>
                <a:gd name="connsiteX18" fmla="*/ 5149124 w 6832268"/>
                <a:gd name="connsiteY18" fmla="*/ 984163 h 3396406"/>
                <a:gd name="connsiteX19" fmla="*/ 5160613 w 6832268"/>
                <a:gd name="connsiteY19" fmla="*/ 995652 h 3396406"/>
                <a:gd name="connsiteX20" fmla="*/ 5160613 w 6832268"/>
                <a:gd name="connsiteY20" fmla="*/ 1347747 h 3396406"/>
                <a:gd name="connsiteX21" fmla="*/ 5149124 w 6832268"/>
                <a:gd name="connsiteY21" fmla="*/ 1359236 h 3396406"/>
                <a:gd name="connsiteX22" fmla="*/ 5103170 w 6832268"/>
                <a:gd name="connsiteY22" fmla="*/ 1359236 h 3396406"/>
                <a:gd name="connsiteX23" fmla="*/ 5091681 w 6832268"/>
                <a:gd name="connsiteY23" fmla="*/ 1347747 h 3396406"/>
                <a:gd name="connsiteX24" fmla="*/ 5091681 w 6832268"/>
                <a:gd name="connsiteY24" fmla="*/ 995652 h 3396406"/>
                <a:gd name="connsiteX25" fmla="*/ 5103170 w 6832268"/>
                <a:gd name="connsiteY25" fmla="*/ 984163 h 3396406"/>
                <a:gd name="connsiteX26" fmla="*/ 4804163 w 6832268"/>
                <a:gd name="connsiteY26" fmla="*/ 929693 h 3396406"/>
                <a:gd name="connsiteX27" fmla="*/ 4850117 w 6832268"/>
                <a:gd name="connsiteY27" fmla="*/ 929693 h 3396406"/>
                <a:gd name="connsiteX28" fmla="*/ 4861606 w 6832268"/>
                <a:gd name="connsiteY28" fmla="*/ 941182 h 3396406"/>
                <a:gd name="connsiteX29" fmla="*/ 4861606 w 6832268"/>
                <a:gd name="connsiteY29" fmla="*/ 1293277 h 3396406"/>
                <a:gd name="connsiteX30" fmla="*/ 4850117 w 6832268"/>
                <a:gd name="connsiteY30" fmla="*/ 1304766 h 3396406"/>
                <a:gd name="connsiteX31" fmla="*/ 4804163 w 6832268"/>
                <a:gd name="connsiteY31" fmla="*/ 1304766 h 3396406"/>
                <a:gd name="connsiteX32" fmla="*/ 4792674 w 6832268"/>
                <a:gd name="connsiteY32" fmla="*/ 1293277 h 3396406"/>
                <a:gd name="connsiteX33" fmla="*/ 4792674 w 6832268"/>
                <a:gd name="connsiteY33" fmla="*/ 941182 h 3396406"/>
                <a:gd name="connsiteX34" fmla="*/ 4804163 w 6832268"/>
                <a:gd name="connsiteY34" fmla="*/ 929693 h 3396406"/>
                <a:gd name="connsiteX35" fmla="*/ 4496898 w 6832268"/>
                <a:gd name="connsiteY35" fmla="*/ 864765 h 3396406"/>
                <a:gd name="connsiteX36" fmla="*/ 4549459 w 6832268"/>
                <a:gd name="connsiteY36" fmla="*/ 864765 h 3396406"/>
                <a:gd name="connsiteX37" fmla="*/ 4562600 w 6832268"/>
                <a:gd name="connsiteY37" fmla="*/ 877906 h 3396406"/>
                <a:gd name="connsiteX38" fmla="*/ 4562600 w 6832268"/>
                <a:gd name="connsiteY38" fmla="*/ 1237157 h 3396406"/>
                <a:gd name="connsiteX39" fmla="*/ 4549459 w 6832268"/>
                <a:gd name="connsiteY39" fmla="*/ 1250298 h 3396406"/>
                <a:gd name="connsiteX40" fmla="*/ 4496898 w 6832268"/>
                <a:gd name="connsiteY40" fmla="*/ 1250298 h 3396406"/>
                <a:gd name="connsiteX41" fmla="*/ 4483757 w 6832268"/>
                <a:gd name="connsiteY41" fmla="*/ 1237157 h 3396406"/>
                <a:gd name="connsiteX42" fmla="*/ 4483757 w 6832268"/>
                <a:gd name="connsiteY42" fmla="*/ 877906 h 3396406"/>
                <a:gd name="connsiteX43" fmla="*/ 4496898 w 6832268"/>
                <a:gd name="connsiteY43" fmla="*/ 864765 h 3396406"/>
                <a:gd name="connsiteX44" fmla="*/ 4203459 w 6832268"/>
                <a:gd name="connsiteY44" fmla="*/ 789088 h 3396406"/>
                <a:gd name="connsiteX45" fmla="*/ 4243638 w 6832268"/>
                <a:gd name="connsiteY45" fmla="*/ 789088 h 3396406"/>
                <a:gd name="connsiteX46" fmla="*/ 4253683 w 6832268"/>
                <a:gd name="connsiteY46" fmla="*/ 799133 h 3396406"/>
                <a:gd name="connsiteX47" fmla="*/ 4253683 w 6832268"/>
                <a:gd name="connsiteY47" fmla="*/ 1175325 h 3396406"/>
                <a:gd name="connsiteX48" fmla="*/ 4243638 w 6832268"/>
                <a:gd name="connsiteY48" fmla="*/ 1185370 h 3396406"/>
                <a:gd name="connsiteX49" fmla="*/ 4203459 w 6832268"/>
                <a:gd name="connsiteY49" fmla="*/ 1185370 h 3396406"/>
                <a:gd name="connsiteX50" fmla="*/ 4193414 w 6832268"/>
                <a:gd name="connsiteY50" fmla="*/ 1175325 h 3396406"/>
                <a:gd name="connsiteX51" fmla="*/ 4193414 w 6832268"/>
                <a:gd name="connsiteY51" fmla="*/ 799133 h 3396406"/>
                <a:gd name="connsiteX52" fmla="*/ 4203459 w 6832268"/>
                <a:gd name="connsiteY52" fmla="*/ 789088 h 3396406"/>
                <a:gd name="connsiteX53" fmla="*/ 3913116 w 6832268"/>
                <a:gd name="connsiteY53" fmla="*/ 713411 h 3396406"/>
                <a:gd name="connsiteX54" fmla="*/ 3953295 w 6832268"/>
                <a:gd name="connsiteY54" fmla="*/ 713411 h 3396406"/>
                <a:gd name="connsiteX55" fmla="*/ 3963340 w 6832268"/>
                <a:gd name="connsiteY55" fmla="*/ 723456 h 3396406"/>
                <a:gd name="connsiteX56" fmla="*/ 3963340 w 6832268"/>
                <a:gd name="connsiteY56" fmla="*/ 1099648 h 3396406"/>
                <a:gd name="connsiteX57" fmla="*/ 3953295 w 6832268"/>
                <a:gd name="connsiteY57" fmla="*/ 1109693 h 3396406"/>
                <a:gd name="connsiteX58" fmla="*/ 3913116 w 6832268"/>
                <a:gd name="connsiteY58" fmla="*/ 1109693 h 3396406"/>
                <a:gd name="connsiteX59" fmla="*/ 3903071 w 6832268"/>
                <a:gd name="connsiteY59" fmla="*/ 1099648 h 3396406"/>
                <a:gd name="connsiteX60" fmla="*/ 3903071 w 6832268"/>
                <a:gd name="connsiteY60" fmla="*/ 723456 h 3396406"/>
                <a:gd name="connsiteX61" fmla="*/ 3913116 w 6832268"/>
                <a:gd name="connsiteY61" fmla="*/ 713411 h 3396406"/>
                <a:gd name="connsiteX62" fmla="*/ 3622773 w 6832268"/>
                <a:gd name="connsiteY62" fmla="*/ 637734 h 3396406"/>
                <a:gd name="connsiteX63" fmla="*/ 3662952 w 6832268"/>
                <a:gd name="connsiteY63" fmla="*/ 637734 h 3396406"/>
                <a:gd name="connsiteX64" fmla="*/ 3672997 w 6832268"/>
                <a:gd name="connsiteY64" fmla="*/ 647779 h 3396406"/>
                <a:gd name="connsiteX65" fmla="*/ 3672997 w 6832268"/>
                <a:gd name="connsiteY65" fmla="*/ 1023971 h 3396406"/>
                <a:gd name="connsiteX66" fmla="*/ 3662952 w 6832268"/>
                <a:gd name="connsiteY66" fmla="*/ 1034016 h 3396406"/>
                <a:gd name="connsiteX67" fmla="*/ 3622773 w 6832268"/>
                <a:gd name="connsiteY67" fmla="*/ 1034016 h 3396406"/>
                <a:gd name="connsiteX68" fmla="*/ 3612728 w 6832268"/>
                <a:gd name="connsiteY68" fmla="*/ 1023971 h 3396406"/>
                <a:gd name="connsiteX69" fmla="*/ 3612728 w 6832268"/>
                <a:gd name="connsiteY69" fmla="*/ 647779 h 3396406"/>
                <a:gd name="connsiteX70" fmla="*/ 3622773 w 6832268"/>
                <a:gd name="connsiteY70" fmla="*/ 637734 h 3396406"/>
                <a:gd name="connsiteX71" fmla="*/ 2020697 w 6832268"/>
                <a:gd name="connsiteY71" fmla="*/ 566720 h 3396406"/>
                <a:gd name="connsiteX72" fmla="*/ 2044904 w 6832268"/>
                <a:gd name="connsiteY72" fmla="*/ 575962 h 3396406"/>
                <a:gd name="connsiteX73" fmla="*/ 2041041 w 6832268"/>
                <a:gd name="connsiteY73" fmla="*/ 1132106 h 3396406"/>
                <a:gd name="connsiteX74" fmla="*/ 2036076 w 6832268"/>
                <a:gd name="connsiteY74" fmla="*/ 1137623 h 3396406"/>
                <a:gd name="connsiteX75" fmla="*/ 300884 w 6832268"/>
                <a:gd name="connsiteY75" fmla="*/ 2050184 h 3396406"/>
                <a:gd name="connsiteX76" fmla="*/ 326816 w 6832268"/>
                <a:gd name="connsiteY76" fmla="*/ 2084944 h 3396406"/>
                <a:gd name="connsiteX77" fmla="*/ 302539 w 6832268"/>
                <a:gd name="connsiteY77" fmla="*/ 2099289 h 3396406"/>
                <a:gd name="connsiteX78" fmla="*/ 284333 w 6832268"/>
                <a:gd name="connsiteY78" fmla="*/ 2116392 h 3396406"/>
                <a:gd name="connsiteX79" fmla="*/ 289851 w 6832268"/>
                <a:gd name="connsiteY79" fmla="*/ 3396406 h 3396406"/>
                <a:gd name="connsiteX80" fmla="*/ 250126 w 6832268"/>
                <a:gd name="connsiteY80" fmla="*/ 3393647 h 3396406"/>
                <a:gd name="connsiteX81" fmla="*/ 234677 w 6832268"/>
                <a:gd name="connsiteY81" fmla="*/ 2103151 h 3396406"/>
                <a:gd name="connsiteX82" fmla="*/ 224194 w 6832268"/>
                <a:gd name="connsiteY82" fmla="*/ 2100944 h 3396406"/>
                <a:gd name="connsiteX83" fmla="*/ 204884 w 6832268"/>
                <a:gd name="connsiteY83" fmla="*/ 2100944 h 3396406"/>
                <a:gd name="connsiteX84" fmla="*/ 20054 w 6832268"/>
                <a:gd name="connsiteY84" fmla="*/ 2201359 h 3396406"/>
                <a:gd name="connsiteX85" fmla="*/ 9019 w 6832268"/>
                <a:gd name="connsiteY85" fmla="*/ 2201359 h 3396406"/>
                <a:gd name="connsiteX86" fmla="*/ 36606 w 6832268"/>
                <a:gd name="connsiteY86" fmla="*/ 2135703 h 3396406"/>
                <a:gd name="connsiteX87" fmla="*/ 1960489 w 6832268"/>
                <a:gd name="connsiteY87" fmla="*/ 1122727 h 3396406"/>
                <a:gd name="connsiteX88" fmla="*/ 1989179 w 6832268"/>
                <a:gd name="connsiteY88" fmla="*/ 1102864 h 3396406"/>
                <a:gd name="connsiteX89" fmla="*/ 1989731 w 6832268"/>
                <a:gd name="connsiteY89" fmla="*/ 607962 h 3396406"/>
                <a:gd name="connsiteX90" fmla="*/ 1995248 w 6832268"/>
                <a:gd name="connsiteY90" fmla="*/ 571548 h 3396406"/>
                <a:gd name="connsiteX91" fmla="*/ 2020697 w 6832268"/>
                <a:gd name="connsiteY91" fmla="*/ 566720 h 3396406"/>
                <a:gd name="connsiteX92" fmla="*/ 4322240 w 6832268"/>
                <a:gd name="connsiteY92" fmla="*/ 340924 h 3396406"/>
                <a:gd name="connsiteX93" fmla="*/ 4341206 w 6832268"/>
                <a:gd name="connsiteY93" fmla="*/ 340924 h 3396406"/>
                <a:gd name="connsiteX94" fmla="*/ 4411275 w 6832268"/>
                <a:gd name="connsiteY94" fmla="*/ 433615 h 3396406"/>
                <a:gd name="connsiteX95" fmla="*/ 4411275 w 6832268"/>
                <a:gd name="connsiteY95" fmla="*/ 492098 h 3396406"/>
                <a:gd name="connsiteX96" fmla="*/ 4411827 w 6832268"/>
                <a:gd name="connsiteY96" fmla="*/ 594168 h 3396406"/>
                <a:gd name="connsiteX97" fmla="*/ 4390309 w 6832268"/>
                <a:gd name="connsiteY97" fmla="*/ 611271 h 3396406"/>
                <a:gd name="connsiteX98" fmla="*/ 4320791 w 6832268"/>
                <a:gd name="connsiteY98" fmla="*/ 519133 h 3396406"/>
                <a:gd name="connsiteX99" fmla="*/ 4318585 w 6832268"/>
                <a:gd name="connsiteY99" fmla="*/ 359131 h 3396406"/>
                <a:gd name="connsiteX100" fmla="*/ 4322240 w 6832268"/>
                <a:gd name="connsiteY100" fmla="*/ 340924 h 3396406"/>
                <a:gd name="connsiteX101" fmla="*/ 4323136 w 6832268"/>
                <a:gd name="connsiteY101" fmla="*/ 254819 h 3396406"/>
                <a:gd name="connsiteX102" fmla="*/ 4370447 w 6832268"/>
                <a:gd name="connsiteY102" fmla="*/ 259819 h 3396406"/>
                <a:gd name="connsiteX103" fmla="*/ 4524380 w 6832268"/>
                <a:gd name="connsiteY103" fmla="*/ 306165 h 3396406"/>
                <a:gd name="connsiteX104" fmla="*/ 4539829 w 6832268"/>
                <a:gd name="connsiteY104" fmla="*/ 334854 h 3396406"/>
                <a:gd name="connsiteX105" fmla="*/ 4492931 w 6832268"/>
                <a:gd name="connsiteY105" fmla="*/ 365751 h 3396406"/>
                <a:gd name="connsiteX106" fmla="*/ 4368792 w 6832268"/>
                <a:gd name="connsiteY106" fmla="*/ 333199 h 3396406"/>
                <a:gd name="connsiteX107" fmla="*/ 4292102 w 6832268"/>
                <a:gd name="connsiteY107" fmla="*/ 323269 h 3396406"/>
                <a:gd name="connsiteX108" fmla="*/ 3779544 w 6832268"/>
                <a:gd name="connsiteY108" fmla="*/ 330440 h 3396406"/>
                <a:gd name="connsiteX109" fmla="*/ 3776785 w 6832268"/>
                <a:gd name="connsiteY109" fmla="*/ 283544 h 3396406"/>
                <a:gd name="connsiteX110" fmla="*/ 4237480 w 6832268"/>
                <a:gd name="connsiteY110" fmla="*/ 258717 h 3396406"/>
                <a:gd name="connsiteX111" fmla="*/ 4323136 w 6832268"/>
                <a:gd name="connsiteY111" fmla="*/ 254819 h 3396406"/>
                <a:gd name="connsiteX112" fmla="*/ 3447403 w 6832268"/>
                <a:gd name="connsiteY112" fmla="*/ 82715 h 3396406"/>
                <a:gd name="connsiteX113" fmla="*/ 3514714 w 6832268"/>
                <a:gd name="connsiteY113" fmla="*/ 90438 h 3396406"/>
                <a:gd name="connsiteX114" fmla="*/ 3540093 w 6832268"/>
                <a:gd name="connsiteY114" fmla="*/ 120233 h 3396406"/>
                <a:gd name="connsiteX115" fmla="*/ 3540093 w 6832268"/>
                <a:gd name="connsiteY115" fmla="*/ 374029 h 3396406"/>
                <a:gd name="connsiteX116" fmla="*/ 3526852 w 6832268"/>
                <a:gd name="connsiteY116" fmla="*/ 397753 h 3396406"/>
                <a:gd name="connsiteX117" fmla="*/ 3516369 w 6832268"/>
                <a:gd name="connsiteY117" fmla="*/ 393891 h 3396406"/>
                <a:gd name="connsiteX118" fmla="*/ 3447403 w 6832268"/>
                <a:gd name="connsiteY118" fmla="*/ 364650 h 3396406"/>
                <a:gd name="connsiteX119" fmla="*/ 3442989 w 6832268"/>
                <a:gd name="connsiteY119" fmla="*/ 291821 h 3396406"/>
                <a:gd name="connsiteX120" fmla="*/ 3439679 w 6832268"/>
                <a:gd name="connsiteY120" fmla="*/ 109750 h 3396406"/>
                <a:gd name="connsiteX121" fmla="*/ 3447403 w 6832268"/>
                <a:gd name="connsiteY121" fmla="*/ 82715 h 3396406"/>
                <a:gd name="connsiteX122" fmla="*/ 3440149 w 6832268"/>
                <a:gd name="connsiteY122" fmla="*/ 298 h 3396406"/>
                <a:gd name="connsiteX123" fmla="*/ 3484369 w 6832268"/>
                <a:gd name="connsiteY123" fmla="*/ 2161 h 3396406"/>
                <a:gd name="connsiteX124" fmla="*/ 3673613 w 6832268"/>
                <a:gd name="connsiteY124" fmla="*/ 71127 h 3396406"/>
                <a:gd name="connsiteX125" fmla="*/ 3698441 w 6832268"/>
                <a:gd name="connsiteY125" fmla="*/ 88230 h 3396406"/>
                <a:gd name="connsiteX126" fmla="*/ 3650992 w 6832268"/>
                <a:gd name="connsiteY126" fmla="*/ 113611 h 3396406"/>
                <a:gd name="connsiteX127" fmla="*/ 3543404 w 6832268"/>
                <a:gd name="connsiteY127" fmla="*/ 86575 h 3396406"/>
                <a:gd name="connsiteX128" fmla="*/ 3439127 w 6832268"/>
                <a:gd name="connsiteY128" fmla="*/ 58990 h 3396406"/>
                <a:gd name="connsiteX129" fmla="*/ 2952501 w 6832268"/>
                <a:gd name="connsiteY129" fmla="*/ 84369 h 3396406"/>
                <a:gd name="connsiteX130" fmla="*/ 2891810 w 6832268"/>
                <a:gd name="connsiteY130" fmla="*/ 86024 h 3396406"/>
                <a:gd name="connsiteX131" fmla="*/ 2818430 w 6832268"/>
                <a:gd name="connsiteY131" fmla="*/ 81059 h 3396406"/>
                <a:gd name="connsiteX132" fmla="*/ 2816223 w 6832268"/>
                <a:gd name="connsiteY132" fmla="*/ 55127 h 3396406"/>
                <a:gd name="connsiteX133" fmla="*/ 2846016 w 6832268"/>
                <a:gd name="connsiteY133" fmla="*/ 50713 h 3396406"/>
                <a:gd name="connsiteX134" fmla="*/ 3281884 w 6832268"/>
                <a:gd name="connsiteY134" fmla="*/ 20367 h 3396406"/>
                <a:gd name="connsiteX135" fmla="*/ 3440149 w 6832268"/>
                <a:gd name="connsiteY135" fmla="*/ 298 h 339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832268" h="3396406">
                  <a:moveTo>
                    <a:pt x="6786474" y="2191979"/>
                  </a:moveTo>
                  <a:lnTo>
                    <a:pt x="6832268" y="2191979"/>
                  </a:lnTo>
                  <a:lnTo>
                    <a:pt x="6832268" y="3341785"/>
                  </a:lnTo>
                  <a:lnTo>
                    <a:pt x="6786474" y="3341785"/>
                  </a:lnTo>
                  <a:close/>
                  <a:moveTo>
                    <a:pt x="5548275" y="2062322"/>
                  </a:moveTo>
                  <a:lnTo>
                    <a:pt x="5594069" y="2062322"/>
                  </a:lnTo>
                  <a:lnTo>
                    <a:pt x="5594069" y="3341785"/>
                  </a:lnTo>
                  <a:lnTo>
                    <a:pt x="5548275" y="3341785"/>
                  </a:lnTo>
                  <a:close/>
                  <a:moveTo>
                    <a:pt x="3619680" y="1103967"/>
                  </a:moveTo>
                  <a:cubicBezTo>
                    <a:pt x="3624921" y="1104932"/>
                    <a:pt x="3630301" y="1108381"/>
                    <a:pt x="3635543" y="1110587"/>
                  </a:cubicBezTo>
                  <a:cubicBezTo>
                    <a:pt x="3793337" y="1179003"/>
                    <a:pt x="3950580" y="1247417"/>
                    <a:pt x="4108374" y="1315832"/>
                  </a:cubicBezTo>
                  <a:cubicBezTo>
                    <a:pt x="4650174" y="1551421"/>
                    <a:pt x="5191973" y="1787561"/>
                    <a:pt x="5733221" y="2023150"/>
                  </a:cubicBezTo>
                  <a:cubicBezTo>
                    <a:pt x="5775704" y="2041909"/>
                    <a:pt x="5775704" y="2041909"/>
                    <a:pt x="5750324" y="2082185"/>
                  </a:cubicBezTo>
                  <a:cubicBezTo>
                    <a:pt x="5277491" y="1876389"/>
                    <a:pt x="4804658" y="1670042"/>
                    <a:pt x="4331274" y="1464247"/>
                  </a:cubicBezTo>
                  <a:cubicBezTo>
                    <a:pt x="4095685" y="1361625"/>
                    <a:pt x="3860096" y="1258452"/>
                    <a:pt x="3623956" y="1157485"/>
                  </a:cubicBezTo>
                  <a:cubicBezTo>
                    <a:pt x="3598576" y="1147002"/>
                    <a:pt x="3591404" y="1135968"/>
                    <a:pt x="3604645" y="1112242"/>
                  </a:cubicBezTo>
                  <a:cubicBezTo>
                    <a:pt x="3609335" y="1104518"/>
                    <a:pt x="3614438" y="1103001"/>
                    <a:pt x="3619680" y="1103967"/>
                  </a:cubicBezTo>
                  <a:close/>
                  <a:moveTo>
                    <a:pt x="5103170" y="984163"/>
                  </a:moveTo>
                  <a:lnTo>
                    <a:pt x="5149124" y="984163"/>
                  </a:lnTo>
                  <a:cubicBezTo>
                    <a:pt x="5155469" y="984163"/>
                    <a:pt x="5160613" y="989307"/>
                    <a:pt x="5160613" y="995652"/>
                  </a:cubicBezTo>
                  <a:lnTo>
                    <a:pt x="5160613" y="1347747"/>
                  </a:lnTo>
                  <a:cubicBezTo>
                    <a:pt x="5160613" y="1354092"/>
                    <a:pt x="5155469" y="1359236"/>
                    <a:pt x="5149124" y="1359236"/>
                  </a:cubicBezTo>
                  <a:lnTo>
                    <a:pt x="5103170" y="1359236"/>
                  </a:lnTo>
                  <a:cubicBezTo>
                    <a:pt x="5096825" y="1359236"/>
                    <a:pt x="5091681" y="1354092"/>
                    <a:pt x="5091681" y="1347747"/>
                  </a:cubicBezTo>
                  <a:lnTo>
                    <a:pt x="5091681" y="995652"/>
                  </a:lnTo>
                  <a:cubicBezTo>
                    <a:pt x="5091681" y="989307"/>
                    <a:pt x="5096825" y="984163"/>
                    <a:pt x="5103170" y="984163"/>
                  </a:cubicBezTo>
                  <a:close/>
                  <a:moveTo>
                    <a:pt x="4804163" y="929693"/>
                  </a:moveTo>
                  <a:lnTo>
                    <a:pt x="4850117" y="929693"/>
                  </a:lnTo>
                  <a:cubicBezTo>
                    <a:pt x="4856462" y="929693"/>
                    <a:pt x="4861606" y="934837"/>
                    <a:pt x="4861606" y="941182"/>
                  </a:cubicBezTo>
                  <a:lnTo>
                    <a:pt x="4861606" y="1293277"/>
                  </a:lnTo>
                  <a:cubicBezTo>
                    <a:pt x="4861606" y="1299622"/>
                    <a:pt x="4856462" y="1304766"/>
                    <a:pt x="4850117" y="1304766"/>
                  </a:cubicBezTo>
                  <a:lnTo>
                    <a:pt x="4804163" y="1304766"/>
                  </a:lnTo>
                  <a:cubicBezTo>
                    <a:pt x="4797818" y="1304766"/>
                    <a:pt x="4792674" y="1299622"/>
                    <a:pt x="4792674" y="1293277"/>
                  </a:cubicBezTo>
                  <a:lnTo>
                    <a:pt x="4792674" y="941182"/>
                  </a:lnTo>
                  <a:cubicBezTo>
                    <a:pt x="4792674" y="934837"/>
                    <a:pt x="4797818" y="929693"/>
                    <a:pt x="4804163" y="929693"/>
                  </a:cubicBezTo>
                  <a:close/>
                  <a:moveTo>
                    <a:pt x="4496898" y="864765"/>
                  </a:moveTo>
                  <a:lnTo>
                    <a:pt x="4549459" y="864765"/>
                  </a:lnTo>
                  <a:cubicBezTo>
                    <a:pt x="4556717" y="864765"/>
                    <a:pt x="4562600" y="870648"/>
                    <a:pt x="4562600" y="877906"/>
                  </a:cubicBezTo>
                  <a:lnTo>
                    <a:pt x="4562600" y="1237157"/>
                  </a:lnTo>
                  <a:cubicBezTo>
                    <a:pt x="4562600" y="1244415"/>
                    <a:pt x="4556717" y="1250298"/>
                    <a:pt x="4549459" y="1250298"/>
                  </a:cubicBezTo>
                  <a:lnTo>
                    <a:pt x="4496898" y="1250298"/>
                  </a:lnTo>
                  <a:cubicBezTo>
                    <a:pt x="4489640" y="1250298"/>
                    <a:pt x="4483757" y="1244415"/>
                    <a:pt x="4483757" y="1237157"/>
                  </a:cubicBezTo>
                  <a:lnTo>
                    <a:pt x="4483757" y="877906"/>
                  </a:lnTo>
                  <a:cubicBezTo>
                    <a:pt x="4483757" y="870648"/>
                    <a:pt x="4489640" y="864765"/>
                    <a:pt x="4496898" y="864765"/>
                  </a:cubicBezTo>
                  <a:close/>
                  <a:moveTo>
                    <a:pt x="4203459" y="789088"/>
                  </a:moveTo>
                  <a:lnTo>
                    <a:pt x="4243638" y="789088"/>
                  </a:lnTo>
                  <a:cubicBezTo>
                    <a:pt x="4249186" y="789088"/>
                    <a:pt x="4253683" y="793585"/>
                    <a:pt x="4253683" y="799133"/>
                  </a:cubicBezTo>
                  <a:lnTo>
                    <a:pt x="4253683" y="1175325"/>
                  </a:lnTo>
                  <a:cubicBezTo>
                    <a:pt x="4253683" y="1180873"/>
                    <a:pt x="4249186" y="1185370"/>
                    <a:pt x="4243638" y="1185370"/>
                  </a:cubicBezTo>
                  <a:lnTo>
                    <a:pt x="4203459" y="1185370"/>
                  </a:lnTo>
                  <a:cubicBezTo>
                    <a:pt x="4197911" y="1185370"/>
                    <a:pt x="4193414" y="1180873"/>
                    <a:pt x="4193414" y="1175325"/>
                  </a:cubicBezTo>
                  <a:lnTo>
                    <a:pt x="4193414" y="799133"/>
                  </a:lnTo>
                  <a:cubicBezTo>
                    <a:pt x="4193414" y="793585"/>
                    <a:pt x="4197911" y="789088"/>
                    <a:pt x="4203459" y="789088"/>
                  </a:cubicBezTo>
                  <a:close/>
                  <a:moveTo>
                    <a:pt x="3913116" y="713411"/>
                  </a:moveTo>
                  <a:lnTo>
                    <a:pt x="3953295" y="713411"/>
                  </a:lnTo>
                  <a:cubicBezTo>
                    <a:pt x="3958843" y="713411"/>
                    <a:pt x="3963340" y="717908"/>
                    <a:pt x="3963340" y="723456"/>
                  </a:cubicBezTo>
                  <a:lnTo>
                    <a:pt x="3963340" y="1099648"/>
                  </a:lnTo>
                  <a:cubicBezTo>
                    <a:pt x="3963340" y="1105196"/>
                    <a:pt x="3958843" y="1109693"/>
                    <a:pt x="3953295" y="1109693"/>
                  </a:cubicBezTo>
                  <a:lnTo>
                    <a:pt x="3913116" y="1109693"/>
                  </a:lnTo>
                  <a:cubicBezTo>
                    <a:pt x="3907568" y="1109693"/>
                    <a:pt x="3903071" y="1105196"/>
                    <a:pt x="3903071" y="1099648"/>
                  </a:cubicBezTo>
                  <a:lnTo>
                    <a:pt x="3903071" y="723456"/>
                  </a:lnTo>
                  <a:cubicBezTo>
                    <a:pt x="3903071" y="717908"/>
                    <a:pt x="3907568" y="713411"/>
                    <a:pt x="3913116" y="713411"/>
                  </a:cubicBezTo>
                  <a:close/>
                  <a:moveTo>
                    <a:pt x="3622773" y="637734"/>
                  </a:moveTo>
                  <a:lnTo>
                    <a:pt x="3662952" y="637734"/>
                  </a:lnTo>
                  <a:cubicBezTo>
                    <a:pt x="3668500" y="637734"/>
                    <a:pt x="3672997" y="642231"/>
                    <a:pt x="3672997" y="647779"/>
                  </a:cubicBezTo>
                  <a:lnTo>
                    <a:pt x="3672997" y="1023971"/>
                  </a:lnTo>
                  <a:cubicBezTo>
                    <a:pt x="3672997" y="1029519"/>
                    <a:pt x="3668500" y="1034016"/>
                    <a:pt x="3662952" y="1034016"/>
                  </a:cubicBezTo>
                  <a:lnTo>
                    <a:pt x="3622773" y="1034016"/>
                  </a:lnTo>
                  <a:cubicBezTo>
                    <a:pt x="3617225" y="1034016"/>
                    <a:pt x="3612728" y="1029519"/>
                    <a:pt x="3612728" y="1023971"/>
                  </a:cubicBezTo>
                  <a:lnTo>
                    <a:pt x="3612728" y="647779"/>
                  </a:lnTo>
                  <a:cubicBezTo>
                    <a:pt x="3612728" y="642231"/>
                    <a:pt x="3617225" y="637734"/>
                    <a:pt x="3622773" y="637734"/>
                  </a:cubicBezTo>
                  <a:close/>
                  <a:moveTo>
                    <a:pt x="2020697" y="566720"/>
                  </a:moveTo>
                  <a:cubicBezTo>
                    <a:pt x="2029042" y="566720"/>
                    <a:pt x="2037180" y="569065"/>
                    <a:pt x="2044904" y="575962"/>
                  </a:cubicBezTo>
                  <a:cubicBezTo>
                    <a:pt x="2038835" y="676377"/>
                    <a:pt x="2041594" y="1046036"/>
                    <a:pt x="2041041" y="1132106"/>
                  </a:cubicBezTo>
                  <a:cubicBezTo>
                    <a:pt x="2041041" y="1135968"/>
                    <a:pt x="2038284" y="1135968"/>
                    <a:pt x="2036076" y="1137623"/>
                  </a:cubicBezTo>
                  <a:cubicBezTo>
                    <a:pt x="1460070" y="1440523"/>
                    <a:pt x="883512" y="1743975"/>
                    <a:pt x="300884" y="2050184"/>
                  </a:cubicBezTo>
                  <a:cubicBezTo>
                    <a:pt x="331781" y="2051288"/>
                    <a:pt x="326816" y="2069496"/>
                    <a:pt x="326816" y="2084944"/>
                  </a:cubicBezTo>
                  <a:cubicBezTo>
                    <a:pt x="326816" y="2102599"/>
                    <a:pt x="312471" y="2098737"/>
                    <a:pt x="302539" y="2099289"/>
                  </a:cubicBezTo>
                  <a:cubicBezTo>
                    <a:pt x="290953" y="2099840"/>
                    <a:pt x="283780" y="2102048"/>
                    <a:pt x="284333" y="2116392"/>
                  </a:cubicBezTo>
                  <a:cubicBezTo>
                    <a:pt x="285988" y="2175427"/>
                    <a:pt x="289851" y="3381510"/>
                    <a:pt x="289851" y="3396406"/>
                  </a:cubicBezTo>
                  <a:cubicBezTo>
                    <a:pt x="274953" y="3393647"/>
                    <a:pt x="274953" y="3393647"/>
                    <a:pt x="250126" y="3393647"/>
                  </a:cubicBezTo>
                  <a:cubicBezTo>
                    <a:pt x="247918" y="3321371"/>
                    <a:pt x="241298" y="2146186"/>
                    <a:pt x="234677" y="2103151"/>
                  </a:cubicBezTo>
                  <a:cubicBezTo>
                    <a:pt x="231367" y="2102599"/>
                    <a:pt x="227504" y="2101495"/>
                    <a:pt x="224194" y="2100944"/>
                  </a:cubicBezTo>
                  <a:cubicBezTo>
                    <a:pt x="217021" y="2097082"/>
                    <a:pt x="210401" y="2098185"/>
                    <a:pt x="204884" y="2100944"/>
                  </a:cubicBezTo>
                  <a:cubicBezTo>
                    <a:pt x="143641" y="2134600"/>
                    <a:pt x="78537" y="2162186"/>
                    <a:pt x="20054" y="2201359"/>
                  </a:cubicBezTo>
                  <a:cubicBezTo>
                    <a:pt x="16743" y="2204118"/>
                    <a:pt x="12881" y="2204118"/>
                    <a:pt x="9019" y="2201359"/>
                  </a:cubicBezTo>
                  <a:cubicBezTo>
                    <a:pt x="-5877" y="2157772"/>
                    <a:pt x="-5877" y="2157772"/>
                    <a:pt x="36606" y="2135703"/>
                  </a:cubicBezTo>
                  <a:cubicBezTo>
                    <a:pt x="678268" y="1798044"/>
                    <a:pt x="1319379" y="1460385"/>
                    <a:pt x="1960489" y="1122727"/>
                  </a:cubicBezTo>
                  <a:cubicBezTo>
                    <a:pt x="1970972" y="1117209"/>
                    <a:pt x="1983662" y="1115554"/>
                    <a:pt x="1989179" y="1102864"/>
                  </a:cubicBezTo>
                  <a:cubicBezTo>
                    <a:pt x="1984214" y="1022863"/>
                    <a:pt x="1989731" y="639962"/>
                    <a:pt x="1989731" y="607962"/>
                  </a:cubicBezTo>
                  <a:cubicBezTo>
                    <a:pt x="1990283" y="595272"/>
                    <a:pt x="1988628" y="583134"/>
                    <a:pt x="1995248" y="571548"/>
                  </a:cubicBezTo>
                  <a:cubicBezTo>
                    <a:pt x="2003800" y="569065"/>
                    <a:pt x="2012352" y="566720"/>
                    <a:pt x="2020697" y="566720"/>
                  </a:cubicBezTo>
                  <a:close/>
                  <a:moveTo>
                    <a:pt x="4322240" y="340924"/>
                  </a:moveTo>
                  <a:cubicBezTo>
                    <a:pt x="4325481" y="337890"/>
                    <a:pt x="4331274" y="337890"/>
                    <a:pt x="4341206" y="340924"/>
                  </a:cubicBezTo>
                  <a:cubicBezTo>
                    <a:pt x="4410723" y="361890"/>
                    <a:pt x="4411275" y="361338"/>
                    <a:pt x="4411275" y="433615"/>
                  </a:cubicBezTo>
                  <a:cubicBezTo>
                    <a:pt x="4411275" y="453476"/>
                    <a:pt x="4411275" y="472787"/>
                    <a:pt x="4411275" y="492098"/>
                  </a:cubicBezTo>
                  <a:cubicBezTo>
                    <a:pt x="4411275" y="526305"/>
                    <a:pt x="4410723" y="559961"/>
                    <a:pt x="4411827" y="594168"/>
                  </a:cubicBezTo>
                  <a:cubicBezTo>
                    <a:pt x="4412378" y="610720"/>
                    <a:pt x="4409620" y="617341"/>
                    <a:pt x="4390309" y="611271"/>
                  </a:cubicBezTo>
                  <a:cubicBezTo>
                    <a:pt x="4321895" y="590306"/>
                    <a:pt x="4321343" y="590858"/>
                    <a:pt x="4320791" y="519133"/>
                  </a:cubicBezTo>
                  <a:cubicBezTo>
                    <a:pt x="4320240" y="465615"/>
                    <a:pt x="4320240" y="412649"/>
                    <a:pt x="4318585" y="359131"/>
                  </a:cubicBezTo>
                  <a:cubicBezTo>
                    <a:pt x="4318309" y="350028"/>
                    <a:pt x="4318998" y="343959"/>
                    <a:pt x="4322240" y="340924"/>
                  </a:cubicBezTo>
                  <a:close/>
                  <a:moveTo>
                    <a:pt x="4323136" y="254819"/>
                  </a:moveTo>
                  <a:cubicBezTo>
                    <a:pt x="4338033" y="254601"/>
                    <a:pt x="4346539" y="255865"/>
                    <a:pt x="4370447" y="259819"/>
                  </a:cubicBezTo>
                  <a:cubicBezTo>
                    <a:pt x="4406862" y="266992"/>
                    <a:pt x="4496149" y="293659"/>
                    <a:pt x="4524380" y="306165"/>
                  </a:cubicBezTo>
                  <a:cubicBezTo>
                    <a:pt x="4536518" y="312234"/>
                    <a:pt x="4544242" y="319958"/>
                    <a:pt x="4539829" y="334854"/>
                  </a:cubicBezTo>
                  <a:cubicBezTo>
                    <a:pt x="4532656" y="368510"/>
                    <a:pt x="4527138" y="371269"/>
                    <a:pt x="4492931" y="365751"/>
                  </a:cubicBezTo>
                  <a:cubicBezTo>
                    <a:pt x="4450448" y="359131"/>
                    <a:pt x="4412378" y="337062"/>
                    <a:pt x="4368792" y="333199"/>
                  </a:cubicBezTo>
                  <a:cubicBezTo>
                    <a:pt x="4343964" y="329338"/>
                    <a:pt x="4318032" y="326579"/>
                    <a:pt x="4292102" y="323269"/>
                  </a:cubicBezTo>
                  <a:cubicBezTo>
                    <a:pt x="4121249" y="325659"/>
                    <a:pt x="3865430" y="337062"/>
                    <a:pt x="3779544" y="330440"/>
                  </a:cubicBezTo>
                  <a:cubicBezTo>
                    <a:pt x="3693658" y="323820"/>
                    <a:pt x="3700463" y="295498"/>
                    <a:pt x="3776785" y="283544"/>
                  </a:cubicBezTo>
                  <a:cubicBezTo>
                    <a:pt x="3853107" y="271591"/>
                    <a:pt x="4138537" y="262671"/>
                    <a:pt x="4237480" y="258717"/>
                  </a:cubicBezTo>
                  <a:cubicBezTo>
                    <a:pt x="4286952" y="256739"/>
                    <a:pt x="4308240" y="255038"/>
                    <a:pt x="4323136" y="254819"/>
                  </a:cubicBezTo>
                  <a:close/>
                  <a:moveTo>
                    <a:pt x="3447403" y="82715"/>
                  </a:moveTo>
                  <a:cubicBezTo>
                    <a:pt x="3470024" y="82163"/>
                    <a:pt x="3492645" y="86025"/>
                    <a:pt x="3514714" y="90438"/>
                  </a:cubicBezTo>
                  <a:cubicBezTo>
                    <a:pt x="3531817" y="94301"/>
                    <a:pt x="3540093" y="102578"/>
                    <a:pt x="3540093" y="120233"/>
                  </a:cubicBezTo>
                  <a:cubicBezTo>
                    <a:pt x="3540093" y="204648"/>
                    <a:pt x="3540093" y="289062"/>
                    <a:pt x="3540093" y="374029"/>
                  </a:cubicBezTo>
                  <a:cubicBezTo>
                    <a:pt x="3540093" y="383408"/>
                    <a:pt x="3540646" y="394443"/>
                    <a:pt x="3526852" y="397753"/>
                  </a:cubicBezTo>
                  <a:cubicBezTo>
                    <a:pt x="3523542" y="396649"/>
                    <a:pt x="3520231" y="394994"/>
                    <a:pt x="3516369" y="393891"/>
                  </a:cubicBezTo>
                  <a:cubicBezTo>
                    <a:pt x="3492645" y="383960"/>
                    <a:pt x="3459540" y="385615"/>
                    <a:pt x="3447403" y="364650"/>
                  </a:cubicBezTo>
                  <a:cubicBezTo>
                    <a:pt x="3436369" y="345891"/>
                    <a:pt x="3443540" y="316649"/>
                    <a:pt x="3442989" y="291821"/>
                  </a:cubicBezTo>
                  <a:cubicBezTo>
                    <a:pt x="3441885" y="231131"/>
                    <a:pt x="3440230" y="170440"/>
                    <a:pt x="3439679" y="109750"/>
                  </a:cubicBezTo>
                  <a:cubicBezTo>
                    <a:pt x="3439679" y="100370"/>
                    <a:pt x="3435265" y="88784"/>
                    <a:pt x="3447403" y="82715"/>
                  </a:cubicBezTo>
                  <a:close/>
                  <a:moveTo>
                    <a:pt x="3440149" y="298"/>
                  </a:moveTo>
                  <a:cubicBezTo>
                    <a:pt x="3453880" y="-380"/>
                    <a:pt x="3468047" y="45"/>
                    <a:pt x="3484369" y="2161"/>
                  </a:cubicBezTo>
                  <a:cubicBezTo>
                    <a:pt x="3549658" y="10621"/>
                    <a:pt x="3637933" y="56782"/>
                    <a:pt x="3673613" y="71127"/>
                  </a:cubicBezTo>
                  <a:cubicBezTo>
                    <a:pt x="3709292" y="85473"/>
                    <a:pt x="3696234" y="73334"/>
                    <a:pt x="3698441" y="88230"/>
                  </a:cubicBezTo>
                  <a:cubicBezTo>
                    <a:pt x="3685751" y="129611"/>
                    <a:pt x="3691820" y="123541"/>
                    <a:pt x="3650992" y="113611"/>
                  </a:cubicBezTo>
                  <a:cubicBezTo>
                    <a:pt x="3615130" y="104231"/>
                    <a:pt x="3581474" y="87679"/>
                    <a:pt x="3543404" y="86575"/>
                  </a:cubicBezTo>
                  <a:cubicBezTo>
                    <a:pt x="3510852" y="69472"/>
                    <a:pt x="3476093" y="57334"/>
                    <a:pt x="3439127" y="58990"/>
                  </a:cubicBezTo>
                  <a:lnTo>
                    <a:pt x="2952501" y="84369"/>
                  </a:lnTo>
                  <a:cubicBezTo>
                    <a:pt x="2932087" y="85473"/>
                    <a:pt x="2912224" y="85473"/>
                    <a:pt x="2891810" y="86024"/>
                  </a:cubicBezTo>
                  <a:cubicBezTo>
                    <a:pt x="2868085" y="77196"/>
                    <a:pt x="2831029" y="86208"/>
                    <a:pt x="2818430" y="81059"/>
                  </a:cubicBezTo>
                  <a:cubicBezTo>
                    <a:pt x="2805832" y="75909"/>
                    <a:pt x="2811625" y="60184"/>
                    <a:pt x="2816223" y="55127"/>
                  </a:cubicBezTo>
                  <a:cubicBezTo>
                    <a:pt x="2820821" y="50070"/>
                    <a:pt x="2836086" y="53472"/>
                    <a:pt x="2846016" y="50713"/>
                  </a:cubicBezTo>
                  <a:lnTo>
                    <a:pt x="3281884" y="20367"/>
                  </a:lnTo>
                  <a:cubicBezTo>
                    <a:pt x="3361678" y="14298"/>
                    <a:pt x="3398955" y="2332"/>
                    <a:pt x="3440149" y="298"/>
                  </a:cubicBez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4A88196B-D4CC-4724-AD96-83923428891A}"/>
                </a:ext>
              </a:extLst>
            </p:cNvPr>
            <p:cNvSpPr/>
            <p:nvPr/>
          </p:nvSpPr>
          <p:spPr>
            <a:xfrm>
              <a:off x="4986203" y="1484955"/>
              <a:ext cx="3491350" cy="1901585"/>
            </a:xfrm>
            <a:custGeom>
              <a:avLst/>
              <a:gdLst>
                <a:gd name="connsiteX0" fmla="*/ 1349534 w 3491350"/>
                <a:gd name="connsiteY0" fmla="*/ 830126 h 1901585"/>
                <a:gd name="connsiteX1" fmla="*/ 1504018 w 3491350"/>
                <a:gd name="connsiteY1" fmla="*/ 830126 h 1901585"/>
                <a:gd name="connsiteX2" fmla="*/ 1525536 w 3491350"/>
                <a:gd name="connsiteY2" fmla="*/ 859919 h 1901585"/>
                <a:gd name="connsiteX3" fmla="*/ 1552018 w 3491350"/>
                <a:gd name="connsiteY3" fmla="*/ 920058 h 1901585"/>
                <a:gd name="connsiteX4" fmla="*/ 2540167 w 3491350"/>
                <a:gd name="connsiteY4" fmla="*/ 1343787 h 1901585"/>
                <a:gd name="connsiteX5" fmla="*/ 3417970 w 3491350"/>
                <a:gd name="connsiteY5" fmla="*/ 1723376 h 1901585"/>
                <a:gd name="connsiteX6" fmla="*/ 3485281 w 3491350"/>
                <a:gd name="connsiteY6" fmla="*/ 1826550 h 1901585"/>
                <a:gd name="connsiteX7" fmla="*/ 3491350 w 3491350"/>
                <a:gd name="connsiteY7" fmla="*/ 1901034 h 1901585"/>
                <a:gd name="connsiteX8" fmla="*/ 3486936 w 3491350"/>
                <a:gd name="connsiteY8" fmla="*/ 1901585 h 1901585"/>
                <a:gd name="connsiteX9" fmla="*/ 3126105 w 3491350"/>
                <a:gd name="connsiteY9" fmla="*/ 1743239 h 1901585"/>
                <a:gd name="connsiteX10" fmla="*/ 2150094 w 3491350"/>
                <a:gd name="connsiteY10" fmla="*/ 1312890 h 1901585"/>
                <a:gd name="connsiteX11" fmla="*/ 1345120 w 3491350"/>
                <a:gd name="connsiteY11" fmla="*/ 958679 h 1901585"/>
                <a:gd name="connsiteX12" fmla="*/ 1301533 w 3491350"/>
                <a:gd name="connsiteY12" fmla="*/ 885298 h 1901585"/>
                <a:gd name="connsiteX13" fmla="*/ 1349534 w 3491350"/>
                <a:gd name="connsiteY13" fmla="*/ 830126 h 1901585"/>
                <a:gd name="connsiteX14" fmla="*/ 599110 w 3491350"/>
                <a:gd name="connsiteY14" fmla="*/ 323 h 1901585"/>
                <a:gd name="connsiteX15" fmla="*/ 614627 w 3491350"/>
                <a:gd name="connsiteY15" fmla="*/ 5840 h 1901585"/>
                <a:gd name="connsiteX16" fmla="*/ 1128288 w 3491350"/>
                <a:gd name="connsiteY16" fmla="*/ 192324 h 1901585"/>
                <a:gd name="connsiteX17" fmla="*/ 1478638 w 3491350"/>
                <a:gd name="connsiteY17" fmla="*/ 320325 h 1901585"/>
                <a:gd name="connsiteX18" fmla="*/ 1509535 w 3491350"/>
                <a:gd name="connsiteY18" fmla="*/ 342947 h 1901585"/>
                <a:gd name="connsiteX19" fmla="*/ 1497397 w 3491350"/>
                <a:gd name="connsiteY19" fmla="*/ 370533 h 1901585"/>
                <a:gd name="connsiteX20" fmla="*/ 1501258 w 3491350"/>
                <a:gd name="connsiteY20" fmla="*/ 418534 h 1901585"/>
                <a:gd name="connsiteX21" fmla="*/ 1518914 w 3491350"/>
                <a:gd name="connsiteY21" fmla="*/ 458258 h 1901585"/>
                <a:gd name="connsiteX22" fmla="*/ 1482499 w 3491350"/>
                <a:gd name="connsiteY22" fmla="*/ 481982 h 1901585"/>
                <a:gd name="connsiteX23" fmla="*/ 1234221 w 3491350"/>
                <a:gd name="connsiteY23" fmla="*/ 374948 h 1901585"/>
                <a:gd name="connsiteX24" fmla="*/ 1028977 w 3491350"/>
                <a:gd name="connsiteY24" fmla="*/ 286671 h 1901585"/>
                <a:gd name="connsiteX25" fmla="*/ 983735 w 3491350"/>
                <a:gd name="connsiteY25" fmla="*/ 277291 h 1901585"/>
                <a:gd name="connsiteX26" fmla="*/ 537385 w 3491350"/>
                <a:gd name="connsiteY26" fmla="*/ 283912 h 1901585"/>
                <a:gd name="connsiteX27" fmla="*/ 57380 w 3491350"/>
                <a:gd name="connsiteY27" fmla="*/ 294946 h 1901585"/>
                <a:gd name="connsiteX28" fmla="*/ 1103 w 3491350"/>
                <a:gd name="connsiteY28" fmla="*/ 294946 h 1901585"/>
                <a:gd name="connsiteX29" fmla="*/ 0 w 3491350"/>
                <a:gd name="connsiteY29" fmla="*/ 288326 h 1901585"/>
                <a:gd name="connsiteX30" fmla="*/ 583179 w 3491350"/>
                <a:gd name="connsiteY30" fmla="*/ 6391 h 1901585"/>
                <a:gd name="connsiteX31" fmla="*/ 599110 w 3491350"/>
                <a:gd name="connsiteY31" fmla="*/ 323 h 190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350" h="1901585">
                  <a:moveTo>
                    <a:pt x="1349534" y="830126"/>
                  </a:moveTo>
                  <a:cubicBezTo>
                    <a:pt x="1400845" y="830126"/>
                    <a:pt x="1452707" y="830677"/>
                    <a:pt x="1504018" y="830126"/>
                  </a:cubicBezTo>
                  <a:cubicBezTo>
                    <a:pt x="1527191" y="829574"/>
                    <a:pt x="1532708" y="837850"/>
                    <a:pt x="1525536" y="859919"/>
                  </a:cubicBezTo>
                  <a:cubicBezTo>
                    <a:pt x="1511191" y="901851"/>
                    <a:pt x="1511742" y="902954"/>
                    <a:pt x="1552018" y="920058"/>
                  </a:cubicBezTo>
                  <a:cubicBezTo>
                    <a:pt x="1881402" y="1061301"/>
                    <a:pt x="2210785" y="1201992"/>
                    <a:pt x="2540167" y="1343787"/>
                  </a:cubicBezTo>
                  <a:cubicBezTo>
                    <a:pt x="2833136" y="1469581"/>
                    <a:pt x="3125553" y="1596479"/>
                    <a:pt x="3417970" y="1723376"/>
                  </a:cubicBezTo>
                  <a:cubicBezTo>
                    <a:pt x="3497971" y="1758136"/>
                    <a:pt x="3482522" y="1735515"/>
                    <a:pt x="3485281" y="1826550"/>
                  </a:cubicBezTo>
                  <a:cubicBezTo>
                    <a:pt x="3486385" y="1851930"/>
                    <a:pt x="3489144" y="1876206"/>
                    <a:pt x="3491350" y="1901034"/>
                  </a:cubicBezTo>
                  <a:cubicBezTo>
                    <a:pt x="3489695" y="1901585"/>
                    <a:pt x="3488591" y="1901585"/>
                    <a:pt x="3486936" y="1901585"/>
                  </a:cubicBezTo>
                  <a:cubicBezTo>
                    <a:pt x="3366659" y="1848619"/>
                    <a:pt x="3246382" y="1796205"/>
                    <a:pt x="3126105" y="1743239"/>
                  </a:cubicBezTo>
                  <a:cubicBezTo>
                    <a:pt x="2800584" y="1599789"/>
                    <a:pt x="2475614" y="1456339"/>
                    <a:pt x="2150094" y="1312890"/>
                  </a:cubicBezTo>
                  <a:cubicBezTo>
                    <a:pt x="1881953" y="1194820"/>
                    <a:pt x="1614364" y="1075094"/>
                    <a:pt x="1345120" y="958679"/>
                  </a:cubicBezTo>
                  <a:cubicBezTo>
                    <a:pt x="1307603" y="942678"/>
                    <a:pt x="1305395" y="916195"/>
                    <a:pt x="1301533" y="885298"/>
                  </a:cubicBezTo>
                  <a:cubicBezTo>
                    <a:pt x="1295463" y="830126"/>
                    <a:pt x="1295463" y="830126"/>
                    <a:pt x="1349534" y="830126"/>
                  </a:cubicBezTo>
                  <a:close/>
                  <a:moveTo>
                    <a:pt x="599110" y="323"/>
                  </a:moveTo>
                  <a:cubicBezTo>
                    <a:pt x="604559" y="1288"/>
                    <a:pt x="609938" y="4185"/>
                    <a:pt x="614627" y="5840"/>
                  </a:cubicBezTo>
                  <a:cubicBezTo>
                    <a:pt x="785112" y="69840"/>
                    <a:pt x="957252" y="130531"/>
                    <a:pt x="1128288" y="192324"/>
                  </a:cubicBezTo>
                  <a:cubicBezTo>
                    <a:pt x="1245255" y="234807"/>
                    <a:pt x="1361671" y="278946"/>
                    <a:pt x="1478638" y="320325"/>
                  </a:cubicBezTo>
                  <a:cubicBezTo>
                    <a:pt x="1490224" y="324188"/>
                    <a:pt x="1507327" y="324739"/>
                    <a:pt x="1509535" y="342947"/>
                  </a:cubicBezTo>
                  <a:cubicBezTo>
                    <a:pt x="1505672" y="352326"/>
                    <a:pt x="1502913" y="362257"/>
                    <a:pt x="1497397" y="370533"/>
                  </a:cubicBezTo>
                  <a:cubicBezTo>
                    <a:pt x="1486914" y="388188"/>
                    <a:pt x="1489673" y="403086"/>
                    <a:pt x="1501258" y="418534"/>
                  </a:cubicBezTo>
                  <a:cubicBezTo>
                    <a:pt x="1510086" y="430120"/>
                    <a:pt x="1519466" y="441706"/>
                    <a:pt x="1518914" y="458258"/>
                  </a:cubicBezTo>
                  <a:cubicBezTo>
                    <a:pt x="1517811" y="485845"/>
                    <a:pt x="1507327" y="492465"/>
                    <a:pt x="1482499" y="481982"/>
                  </a:cubicBezTo>
                  <a:cubicBezTo>
                    <a:pt x="1399740" y="446120"/>
                    <a:pt x="1316980" y="410810"/>
                    <a:pt x="1234221" y="374948"/>
                  </a:cubicBezTo>
                  <a:cubicBezTo>
                    <a:pt x="1165807" y="345706"/>
                    <a:pt x="1097391" y="315911"/>
                    <a:pt x="1028977" y="286671"/>
                  </a:cubicBezTo>
                  <a:cubicBezTo>
                    <a:pt x="1014632" y="280601"/>
                    <a:pt x="999183" y="277291"/>
                    <a:pt x="983735" y="277291"/>
                  </a:cubicBezTo>
                  <a:cubicBezTo>
                    <a:pt x="834768" y="279498"/>
                    <a:pt x="685801" y="279498"/>
                    <a:pt x="537385" y="283912"/>
                  </a:cubicBezTo>
                  <a:cubicBezTo>
                    <a:pt x="376832" y="288877"/>
                    <a:pt x="217382" y="293291"/>
                    <a:pt x="57380" y="294946"/>
                  </a:cubicBezTo>
                  <a:cubicBezTo>
                    <a:pt x="38621" y="294946"/>
                    <a:pt x="19863" y="294946"/>
                    <a:pt x="1103" y="294946"/>
                  </a:cubicBezTo>
                  <a:cubicBezTo>
                    <a:pt x="551" y="292740"/>
                    <a:pt x="551" y="290532"/>
                    <a:pt x="0" y="288326"/>
                  </a:cubicBezTo>
                  <a:cubicBezTo>
                    <a:pt x="194209" y="194531"/>
                    <a:pt x="388970" y="100186"/>
                    <a:pt x="583179" y="6391"/>
                  </a:cubicBezTo>
                  <a:cubicBezTo>
                    <a:pt x="588145" y="322"/>
                    <a:pt x="593662" y="-643"/>
                    <a:pt x="599110" y="3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A810F4CA-9A1E-4B61-9CD4-9DEF9EEC54D9}"/>
                </a:ext>
              </a:extLst>
            </p:cNvPr>
            <p:cNvSpPr/>
            <p:nvPr/>
          </p:nvSpPr>
          <p:spPr>
            <a:xfrm>
              <a:off x="6633119" y="2315080"/>
              <a:ext cx="3274519" cy="1049943"/>
            </a:xfrm>
            <a:custGeom>
              <a:avLst/>
              <a:gdLst>
                <a:gd name="connsiteX0" fmla="*/ 908605 w 3058748"/>
                <a:gd name="connsiteY0" fmla="*/ 166981 h 980757"/>
                <a:gd name="connsiteX1" fmla="*/ 928190 w 3058748"/>
                <a:gd name="connsiteY1" fmla="*/ 177804 h 980757"/>
                <a:gd name="connsiteX2" fmla="*/ 1408519 w 3058748"/>
                <a:gd name="connsiteY2" fmla="*/ 269541 h 980757"/>
                <a:gd name="connsiteX3" fmla="*/ 1556947 w 3058748"/>
                <a:gd name="connsiteY3" fmla="*/ 327778 h 980757"/>
                <a:gd name="connsiteX4" fmla="*/ 2148597 w 3058748"/>
                <a:gd name="connsiteY4" fmla="*/ 582373 h 980757"/>
                <a:gd name="connsiteX5" fmla="*/ 3051533 w 3058748"/>
                <a:gd name="connsiteY5" fmla="*/ 972512 h 980757"/>
                <a:gd name="connsiteX6" fmla="*/ 3058748 w 3058748"/>
                <a:gd name="connsiteY6" fmla="*/ 980758 h 980757"/>
                <a:gd name="connsiteX7" fmla="*/ 2862391 w 3058748"/>
                <a:gd name="connsiteY7" fmla="*/ 959112 h 980757"/>
                <a:gd name="connsiteX8" fmla="*/ 2514513 w 3058748"/>
                <a:gd name="connsiteY8" fmla="*/ 920459 h 980757"/>
                <a:gd name="connsiteX9" fmla="*/ 2171789 w 3058748"/>
                <a:gd name="connsiteY9" fmla="*/ 882321 h 980757"/>
                <a:gd name="connsiteX10" fmla="*/ 2033668 w 3058748"/>
                <a:gd name="connsiteY10" fmla="*/ 868406 h 980757"/>
                <a:gd name="connsiteX11" fmla="*/ 1849680 w 3058748"/>
                <a:gd name="connsiteY11" fmla="*/ 814292 h 980757"/>
                <a:gd name="connsiteX12" fmla="*/ 832330 w 3058748"/>
                <a:gd name="connsiteY12" fmla="*/ 370039 h 980757"/>
                <a:gd name="connsiteX13" fmla="*/ 56176 w 3058748"/>
                <a:gd name="connsiteY13" fmla="*/ 30922 h 980757"/>
                <a:gd name="connsiteX14" fmla="*/ 0 w 3058748"/>
                <a:gd name="connsiteY14" fmla="*/ 0 h 980757"/>
                <a:gd name="connsiteX15" fmla="*/ 193265 w 3058748"/>
                <a:gd name="connsiteY15" fmla="*/ 37107 h 980757"/>
                <a:gd name="connsiteX16" fmla="*/ 274695 w 3058748"/>
                <a:gd name="connsiteY16" fmla="*/ 48961 h 980757"/>
                <a:gd name="connsiteX17" fmla="*/ 274179 w 3058748"/>
                <a:gd name="connsiteY17" fmla="*/ 48961 h 980757"/>
                <a:gd name="connsiteX18" fmla="*/ 564335 w 3058748"/>
                <a:gd name="connsiteY18" fmla="*/ 98436 h 980757"/>
                <a:gd name="connsiteX19" fmla="*/ 573096 w 3058748"/>
                <a:gd name="connsiteY19" fmla="*/ 97406 h 980757"/>
                <a:gd name="connsiteX20" fmla="*/ 598350 w 3058748"/>
                <a:gd name="connsiteY20" fmla="*/ 97921 h 980757"/>
                <a:gd name="connsiteX21" fmla="*/ 709155 w 3058748"/>
                <a:gd name="connsiteY21" fmla="*/ 127813 h 980757"/>
                <a:gd name="connsiteX22" fmla="*/ 863768 w 3058748"/>
                <a:gd name="connsiteY22" fmla="*/ 158220 h 980757"/>
                <a:gd name="connsiteX23" fmla="*/ 879229 w 3058748"/>
                <a:gd name="connsiteY23" fmla="*/ 158735 h 980757"/>
                <a:gd name="connsiteX24" fmla="*/ 908605 w 3058748"/>
                <a:gd name="connsiteY24" fmla="*/ 166981 h 980757"/>
                <a:gd name="connsiteX0" fmla="*/ 879229 w 3058748"/>
                <a:gd name="connsiteY0" fmla="*/ 158735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23" fmla="*/ 879229 w 3058748"/>
                <a:gd name="connsiteY23" fmla="*/ 158735 h 980758"/>
                <a:gd name="connsiteX0" fmla="*/ 863768 w 3058748"/>
                <a:gd name="connsiteY0" fmla="*/ 15822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709155 w 3058748"/>
                <a:gd name="connsiteY20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709155 w 3058748"/>
                <a:gd name="connsiteY19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709155 w 3058748"/>
                <a:gd name="connsiteY18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709155 w 3058748"/>
                <a:gd name="connsiteY17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274695 w 3058748"/>
                <a:gd name="connsiteY15" fmla="*/ 48961 h 980758"/>
                <a:gd name="connsiteX16" fmla="*/ 709155 w 3058748"/>
                <a:gd name="connsiteY16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709155 w 3058748"/>
                <a:gd name="connsiteY15" fmla="*/ 127813 h 980758"/>
                <a:gd name="connsiteX0" fmla="*/ 0 w 3058748"/>
                <a:gd name="connsiteY0" fmla="*/ 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2148597 w 3058748"/>
                <a:gd name="connsiteY3" fmla="*/ 582373 h 980758"/>
                <a:gd name="connsiteX4" fmla="*/ 3051533 w 3058748"/>
                <a:gd name="connsiteY4" fmla="*/ 972512 h 980758"/>
                <a:gd name="connsiteX5" fmla="*/ 3058748 w 3058748"/>
                <a:gd name="connsiteY5" fmla="*/ 980758 h 980758"/>
                <a:gd name="connsiteX6" fmla="*/ 2862391 w 3058748"/>
                <a:gd name="connsiteY6" fmla="*/ 959112 h 980758"/>
                <a:gd name="connsiteX7" fmla="*/ 2514513 w 3058748"/>
                <a:gd name="connsiteY7" fmla="*/ 920459 h 980758"/>
                <a:gd name="connsiteX8" fmla="*/ 2171789 w 3058748"/>
                <a:gd name="connsiteY8" fmla="*/ 882321 h 980758"/>
                <a:gd name="connsiteX9" fmla="*/ 2033668 w 3058748"/>
                <a:gd name="connsiteY9" fmla="*/ 868406 h 980758"/>
                <a:gd name="connsiteX10" fmla="*/ 1849680 w 3058748"/>
                <a:gd name="connsiteY10" fmla="*/ 814292 h 980758"/>
                <a:gd name="connsiteX11" fmla="*/ 832330 w 3058748"/>
                <a:gd name="connsiteY11" fmla="*/ 370039 h 980758"/>
                <a:gd name="connsiteX12" fmla="*/ 56176 w 3058748"/>
                <a:gd name="connsiteY12" fmla="*/ 30922 h 980758"/>
                <a:gd name="connsiteX13" fmla="*/ 0 w 3058748"/>
                <a:gd name="connsiteY13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832330 w 3058748"/>
                <a:gd name="connsiteY10" fmla="*/ 370039 h 980758"/>
                <a:gd name="connsiteX11" fmla="*/ 56176 w 3058748"/>
                <a:gd name="connsiteY11" fmla="*/ 30922 h 980758"/>
                <a:gd name="connsiteX12" fmla="*/ 0 w 3058748"/>
                <a:gd name="connsiteY12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56176 w 3058748"/>
                <a:gd name="connsiteY10" fmla="*/ 30922 h 980758"/>
                <a:gd name="connsiteX11" fmla="*/ 0 w 3058748"/>
                <a:gd name="connsiteY11" fmla="*/ 0 h 98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8748" h="980758">
                  <a:moveTo>
                    <a:pt x="0" y="0"/>
                  </a:moveTo>
                  <a:lnTo>
                    <a:pt x="1408519" y="269541"/>
                  </a:lnTo>
                  <a:cubicBezTo>
                    <a:pt x="1461087" y="279848"/>
                    <a:pt x="1507986" y="307163"/>
                    <a:pt x="1556947" y="327778"/>
                  </a:cubicBezTo>
                  <a:lnTo>
                    <a:pt x="3051533" y="972512"/>
                  </a:lnTo>
                  <a:cubicBezTo>
                    <a:pt x="3054625" y="974058"/>
                    <a:pt x="3058233" y="974573"/>
                    <a:pt x="3058748" y="980758"/>
                  </a:cubicBezTo>
                  <a:lnTo>
                    <a:pt x="2862391" y="959112"/>
                  </a:lnTo>
                  <a:lnTo>
                    <a:pt x="2514513" y="920459"/>
                  </a:lnTo>
                  <a:lnTo>
                    <a:pt x="2171789" y="882321"/>
                  </a:lnTo>
                  <a:cubicBezTo>
                    <a:pt x="2125920" y="877167"/>
                    <a:pt x="2080052" y="870468"/>
                    <a:pt x="2033668" y="868406"/>
                  </a:cubicBezTo>
                  <a:cubicBezTo>
                    <a:pt x="1967700" y="865314"/>
                    <a:pt x="1908948" y="840060"/>
                    <a:pt x="1849680" y="814292"/>
                  </a:cubicBezTo>
                  <a:lnTo>
                    <a:pt x="56176" y="30922"/>
                  </a:lnTo>
                  <a:cubicBezTo>
                    <a:pt x="36591" y="22676"/>
                    <a:pt x="17523" y="1340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89D7AD38-5655-4952-B0CF-CBB368C1E218}"/>
                </a:ext>
              </a:extLst>
            </p:cNvPr>
            <p:cNvSpPr/>
            <p:nvPr/>
          </p:nvSpPr>
          <p:spPr>
            <a:xfrm>
              <a:off x="5316977" y="3342279"/>
              <a:ext cx="857389" cy="1266772"/>
            </a:xfrm>
            <a:custGeom>
              <a:avLst/>
              <a:gdLst>
                <a:gd name="connsiteX0" fmla="*/ 800377 w 800892"/>
                <a:gd name="connsiteY0" fmla="*/ 1183300 h 1183299"/>
                <a:gd name="connsiteX1" fmla="*/ 0 w 800892"/>
                <a:gd name="connsiteY1" fmla="*/ 1183300 h 1183299"/>
                <a:gd name="connsiteX2" fmla="*/ 0 w 800892"/>
                <a:gd name="connsiteY2" fmla="*/ 17007 h 1183299"/>
                <a:gd name="connsiteX3" fmla="*/ 17007 w 800892"/>
                <a:gd name="connsiteY3" fmla="*/ 0 h 1183299"/>
                <a:gd name="connsiteX4" fmla="*/ 783885 w 800892"/>
                <a:gd name="connsiteY4" fmla="*/ 0 h 1183299"/>
                <a:gd name="connsiteX5" fmla="*/ 800892 w 800892"/>
                <a:gd name="connsiteY5" fmla="*/ 17007 h 1183299"/>
                <a:gd name="connsiteX6" fmla="*/ 800892 w 800892"/>
                <a:gd name="connsiteY6" fmla="*/ 1183300 h 11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892" h="1183299">
                  <a:moveTo>
                    <a:pt x="800377" y="1183300"/>
                  </a:moveTo>
                  <a:lnTo>
                    <a:pt x="0" y="1183300"/>
                  </a:lnTo>
                  <a:lnTo>
                    <a:pt x="0" y="17007"/>
                  </a:lnTo>
                  <a:cubicBezTo>
                    <a:pt x="0" y="7731"/>
                    <a:pt x="7731" y="0"/>
                    <a:pt x="17007" y="0"/>
                  </a:cubicBezTo>
                  <a:lnTo>
                    <a:pt x="783885" y="0"/>
                  </a:lnTo>
                  <a:cubicBezTo>
                    <a:pt x="793161" y="0"/>
                    <a:pt x="800892" y="7731"/>
                    <a:pt x="800892" y="17007"/>
                  </a:cubicBezTo>
                  <a:lnTo>
                    <a:pt x="800892" y="11833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CA943A00-CD5E-4D5D-AE9B-B603369E1F7F}"/>
                </a:ext>
              </a:extLst>
            </p:cNvPr>
            <p:cNvSpPr/>
            <p:nvPr/>
          </p:nvSpPr>
          <p:spPr>
            <a:xfrm>
              <a:off x="3842467" y="2248222"/>
              <a:ext cx="4464060" cy="2359849"/>
            </a:xfrm>
            <a:custGeom>
              <a:avLst/>
              <a:gdLst>
                <a:gd name="connsiteX0" fmla="*/ 55172 w 4464060"/>
                <a:gd name="connsiteY0" fmla="*/ 1912948 h 2359849"/>
                <a:gd name="connsiteX1" fmla="*/ 55172 w 4464060"/>
                <a:gd name="connsiteY1" fmla="*/ 1935569 h 2359849"/>
                <a:gd name="connsiteX2" fmla="*/ 462350 w 4464060"/>
                <a:gd name="connsiteY2" fmla="*/ 1935569 h 2359849"/>
                <a:gd name="connsiteX3" fmla="*/ 462350 w 4464060"/>
                <a:gd name="connsiteY3" fmla="*/ 1912948 h 2359849"/>
                <a:gd name="connsiteX4" fmla="*/ 3455487 w 4464060"/>
                <a:gd name="connsiteY4" fmla="*/ 1862741 h 2359849"/>
                <a:gd name="connsiteX5" fmla="*/ 3455487 w 4464060"/>
                <a:gd name="connsiteY5" fmla="*/ 1885362 h 2359849"/>
                <a:gd name="connsiteX6" fmla="*/ 3862664 w 4464060"/>
                <a:gd name="connsiteY6" fmla="*/ 1885362 h 2359849"/>
                <a:gd name="connsiteX7" fmla="*/ 3862664 w 4464060"/>
                <a:gd name="connsiteY7" fmla="*/ 1862741 h 2359849"/>
                <a:gd name="connsiteX8" fmla="*/ 0 w 4464060"/>
                <a:gd name="connsiteY8" fmla="*/ 1857223 h 2359849"/>
                <a:gd name="connsiteX9" fmla="*/ 55172 w 4464060"/>
                <a:gd name="connsiteY9" fmla="*/ 1857223 h 2359849"/>
                <a:gd name="connsiteX10" fmla="*/ 462350 w 4464060"/>
                <a:gd name="connsiteY10" fmla="*/ 1857223 h 2359849"/>
                <a:gd name="connsiteX11" fmla="*/ 517523 w 4464060"/>
                <a:gd name="connsiteY11" fmla="*/ 1857223 h 2359849"/>
                <a:gd name="connsiteX12" fmla="*/ 517523 w 4464060"/>
                <a:gd name="connsiteY12" fmla="*/ 1990190 h 2359849"/>
                <a:gd name="connsiteX13" fmla="*/ 462350 w 4464060"/>
                <a:gd name="connsiteY13" fmla="*/ 1990190 h 2359849"/>
                <a:gd name="connsiteX14" fmla="*/ 55172 w 4464060"/>
                <a:gd name="connsiteY14" fmla="*/ 1990190 h 2359849"/>
                <a:gd name="connsiteX15" fmla="*/ 0 w 4464060"/>
                <a:gd name="connsiteY15" fmla="*/ 1990190 h 2359849"/>
                <a:gd name="connsiteX16" fmla="*/ 0 w 4464060"/>
                <a:gd name="connsiteY16" fmla="*/ 1935017 h 2359849"/>
                <a:gd name="connsiteX17" fmla="*/ 0 w 4464060"/>
                <a:gd name="connsiteY17" fmla="*/ 1912396 h 2359849"/>
                <a:gd name="connsiteX18" fmla="*/ 3399762 w 4464060"/>
                <a:gd name="connsiteY18" fmla="*/ 1807568 h 2359849"/>
                <a:gd name="connsiteX19" fmla="*/ 3454935 w 4464060"/>
                <a:gd name="connsiteY19" fmla="*/ 1807568 h 2359849"/>
                <a:gd name="connsiteX20" fmla="*/ 3862113 w 4464060"/>
                <a:gd name="connsiteY20" fmla="*/ 1807568 h 2359849"/>
                <a:gd name="connsiteX21" fmla="*/ 3917285 w 4464060"/>
                <a:gd name="connsiteY21" fmla="*/ 1807568 h 2359849"/>
                <a:gd name="connsiteX22" fmla="*/ 3917285 w 4464060"/>
                <a:gd name="connsiteY22" fmla="*/ 1940535 h 2359849"/>
                <a:gd name="connsiteX23" fmla="*/ 3862113 w 4464060"/>
                <a:gd name="connsiteY23" fmla="*/ 1940535 h 2359849"/>
                <a:gd name="connsiteX24" fmla="*/ 3454935 w 4464060"/>
                <a:gd name="connsiteY24" fmla="*/ 1940535 h 2359849"/>
                <a:gd name="connsiteX25" fmla="*/ 3399762 w 4464060"/>
                <a:gd name="connsiteY25" fmla="*/ 1940535 h 2359849"/>
                <a:gd name="connsiteX26" fmla="*/ 3399762 w 4464060"/>
                <a:gd name="connsiteY26" fmla="*/ 1885362 h 2359849"/>
                <a:gd name="connsiteX27" fmla="*/ 3399762 w 4464060"/>
                <a:gd name="connsiteY27" fmla="*/ 1862741 h 2359849"/>
                <a:gd name="connsiteX28" fmla="*/ 1107322 w 4464060"/>
                <a:gd name="connsiteY28" fmla="*/ 1806463 h 2359849"/>
                <a:gd name="connsiteX29" fmla="*/ 877251 w 4464060"/>
                <a:gd name="connsiteY29" fmla="*/ 2305228 h 2359849"/>
                <a:gd name="connsiteX30" fmla="*/ 1337393 w 4464060"/>
                <a:gd name="connsiteY30" fmla="*/ 2305228 h 2359849"/>
                <a:gd name="connsiteX31" fmla="*/ 2732720 w 4464060"/>
                <a:gd name="connsiteY31" fmla="*/ 1797635 h 2359849"/>
                <a:gd name="connsiteX32" fmla="*/ 2502649 w 4464060"/>
                <a:gd name="connsiteY32" fmla="*/ 2296400 h 2359849"/>
                <a:gd name="connsiteX33" fmla="*/ 2962791 w 4464060"/>
                <a:gd name="connsiteY33" fmla="*/ 2296400 h 2359849"/>
                <a:gd name="connsiteX34" fmla="*/ 307313 w 4464060"/>
                <a:gd name="connsiteY34" fmla="*/ 1385494 h 2359849"/>
                <a:gd name="connsiteX35" fmla="*/ 307313 w 4464060"/>
                <a:gd name="connsiteY35" fmla="*/ 1774465 h 2359849"/>
                <a:gd name="connsiteX36" fmla="*/ 462350 w 4464060"/>
                <a:gd name="connsiteY36" fmla="*/ 1774465 h 2359849"/>
                <a:gd name="connsiteX37" fmla="*/ 462350 w 4464060"/>
                <a:gd name="connsiteY37" fmla="*/ 1385494 h 2359849"/>
                <a:gd name="connsiteX38" fmla="*/ 55172 w 4464060"/>
                <a:gd name="connsiteY38" fmla="*/ 1385494 h 2359849"/>
                <a:gd name="connsiteX39" fmla="*/ 55172 w 4464060"/>
                <a:gd name="connsiteY39" fmla="*/ 1774465 h 2359849"/>
                <a:gd name="connsiteX40" fmla="*/ 252140 w 4464060"/>
                <a:gd name="connsiteY40" fmla="*/ 1774465 h 2359849"/>
                <a:gd name="connsiteX41" fmla="*/ 252140 w 4464060"/>
                <a:gd name="connsiteY41" fmla="*/ 1385494 h 2359849"/>
                <a:gd name="connsiteX42" fmla="*/ 3707075 w 4464060"/>
                <a:gd name="connsiteY42" fmla="*/ 1335839 h 2359849"/>
                <a:gd name="connsiteX43" fmla="*/ 3707075 w 4464060"/>
                <a:gd name="connsiteY43" fmla="*/ 1724809 h 2359849"/>
                <a:gd name="connsiteX44" fmla="*/ 3862111 w 4464060"/>
                <a:gd name="connsiteY44" fmla="*/ 1724809 h 2359849"/>
                <a:gd name="connsiteX45" fmla="*/ 3862111 w 4464060"/>
                <a:gd name="connsiteY45" fmla="*/ 1335839 h 2359849"/>
                <a:gd name="connsiteX46" fmla="*/ 3455486 w 4464060"/>
                <a:gd name="connsiteY46" fmla="*/ 1335839 h 2359849"/>
                <a:gd name="connsiteX47" fmla="*/ 3455486 w 4464060"/>
                <a:gd name="connsiteY47" fmla="*/ 1724809 h 2359849"/>
                <a:gd name="connsiteX48" fmla="*/ 3652454 w 4464060"/>
                <a:gd name="connsiteY48" fmla="*/ 1724809 h 2359849"/>
                <a:gd name="connsiteX49" fmla="*/ 3652454 w 4464060"/>
                <a:gd name="connsiteY49" fmla="*/ 1335839 h 2359849"/>
                <a:gd name="connsiteX50" fmla="*/ 551 w 4464060"/>
                <a:gd name="connsiteY50" fmla="*/ 1330321 h 2359849"/>
                <a:gd name="connsiteX51" fmla="*/ 517522 w 4464060"/>
                <a:gd name="connsiteY51" fmla="*/ 1330321 h 2359849"/>
                <a:gd name="connsiteX52" fmla="*/ 517522 w 4464060"/>
                <a:gd name="connsiteY52" fmla="*/ 1333080 h 2359849"/>
                <a:gd name="connsiteX53" fmla="*/ 518074 w 4464060"/>
                <a:gd name="connsiteY53" fmla="*/ 1829637 h 2359849"/>
                <a:gd name="connsiteX54" fmla="*/ 462901 w 4464060"/>
                <a:gd name="connsiteY54" fmla="*/ 1829637 h 2359849"/>
                <a:gd name="connsiteX55" fmla="*/ 307865 w 4464060"/>
                <a:gd name="connsiteY55" fmla="*/ 1829637 h 2359849"/>
                <a:gd name="connsiteX56" fmla="*/ 252692 w 4464060"/>
                <a:gd name="connsiteY56" fmla="*/ 1829637 h 2359849"/>
                <a:gd name="connsiteX57" fmla="*/ 55723 w 4464060"/>
                <a:gd name="connsiteY57" fmla="*/ 1829637 h 2359849"/>
                <a:gd name="connsiteX58" fmla="*/ 551 w 4464060"/>
                <a:gd name="connsiteY58" fmla="*/ 1829637 h 2359849"/>
                <a:gd name="connsiteX59" fmla="*/ 551 w 4464060"/>
                <a:gd name="connsiteY59" fmla="*/ 1774465 h 2359849"/>
                <a:gd name="connsiteX60" fmla="*/ 551 w 4464060"/>
                <a:gd name="connsiteY60" fmla="*/ 1385494 h 2359849"/>
                <a:gd name="connsiteX61" fmla="*/ 551 w 4464060"/>
                <a:gd name="connsiteY61" fmla="*/ 1333080 h 2359849"/>
                <a:gd name="connsiteX62" fmla="*/ 3400313 w 4464060"/>
                <a:gd name="connsiteY62" fmla="*/ 1280114 h 2359849"/>
                <a:gd name="connsiteX63" fmla="*/ 3917285 w 4464060"/>
                <a:gd name="connsiteY63" fmla="*/ 1280114 h 2359849"/>
                <a:gd name="connsiteX64" fmla="*/ 3917285 w 4464060"/>
                <a:gd name="connsiteY64" fmla="*/ 1282873 h 2359849"/>
                <a:gd name="connsiteX65" fmla="*/ 3917836 w 4464060"/>
                <a:gd name="connsiteY65" fmla="*/ 1779430 h 2359849"/>
                <a:gd name="connsiteX66" fmla="*/ 3862664 w 4464060"/>
                <a:gd name="connsiteY66" fmla="*/ 1779430 h 2359849"/>
                <a:gd name="connsiteX67" fmla="*/ 3707627 w 4464060"/>
                <a:gd name="connsiteY67" fmla="*/ 1779430 h 2359849"/>
                <a:gd name="connsiteX68" fmla="*/ 3652454 w 4464060"/>
                <a:gd name="connsiteY68" fmla="*/ 1779430 h 2359849"/>
                <a:gd name="connsiteX69" fmla="*/ 3455486 w 4464060"/>
                <a:gd name="connsiteY69" fmla="*/ 1779430 h 2359849"/>
                <a:gd name="connsiteX70" fmla="*/ 3400313 w 4464060"/>
                <a:gd name="connsiteY70" fmla="*/ 1779430 h 2359849"/>
                <a:gd name="connsiteX71" fmla="*/ 3400313 w 4464060"/>
                <a:gd name="connsiteY71" fmla="*/ 1724258 h 2359849"/>
                <a:gd name="connsiteX72" fmla="*/ 3400313 w 4464060"/>
                <a:gd name="connsiteY72" fmla="*/ 1335287 h 2359849"/>
                <a:gd name="connsiteX73" fmla="*/ 3400313 w 4464060"/>
                <a:gd name="connsiteY73" fmla="*/ 1282873 h 2359849"/>
                <a:gd name="connsiteX74" fmla="*/ 3962366 w 4464060"/>
                <a:gd name="connsiteY74" fmla="*/ 1255337 h 2359849"/>
                <a:gd name="connsiteX75" fmla="*/ 4461131 w 4464060"/>
                <a:gd name="connsiteY75" fmla="*/ 1255337 h 2359849"/>
                <a:gd name="connsiteX76" fmla="*/ 4461131 w 4464060"/>
                <a:gd name="connsiteY76" fmla="*/ 1255613 h 2359849"/>
                <a:gd name="connsiteX77" fmla="*/ 4464060 w 4464060"/>
                <a:gd name="connsiteY77" fmla="*/ 1255613 h 2359849"/>
                <a:gd name="connsiteX78" fmla="*/ 4464060 w 4464060"/>
                <a:gd name="connsiteY78" fmla="*/ 2337557 h 2359849"/>
                <a:gd name="connsiteX79" fmla="*/ 4408887 w 4464060"/>
                <a:gd name="connsiteY79" fmla="*/ 2337557 h 2359849"/>
                <a:gd name="connsiteX80" fmla="*/ 4408887 w 4464060"/>
                <a:gd name="connsiteY80" fmla="*/ 1310511 h 2359849"/>
                <a:gd name="connsiteX81" fmla="*/ 4017711 w 4464060"/>
                <a:gd name="connsiteY81" fmla="*/ 1310511 h 2359849"/>
                <a:gd name="connsiteX82" fmla="*/ 4017711 w 4464060"/>
                <a:gd name="connsiteY82" fmla="*/ 2337557 h 2359849"/>
                <a:gd name="connsiteX83" fmla="*/ 3962537 w 4464060"/>
                <a:gd name="connsiteY83" fmla="*/ 2337557 h 2359849"/>
                <a:gd name="connsiteX84" fmla="*/ 3962537 w 4464060"/>
                <a:gd name="connsiteY84" fmla="*/ 1310511 h 2359849"/>
                <a:gd name="connsiteX85" fmla="*/ 3962366 w 4464060"/>
                <a:gd name="connsiteY85" fmla="*/ 1310511 h 2359849"/>
                <a:gd name="connsiteX86" fmla="*/ 839181 w 4464060"/>
                <a:gd name="connsiteY86" fmla="*/ 1225492 h 2359849"/>
                <a:gd name="connsiteX87" fmla="*/ 839181 w 4464060"/>
                <a:gd name="connsiteY87" fmla="*/ 2255021 h 2359849"/>
                <a:gd name="connsiteX88" fmla="*/ 1076978 w 4464060"/>
                <a:gd name="connsiteY88" fmla="*/ 1740256 h 2359849"/>
                <a:gd name="connsiteX89" fmla="*/ 1375463 w 4464060"/>
                <a:gd name="connsiteY89" fmla="*/ 1224940 h 2359849"/>
                <a:gd name="connsiteX90" fmla="*/ 1137668 w 4464060"/>
                <a:gd name="connsiteY90" fmla="*/ 1740256 h 2359849"/>
                <a:gd name="connsiteX91" fmla="*/ 1375463 w 4464060"/>
                <a:gd name="connsiteY91" fmla="*/ 2255021 h 2359849"/>
                <a:gd name="connsiteX92" fmla="*/ 3000861 w 4464060"/>
                <a:gd name="connsiteY92" fmla="*/ 1216664 h 2359849"/>
                <a:gd name="connsiteX93" fmla="*/ 2763066 w 4464060"/>
                <a:gd name="connsiteY93" fmla="*/ 1731980 h 2359849"/>
                <a:gd name="connsiteX94" fmla="*/ 3000861 w 4464060"/>
                <a:gd name="connsiteY94" fmla="*/ 2246744 h 2359849"/>
                <a:gd name="connsiteX95" fmla="*/ 2464579 w 4464060"/>
                <a:gd name="connsiteY95" fmla="*/ 1216664 h 2359849"/>
                <a:gd name="connsiteX96" fmla="*/ 2464579 w 4464060"/>
                <a:gd name="connsiteY96" fmla="*/ 2246744 h 2359849"/>
                <a:gd name="connsiteX97" fmla="*/ 2702376 w 4464060"/>
                <a:gd name="connsiteY97" fmla="*/ 1731980 h 2359849"/>
                <a:gd name="connsiteX98" fmla="*/ 879457 w 4464060"/>
                <a:gd name="connsiteY98" fmla="*/ 1180802 h 2359849"/>
                <a:gd name="connsiteX99" fmla="*/ 1107322 w 4464060"/>
                <a:gd name="connsiteY99" fmla="*/ 1674600 h 2359849"/>
                <a:gd name="connsiteX100" fmla="*/ 1335187 w 4464060"/>
                <a:gd name="connsiteY100" fmla="*/ 1180802 h 2359849"/>
                <a:gd name="connsiteX101" fmla="*/ 2504855 w 4464060"/>
                <a:gd name="connsiteY101" fmla="*/ 1172525 h 2359849"/>
                <a:gd name="connsiteX102" fmla="*/ 2732720 w 4464060"/>
                <a:gd name="connsiteY102" fmla="*/ 1666324 h 2359849"/>
                <a:gd name="connsiteX103" fmla="*/ 2960585 w 4464060"/>
                <a:gd name="connsiteY103" fmla="*/ 1172525 h 2359849"/>
                <a:gd name="connsiteX104" fmla="*/ 784560 w 4464060"/>
                <a:gd name="connsiteY104" fmla="*/ 1122318 h 2359849"/>
                <a:gd name="connsiteX105" fmla="*/ 1430636 w 4464060"/>
                <a:gd name="connsiteY105" fmla="*/ 1122318 h 2359849"/>
                <a:gd name="connsiteX106" fmla="*/ 1430636 w 4464060"/>
                <a:gd name="connsiteY106" fmla="*/ 2356539 h 2359849"/>
                <a:gd name="connsiteX107" fmla="*/ 1428429 w 4464060"/>
                <a:gd name="connsiteY107" fmla="*/ 2356539 h 2359849"/>
                <a:gd name="connsiteX108" fmla="*/ 1428429 w 4464060"/>
                <a:gd name="connsiteY108" fmla="*/ 2359849 h 2359849"/>
                <a:gd name="connsiteX109" fmla="*/ 784560 w 4464060"/>
                <a:gd name="connsiteY109" fmla="*/ 2359849 h 2359849"/>
                <a:gd name="connsiteX110" fmla="*/ 784560 w 4464060"/>
                <a:gd name="connsiteY110" fmla="*/ 2304677 h 2359849"/>
                <a:gd name="connsiteX111" fmla="*/ 784560 w 4464060"/>
                <a:gd name="connsiteY111" fmla="*/ 1180802 h 2359849"/>
                <a:gd name="connsiteX112" fmla="*/ 784560 w 4464060"/>
                <a:gd name="connsiteY112" fmla="*/ 1125628 h 2359849"/>
                <a:gd name="connsiteX113" fmla="*/ 2409958 w 4464060"/>
                <a:gd name="connsiteY113" fmla="*/ 1113490 h 2359849"/>
                <a:gd name="connsiteX114" fmla="*/ 3056034 w 4464060"/>
                <a:gd name="connsiteY114" fmla="*/ 1113490 h 2359849"/>
                <a:gd name="connsiteX115" fmla="*/ 3056034 w 4464060"/>
                <a:gd name="connsiteY115" fmla="*/ 2347711 h 2359849"/>
                <a:gd name="connsiteX116" fmla="*/ 3053827 w 4464060"/>
                <a:gd name="connsiteY116" fmla="*/ 2347711 h 2359849"/>
                <a:gd name="connsiteX117" fmla="*/ 3053827 w 4464060"/>
                <a:gd name="connsiteY117" fmla="*/ 2351021 h 2359849"/>
                <a:gd name="connsiteX118" fmla="*/ 2409958 w 4464060"/>
                <a:gd name="connsiteY118" fmla="*/ 2351021 h 2359849"/>
                <a:gd name="connsiteX119" fmla="*/ 2409958 w 4464060"/>
                <a:gd name="connsiteY119" fmla="*/ 2295849 h 2359849"/>
                <a:gd name="connsiteX120" fmla="*/ 2409958 w 4464060"/>
                <a:gd name="connsiteY120" fmla="*/ 1171974 h 2359849"/>
                <a:gd name="connsiteX121" fmla="*/ 2409958 w 4464060"/>
                <a:gd name="connsiteY121" fmla="*/ 1116800 h 2359849"/>
                <a:gd name="connsiteX122" fmla="*/ 3275652 w 4464060"/>
                <a:gd name="connsiteY122" fmla="*/ 1048712 h 2359849"/>
                <a:gd name="connsiteX123" fmla="*/ 3275820 w 4464060"/>
                <a:gd name="connsiteY123" fmla="*/ 1074092 h 2359849"/>
                <a:gd name="connsiteX124" fmla="*/ 579514 w 4464060"/>
                <a:gd name="connsiteY124" fmla="*/ 1091963 h 2359849"/>
                <a:gd name="connsiteX125" fmla="*/ 579346 w 4464060"/>
                <a:gd name="connsiteY125" fmla="*/ 1066584 h 2359849"/>
                <a:gd name="connsiteX126" fmla="*/ 2151132 w 4464060"/>
                <a:gd name="connsiteY126" fmla="*/ 574370 h 2359849"/>
                <a:gd name="connsiteX127" fmla="*/ 1995946 w 4464060"/>
                <a:gd name="connsiteY127" fmla="*/ 942653 h 2359849"/>
                <a:gd name="connsiteX128" fmla="*/ 2306319 w 4464060"/>
                <a:gd name="connsiteY128" fmla="*/ 942653 h 2359849"/>
                <a:gd name="connsiteX129" fmla="*/ 1664155 w 4464060"/>
                <a:gd name="connsiteY129" fmla="*/ 574135 h 2359849"/>
                <a:gd name="connsiteX130" fmla="*/ 1508872 w 4464060"/>
                <a:gd name="connsiteY130" fmla="*/ 942648 h 2359849"/>
                <a:gd name="connsiteX131" fmla="*/ 1819438 w 4464060"/>
                <a:gd name="connsiteY131" fmla="*/ 942648 h 2359849"/>
                <a:gd name="connsiteX132" fmla="*/ 1498271 w 4464060"/>
                <a:gd name="connsiteY132" fmla="*/ 180466 h 2359849"/>
                <a:gd name="connsiteX133" fmla="*/ 1498271 w 4464060"/>
                <a:gd name="connsiteY133" fmla="*/ 825725 h 2359849"/>
                <a:gd name="connsiteX134" fmla="*/ 1634220 w 4464060"/>
                <a:gd name="connsiteY134" fmla="*/ 503095 h 2359849"/>
                <a:gd name="connsiteX135" fmla="*/ 1985125 w 4464060"/>
                <a:gd name="connsiteY135" fmla="*/ 180409 h 2359849"/>
                <a:gd name="connsiteX136" fmla="*/ 1985125 w 4464060"/>
                <a:gd name="connsiteY136" fmla="*/ 826252 h 2359849"/>
                <a:gd name="connsiteX137" fmla="*/ 2121197 w 4464060"/>
                <a:gd name="connsiteY137" fmla="*/ 503330 h 2359849"/>
                <a:gd name="connsiteX138" fmla="*/ 2318370 w 4464060"/>
                <a:gd name="connsiteY138" fmla="*/ 177486 h 2359849"/>
                <a:gd name="connsiteX139" fmla="*/ 2181066 w 4464060"/>
                <a:gd name="connsiteY139" fmla="*/ 503331 h 2359849"/>
                <a:gd name="connsiteX140" fmla="*/ 2318370 w 4464060"/>
                <a:gd name="connsiteY140" fmla="*/ 829175 h 2359849"/>
                <a:gd name="connsiteX141" fmla="*/ 1831514 w 4464060"/>
                <a:gd name="connsiteY141" fmla="*/ 176964 h 2359849"/>
                <a:gd name="connsiteX142" fmla="*/ 1694089 w 4464060"/>
                <a:gd name="connsiteY142" fmla="*/ 503096 h 2359849"/>
                <a:gd name="connsiteX143" fmla="*/ 1831514 w 4464060"/>
                <a:gd name="connsiteY143" fmla="*/ 829228 h 2359849"/>
                <a:gd name="connsiteX144" fmla="*/ 1992223 w 4464060"/>
                <a:gd name="connsiteY144" fmla="*/ 55174 h 2359849"/>
                <a:gd name="connsiteX145" fmla="*/ 2151132 w 4464060"/>
                <a:gd name="connsiteY145" fmla="*/ 432291 h 2359849"/>
                <a:gd name="connsiteX146" fmla="*/ 2310041 w 4464060"/>
                <a:gd name="connsiteY146" fmla="*/ 55174 h 2359849"/>
                <a:gd name="connsiteX147" fmla="*/ 1505345 w 4464060"/>
                <a:gd name="connsiteY147" fmla="*/ 55173 h 2359849"/>
                <a:gd name="connsiteX148" fmla="*/ 1664155 w 4464060"/>
                <a:gd name="connsiteY148" fmla="*/ 432056 h 2359849"/>
                <a:gd name="connsiteX149" fmla="*/ 1822965 w 4464060"/>
                <a:gd name="connsiteY149" fmla="*/ 55173 h 2359849"/>
                <a:gd name="connsiteX150" fmla="*/ 1930001 w 4464060"/>
                <a:gd name="connsiteY150" fmla="*/ 0 h 2359849"/>
                <a:gd name="connsiteX151" fmla="*/ 2373592 w 4464060"/>
                <a:gd name="connsiteY151" fmla="*/ 0 h 2359849"/>
                <a:gd name="connsiteX152" fmla="*/ 2373592 w 4464060"/>
                <a:gd name="connsiteY152" fmla="*/ 55174 h 2359849"/>
                <a:gd name="connsiteX153" fmla="*/ 2373543 w 4464060"/>
                <a:gd name="connsiteY153" fmla="*/ 55174 h 2359849"/>
                <a:gd name="connsiteX154" fmla="*/ 2373543 w 4464060"/>
                <a:gd name="connsiteY154" fmla="*/ 942653 h 2359849"/>
                <a:gd name="connsiteX155" fmla="*/ 2373845 w 4464060"/>
                <a:gd name="connsiteY155" fmla="*/ 942653 h 2359849"/>
                <a:gd name="connsiteX156" fmla="*/ 2373845 w 4464060"/>
                <a:gd name="connsiteY156" fmla="*/ 997827 h 2359849"/>
                <a:gd name="connsiteX157" fmla="*/ 1930254 w 4464060"/>
                <a:gd name="connsiteY157" fmla="*/ 997827 h 2359849"/>
                <a:gd name="connsiteX158" fmla="*/ 1930254 w 4464060"/>
                <a:gd name="connsiteY158" fmla="*/ 997628 h 2359849"/>
                <a:gd name="connsiteX159" fmla="*/ 1929951 w 4464060"/>
                <a:gd name="connsiteY159" fmla="*/ 997628 h 2359849"/>
                <a:gd name="connsiteX160" fmla="*/ 1929951 w 4464060"/>
                <a:gd name="connsiteY160" fmla="*/ 6720 h 2359849"/>
                <a:gd name="connsiteX161" fmla="*/ 1930001 w 4464060"/>
                <a:gd name="connsiteY161" fmla="*/ 6720 h 2359849"/>
                <a:gd name="connsiteX162" fmla="*/ 1443020 w 4464060"/>
                <a:gd name="connsiteY162" fmla="*/ 0 h 2359849"/>
                <a:gd name="connsiteX163" fmla="*/ 1886611 w 4464060"/>
                <a:gd name="connsiteY163" fmla="*/ 0 h 2359849"/>
                <a:gd name="connsiteX164" fmla="*/ 1886611 w 4464060"/>
                <a:gd name="connsiteY164" fmla="*/ 6837 h 2359849"/>
                <a:gd name="connsiteX165" fmla="*/ 1886687 w 4464060"/>
                <a:gd name="connsiteY165" fmla="*/ 6837 h 2359849"/>
                <a:gd name="connsiteX166" fmla="*/ 1886687 w 4464060"/>
                <a:gd name="connsiteY166" fmla="*/ 942648 h 2359849"/>
                <a:gd name="connsiteX167" fmla="*/ 1886869 w 4464060"/>
                <a:gd name="connsiteY167" fmla="*/ 942648 h 2359849"/>
                <a:gd name="connsiteX168" fmla="*/ 1886869 w 4464060"/>
                <a:gd name="connsiteY168" fmla="*/ 997821 h 2359849"/>
                <a:gd name="connsiteX169" fmla="*/ 1443278 w 4464060"/>
                <a:gd name="connsiteY169" fmla="*/ 997821 h 2359849"/>
                <a:gd name="connsiteX170" fmla="*/ 1443278 w 4464060"/>
                <a:gd name="connsiteY170" fmla="*/ 997745 h 2359849"/>
                <a:gd name="connsiteX171" fmla="*/ 1443097 w 4464060"/>
                <a:gd name="connsiteY171" fmla="*/ 997745 h 2359849"/>
                <a:gd name="connsiteX172" fmla="*/ 1443097 w 4464060"/>
                <a:gd name="connsiteY172" fmla="*/ 55173 h 2359849"/>
                <a:gd name="connsiteX173" fmla="*/ 1443020 w 4464060"/>
                <a:gd name="connsiteY173" fmla="*/ 55173 h 23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464060" h="2359849">
                  <a:moveTo>
                    <a:pt x="55172" y="1912948"/>
                  </a:moveTo>
                  <a:lnTo>
                    <a:pt x="55172" y="1935569"/>
                  </a:lnTo>
                  <a:lnTo>
                    <a:pt x="462350" y="1935569"/>
                  </a:lnTo>
                  <a:lnTo>
                    <a:pt x="462350" y="1912948"/>
                  </a:lnTo>
                  <a:close/>
                  <a:moveTo>
                    <a:pt x="3455487" y="1862741"/>
                  </a:moveTo>
                  <a:lnTo>
                    <a:pt x="3455487" y="1885362"/>
                  </a:lnTo>
                  <a:lnTo>
                    <a:pt x="3862664" y="1885362"/>
                  </a:lnTo>
                  <a:lnTo>
                    <a:pt x="3862664" y="1862741"/>
                  </a:lnTo>
                  <a:close/>
                  <a:moveTo>
                    <a:pt x="0" y="1857223"/>
                  </a:moveTo>
                  <a:lnTo>
                    <a:pt x="55172" y="1857223"/>
                  </a:lnTo>
                  <a:lnTo>
                    <a:pt x="462350" y="1857223"/>
                  </a:lnTo>
                  <a:lnTo>
                    <a:pt x="517523" y="1857223"/>
                  </a:lnTo>
                  <a:lnTo>
                    <a:pt x="517523" y="1990190"/>
                  </a:lnTo>
                  <a:lnTo>
                    <a:pt x="462350" y="1990190"/>
                  </a:lnTo>
                  <a:lnTo>
                    <a:pt x="55172" y="1990190"/>
                  </a:lnTo>
                  <a:lnTo>
                    <a:pt x="0" y="1990190"/>
                  </a:lnTo>
                  <a:lnTo>
                    <a:pt x="0" y="1935017"/>
                  </a:lnTo>
                  <a:lnTo>
                    <a:pt x="0" y="1912396"/>
                  </a:lnTo>
                  <a:close/>
                  <a:moveTo>
                    <a:pt x="3399762" y="1807568"/>
                  </a:moveTo>
                  <a:lnTo>
                    <a:pt x="3454935" y="1807568"/>
                  </a:lnTo>
                  <a:lnTo>
                    <a:pt x="3862113" y="1807568"/>
                  </a:lnTo>
                  <a:lnTo>
                    <a:pt x="3917285" y="1807568"/>
                  </a:lnTo>
                  <a:lnTo>
                    <a:pt x="3917285" y="1940535"/>
                  </a:lnTo>
                  <a:lnTo>
                    <a:pt x="3862113" y="1940535"/>
                  </a:lnTo>
                  <a:lnTo>
                    <a:pt x="3454935" y="1940535"/>
                  </a:lnTo>
                  <a:lnTo>
                    <a:pt x="3399762" y="1940535"/>
                  </a:lnTo>
                  <a:lnTo>
                    <a:pt x="3399762" y="1885362"/>
                  </a:lnTo>
                  <a:lnTo>
                    <a:pt x="3399762" y="1862741"/>
                  </a:lnTo>
                  <a:close/>
                  <a:moveTo>
                    <a:pt x="1107322" y="1806463"/>
                  </a:moveTo>
                  <a:lnTo>
                    <a:pt x="877251" y="2305228"/>
                  </a:lnTo>
                  <a:lnTo>
                    <a:pt x="1337393" y="2305228"/>
                  </a:lnTo>
                  <a:close/>
                  <a:moveTo>
                    <a:pt x="2732720" y="1797635"/>
                  </a:moveTo>
                  <a:lnTo>
                    <a:pt x="2502649" y="2296400"/>
                  </a:lnTo>
                  <a:lnTo>
                    <a:pt x="2962791" y="2296400"/>
                  </a:lnTo>
                  <a:close/>
                  <a:moveTo>
                    <a:pt x="307313" y="1385494"/>
                  </a:moveTo>
                  <a:lnTo>
                    <a:pt x="307313" y="1774465"/>
                  </a:lnTo>
                  <a:lnTo>
                    <a:pt x="462350" y="1774465"/>
                  </a:lnTo>
                  <a:lnTo>
                    <a:pt x="462350" y="1385494"/>
                  </a:lnTo>
                  <a:close/>
                  <a:moveTo>
                    <a:pt x="55172" y="1385494"/>
                  </a:moveTo>
                  <a:lnTo>
                    <a:pt x="55172" y="1774465"/>
                  </a:lnTo>
                  <a:lnTo>
                    <a:pt x="252140" y="1774465"/>
                  </a:lnTo>
                  <a:lnTo>
                    <a:pt x="252140" y="1385494"/>
                  </a:lnTo>
                  <a:close/>
                  <a:moveTo>
                    <a:pt x="3707075" y="1335839"/>
                  </a:moveTo>
                  <a:lnTo>
                    <a:pt x="3707075" y="1724809"/>
                  </a:lnTo>
                  <a:lnTo>
                    <a:pt x="3862111" y="1724809"/>
                  </a:lnTo>
                  <a:lnTo>
                    <a:pt x="3862111" y="1335839"/>
                  </a:lnTo>
                  <a:close/>
                  <a:moveTo>
                    <a:pt x="3455486" y="1335839"/>
                  </a:moveTo>
                  <a:lnTo>
                    <a:pt x="3455486" y="1724809"/>
                  </a:lnTo>
                  <a:lnTo>
                    <a:pt x="3652454" y="1724809"/>
                  </a:lnTo>
                  <a:lnTo>
                    <a:pt x="3652454" y="1335839"/>
                  </a:lnTo>
                  <a:close/>
                  <a:moveTo>
                    <a:pt x="551" y="1330321"/>
                  </a:moveTo>
                  <a:lnTo>
                    <a:pt x="517522" y="1330321"/>
                  </a:lnTo>
                  <a:lnTo>
                    <a:pt x="517522" y="1333080"/>
                  </a:lnTo>
                  <a:lnTo>
                    <a:pt x="518074" y="1829637"/>
                  </a:lnTo>
                  <a:lnTo>
                    <a:pt x="462901" y="1829637"/>
                  </a:lnTo>
                  <a:lnTo>
                    <a:pt x="307865" y="1829637"/>
                  </a:lnTo>
                  <a:lnTo>
                    <a:pt x="252692" y="1829637"/>
                  </a:lnTo>
                  <a:lnTo>
                    <a:pt x="55723" y="1829637"/>
                  </a:lnTo>
                  <a:lnTo>
                    <a:pt x="551" y="1829637"/>
                  </a:lnTo>
                  <a:lnTo>
                    <a:pt x="551" y="1774465"/>
                  </a:lnTo>
                  <a:lnTo>
                    <a:pt x="551" y="1385494"/>
                  </a:lnTo>
                  <a:lnTo>
                    <a:pt x="551" y="1333080"/>
                  </a:lnTo>
                  <a:close/>
                  <a:moveTo>
                    <a:pt x="3400313" y="1280114"/>
                  </a:moveTo>
                  <a:lnTo>
                    <a:pt x="3917285" y="1280114"/>
                  </a:lnTo>
                  <a:lnTo>
                    <a:pt x="3917285" y="1282873"/>
                  </a:lnTo>
                  <a:lnTo>
                    <a:pt x="3917836" y="1779430"/>
                  </a:lnTo>
                  <a:lnTo>
                    <a:pt x="3862664" y="1779430"/>
                  </a:lnTo>
                  <a:lnTo>
                    <a:pt x="3707627" y="1779430"/>
                  </a:lnTo>
                  <a:lnTo>
                    <a:pt x="3652454" y="1779430"/>
                  </a:lnTo>
                  <a:lnTo>
                    <a:pt x="3455486" y="1779430"/>
                  </a:lnTo>
                  <a:lnTo>
                    <a:pt x="3400313" y="1779430"/>
                  </a:lnTo>
                  <a:lnTo>
                    <a:pt x="3400313" y="1724258"/>
                  </a:lnTo>
                  <a:lnTo>
                    <a:pt x="3400313" y="1335287"/>
                  </a:lnTo>
                  <a:lnTo>
                    <a:pt x="3400313" y="1282873"/>
                  </a:lnTo>
                  <a:close/>
                  <a:moveTo>
                    <a:pt x="3962366" y="1255337"/>
                  </a:moveTo>
                  <a:lnTo>
                    <a:pt x="4461131" y="1255337"/>
                  </a:lnTo>
                  <a:lnTo>
                    <a:pt x="4461131" y="1255613"/>
                  </a:lnTo>
                  <a:lnTo>
                    <a:pt x="4464060" y="1255613"/>
                  </a:lnTo>
                  <a:lnTo>
                    <a:pt x="4464060" y="2337557"/>
                  </a:lnTo>
                  <a:lnTo>
                    <a:pt x="4408887" y="2337557"/>
                  </a:lnTo>
                  <a:lnTo>
                    <a:pt x="4408887" y="1310511"/>
                  </a:lnTo>
                  <a:lnTo>
                    <a:pt x="4017711" y="1310511"/>
                  </a:lnTo>
                  <a:lnTo>
                    <a:pt x="4017711" y="2337557"/>
                  </a:lnTo>
                  <a:lnTo>
                    <a:pt x="3962537" y="2337557"/>
                  </a:lnTo>
                  <a:lnTo>
                    <a:pt x="3962537" y="1310511"/>
                  </a:lnTo>
                  <a:lnTo>
                    <a:pt x="3962366" y="1310511"/>
                  </a:lnTo>
                  <a:close/>
                  <a:moveTo>
                    <a:pt x="839181" y="1225492"/>
                  </a:moveTo>
                  <a:lnTo>
                    <a:pt x="839181" y="2255021"/>
                  </a:lnTo>
                  <a:lnTo>
                    <a:pt x="1076978" y="1740256"/>
                  </a:lnTo>
                  <a:close/>
                  <a:moveTo>
                    <a:pt x="1375463" y="1224940"/>
                  </a:moveTo>
                  <a:lnTo>
                    <a:pt x="1137668" y="1740256"/>
                  </a:lnTo>
                  <a:lnTo>
                    <a:pt x="1375463" y="2255021"/>
                  </a:lnTo>
                  <a:close/>
                  <a:moveTo>
                    <a:pt x="3000861" y="1216664"/>
                  </a:moveTo>
                  <a:lnTo>
                    <a:pt x="2763066" y="1731980"/>
                  </a:lnTo>
                  <a:lnTo>
                    <a:pt x="3000861" y="2246744"/>
                  </a:lnTo>
                  <a:close/>
                  <a:moveTo>
                    <a:pt x="2464579" y="1216664"/>
                  </a:moveTo>
                  <a:lnTo>
                    <a:pt x="2464579" y="2246744"/>
                  </a:lnTo>
                  <a:lnTo>
                    <a:pt x="2702376" y="1731980"/>
                  </a:lnTo>
                  <a:close/>
                  <a:moveTo>
                    <a:pt x="879457" y="1180802"/>
                  </a:moveTo>
                  <a:lnTo>
                    <a:pt x="1107322" y="1674600"/>
                  </a:lnTo>
                  <a:lnTo>
                    <a:pt x="1335187" y="1180802"/>
                  </a:lnTo>
                  <a:close/>
                  <a:moveTo>
                    <a:pt x="2504855" y="1172525"/>
                  </a:moveTo>
                  <a:lnTo>
                    <a:pt x="2732720" y="1666324"/>
                  </a:lnTo>
                  <a:lnTo>
                    <a:pt x="2960585" y="1172525"/>
                  </a:lnTo>
                  <a:close/>
                  <a:moveTo>
                    <a:pt x="784560" y="1122318"/>
                  </a:moveTo>
                  <a:lnTo>
                    <a:pt x="1430636" y="1122318"/>
                  </a:lnTo>
                  <a:lnTo>
                    <a:pt x="1430636" y="2356539"/>
                  </a:lnTo>
                  <a:lnTo>
                    <a:pt x="1428429" y="2356539"/>
                  </a:lnTo>
                  <a:lnTo>
                    <a:pt x="1428429" y="2359849"/>
                  </a:lnTo>
                  <a:lnTo>
                    <a:pt x="784560" y="2359849"/>
                  </a:lnTo>
                  <a:lnTo>
                    <a:pt x="784560" y="2304677"/>
                  </a:lnTo>
                  <a:lnTo>
                    <a:pt x="784560" y="1180802"/>
                  </a:lnTo>
                  <a:lnTo>
                    <a:pt x="784560" y="1125628"/>
                  </a:lnTo>
                  <a:close/>
                  <a:moveTo>
                    <a:pt x="2409958" y="1113490"/>
                  </a:moveTo>
                  <a:lnTo>
                    <a:pt x="3056034" y="1113490"/>
                  </a:lnTo>
                  <a:lnTo>
                    <a:pt x="3056034" y="2347711"/>
                  </a:lnTo>
                  <a:lnTo>
                    <a:pt x="3053827" y="2347711"/>
                  </a:lnTo>
                  <a:lnTo>
                    <a:pt x="3053827" y="2351021"/>
                  </a:lnTo>
                  <a:lnTo>
                    <a:pt x="2409958" y="2351021"/>
                  </a:lnTo>
                  <a:lnTo>
                    <a:pt x="2409958" y="2295849"/>
                  </a:lnTo>
                  <a:lnTo>
                    <a:pt x="2409958" y="1171974"/>
                  </a:lnTo>
                  <a:lnTo>
                    <a:pt x="2409958" y="1116800"/>
                  </a:lnTo>
                  <a:close/>
                  <a:moveTo>
                    <a:pt x="3275652" y="1048712"/>
                  </a:moveTo>
                  <a:lnTo>
                    <a:pt x="3275820" y="1074092"/>
                  </a:lnTo>
                  <a:lnTo>
                    <a:pt x="579514" y="1091963"/>
                  </a:lnTo>
                  <a:lnTo>
                    <a:pt x="579346" y="1066584"/>
                  </a:lnTo>
                  <a:close/>
                  <a:moveTo>
                    <a:pt x="2151132" y="574370"/>
                  </a:moveTo>
                  <a:lnTo>
                    <a:pt x="1995946" y="942653"/>
                  </a:lnTo>
                  <a:lnTo>
                    <a:pt x="2306319" y="942653"/>
                  </a:lnTo>
                  <a:close/>
                  <a:moveTo>
                    <a:pt x="1664155" y="574135"/>
                  </a:moveTo>
                  <a:lnTo>
                    <a:pt x="1508872" y="942648"/>
                  </a:lnTo>
                  <a:lnTo>
                    <a:pt x="1819438" y="942648"/>
                  </a:lnTo>
                  <a:close/>
                  <a:moveTo>
                    <a:pt x="1498271" y="180466"/>
                  </a:moveTo>
                  <a:lnTo>
                    <a:pt x="1498271" y="825725"/>
                  </a:lnTo>
                  <a:lnTo>
                    <a:pt x="1634220" y="503095"/>
                  </a:lnTo>
                  <a:close/>
                  <a:moveTo>
                    <a:pt x="1985125" y="180409"/>
                  </a:moveTo>
                  <a:lnTo>
                    <a:pt x="1985125" y="826252"/>
                  </a:lnTo>
                  <a:lnTo>
                    <a:pt x="2121197" y="503330"/>
                  </a:lnTo>
                  <a:close/>
                  <a:moveTo>
                    <a:pt x="2318370" y="177486"/>
                  </a:moveTo>
                  <a:lnTo>
                    <a:pt x="2181066" y="503331"/>
                  </a:lnTo>
                  <a:lnTo>
                    <a:pt x="2318370" y="829175"/>
                  </a:lnTo>
                  <a:close/>
                  <a:moveTo>
                    <a:pt x="1831514" y="176964"/>
                  </a:moveTo>
                  <a:lnTo>
                    <a:pt x="1694089" y="503096"/>
                  </a:lnTo>
                  <a:lnTo>
                    <a:pt x="1831514" y="829228"/>
                  </a:lnTo>
                  <a:close/>
                  <a:moveTo>
                    <a:pt x="1992223" y="55174"/>
                  </a:moveTo>
                  <a:lnTo>
                    <a:pt x="2151132" y="432291"/>
                  </a:lnTo>
                  <a:lnTo>
                    <a:pt x="2310041" y="55174"/>
                  </a:lnTo>
                  <a:close/>
                  <a:moveTo>
                    <a:pt x="1505345" y="55173"/>
                  </a:moveTo>
                  <a:lnTo>
                    <a:pt x="1664155" y="432056"/>
                  </a:lnTo>
                  <a:lnTo>
                    <a:pt x="1822965" y="55173"/>
                  </a:lnTo>
                  <a:close/>
                  <a:moveTo>
                    <a:pt x="1930001" y="0"/>
                  </a:moveTo>
                  <a:lnTo>
                    <a:pt x="2373592" y="0"/>
                  </a:lnTo>
                  <a:lnTo>
                    <a:pt x="2373592" y="55174"/>
                  </a:lnTo>
                  <a:lnTo>
                    <a:pt x="2373543" y="55174"/>
                  </a:lnTo>
                  <a:lnTo>
                    <a:pt x="2373543" y="942653"/>
                  </a:lnTo>
                  <a:lnTo>
                    <a:pt x="2373845" y="942653"/>
                  </a:lnTo>
                  <a:lnTo>
                    <a:pt x="2373845" y="997827"/>
                  </a:lnTo>
                  <a:lnTo>
                    <a:pt x="1930254" y="997827"/>
                  </a:lnTo>
                  <a:lnTo>
                    <a:pt x="1930254" y="997628"/>
                  </a:lnTo>
                  <a:lnTo>
                    <a:pt x="1929951" y="997628"/>
                  </a:lnTo>
                  <a:lnTo>
                    <a:pt x="1929951" y="6720"/>
                  </a:lnTo>
                  <a:lnTo>
                    <a:pt x="1930001" y="6720"/>
                  </a:lnTo>
                  <a:close/>
                  <a:moveTo>
                    <a:pt x="1443020" y="0"/>
                  </a:moveTo>
                  <a:lnTo>
                    <a:pt x="1886611" y="0"/>
                  </a:lnTo>
                  <a:lnTo>
                    <a:pt x="1886611" y="6837"/>
                  </a:lnTo>
                  <a:lnTo>
                    <a:pt x="1886687" y="6837"/>
                  </a:lnTo>
                  <a:lnTo>
                    <a:pt x="1886687" y="942648"/>
                  </a:lnTo>
                  <a:lnTo>
                    <a:pt x="1886869" y="942648"/>
                  </a:lnTo>
                  <a:lnTo>
                    <a:pt x="1886869" y="997821"/>
                  </a:lnTo>
                  <a:lnTo>
                    <a:pt x="1443278" y="997821"/>
                  </a:lnTo>
                  <a:lnTo>
                    <a:pt x="1443278" y="997745"/>
                  </a:lnTo>
                  <a:lnTo>
                    <a:pt x="1443097" y="997745"/>
                  </a:lnTo>
                  <a:lnTo>
                    <a:pt x="1443097" y="55173"/>
                  </a:lnTo>
                  <a:lnTo>
                    <a:pt x="1443020" y="55173"/>
                  </a:ln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6" name="Graphic 78">
            <a:extLst>
              <a:ext uri="{FF2B5EF4-FFF2-40B4-BE49-F238E27FC236}">
                <a16:creationId xmlns="" xmlns:a16="http://schemas.microsoft.com/office/drawing/2014/main" id="{FFC8FD85-9912-492B-81AD-1D76219BE263}"/>
              </a:ext>
            </a:extLst>
          </p:cNvPr>
          <p:cNvSpPr/>
          <p:nvPr/>
        </p:nvSpPr>
        <p:spPr>
          <a:xfrm>
            <a:off x="4657789" y="4073158"/>
            <a:ext cx="1383415" cy="2548515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chemeClr val="accent3"/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A3AF6171-D3DA-4200-9392-3F88679DDD06}"/>
              </a:ext>
            </a:extLst>
          </p:cNvPr>
          <p:cNvGrpSpPr/>
          <p:nvPr/>
        </p:nvGrpSpPr>
        <p:grpSpPr>
          <a:xfrm>
            <a:off x="6322457" y="3849735"/>
            <a:ext cx="2433895" cy="1330779"/>
            <a:chOff x="2801651" y="3947683"/>
            <a:chExt cx="1683399" cy="920431"/>
          </a:xfrm>
          <a:solidFill>
            <a:schemeClr val="accent4"/>
          </a:solidFill>
        </p:grpSpPr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A0E5B13-1B26-4DF2-A6BA-36A3ECBB3852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D4F4DE32-C651-4A1B-8CE2-C3E8F0F68F37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CE87038-682D-452D-906F-8ACC34C349F9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28A7C2EA-BC7A-42CF-88F9-9557D3309944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aphic 443">
            <a:extLst>
              <a:ext uri="{FF2B5EF4-FFF2-40B4-BE49-F238E27FC236}">
                <a16:creationId xmlns="" xmlns:a16="http://schemas.microsoft.com/office/drawing/2014/main" id="{60317BCD-9839-4149-93AF-B41D1897C284}"/>
              </a:ext>
            </a:extLst>
          </p:cNvPr>
          <p:cNvGrpSpPr/>
          <p:nvPr/>
        </p:nvGrpSpPr>
        <p:grpSpPr>
          <a:xfrm>
            <a:off x="8922011" y="4927085"/>
            <a:ext cx="1597551" cy="1796565"/>
            <a:chOff x="3183256" y="80010"/>
            <a:chExt cx="5831140" cy="6557553"/>
          </a:xfrm>
        </p:grpSpPr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E36C725A-856D-422D-97E4-DE86F631FB7E}"/>
                </a:ext>
              </a:extLst>
            </p:cNvPr>
            <p:cNvSpPr/>
            <p:nvPr/>
          </p:nvSpPr>
          <p:spPr>
            <a:xfrm>
              <a:off x="3553777" y="80010"/>
              <a:ext cx="5457824" cy="409576"/>
            </a:xfrm>
            <a:custGeom>
              <a:avLst/>
              <a:gdLst>
                <a:gd name="connsiteX0" fmla="*/ 0 w 5457825"/>
                <a:gd name="connsiteY0" fmla="*/ 27623 h 409575"/>
                <a:gd name="connsiteX1" fmla="*/ 313373 w 5457825"/>
                <a:gd name="connsiteY1" fmla="*/ 5715 h 409575"/>
                <a:gd name="connsiteX2" fmla="*/ 338138 w 5457825"/>
                <a:gd name="connsiteY2" fmla="*/ 0 h 409575"/>
                <a:gd name="connsiteX3" fmla="*/ 447675 w 5457825"/>
                <a:gd name="connsiteY3" fmla="*/ 0 h 409575"/>
                <a:gd name="connsiteX4" fmla="*/ 543878 w 5457825"/>
                <a:gd name="connsiteY4" fmla="*/ 8573 h 409575"/>
                <a:gd name="connsiteX5" fmla="*/ 1013460 w 5457825"/>
                <a:gd name="connsiteY5" fmla="*/ 37148 h 409575"/>
                <a:gd name="connsiteX6" fmla="*/ 1485900 w 5457825"/>
                <a:gd name="connsiteY6" fmla="*/ 66675 h 409575"/>
                <a:gd name="connsiteX7" fmla="*/ 1960245 w 5457825"/>
                <a:gd name="connsiteY7" fmla="*/ 94298 h 409575"/>
                <a:gd name="connsiteX8" fmla="*/ 2432685 w 5457825"/>
                <a:gd name="connsiteY8" fmla="*/ 123825 h 409575"/>
                <a:gd name="connsiteX9" fmla="*/ 2849880 w 5457825"/>
                <a:gd name="connsiteY9" fmla="*/ 146685 h 409575"/>
                <a:gd name="connsiteX10" fmla="*/ 3293745 w 5457825"/>
                <a:gd name="connsiteY10" fmla="*/ 171450 h 409575"/>
                <a:gd name="connsiteX11" fmla="*/ 3614738 w 5457825"/>
                <a:gd name="connsiteY11" fmla="*/ 188595 h 409575"/>
                <a:gd name="connsiteX12" fmla="*/ 3982403 w 5457825"/>
                <a:gd name="connsiteY12" fmla="*/ 212408 h 409575"/>
                <a:gd name="connsiteX13" fmla="*/ 4303395 w 5457825"/>
                <a:gd name="connsiteY13" fmla="*/ 235268 h 409575"/>
                <a:gd name="connsiteX14" fmla="*/ 4688205 w 5457825"/>
                <a:gd name="connsiteY14" fmla="*/ 269558 h 409575"/>
                <a:gd name="connsiteX15" fmla="*/ 5134928 w 5457825"/>
                <a:gd name="connsiteY15" fmla="*/ 314325 h 409575"/>
                <a:gd name="connsiteX16" fmla="*/ 5415915 w 5457825"/>
                <a:gd name="connsiteY16" fmla="*/ 342900 h 409575"/>
                <a:gd name="connsiteX17" fmla="*/ 5459730 w 5457825"/>
                <a:gd name="connsiteY17" fmla="*/ 345758 h 409575"/>
                <a:gd name="connsiteX18" fmla="*/ 5459730 w 5457825"/>
                <a:gd name="connsiteY18" fmla="*/ 350520 h 409575"/>
                <a:gd name="connsiteX19" fmla="*/ 5420678 w 5457825"/>
                <a:gd name="connsiteY19" fmla="*/ 368618 h 409575"/>
                <a:gd name="connsiteX20" fmla="*/ 5243513 w 5457825"/>
                <a:gd name="connsiteY20" fmla="*/ 393383 h 409575"/>
                <a:gd name="connsiteX21" fmla="*/ 5158740 w 5457825"/>
                <a:gd name="connsiteY21" fmla="*/ 399098 h 409575"/>
                <a:gd name="connsiteX22" fmla="*/ 5115878 w 5457825"/>
                <a:gd name="connsiteY22" fmla="*/ 409575 h 409575"/>
                <a:gd name="connsiteX23" fmla="*/ 4860608 w 5457825"/>
                <a:gd name="connsiteY23" fmla="*/ 397193 h 409575"/>
                <a:gd name="connsiteX24" fmla="*/ 4649153 w 5457825"/>
                <a:gd name="connsiteY24" fmla="*/ 384810 h 409575"/>
                <a:gd name="connsiteX25" fmla="*/ 4372928 w 5457825"/>
                <a:gd name="connsiteY25" fmla="*/ 365760 h 409575"/>
                <a:gd name="connsiteX26" fmla="*/ 4135755 w 5457825"/>
                <a:gd name="connsiteY26" fmla="*/ 347663 h 409575"/>
                <a:gd name="connsiteX27" fmla="*/ 3829050 w 5457825"/>
                <a:gd name="connsiteY27" fmla="*/ 319088 h 409575"/>
                <a:gd name="connsiteX28" fmla="*/ 3573780 w 5457825"/>
                <a:gd name="connsiteY28" fmla="*/ 300990 h 409575"/>
                <a:gd name="connsiteX29" fmla="*/ 3313748 w 5457825"/>
                <a:gd name="connsiteY29" fmla="*/ 282893 h 409575"/>
                <a:gd name="connsiteX30" fmla="*/ 3126105 w 5457825"/>
                <a:gd name="connsiteY30" fmla="*/ 269558 h 409575"/>
                <a:gd name="connsiteX31" fmla="*/ 2867978 w 5457825"/>
                <a:gd name="connsiteY31" fmla="*/ 251460 h 409575"/>
                <a:gd name="connsiteX32" fmla="*/ 2686050 w 5457825"/>
                <a:gd name="connsiteY32" fmla="*/ 239078 h 409575"/>
                <a:gd name="connsiteX33" fmla="*/ 2427923 w 5457825"/>
                <a:gd name="connsiteY33" fmla="*/ 220028 h 409575"/>
                <a:gd name="connsiteX34" fmla="*/ 2183130 w 5457825"/>
                <a:gd name="connsiteY34" fmla="*/ 201930 h 409575"/>
                <a:gd name="connsiteX35" fmla="*/ 1863090 w 5457825"/>
                <a:gd name="connsiteY35" fmla="*/ 178118 h 409575"/>
                <a:gd name="connsiteX36" fmla="*/ 1615440 w 5457825"/>
                <a:gd name="connsiteY36" fmla="*/ 160020 h 409575"/>
                <a:gd name="connsiteX37" fmla="*/ 1282065 w 5457825"/>
                <a:gd name="connsiteY37" fmla="*/ 136208 h 409575"/>
                <a:gd name="connsiteX38" fmla="*/ 1031557 w 5457825"/>
                <a:gd name="connsiteY38" fmla="*/ 118110 h 409575"/>
                <a:gd name="connsiteX39" fmla="*/ 695325 w 5457825"/>
                <a:gd name="connsiteY39" fmla="*/ 93345 h 409575"/>
                <a:gd name="connsiteX40" fmla="*/ 450533 w 5457825"/>
                <a:gd name="connsiteY40" fmla="*/ 76200 h 409575"/>
                <a:gd name="connsiteX41" fmla="*/ 115253 w 5457825"/>
                <a:gd name="connsiteY41" fmla="*/ 52388 h 409575"/>
                <a:gd name="connsiteX42" fmla="*/ 21908 w 5457825"/>
                <a:gd name="connsiteY42" fmla="*/ 44768 h 409575"/>
                <a:gd name="connsiteX43" fmla="*/ 0 w 5457825"/>
                <a:gd name="connsiteY43" fmla="*/ 27623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57825" h="409575">
                  <a:moveTo>
                    <a:pt x="0" y="27623"/>
                  </a:moveTo>
                  <a:cubicBezTo>
                    <a:pt x="104775" y="20955"/>
                    <a:pt x="209550" y="13335"/>
                    <a:pt x="313373" y="5715"/>
                  </a:cubicBezTo>
                  <a:cubicBezTo>
                    <a:pt x="321945" y="4763"/>
                    <a:pt x="330518" y="6668"/>
                    <a:pt x="338138" y="0"/>
                  </a:cubicBezTo>
                  <a:cubicBezTo>
                    <a:pt x="374333" y="0"/>
                    <a:pt x="411480" y="0"/>
                    <a:pt x="447675" y="0"/>
                  </a:cubicBezTo>
                  <a:cubicBezTo>
                    <a:pt x="479108" y="8573"/>
                    <a:pt x="511493" y="6668"/>
                    <a:pt x="543878" y="8573"/>
                  </a:cubicBezTo>
                  <a:cubicBezTo>
                    <a:pt x="700088" y="19050"/>
                    <a:pt x="857250" y="27623"/>
                    <a:pt x="1013460" y="37148"/>
                  </a:cubicBezTo>
                  <a:cubicBezTo>
                    <a:pt x="1170623" y="46673"/>
                    <a:pt x="1327785" y="57150"/>
                    <a:pt x="1485900" y="66675"/>
                  </a:cubicBezTo>
                  <a:cubicBezTo>
                    <a:pt x="1644015" y="76200"/>
                    <a:pt x="1802130" y="84773"/>
                    <a:pt x="1960245" y="94298"/>
                  </a:cubicBezTo>
                  <a:cubicBezTo>
                    <a:pt x="2117408" y="103823"/>
                    <a:pt x="2274570" y="114300"/>
                    <a:pt x="2432685" y="123825"/>
                  </a:cubicBezTo>
                  <a:cubicBezTo>
                    <a:pt x="2571750" y="132398"/>
                    <a:pt x="2710815" y="139065"/>
                    <a:pt x="2849880" y="146685"/>
                  </a:cubicBezTo>
                  <a:cubicBezTo>
                    <a:pt x="2997518" y="155258"/>
                    <a:pt x="3145155" y="162878"/>
                    <a:pt x="3293745" y="171450"/>
                  </a:cubicBezTo>
                  <a:cubicBezTo>
                    <a:pt x="3400425" y="177165"/>
                    <a:pt x="3508058" y="181928"/>
                    <a:pt x="3614738" y="188595"/>
                  </a:cubicBezTo>
                  <a:cubicBezTo>
                    <a:pt x="3737610" y="196215"/>
                    <a:pt x="3859530" y="203835"/>
                    <a:pt x="3982403" y="212408"/>
                  </a:cubicBezTo>
                  <a:cubicBezTo>
                    <a:pt x="4089083" y="220028"/>
                    <a:pt x="4195763" y="227648"/>
                    <a:pt x="4303395" y="235268"/>
                  </a:cubicBezTo>
                  <a:cubicBezTo>
                    <a:pt x="4431983" y="243840"/>
                    <a:pt x="4560570" y="256223"/>
                    <a:pt x="4688205" y="269558"/>
                  </a:cubicBezTo>
                  <a:cubicBezTo>
                    <a:pt x="4836795" y="284798"/>
                    <a:pt x="4986338" y="299085"/>
                    <a:pt x="5134928" y="314325"/>
                  </a:cubicBezTo>
                  <a:cubicBezTo>
                    <a:pt x="5228273" y="323850"/>
                    <a:pt x="5321618" y="333375"/>
                    <a:pt x="5415915" y="342900"/>
                  </a:cubicBezTo>
                  <a:cubicBezTo>
                    <a:pt x="5430203" y="344805"/>
                    <a:pt x="5445443" y="344805"/>
                    <a:pt x="5459730" y="345758"/>
                  </a:cubicBezTo>
                  <a:cubicBezTo>
                    <a:pt x="5459730" y="347663"/>
                    <a:pt x="5459730" y="349568"/>
                    <a:pt x="5459730" y="350520"/>
                  </a:cubicBezTo>
                  <a:cubicBezTo>
                    <a:pt x="5449253" y="362903"/>
                    <a:pt x="5436870" y="366713"/>
                    <a:pt x="5420678" y="368618"/>
                  </a:cubicBezTo>
                  <a:cubicBezTo>
                    <a:pt x="5361623" y="375285"/>
                    <a:pt x="5302568" y="383858"/>
                    <a:pt x="5243513" y="393383"/>
                  </a:cubicBezTo>
                  <a:cubicBezTo>
                    <a:pt x="5214938" y="398145"/>
                    <a:pt x="5187315" y="392430"/>
                    <a:pt x="5158740" y="399098"/>
                  </a:cubicBezTo>
                  <a:cubicBezTo>
                    <a:pt x="5144453" y="401955"/>
                    <a:pt x="5131118" y="409575"/>
                    <a:pt x="5115878" y="409575"/>
                  </a:cubicBezTo>
                  <a:cubicBezTo>
                    <a:pt x="5030153" y="410528"/>
                    <a:pt x="4945380" y="401955"/>
                    <a:pt x="4860608" y="397193"/>
                  </a:cubicBezTo>
                  <a:cubicBezTo>
                    <a:pt x="4790123" y="393383"/>
                    <a:pt x="4719638" y="388620"/>
                    <a:pt x="4649153" y="384810"/>
                  </a:cubicBezTo>
                  <a:cubicBezTo>
                    <a:pt x="4556760" y="379095"/>
                    <a:pt x="4465320" y="372428"/>
                    <a:pt x="4372928" y="365760"/>
                  </a:cubicBezTo>
                  <a:cubicBezTo>
                    <a:pt x="4293870" y="360998"/>
                    <a:pt x="4214813" y="353378"/>
                    <a:pt x="4135755" y="347663"/>
                  </a:cubicBezTo>
                  <a:cubicBezTo>
                    <a:pt x="4032885" y="340043"/>
                    <a:pt x="3930968" y="327660"/>
                    <a:pt x="3829050" y="319088"/>
                  </a:cubicBezTo>
                  <a:cubicBezTo>
                    <a:pt x="3744278" y="311468"/>
                    <a:pt x="3658553" y="306705"/>
                    <a:pt x="3573780" y="300990"/>
                  </a:cubicBezTo>
                  <a:cubicBezTo>
                    <a:pt x="3487103" y="294323"/>
                    <a:pt x="3400425" y="288608"/>
                    <a:pt x="3313748" y="282893"/>
                  </a:cubicBezTo>
                  <a:cubicBezTo>
                    <a:pt x="3250883" y="279083"/>
                    <a:pt x="3188970" y="274320"/>
                    <a:pt x="3126105" y="269558"/>
                  </a:cubicBezTo>
                  <a:cubicBezTo>
                    <a:pt x="3040380" y="262890"/>
                    <a:pt x="2953703" y="258128"/>
                    <a:pt x="2867978" y="251460"/>
                  </a:cubicBezTo>
                  <a:cubicBezTo>
                    <a:pt x="2807018" y="246698"/>
                    <a:pt x="2746058" y="242888"/>
                    <a:pt x="2686050" y="239078"/>
                  </a:cubicBezTo>
                  <a:cubicBezTo>
                    <a:pt x="2600325" y="233363"/>
                    <a:pt x="2514600" y="226695"/>
                    <a:pt x="2427923" y="220028"/>
                  </a:cubicBezTo>
                  <a:cubicBezTo>
                    <a:pt x="2346008" y="214313"/>
                    <a:pt x="2265045" y="208598"/>
                    <a:pt x="2183130" y="201930"/>
                  </a:cubicBezTo>
                  <a:cubicBezTo>
                    <a:pt x="2076450" y="193358"/>
                    <a:pt x="1969770" y="185738"/>
                    <a:pt x="1863090" y="178118"/>
                  </a:cubicBezTo>
                  <a:cubicBezTo>
                    <a:pt x="1780223" y="172403"/>
                    <a:pt x="1698308" y="166688"/>
                    <a:pt x="1615440" y="160020"/>
                  </a:cubicBezTo>
                  <a:cubicBezTo>
                    <a:pt x="1503998" y="151448"/>
                    <a:pt x="1393508" y="144780"/>
                    <a:pt x="1282065" y="136208"/>
                  </a:cubicBezTo>
                  <a:cubicBezTo>
                    <a:pt x="1199198" y="129540"/>
                    <a:pt x="1115378" y="124778"/>
                    <a:pt x="1031557" y="118110"/>
                  </a:cubicBezTo>
                  <a:cubicBezTo>
                    <a:pt x="919163" y="109538"/>
                    <a:pt x="807720" y="101918"/>
                    <a:pt x="695325" y="93345"/>
                  </a:cubicBezTo>
                  <a:cubicBezTo>
                    <a:pt x="613410" y="87630"/>
                    <a:pt x="532448" y="81915"/>
                    <a:pt x="450533" y="76200"/>
                  </a:cubicBezTo>
                  <a:cubicBezTo>
                    <a:pt x="339090" y="68580"/>
                    <a:pt x="227648" y="61913"/>
                    <a:pt x="115253" y="52388"/>
                  </a:cubicBezTo>
                  <a:cubicBezTo>
                    <a:pt x="83820" y="49530"/>
                    <a:pt x="52388" y="50483"/>
                    <a:pt x="21908" y="44768"/>
                  </a:cubicBezTo>
                  <a:cubicBezTo>
                    <a:pt x="12383" y="42863"/>
                    <a:pt x="0" y="43815"/>
                    <a:pt x="0" y="2762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056F7A6E-EEDD-4F50-8BD1-38E4A5057617}"/>
                </a:ext>
              </a:extLst>
            </p:cNvPr>
            <p:cNvSpPr/>
            <p:nvPr/>
          </p:nvSpPr>
          <p:spPr>
            <a:xfrm>
              <a:off x="5545685" y="5756079"/>
              <a:ext cx="1790700" cy="838198"/>
            </a:xfrm>
            <a:custGeom>
              <a:avLst/>
              <a:gdLst>
                <a:gd name="connsiteX0" fmla="*/ 475448 w 1790700"/>
                <a:gd name="connsiteY0" fmla="*/ 732472 h 838200"/>
                <a:gd name="connsiteX1" fmla="*/ 495451 w 1790700"/>
                <a:gd name="connsiteY1" fmla="*/ 739140 h 838200"/>
                <a:gd name="connsiteX2" fmla="*/ 650708 w 1790700"/>
                <a:gd name="connsiteY2" fmla="*/ 639127 h 838200"/>
                <a:gd name="connsiteX3" fmla="*/ 736433 w 1790700"/>
                <a:gd name="connsiteY3" fmla="*/ 596265 h 838200"/>
                <a:gd name="connsiteX4" fmla="*/ 780248 w 1790700"/>
                <a:gd name="connsiteY4" fmla="*/ 572452 h 838200"/>
                <a:gd name="connsiteX5" fmla="*/ 844066 w 1790700"/>
                <a:gd name="connsiteY5" fmla="*/ 532447 h 838200"/>
                <a:gd name="connsiteX6" fmla="*/ 905978 w 1790700"/>
                <a:gd name="connsiteY6" fmla="*/ 489585 h 838200"/>
                <a:gd name="connsiteX7" fmla="*/ 938363 w 1790700"/>
                <a:gd name="connsiteY7" fmla="*/ 440055 h 838200"/>
                <a:gd name="connsiteX8" fmla="*/ 965033 w 1790700"/>
                <a:gd name="connsiteY8" fmla="*/ 113347 h 838200"/>
                <a:gd name="connsiteX9" fmla="*/ 970748 w 1790700"/>
                <a:gd name="connsiteY9" fmla="*/ 33338 h 838200"/>
                <a:gd name="connsiteX10" fmla="*/ 991703 w 1790700"/>
                <a:gd name="connsiteY10" fmla="*/ 0 h 838200"/>
                <a:gd name="connsiteX11" fmla="*/ 1354606 w 1790700"/>
                <a:gd name="connsiteY11" fmla="*/ 38100 h 838200"/>
                <a:gd name="connsiteX12" fmla="*/ 1497481 w 1790700"/>
                <a:gd name="connsiteY12" fmla="*/ 86677 h 838200"/>
                <a:gd name="connsiteX13" fmla="*/ 1537486 w 1790700"/>
                <a:gd name="connsiteY13" fmla="*/ 129540 h 838200"/>
                <a:gd name="connsiteX14" fmla="*/ 1575586 w 1790700"/>
                <a:gd name="connsiteY14" fmla="*/ 152400 h 838200"/>
                <a:gd name="connsiteX15" fmla="*/ 1706078 w 1790700"/>
                <a:gd name="connsiteY15" fmla="*/ 157163 h 838200"/>
                <a:gd name="connsiteX16" fmla="*/ 1797518 w 1790700"/>
                <a:gd name="connsiteY16" fmla="*/ 277177 h 838200"/>
                <a:gd name="connsiteX17" fmla="*/ 1784183 w 1790700"/>
                <a:gd name="connsiteY17" fmla="*/ 346710 h 838200"/>
                <a:gd name="connsiteX18" fmla="*/ 1718461 w 1790700"/>
                <a:gd name="connsiteY18" fmla="*/ 423863 h 838200"/>
                <a:gd name="connsiteX19" fmla="*/ 1453666 w 1790700"/>
                <a:gd name="connsiteY19" fmla="*/ 502920 h 838200"/>
                <a:gd name="connsiteX20" fmla="*/ 1318411 w 1790700"/>
                <a:gd name="connsiteY20" fmla="*/ 534352 h 838200"/>
                <a:gd name="connsiteX21" fmla="*/ 1229828 w 1790700"/>
                <a:gd name="connsiteY21" fmla="*/ 575310 h 838200"/>
                <a:gd name="connsiteX22" fmla="*/ 1065998 w 1790700"/>
                <a:gd name="connsiteY22" fmla="*/ 654368 h 838200"/>
                <a:gd name="connsiteX23" fmla="*/ 1003133 w 1790700"/>
                <a:gd name="connsiteY23" fmla="*/ 689610 h 838200"/>
                <a:gd name="connsiteX24" fmla="*/ 825968 w 1790700"/>
                <a:gd name="connsiteY24" fmla="*/ 754380 h 838200"/>
                <a:gd name="connsiteX25" fmla="*/ 729766 w 1790700"/>
                <a:gd name="connsiteY25" fmla="*/ 756285 h 838200"/>
                <a:gd name="connsiteX26" fmla="*/ 590701 w 1790700"/>
                <a:gd name="connsiteY26" fmla="*/ 808672 h 838200"/>
                <a:gd name="connsiteX27" fmla="*/ 475448 w 1790700"/>
                <a:gd name="connsiteY27" fmla="*/ 843915 h 838200"/>
                <a:gd name="connsiteX28" fmla="*/ 370673 w 1790700"/>
                <a:gd name="connsiteY28" fmla="*/ 843915 h 838200"/>
                <a:gd name="connsiteX29" fmla="*/ 344003 w 1790700"/>
                <a:gd name="connsiteY29" fmla="*/ 820102 h 838200"/>
                <a:gd name="connsiteX30" fmla="*/ 249706 w 1790700"/>
                <a:gd name="connsiteY30" fmla="*/ 722947 h 838200"/>
                <a:gd name="connsiteX31" fmla="*/ 23963 w 1790700"/>
                <a:gd name="connsiteY31" fmla="*/ 730568 h 838200"/>
                <a:gd name="connsiteX32" fmla="*/ 3961 w 1790700"/>
                <a:gd name="connsiteY32" fmla="*/ 707707 h 838200"/>
                <a:gd name="connsiteX33" fmla="*/ 10628 w 1790700"/>
                <a:gd name="connsiteY33" fmla="*/ 707707 h 838200"/>
                <a:gd name="connsiteX34" fmla="*/ 176363 w 1790700"/>
                <a:gd name="connsiteY34" fmla="*/ 707707 h 838200"/>
                <a:gd name="connsiteX35" fmla="*/ 354481 w 1790700"/>
                <a:gd name="connsiteY35" fmla="*/ 716280 h 838200"/>
                <a:gd name="connsiteX36" fmla="*/ 362101 w 1790700"/>
                <a:gd name="connsiteY36" fmla="*/ 709613 h 838200"/>
                <a:gd name="connsiteX37" fmla="*/ 475448 w 1790700"/>
                <a:gd name="connsiteY37" fmla="*/ 73247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90700" h="838200">
                  <a:moveTo>
                    <a:pt x="475448" y="732472"/>
                  </a:moveTo>
                  <a:cubicBezTo>
                    <a:pt x="482116" y="734377"/>
                    <a:pt x="488783" y="737235"/>
                    <a:pt x="495451" y="739140"/>
                  </a:cubicBezTo>
                  <a:cubicBezTo>
                    <a:pt x="542123" y="698182"/>
                    <a:pt x="597368" y="669607"/>
                    <a:pt x="650708" y="639127"/>
                  </a:cubicBezTo>
                  <a:cubicBezTo>
                    <a:pt x="680236" y="626745"/>
                    <a:pt x="705953" y="606743"/>
                    <a:pt x="736433" y="596265"/>
                  </a:cubicBezTo>
                  <a:cubicBezTo>
                    <a:pt x="749768" y="586740"/>
                    <a:pt x="764056" y="579120"/>
                    <a:pt x="780248" y="572452"/>
                  </a:cubicBezTo>
                  <a:cubicBezTo>
                    <a:pt x="804061" y="562927"/>
                    <a:pt x="825016" y="549593"/>
                    <a:pt x="844066" y="532447"/>
                  </a:cubicBezTo>
                  <a:cubicBezTo>
                    <a:pt x="862163" y="515302"/>
                    <a:pt x="884071" y="501968"/>
                    <a:pt x="905978" y="489585"/>
                  </a:cubicBezTo>
                  <a:cubicBezTo>
                    <a:pt x="925981" y="479107"/>
                    <a:pt x="936458" y="461963"/>
                    <a:pt x="938363" y="440055"/>
                  </a:cubicBezTo>
                  <a:cubicBezTo>
                    <a:pt x="945983" y="331470"/>
                    <a:pt x="958366" y="221932"/>
                    <a:pt x="965033" y="113347"/>
                  </a:cubicBezTo>
                  <a:cubicBezTo>
                    <a:pt x="966938" y="86677"/>
                    <a:pt x="968843" y="60007"/>
                    <a:pt x="970748" y="33338"/>
                  </a:cubicBezTo>
                  <a:cubicBezTo>
                    <a:pt x="971701" y="20002"/>
                    <a:pt x="970748" y="1905"/>
                    <a:pt x="991703" y="0"/>
                  </a:cubicBezTo>
                  <a:cubicBezTo>
                    <a:pt x="1113623" y="3810"/>
                    <a:pt x="1233638" y="24765"/>
                    <a:pt x="1354606" y="38100"/>
                  </a:cubicBezTo>
                  <a:cubicBezTo>
                    <a:pt x="1405088" y="43815"/>
                    <a:pt x="1452713" y="60007"/>
                    <a:pt x="1497481" y="86677"/>
                  </a:cubicBezTo>
                  <a:cubicBezTo>
                    <a:pt x="1514626" y="97155"/>
                    <a:pt x="1531771" y="109538"/>
                    <a:pt x="1537486" y="129540"/>
                  </a:cubicBezTo>
                  <a:cubicBezTo>
                    <a:pt x="1544153" y="149543"/>
                    <a:pt x="1557488" y="152400"/>
                    <a:pt x="1575586" y="152400"/>
                  </a:cubicBezTo>
                  <a:cubicBezTo>
                    <a:pt x="1619401" y="153352"/>
                    <a:pt x="1662263" y="148590"/>
                    <a:pt x="1706078" y="157163"/>
                  </a:cubicBezTo>
                  <a:cubicBezTo>
                    <a:pt x="1775611" y="171450"/>
                    <a:pt x="1803233" y="206693"/>
                    <a:pt x="1797518" y="277177"/>
                  </a:cubicBezTo>
                  <a:cubicBezTo>
                    <a:pt x="1795613" y="300038"/>
                    <a:pt x="1790851" y="323850"/>
                    <a:pt x="1784183" y="346710"/>
                  </a:cubicBezTo>
                  <a:cubicBezTo>
                    <a:pt x="1773706" y="381952"/>
                    <a:pt x="1751798" y="407670"/>
                    <a:pt x="1718461" y="423863"/>
                  </a:cubicBezTo>
                  <a:cubicBezTo>
                    <a:pt x="1634641" y="463868"/>
                    <a:pt x="1543201" y="481013"/>
                    <a:pt x="1453666" y="502920"/>
                  </a:cubicBezTo>
                  <a:cubicBezTo>
                    <a:pt x="1408898" y="513397"/>
                    <a:pt x="1364131" y="523875"/>
                    <a:pt x="1318411" y="534352"/>
                  </a:cubicBezTo>
                  <a:cubicBezTo>
                    <a:pt x="1286026" y="541972"/>
                    <a:pt x="1257451" y="556260"/>
                    <a:pt x="1229828" y="575310"/>
                  </a:cubicBezTo>
                  <a:cubicBezTo>
                    <a:pt x="1180298" y="611505"/>
                    <a:pt x="1124101" y="637222"/>
                    <a:pt x="1065998" y="654368"/>
                  </a:cubicBezTo>
                  <a:cubicBezTo>
                    <a:pt x="1042186" y="661988"/>
                    <a:pt x="1021231" y="672465"/>
                    <a:pt x="1003133" y="689610"/>
                  </a:cubicBezTo>
                  <a:cubicBezTo>
                    <a:pt x="952651" y="736282"/>
                    <a:pt x="892643" y="754380"/>
                    <a:pt x="825968" y="754380"/>
                  </a:cubicBezTo>
                  <a:cubicBezTo>
                    <a:pt x="793583" y="754380"/>
                    <a:pt x="761198" y="754380"/>
                    <a:pt x="729766" y="756285"/>
                  </a:cubicBezTo>
                  <a:cubicBezTo>
                    <a:pt x="678331" y="759143"/>
                    <a:pt x="631658" y="776288"/>
                    <a:pt x="590701" y="808672"/>
                  </a:cubicBezTo>
                  <a:cubicBezTo>
                    <a:pt x="557363" y="835343"/>
                    <a:pt x="519263" y="845820"/>
                    <a:pt x="475448" y="843915"/>
                  </a:cubicBezTo>
                  <a:cubicBezTo>
                    <a:pt x="440206" y="842010"/>
                    <a:pt x="405916" y="842963"/>
                    <a:pt x="370673" y="843915"/>
                  </a:cubicBezTo>
                  <a:cubicBezTo>
                    <a:pt x="353528" y="843915"/>
                    <a:pt x="345908" y="838200"/>
                    <a:pt x="344003" y="820102"/>
                  </a:cubicBezTo>
                  <a:cubicBezTo>
                    <a:pt x="341146" y="761047"/>
                    <a:pt x="309713" y="731520"/>
                    <a:pt x="249706" y="722947"/>
                  </a:cubicBezTo>
                  <a:cubicBezTo>
                    <a:pt x="173506" y="713422"/>
                    <a:pt x="98258" y="717232"/>
                    <a:pt x="23963" y="730568"/>
                  </a:cubicBezTo>
                  <a:cubicBezTo>
                    <a:pt x="151" y="735330"/>
                    <a:pt x="-4612" y="728663"/>
                    <a:pt x="3961" y="707707"/>
                  </a:cubicBezTo>
                  <a:cubicBezTo>
                    <a:pt x="5866" y="707707"/>
                    <a:pt x="7771" y="707707"/>
                    <a:pt x="10628" y="707707"/>
                  </a:cubicBezTo>
                  <a:cubicBezTo>
                    <a:pt x="65873" y="710565"/>
                    <a:pt x="121118" y="710565"/>
                    <a:pt x="176363" y="707707"/>
                  </a:cubicBezTo>
                  <a:cubicBezTo>
                    <a:pt x="236371" y="703897"/>
                    <a:pt x="295426" y="714375"/>
                    <a:pt x="354481" y="716280"/>
                  </a:cubicBezTo>
                  <a:cubicBezTo>
                    <a:pt x="356386" y="713422"/>
                    <a:pt x="359243" y="709613"/>
                    <a:pt x="362101" y="709613"/>
                  </a:cubicBezTo>
                  <a:cubicBezTo>
                    <a:pt x="402106" y="709613"/>
                    <a:pt x="442111" y="704850"/>
                    <a:pt x="475448" y="7324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853F53C6-D67C-437A-94C3-69A8FE32E4BB}"/>
                </a:ext>
              </a:extLst>
            </p:cNvPr>
            <p:cNvSpPr/>
            <p:nvPr/>
          </p:nvSpPr>
          <p:spPr>
            <a:xfrm>
              <a:off x="5273041" y="3685223"/>
              <a:ext cx="1047750" cy="266702"/>
            </a:xfrm>
            <a:custGeom>
              <a:avLst/>
              <a:gdLst>
                <a:gd name="connsiteX0" fmla="*/ 46672 w 1047750"/>
                <a:gd name="connsiteY0" fmla="*/ 79058 h 266700"/>
                <a:gd name="connsiteX1" fmla="*/ 0 w 1047750"/>
                <a:gd name="connsiteY1" fmla="*/ 67628 h 266700"/>
                <a:gd name="connsiteX2" fmla="*/ 6667 w 1047750"/>
                <a:gd name="connsiteY2" fmla="*/ 0 h 266700"/>
                <a:gd name="connsiteX3" fmla="*/ 263842 w 1047750"/>
                <a:gd name="connsiteY3" fmla="*/ 16193 h 266700"/>
                <a:gd name="connsiteX4" fmla="*/ 513397 w 1047750"/>
                <a:gd name="connsiteY4" fmla="*/ 35243 h 266700"/>
                <a:gd name="connsiteX5" fmla="*/ 1041082 w 1047750"/>
                <a:gd name="connsiteY5" fmla="*/ 78105 h 266700"/>
                <a:gd name="connsiteX6" fmla="*/ 1051560 w 1047750"/>
                <a:gd name="connsiteY6" fmla="*/ 128588 h 266700"/>
                <a:gd name="connsiteX7" fmla="*/ 1046797 w 1047750"/>
                <a:gd name="connsiteY7" fmla="*/ 204788 h 266700"/>
                <a:gd name="connsiteX8" fmla="*/ 1023938 w 1047750"/>
                <a:gd name="connsiteY8" fmla="*/ 267653 h 266700"/>
                <a:gd name="connsiteX9" fmla="*/ 991553 w 1047750"/>
                <a:gd name="connsiteY9" fmla="*/ 267653 h 266700"/>
                <a:gd name="connsiteX10" fmla="*/ 703897 w 1047750"/>
                <a:gd name="connsiteY10" fmla="*/ 200978 h 266700"/>
                <a:gd name="connsiteX11" fmla="*/ 402907 w 1047750"/>
                <a:gd name="connsiteY11" fmla="*/ 134303 h 266700"/>
                <a:gd name="connsiteX12" fmla="*/ 118110 w 1047750"/>
                <a:gd name="connsiteY12" fmla="*/ 94297 h 266700"/>
                <a:gd name="connsiteX13" fmla="*/ 68580 w 1047750"/>
                <a:gd name="connsiteY13" fmla="*/ 87630 h 266700"/>
                <a:gd name="connsiteX14" fmla="*/ 46672 w 1047750"/>
                <a:gd name="connsiteY14" fmla="*/ 7905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266700">
                  <a:moveTo>
                    <a:pt x="46672" y="79058"/>
                  </a:moveTo>
                  <a:cubicBezTo>
                    <a:pt x="30480" y="76200"/>
                    <a:pt x="11430" y="86678"/>
                    <a:pt x="0" y="67628"/>
                  </a:cubicBezTo>
                  <a:cubicBezTo>
                    <a:pt x="1905" y="44768"/>
                    <a:pt x="4763" y="22860"/>
                    <a:pt x="6667" y="0"/>
                  </a:cubicBezTo>
                  <a:cubicBezTo>
                    <a:pt x="92392" y="0"/>
                    <a:pt x="178117" y="11430"/>
                    <a:pt x="263842" y="16193"/>
                  </a:cubicBezTo>
                  <a:cubicBezTo>
                    <a:pt x="346710" y="20955"/>
                    <a:pt x="430530" y="28575"/>
                    <a:pt x="513397" y="35243"/>
                  </a:cubicBezTo>
                  <a:cubicBezTo>
                    <a:pt x="689610" y="49530"/>
                    <a:pt x="864870" y="63818"/>
                    <a:pt x="1041082" y="78105"/>
                  </a:cubicBezTo>
                  <a:cubicBezTo>
                    <a:pt x="1057275" y="92393"/>
                    <a:pt x="1057275" y="110490"/>
                    <a:pt x="1051560" y="128588"/>
                  </a:cubicBezTo>
                  <a:cubicBezTo>
                    <a:pt x="1042988" y="154305"/>
                    <a:pt x="1039178" y="178118"/>
                    <a:pt x="1046797" y="204788"/>
                  </a:cubicBezTo>
                  <a:cubicBezTo>
                    <a:pt x="1054417" y="230505"/>
                    <a:pt x="1034415" y="248603"/>
                    <a:pt x="1023938" y="267653"/>
                  </a:cubicBezTo>
                  <a:cubicBezTo>
                    <a:pt x="1018222" y="278130"/>
                    <a:pt x="1002982" y="270510"/>
                    <a:pt x="991553" y="267653"/>
                  </a:cubicBezTo>
                  <a:cubicBezTo>
                    <a:pt x="896303" y="241935"/>
                    <a:pt x="800100" y="222885"/>
                    <a:pt x="703897" y="200978"/>
                  </a:cubicBezTo>
                  <a:cubicBezTo>
                    <a:pt x="603885" y="178118"/>
                    <a:pt x="503872" y="154305"/>
                    <a:pt x="402907" y="134303"/>
                  </a:cubicBezTo>
                  <a:cubicBezTo>
                    <a:pt x="308610" y="116205"/>
                    <a:pt x="213360" y="104775"/>
                    <a:pt x="118110" y="94297"/>
                  </a:cubicBezTo>
                  <a:cubicBezTo>
                    <a:pt x="101917" y="92393"/>
                    <a:pt x="85725" y="88583"/>
                    <a:pt x="68580" y="87630"/>
                  </a:cubicBezTo>
                  <a:cubicBezTo>
                    <a:pt x="60007" y="90488"/>
                    <a:pt x="51435" y="87630"/>
                    <a:pt x="46672" y="7905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9FEE4B1-9E6C-4FB2-B2E1-B09143EEF014}"/>
                </a:ext>
              </a:extLst>
            </p:cNvPr>
            <p:cNvSpPr/>
            <p:nvPr/>
          </p:nvSpPr>
          <p:spPr>
            <a:xfrm>
              <a:off x="6266622" y="3769620"/>
              <a:ext cx="440709" cy="349198"/>
            </a:xfrm>
            <a:custGeom>
              <a:avLst/>
              <a:gdLst>
                <a:gd name="connsiteX0" fmla="*/ 383077 w 400050"/>
                <a:gd name="connsiteY0" fmla="*/ 287076 h 285750"/>
                <a:gd name="connsiteX1" fmla="*/ 348787 w 400050"/>
                <a:gd name="connsiteY1" fmla="*/ 277551 h 285750"/>
                <a:gd name="connsiteX2" fmla="*/ 94470 w 400050"/>
                <a:gd name="connsiteY2" fmla="*/ 177539 h 285750"/>
                <a:gd name="connsiteX3" fmla="*/ 2077 w 400050"/>
                <a:gd name="connsiteY3" fmla="*/ 167061 h 285750"/>
                <a:gd name="connsiteX4" fmla="*/ 7793 w 400050"/>
                <a:gd name="connsiteY4" fmla="*/ 52761 h 285750"/>
                <a:gd name="connsiteX5" fmla="*/ 17318 w 400050"/>
                <a:gd name="connsiteY5" fmla="*/ 374 h 285750"/>
                <a:gd name="connsiteX6" fmla="*/ 259252 w 400050"/>
                <a:gd name="connsiteY6" fmla="*/ 17519 h 285750"/>
                <a:gd name="connsiteX7" fmla="*/ 404985 w 400050"/>
                <a:gd name="connsiteY7" fmla="*/ 30854 h 285750"/>
                <a:gd name="connsiteX8" fmla="*/ 383077 w 400050"/>
                <a:gd name="connsiteY8" fmla="*/ 287076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285750">
                  <a:moveTo>
                    <a:pt x="383077" y="287076"/>
                  </a:moveTo>
                  <a:cubicBezTo>
                    <a:pt x="369743" y="290886"/>
                    <a:pt x="359265" y="282314"/>
                    <a:pt x="348787" y="277551"/>
                  </a:cubicBezTo>
                  <a:cubicBezTo>
                    <a:pt x="266873" y="236594"/>
                    <a:pt x="184958" y="198494"/>
                    <a:pt x="94470" y="177539"/>
                  </a:cubicBezTo>
                  <a:cubicBezTo>
                    <a:pt x="63990" y="170871"/>
                    <a:pt x="33510" y="166109"/>
                    <a:pt x="2077" y="167061"/>
                  </a:cubicBezTo>
                  <a:cubicBezTo>
                    <a:pt x="-4590" y="128961"/>
                    <a:pt x="6840" y="90861"/>
                    <a:pt x="7793" y="52761"/>
                  </a:cubicBezTo>
                  <a:cubicBezTo>
                    <a:pt x="8745" y="34664"/>
                    <a:pt x="10650" y="16566"/>
                    <a:pt x="17318" y="374"/>
                  </a:cubicBezTo>
                  <a:cubicBezTo>
                    <a:pt x="98280" y="-2484"/>
                    <a:pt x="178290" y="11804"/>
                    <a:pt x="259252" y="17519"/>
                  </a:cubicBezTo>
                  <a:cubicBezTo>
                    <a:pt x="307830" y="21329"/>
                    <a:pt x="356408" y="27044"/>
                    <a:pt x="404985" y="30854"/>
                  </a:cubicBezTo>
                  <a:cubicBezTo>
                    <a:pt x="397365" y="116579"/>
                    <a:pt x="389745" y="201351"/>
                    <a:pt x="383077" y="28707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969C8C72-57BE-4701-97DE-EA182FF406E0}"/>
                </a:ext>
              </a:extLst>
            </p:cNvPr>
            <p:cNvSpPr/>
            <p:nvPr/>
          </p:nvSpPr>
          <p:spPr>
            <a:xfrm>
              <a:off x="4008119" y="3427392"/>
              <a:ext cx="1009650" cy="228602"/>
            </a:xfrm>
            <a:custGeom>
              <a:avLst/>
              <a:gdLst>
                <a:gd name="connsiteX0" fmla="*/ 794385 w 1009650"/>
                <a:gd name="connsiteY0" fmla="*/ 216872 h 228600"/>
                <a:gd name="connsiteX1" fmla="*/ 776288 w 1009650"/>
                <a:gd name="connsiteY1" fmla="*/ 202585 h 228600"/>
                <a:gd name="connsiteX2" fmla="*/ 432435 w 1009650"/>
                <a:gd name="connsiteY2" fmla="*/ 70187 h 228600"/>
                <a:gd name="connsiteX3" fmla="*/ 231457 w 1009650"/>
                <a:gd name="connsiteY3" fmla="*/ 38755 h 228600"/>
                <a:gd name="connsiteX4" fmla="*/ 22860 w 1009650"/>
                <a:gd name="connsiteY4" fmla="*/ 33040 h 228600"/>
                <a:gd name="connsiteX5" fmla="*/ 0 w 1009650"/>
                <a:gd name="connsiteY5" fmla="*/ 25420 h 228600"/>
                <a:gd name="connsiteX6" fmla="*/ 202882 w 1009650"/>
                <a:gd name="connsiteY6" fmla="*/ 1607 h 228600"/>
                <a:gd name="connsiteX7" fmla="*/ 335280 w 1009650"/>
                <a:gd name="connsiteY7" fmla="*/ 1607 h 228600"/>
                <a:gd name="connsiteX8" fmla="*/ 657225 w 1009650"/>
                <a:gd name="connsiteY8" fmla="*/ 60662 h 228600"/>
                <a:gd name="connsiteX9" fmla="*/ 837247 w 1009650"/>
                <a:gd name="connsiteY9" fmla="*/ 159722 h 228600"/>
                <a:gd name="connsiteX10" fmla="*/ 928688 w 1009650"/>
                <a:gd name="connsiteY10" fmla="*/ 195917 h 228600"/>
                <a:gd name="connsiteX11" fmla="*/ 1016318 w 1009650"/>
                <a:gd name="connsiteY11" fmla="*/ 236875 h 228600"/>
                <a:gd name="connsiteX12" fmla="*/ 794385 w 1009650"/>
                <a:gd name="connsiteY12" fmla="*/ 21687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650" h="228600">
                  <a:moveTo>
                    <a:pt x="794385" y="216872"/>
                  </a:moveTo>
                  <a:cubicBezTo>
                    <a:pt x="790575" y="210205"/>
                    <a:pt x="783908" y="205442"/>
                    <a:pt x="776288" y="202585"/>
                  </a:cubicBezTo>
                  <a:cubicBezTo>
                    <a:pt x="661988" y="158770"/>
                    <a:pt x="549593" y="108287"/>
                    <a:pt x="432435" y="70187"/>
                  </a:cubicBezTo>
                  <a:cubicBezTo>
                    <a:pt x="366713" y="49232"/>
                    <a:pt x="299085" y="46375"/>
                    <a:pt x="231457" y="38755"/>
                  </a:cubicBezTo>
                  <a:cubicBezTo>
                    <a:pt x="161925" y="31135"/>
                    <a:pt x="92392" y="33040"/>
                    <a:pt x="22860" y="33040"/>
                  </a:cubicBezTo>
                  <a:cubicBezTo>
                    <a:pt x="15240" y="33040"/>
                    <a:pt x="6667" y="35897"/>
                    <a:pt x="0" y="25420"/>
                  </a:cubicBezTo>
                  <a:cubicBezTo>
                    <a:pt x="67627" y="9227"/>
                    <a:pt x="134302" y="-3155"/>
                    <a:pt x="202882" y="1607"/>
                  </a:cubicBezTo>
                  <a:cubicBezTo>
                    <a:pt x="246697" y="4465"/>
                    <a:pt x="291465" y="-3155"/>
                    <a:pt x="335280" y="1607"/>
                  </a:cubicBezTo>
                  <a:cubicBezTo>
                    <a:pt x="444817" y="12085"/>
                    <a:pt x="554355" y="21610"/>
                    <a:pt x="657225" y="60662"/>
                  </a:cubicBezTo>
                  <a:cubicBezTo>
                    <a:pt x="721043" y="84475"/>
                    <a:pt x="777240" y="127337"/>
                    <a:pt x="837247" y="159722"/>
                  </a:cubicBezTo>
                  <a:cubicBezTo>
                    <a:pt x="865822" y="175915"/>
                    <a:pt x="895350" y="193060"/>
                    <a:pt x="928688" y="195917"/>
                  </a:cubicBezTo>
                  <a:cubicBezTo>
                    <a:pt x="963930" y="198775"/>
                    <a:pt x="992505" y="212110"/>
                    <a:pt x="1016318" y="236875"/>
                  </a:cubicBezTo>
                  <a:cubicBezTo>
                    <a:pt x="943927" y="232112"/>
                    <a:pt x="868680" y="227350"/>
                    <a:pt x="794385" y="21687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7D4B65AF-2D8F-4F47-8565-1784CB613602}"/>
                </a:ext>
              </a:extLst>
            </p:cNvPr>
            <p:cNvSpPr/>
            <p:nvPr/>
          </p:nvSpPr>
          <p:spPr>
            <a:xfrm>
              <a:off x="5025526" y="6294119"/>
              <a:ext cx="76201" cy="247652"/>
            </a:xfrm>
            <a:custGeom>
              <a:avLst/>
              <a:gdLst>
                <a:gd name="connsiteX0" fmla="*/ 1768 w 76200"/>
                <a:gd name="connsiteY0" fmla="*/ 200978 h 247650"/>
                <a:gd name="connsiteX1" fmla="*/ 815 w 76200"/>
                <a:gd name="connsiteY1" fmla="*/ 182880 h 247650"/>
                <a:gd name="connsiteX2" fmla="*/ 60823 w 76200"/>
                <a:gd name="connsiteY2" fmla="*/ 0 h 247650"/>
                <a:gd name="connsiteX3" fmla="*/ 68443 w 76200"/>
                <a:gd name="connsiteY3" fmla="*/ 114300 h 247650"/>
                <a:gd name="connsiteX4" fmla="*/ 78920 w 76200"/>
                <a:gd name="connsiteY4" fmla="*/ 224790 h 247650"/>
                <a:gd name="connsiteX5" fmla="*/ 75110 w 76200"/>
                <a:gd name="connsiteY5" fmla="*/ 247650 h 247650"/>
                <a:gd name="connsiteX6" fmla="*/ 1768 w 76200"/>
                <a:gd name="connsiteY6" fmla="*/ 20097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1768" y="200978"/>
                  </a:moveTo>
                  <a:cubicBezTo>
                    <a:pt x="815" y="195263"/>
                    <a:pt x="-1090" y="188595"/>
                    <a:pt x="815" y="182880"/>
                  </a:cubicBezTo>
                  <a:cubicBezTo>
                    <a:pt x="19865" y="123825"/>
                    <a:pt x="39868" y="64770"/>
                    <a:pt x="60823" y="0"/>
                  </a:cubicBezTo>
                  <a:cubicBezTo>
                    <a:pt x="71300" y="41910"/>
                    <a:pt x="61775" y="78105"/>
                    <a:pt x="68443" y="114300"/>
                  </a:cubicBezTo>
                  <a:cubicBezTo>
                    <a:pt x="75110" y="150495"/>
                    <a:pt x="76063" y="188595"/>
                    <a:pt x="78920" y="224790"/>
                  </a:cubicBezTo>
                  <a:cubicBezTo>
                    <a:pt x="79873" y="232410"/>
                    <a:pt x="78920" y="240030"/>
                    <a:pt x="75110" y="247650"/>
                  </a:cubicBezTo>
                  <a:cubicBezTo>
                    <a:pt x="51298" y="231457"/>
                    <a:pt x="26533" y="216218"/>
                    <a:pt x="1768" y="2009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7BC8F0E4-C5E8-4FC4-B056-4EAE895838D9}"/>
                </a:ext>
              </a:extLst>
            </p:cNvPr>
            <p:cNvSpPr/>
            <p:nvPr/>
          </p:nvSpPr>
          <p:spPr>
            <a:xfrm>
              <a:off x="8360092" y="3609668"/>
              <a:ext cx="47623" cy="9523"/>
            </a:xfrm>
            <a:custGeom>
              <a:avLst/>
              <a:gdLst>
                <a:gd name="connsiteX0" fmla="*/ 52388 w 47625"/>
                <a:gd name="connsiteY0" fmla="*/ 2213 h 9525"/>
                <a:gd name="connsiteX1" fmla="*/ 0 w 47625"/>
                <a:gd name="connsiteY1" fmla="*/ 17453 h 9525"/>
                <a:gd name="connsiteX2" fmla="*/ 52388 w 47625"/>
                <a:gd name="connsiteY2" fmla="*/ 22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52388" y="2213"/>
                  </a:moveTo>
                  <a:cubicBezTo>
                    <a:pt x="35243" y="6975"/>
                    <a:pt x="17145" y="12690"/>
                    <a:pt x="0" y="17453"/>
                  </a:cubicBezTo>
                  <a:cubicBezTo>
                    <a:pt x="12382" y="-4455"/>
                    <a:pt x="32385" y="-645"/>
                    <a:pt x="52388" y="2213"/>
                  </a:cubicBezTo>
                  <a:close/>
                </a:path>
              </a:pathLst>
            </a:custGeom>
            <a:solidFill>
              <a:srgbClr val="8E8E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B6528C92-5A19-40FB-AFB5-CB9E4337E33B}"/>
                </a:ext>
              </a:extLst>
            </p:cNvPr>
            <p:cNvSpPr/>
            <p:nvPr/>
          </p:nvSpPr>
          <p:spPr>
            <a:xfrm>
              <a:off x="6027418" y="3922939"/>
              <a:ext cx="657224" cy="2714624"/>
            </a:xfrm>
            <a:custGeom>
              <a:avLst/>
              <a:gdLst>
                <a:gd name="connsiteX0" fmla="*/ 641033 w 657225"/>
                <a:gd name="connsiteY0" fmla="*/ 115663 h 2714625"/>
                <a:gd name="connsiteX1" fmla="*/ 364808 w 657225"/>
                <a:gd name="connsiteY1" fmla="*/ 8030 h 2714625"/>
                <a:gd name="connsiteX2" fmla="*/ 278130 w 657225"/>
                <a:gd name="connsiteY2" fmla="*/ 8983 h 2714625"/>
                <a:gd name="connsiteX3" fmla="*/ 271463 w 657225"/>
                <a:gd name="connsiteY3" fmla="*/ 37558 h 2714625"/>
                <a:gd name="connsiteX4" fmla="*/ 250508 w 657225"/>
                <a:gd name="connsiteY4" fmla="*/ 315688 h 2714625"/>
                <a:gd name="connsiteX5" fmla="*/ 246698 w 657225"/>
                <a:gd name="connsiteY5" fmla="*/ 311878 h 2714625"/>
                <a:gd name="connsiteX6" fmla="*/ 236220 w 657225"/>
                <a:gd name="connsiteY6" fmla="*/ 429035 h 2714625"/>
                <a:gd name="connsiteX7" fmla="*/ 191453 w 657225"/>
                <a:gd name="connsiteY7" fmla="*/ 865280 h 2714625"/>
                <a:gd name="connsiteX8" fmla="*/ 146685 w 657225"/>
                <a:gd name="connsiteY8" fmla="*/ 1288190 h 2714625"/>
                <a:gd name="connsiteX9" fmla="*/ 100965 w 657225"/>
                <a:gd name="connsiteY9" fmla="*/ 1713005 h 2714625"/>
                <a:gd name="connsiteX10" fmla="*/ 64770 w 657225"/>
                <a:gd name="connsiteY10" fmla="*/ 2065430 h 2714625"/>
                <a:gd name="connsiteX11" fmla="*/ 26670 w 657225"/>
                <a:gd name="connsiteY11" fmla="*/ 2435953 h 2714625"/>
                <a:gd name="connsiteX12" fmla="*/ 0 w 657225"/>
                <a:gd name="connsiteY12" fmla="*/ 2718845 h 2714625"/>
                <a:gd name="connsiteX13" fmla="*/ 25718 w 657225"/>
                <a:gd name="connsiteY13" fmla="*/ 2712178 h 2714625"/>
                <a:gd name="connsiteX14" fmla="*/ 158115 w 657225"/>
                <a:gd name="connsiteY14" fmla="*/ 2629311 h 2714625"/>
                <a:gd name="connsiteX15" fmla="*/ 158115 w 657225"/>
                <a:gd name="connsiteY15" fmla="*/ 2629311 h 2714625"/>
                <a:gd name="connsiteX16" fmla="*/ 240983 w 657225"/>
                <a:gd name="connsiteY16" fmla="*/ 2585495 h 2714625"/>
                <a:gd name="connsiteX17" fmla="*/ 361950 w 657225"/>
                <a:gd name="connsiteY17" fmla="*/ 2515963 h 2714625"/>
                <a:gd name="connsiteX18" fmla="*/ 421005 w 657225"/>
                <a:gd name="connsiteY18" fmla="*/ 2477863 h 2714625"/>
                <a:gd name="connsiteX19" fmla="*/ 455295 w 657225"/>
                <a:gd name="connsiteY19" fmla="*/ 2426428 h 2714625"/>
                <a:gd name="connsiteX20" fmla="*/ 486728 w 657225"/>
                <a:gd name="connsiteY20" fmla="*/ 2023520 h 2714625"/>
                <a:gd name="connsiteX21" fmla="*/ 496253 w 657225"/>
                <a:gd name="connsiteY21" fmla="*/ 1977800 h 2714625"/>
                <a:gd name="connsiteX22" fmla="*/ 520065 w 657225"/>
                <a:gd name="connsiteY22" fmla="*/ 1684430 h 2714625"/>
                <a:gd name="connsiteX23" fmla="*/ 542925 w 657225"/>
                <a:gd name="connsiteY23" fmla="*/ 1403443 h 2714625"/>
                <a:gd name="connsiteX24" fmla="*/ 569595 w 657225"/>
                <a:gd name="connsiteY24" fmla="*/ 1125313 h 2714625"/>
                <a:gd name="connsiteX25" fmla="*/ 603885 w 657225"/>
                <a:gd name="connsiteY25" fmla="*/ 767173 h 2714625"/>
                <a:gd name="connsiteX26" fmla="*/ 627698 w 657225"/>
                <a:gd name="connsiteY26" fmla="*/ 493805 h 2714625"/>
                <a:gd name="connsiteX27" fmla="*/ 632460 w 657225"/>
                <a:gd name="connsiteY27" fmla="*/ 426178 h 2714625"/>
                <a:gd name="connsiteX28" fmla="*/ 641985 w 657225"/>
                <a:gd name="connsiteY28" fmla="*/ 397603 h 2714625"/>
                <a:gd name="connsiteX29" fmla="*/ 662940 w 657225"/>
                <a:gd name="connsiteY29" fmla="*/ 131855 h 2714625"/>
                <a:gd name="connsiteX30" fmla="*/ 641033 w 657225"/>
                <a:gd name="connsiteY30" fmla="*/ 115663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7225" h="2714625">
                  <a:moveTo>
                    <a:pt x="641033" y="115663"/>
                  </a:moveTo>
                  <a:cubicBezTo>
                    <a:pt x="553403" y="68990"/>
                    <a:pt x="462915" y="28033"/>
                    <a:pt x="364808" y="8030"/>
                  </a:cubicBezTo>
                  <a:cubicBezTo>
                    <a:pt x="336233" y="2315"/>
                    <a:pt x="306705" y="-7210"/>
                    <a:pt x="278130" y="8983"/>
                  </a:cubicBezTo>
                  <a:cubicBezTo>
                    <a:pt x="267653" y="16603"/>
                    <a:pt x="272415" y="28033"/>
                    <a:pt x="271463" y="37558"/>
                  </a:cubicBezTo>
                  <a:cubicBezTo>
                    <a:pt x="257175" y="129950"/>
                    <a:pt x="243840" y="222343"/>
                    <a:pt x="250508" y="315688"/>
                  </a:cubicBezTo>
                  <a:cubicBezTo>
                    <a:pt x="249555" y="314735"/>
                    <a:pt x="247650" y="312830"/>
                    <a:pt x="246698" y="311878"/>
                  </a:cubicBezTo>
                  <a:cubicBezTo>
                    <a:pt x="242888" y="350930"/>
                    <a:pt x="240030" y="389983"/>
                    <a:pt x="236220" y="429035"/>
                  </a:cubicBezTo>
                  <a:cubicBezTo>
                    <a:pt x="221933" y="574768"/>
                    <a:pt x="206693" y="719548"/>
                    <a:pt x="191453" y="865280"/>
                  </a:cubicBezTo>
                  <a:cubicBezTo>
                    <a:pt x="177165" y="1006250"/>
                    <a:pt x="161925" y="1147220"/>
                    <a:pt x="146685" y="1288190"/>
                  </a:cubicBezTo>
                  <a:cubicBezTo>
                    <a:pt x="131445" y="1430113"/>
                    <a:pt x="115253" y="1572036"/>
                    <a:pt x="100965" y="1713005"/>
                  </a:cubicBezTo>
                  <a:cubicBezTo>
                    <a:pt x="88583" y="1830163"/>
                    <a:pt x="77153" y="1948273"/>
                    <a:pt x="64770" y="2065430"/>
                  </a:cubicBezTo>
                  <a:cubicBezTo>
                    <a:pt x="52388" y="2189255"/>
                    <a:pt x="39053" y="2313080"/>
                    <a:pt x="26670" y="2435953"/>
                  </a:cubicBezTo>
                  <a:cubicBezTo>
                    <a:pt x="17145" y="2530250"/>
                    <a:pt x="8573" y="2624548"/>
                    <a:pt x="0" y="2718845"/>
                  </a:cubicBezTo>
                  <a:cubicBezTo>
                    <a:pt x="10478" y="2724561"/>
                    <a:pt x="18098" y="2716940"/>
                    <a:pt x="25718" y="2712178"/>
                  </a:cubicBezTo>
                  <a:cubicBezTo>
                    <a:pt x="69533" y="2684555"/>
                    <a:pt x="113348" y="2656933"/>
                    <a:pt x="158115" y="2629311"/>
                  </a:cubicBezTo>
                  <a:cubicBezTo>
                    <a:pt x="158115" y="2629311"/>
                    <a:pt x="158115" y="2629311"/>
                    <a:pt x="158115" y="2629311"/>
                  </a:cubicBezTo>
                  <a:cubicBezTo>
                    <a:pt x="187643" y="2618833"/>
                    <a:pt x="215265" y="2602640"/>
                    <a:pt x="240983" y="2585495"/>
                  </a:cubicBezTo>
                  <a:cubicBezTo>
                    <a:pt x="283845" y="2567398"/>
                    <a:pt x="327660" y="2550253"/>
                    <a:pt x="361950" y="2515963"/>
                  </a:cubicBezTo>
                  <a:cubicBezTo>
                    <a:pt x="378143" y="2499770"/>
                    <a:pt x="399098" y="2485483"/>
                    <a:pt x="421005" y="2477863"/>
                  </a:cubicBezTo>
                  <a:cubicBezTo>
                    <a:pt x="447675" y="2469290"/>
                    <a:pt x="453390" y="2450240"/>
                    <a:pt x="455295" y="2426428"/>
                  </a:cubicBezTo>
                  <a:cubicBezTo>
                    <a:pt x="465773" y="2292125"/>
                    <a:pt x="476250" y="2157823"/>
                    <a:pt x="486728" y="2023520"/>
                  </a:cubicBezTo>
                  <a:cubicBezTo>
                    <a:pt x="487680" y="2008280"/>
                    <a:pt x="487680" y="1992088"/>
                    <a:pt x="496253" y="1977800"/>
                  </a:cubicBezTo>
                  <a:cubicBezTo>
                    <a:pt x="503873" y="1879693"/>
                    <a:pt x="512445" y="1781586"/>
                    <a:pt x="520065" y="1684430"/>
                  </a:cubicBezTo>
                  <a:cubicBezTo>
                    <a:pt x="527685" y="1591086"/>
                    <a:pt x="535305" y="1497740"/>
                    <a:pt x="542925" y="1403443"/>
                  </a:cubicBezTo>
                  <a:cubicBezTo>
                    <a:pt x="551498" y="1311050"/>
                    <a:pt x="561023" y="1217705"/>
                    <a:pt x="569595" y="1125313"/>
                  </a:cubicBezTo>
                  <a:cubicBezTo>
                    <a:pt x="581025" y="1006250"/>
                    <a:pt x="592455" y="886235"/>
                    <a:pt x="603885" y="767173"/>
                  </a:cubicBezTo>
                  <a:cubicBezTo>
                    <a:pt x="612458" y="676685"/>
                    <a:pt x="620078" y="585245"/>
                    <a:pt x="627698" y="493805"/>
                  </a:cubicBezTo>
                  <a:cubicBezTo>
                    <a:pt x="638175" y="471898"/>
                    <a:pt x="623888" y="448085"/>
                    <a:pt x="632460" y="426178"/>
                  </a:cubicBezTo>
                  <a:cubicBezTo>
                    <a:pt x="642938" y="419510"/>
                    <a:pt x="641033" y="408080"/>
                    <a:pt x="641985" y="397603"/>
                  </a:cubicBezTo>
                  <a:cubicBezTo>
                    <a:pt x="649605" y="309020"/>
                    <a:pt x="656273" y="220438"/>
                    <a:pt x="662940" y="131855"/>
                  </a:cubicBezTo>
                  <a:cubicBezTo>
                    <a:pt x="655320" y="128045"/>
                    <a:pt x="649605" y="120425"/>
                    <a:pt x="641033" y="1156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9B7D26C5-EC1B-4939-A223-D047FE7FC25D}"/>
                </a:ext>
              </a:extLst>
            </p:cNvPr>
            <p:cNvSpPr/>
            <p:nvPr/>
          </p:nvSpPr>
          <p:spPr>
            <a:xfrm>
              <a:off x="4926891" y="3749865"/>
              <a:ext cx="1390649" cy="2886075"/>
            </a:xfrm>
            <a:custGeom>
              <a:avLst/>
              <a:gdLst>
                <a:gd name="connsiteX0" fmla="*/ 1387233 w 1390650"/>
                <a:gd name="connsiteY0" fmla="*/ 14413 h 2886075"/>
                <a:gd name="connsiteX1" fmla="*/ 1373898 w 1390650"/>
                <a:gd name="connsiteY1" fmla="*/ 184910 h 2886075"/>
                <a:gd name="connsiteX2" fmla="*/ 1351991 w 1390650"/>
                <a:gd name="connsiteY2" fmla="*/ 194435 h 2886075"/>
                <a:gd name="connsiteX3" fmla="*/ 1309128 w 1390650"/>
                <a:gd name="connsiteY3" fmla="*/ 182053 h 2886075"/>
                <a:gd name="connsiteX4" fmla="*/ 625233 w 1390650"/>
                <a:gd name="connsiteY4" fmla="*/ 37273 h 2886075"/>
                <a:gd name="connsiteX5" fmla="*/ 394728 w 1390650"/>
                <a:gd name="connsiteY5" fmla="*/ 12508 h 2886075"/>
                <a:gd name="connsiteX6" fmla="*/ 394728 w 1390650"/>
                <a:gd name="connsiteY6" fmla="*/ 9650 h 2886075"/>
                <a:gd name="connsiteX7" fmla="*/ 346150 w 1390650"/>
                <a:gd name="connsiteY7" fmla="*/ 1078 h 2886075"/>
                <a:gd name="connsiteX8" fmla="*/ 324243 w 1390650"/>
                <a:gd name="connsiteY8" fmla="*/ 163955 h 2886075"/>
                <a:gd name="connsiteX9" fmla="*/ 247090 w 1390650"/>
                <a:gd name="connsiteY9" fmla="*/ 788795 h 2886075"/>
                <a:gd name="connsiteX10" fmla="*/ 142315 w 1390650"/>
                <a:gd name="connsiteY10" fmla="*/ 1633663 h 2886075"/>
                <a:gd name="connsiteX11" fmla="*/ 28015 w 1390650"/>
                <a:gd name="connsiteY11" fmla="*/ 2434715 h 2886075"/>
                <a:gd name="connsiteX12" fmla="*/ 393 w 1390650"/>
                <a:gd name="connsiteY12" fmla="*/ 2686175 h 2886075"/>
                <a:gd name="connsiteX13" fmla="*/ 20395 w 1390650"/>
                <a:gd name="connsiteY13" fmla="*/ 2714750 h 2886075"/>
                <a:gd name="connsiteX14" fmla="*/ 99453 w 1390650"/>
                <a:gd name="connsiteY14" fmla="*/ 2742373 h 2886075"/>
                <a:gd name="connsiteX15" fmla="*/ 107073 w 1390650"/>
                <a:gd name="connsiteY15" fmla="*/ 2735706 h 2886075"/>
                <a:gd name="connsiteX16" fmla="*/ 135648 w 1390650"/>
                <a:gd name="connsiteY16" fmla="*/ 2651885 h 2886075"/>
                <a:gd name="connsiteX17" fmla="*/ 153745 w 1390650"/>
                <a:gd name="connsiteY17" fmla="*/ 2584258 h 2886075"/>
                <a:gd name="connsiteX18" fmla="*/ 172795 w 1390650"/>
                <a:gd name="connsiteY18" fmla="*/ 2789045 h 2886075"/>
                <a:gd name="connsiteX19" fmla="*/ 207085 w 1390650"/>
                <a:gd name="connsiteY19" fmla="*/ 2805238 h 2886075"/>
                <a:gd name="connsiteX20" fmla="*/ 289000 w 1390650"/>
                <a:gd name="connsiteY20" fmla="*/ 2817620 h 2886075"/>
                <a:gd name="connsiteX21" fmla="*/ 606183 w 1390650"/>
                <a:gd name="connsiteY21" fmla="*/ 2857625 h 2886075"/>
                <a:gd name="connsiteX22" fmla="*/ 614755 w 1390650"/>
                <a:gd name="connsiteY22" fmla="*/ 2863340 h 2886075"/>
                <a:gd name="connsiteX23" fmla="*/ 779538 w 1390650"/>
                <a:gd name="connsiteY23" fmla="*/ 2862388 h 2886075"/>
                <a:gd name="connsiteX24" fmla="*/ 881455 w 1390650"/>
                <a:gd name="connsiteY24" fmla="*/ 2870960 h 2886075"/>
                <a:gd name="connsiteX25" fmla="*/ 957655 w 1390650"/>
                <a:gd name="connsiteY25" fmla="*/ 2873818 h 2886075"/>
                <a:gd name="connsiteX26" fmla="*/ 961466 w 1390650"/>
                <a:gd name="connsiteY26" fmla="*/ 2867150 h 2886075"/>
                <a:gd name="connsiteX27" fmla="*/ 1070051 w 1390650"/>
                <a:gd name="connsiteY27" fmla="*/ 2881438 h 2886075"/>
                <a:gd name="connsiteX28" fmla="*/ 1072908 w 1390650"/>
                <a:gd name="connsiteY28" fmla="*/ 2888106 h 2886075"/>
                <a:gd name="connsiteX29" fmla="*/ 1098626 w 1390650"/>
                <a:gd name="connsiteY29" fmla="*/ 2892868 h 2886075"/>
                <a:gd name="connsiteX30" fmla="*/ 1114818 w 1390650"/>
                <a:gd name="connsiteY30" fmla="*/ 2850006 h 2886075"/>
                <a:gd name="connsiteX31" fmla="*/ 1127201 w 1390650"/>
                <a:gd name="connsiteY31" fmla="*/ 2711893 h 2886075"/>
                <a:gd name="connsiteX32" fmla="*/ 1172920 w 1390650"/>
                <a:gd name="connsiteY32" fmla="*/ 2251835 h 2886075"/>
                <a:gd name="connsiteX33" fmla="*/ 1225308 w 1390650"/>
                <a:gd name="connsiteY33" fmla="*/ 1753678 h 2886075"/>
                <a:gd name="connsiteX34" fmla="*/ 1272933 w 1390650"/>
                <a:gd name="connsiteY34" fmla="*/ 1291715 h 2886075"/>
                <a:gd name="connsiteX35" fmla="*/ 1310080 w 1390650"/>
                <a:gd name="connsiteY35" fmla="*/ 948815 h 2886075"/>
                <a:gd name="connsiteX36" fmla="*/ 1340560 w 1390650"/>
                <a:gd name="connsiteY36" fmla="*/ 660208 h 2886075"/>
                <a:gd name="connsiteX37" fmla="*/ 1351991 w 1390650"/>
                <a:gd name="connsiteY37" fmla="*/ 491615 h 2886075"/>
                <a:gd name="connsiteX38" fmla="*/ 1353895 w 1390650"/>
                <a:gd name="connsiteY38" fmla="*/ 490663 h 2886075"/>
                <a:gd name="connsiteX39" fmla="*/ 1362468 w 1390650"/>
                <a:gd name="connsiteY39" fmla="*/ 398270 h 2886075"/>
                <a:gd name="connsiteX40" fmla="*/ 1379613 w 1390650"/>
                <a:gd name="connsiteY40" fmla="*/ 182053 h 2886075"/>
                <a:gd name="connsiteX41" fmla="*/ 1394853 w 1390650"/>
                <a:gd name="connsiteY41" fmla="*/ 15365 h 2886075"/>
                <a:gd name="connsiteX42" fmla="*/ 1387233 w 1390650"/>
                <a:gd name="connsiteY42" fmla="*/ 14413 h 288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90650" h="2886075">
                  <a:moveTo>
                    <a:pt x="1387233" y="14413"/>
                  </a:moveTo>
                  <a:cubicBezTo>
                    <a:pt x="1382470" y="71563"/>
                    <a:pt x="1378660" y="127760"/>
                    <a:pt x="1373898" y="184910"/>
                  </a:cubicBezTo>
                  <a:cubicBezTo>
                    <a:pt x="1372945" y="198245"/>
                    <a:pt x="1362468" y="198245"/>
                    <a:pt x="1351991" y="194435"/>
                  </a:cubicBezTo>
                  <a:cubicBezTo>
                    <a:pt x="1337703" y="189673"/>
                    <a:pt x="1323416" y="185863"/>
                    <a:pt x="1309128" y="182053"/>
                  </a:cubicBezTo>
                  <a:cubicBezTo>
                    <a:pt x="1081480" y="132523"/>
                    <a:pt x="856691" y="72515"/>
                    <a:pt x="625233" y="37273"/>
                  </a:cubicBezTo>
                  <a:cubicBezTo>
                    <a:pt x="549033" y="25843"/>
                    <a:pt x="471880" y="14413"/>
                    <a:pt x="394728" y="12508"/>
                  </a:cubicBezTo>
                  <a:cubicBezTo>
                    <a:pt x="394728" y="11555"/>
                    <a:pt x="394728" y="10603"/>
                    <a:pt x="394728" y="9650"/>
                  </a:cubicBezTo>
                  <a:cubicBezTo>
                    <a:pt x="380440" y="-5590"/>
                    <a:pt x="362343" y="2030"/>
                    <a:pt x="346150" y="1078"/>
                  </a:cubicBezTo>
                  <a:cubicBezTo>
                    <a:pt x="334720" y="54418"/>
                    <a:pt x="330910" y="109663"/>
                    <a:pt x="324243" y="163955"/>
                  </a:cubicBezTo>
                  <a:cubicBezTo>
                    <a:pt x="298525" y="372553"/>
                    <a:pt x="272808" y="580198"/>
                    <a:pt x="247090" y="788795"/>
                  </a:cubicBezTo>
                  <a:cubicBezTo>
                    <a:pt x="211848" y="1070735"/>
                    <a:pt x="176605" y="1351723"/>
                    <a:pt x="142315" y="1633663"/>
                  </a:cubicBezTo>
                  <a:cubicBezTo>
                    <a:pt x="109930" y="1901315"/>
                    <a:pt x="58495" y="2167063"/>
                    <a:pt x="28015" y="2434715"/>
                  </a:cubicBezTo>
                  <a:cubicBezTo>
                    <a:pt x="18490" y="2518535"/>
                    <a:pt x="9918" y="2602356"/>
                    <a:pt x="393" y="2686175"/>
                  </a:cubicBezTo>
                  <a:cubicBezTo>
                    <a:pt x="-1512" y="2703320"/>
                    <a:pt x="3250" y="2711893"/>
                    <a:pt x="20395" y="2714750"/>
                  </a:cubicBezTo>
                  <a:cubicBezTo>
                    <a:pt x="48018" y="2719513"/>
                    <a:pt x="72783" y="2733800"/>
                    <a:pt x="99453" y="2742373"/>
                  </a:cubicBezTo>
                  <a:cubicBezTo>
                    <a:pt x="102310" y="2741420"/>
                    <a:pt x="106120" y="2739515"/>
                    <a:pt x="107073" y="2735706"/>
                  </a:cubicBezTo>
                  <a:cubicBezTo>
                    <a:pt x="117550" y="2708083"/>
                    <a:pt x="126123" y="2679508"/>
                    <a:pt x="135648" y="2651885"/>
                  </a:cubicBezTo>
                  <a:cubicBezTo>
                    <a:pt x="143268" y="2629978"/>
                    <a:pt x="150888" y="2607118"/>
                    <a:pt x="153745" y="2584258"/>
                  </a:cubicBezTo>
                  <a:cubicBezTo>
                    <a:pt x="148983" y="2653790"/>
                    <a:pt x="155650" y="2721418"/>
                    <a:pt x="172795" y="2789045"/>
                  </a:cubicBezTo>
                  <a:cubicBezTo>
                    <a:pt x="182320" y="2799523"/>
                    <a:pt x="193750" y="2803333"/>
                    <a:pt x="207085" y="2805238"/>
                  </a:cubicBezTo>
                  <a:cubicBezTo>
                    <a:pt x="234708" y="2809048"/>
                    <a:pt x="262330" y="2814763"/>
                    <a:pt x="289000" y="2817620"/>
                  </a:cubicBezTo>
                  <a:cubicBezTo>
                    <a:pt x="394728" y="2830003"/>
                    <a:pt x="499503" y="2854768"/>
                    <a:pt x="606183" y="2857625"/>
                  </a:cubicBezTo>
                  <a:cubicBezTo>
                    <a:pt x="609040" y="2859531"/>
                    <a:pt x="611898" y="2861435"/>
                    <a:pt x="614755" y="2863340"/>
                  </a:cubicBezTo>
                  <a:cubicBezTo>
                    <a:pt x="670000" y="2869056"/>
                    <a:pt x="724293" y="2860483"/>
                    <a:pt x="779538" y="2862388"/>
                  </a:cubicBezTo>
                  <a:cubicBezTo>
                    <a:pt x="813828" y="2862388"/>
                    <a:pt x="847166" y="2866198"/>
                    <a:pt x="881455" y="2870960"/>
                  </a:cubicBezTo>
                  <a:cubicBezTo>
                    <a:pt x="906220" y="2874770"/>
                    <a:pt x="931938" y="2887153"/>
                    <a:pt x="957655" y="2873818"/>
                  </a:cubicBezTo>
                  <a:cubicBezTo>
                    <a:pt x="959560" y="2871913"/>
                    <a:pt x="960513" y="2870008"/>
                    <a:pt x="961466" y="2867150"/>
                  </a:cubicBezTo>
                  <a:cubicBezTo>
                    <a:pt x="997660" y="2871913"/>
                    <a:pt x="1033855" y="2876675"/>
                    <a:pt x="1070051" y="2881438"/>
                  </a:cubicBezTo>
                  <a:cubicBezTo>
                    <a:pt x="1071003" y="2883343"/>
                    <a:pt x="1071955" y="2886200"/>
                    <a:pt x="1072908" y="2888106"/>
                  </a:cubicBezTo>
                  <a:cubicBezTo>
                    <a:pt x="1080528" y="2895725"/>
                    <a:pt x="1089101" y="2897631"/>
                    <a:pt x="1098626" y="2892868"/>
                  </a:cubicBezTo>
                  <a:cubicBezTo>
                    <a:pt x="1111008" y="2881438"/>
                    <a:pt x="1113866" y="2867150"/>
                    <a:pt x="1114818" y="2850006"/>
                  </a:cubicBezTo>
                  <a:cubicBezTo>
                    <a:pt x="1116723" y="2804285"/>
                    <a:pt x="1123391" y="2758565"/>
                    <a:pt x="1127201" y="2711893"/>
                  </a:cubicBezTo>
                  <a:cubicBezTo>
                    <a:pt x="1141488" y="2558540"/>
                    <a:pt x="1157680" y="2405188"/>
                    <a:pt x="1172920" y="2251835"/>
                  </a:cubicBezTo>
                  <a:cubicBezTo>
                    <a:pt x="1190066" y="2086100"/>
                    <a:pt x="1206258" y="1919413"/>
                    <a:pt x="1225308" y="1753678"/>
                  </a:cubicBezTo>
                  <a:cubicBezTo>
                    <a:pt x="1242453" y="1599373"/>
                    <a:pt x="1256741" y="1445068"/>
                    <a:pt x="1272933" y="1291715"/>
                  </a:cubicBezTo>
                  <a:cubicBezTo>
                    <a:pt x="1285316" y="1177415"/>
                    <a:pt x="1297698" y="1063115"/>
                    <a:pt x="1310080" y="948815"/>
                  </a:cubicBezTo>
                  <a:cubicBezTo>
                    <a:pt x="1320558" y="852613"/>
                    <a:pt x="1331035" y="756410"/>
                    <a:pt x="1340560" y="660208"/>
                  </a:cubicBezTo>
                  <a:cubicBezTo>
                    <a:pt x="1346276" y="604010"/>
                    <a:pt x="1355801" y="547813"/>
                    <a:pt x="1351991" y="491615"/>
                  </a:cubicBezTo>
                  <a:cubicBezTo>
                    <a:pt x="1352943" y="491615"/>
                    <a:pt x="1352943" y="491615"/>
                    <a:pt x="1353895" y="490663"/>
                  </a:cubicBezTo>
                  <a:cubicBezTo>
                    <a:pt x="1354848" y="459230"/>
                    <a:pt x="1361516" y="428750"/>
                    <a:pt x="1362468" y="398270"/>
                  </a:cubicBezTo>
                  <a:cubicBezTo>
                    <a:pt x="1365326" y="325880"/>
                    <a:pt x="1375803" y="254443"/>
                    <a:pt x="1379613" y="182053"/>
                  </a:cubicBezTo>
                  <a:cubicBezTo>
                    <a:pt x="1384376" y="126808"/>
                    <a:pt x="1390091" y="70610"/>
                    <a:pt x="1394853" y="15365"/>
                  </a:cubicBezTo>
                  <a:cubicBezTo>
                    <a:pt x="1394853" y="18223"/>
                    <a:pt x="1391043" y="16318"/>
                    <a:pt x="1387233" y="144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65E3AD74-614D-4A2D-9C85-0AE010A463F2}"/>
                </a:ext>
              </a:extLst>
            </p:cNvPr>
            <p:cNvSpPr/>
            <p:nvPr/>
          </p:nvSpPr>
          <p:spPr>
            <a:xfrm>
              <a:off x="5541646" y="6610349"/>
              <a:ext cx="161924" cy="9523"/>
            </a:xfrm>
            <a:custGeom>
              <a:avLst/>
              <a:gdLst>
                <a:gd name="connsiteX0" fmla="*/ 165735 w 161925"/>
                <a:gd name="connsiteY0" fmla="*/ 0 h 0"/>
                <a:gd name="connsiteX1" fmla="*/ 0 w 161925"/>
                <a:gd name="connsiteY1" fmla="*/ 0 h 0"/>
                <a:gd name="connsiteX2" fmla="*/ 165735 w 16192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>
                  <a:moveTo>
                    <a:pt x="165735" y="0"/>
                  </a:moveTo>
                  <a:cubicBezTo>
                    <a:pt x="110490" y="7620"/>
                    <a:pt x="55245" y="6668"/>
                    <a:pt x="0" y="0"/>
                  </a:cubicBezTo>
                  <a:cubicBezTo>
                    <a:pt x="54292" y="0"/>
                    <a:pt x="110490" y="0"/>
                    <a:pt x="165735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CD269A63-0711-4250-8195-D65A274888B0}"/>
                </a:ext>
              </a:extLst>
            </p:cNvPr>
            <p:cNvSpPr/>
            <p:nvPr/>
          </p:nvSpPr>
          <p:spPr>
            <a:xfrm>
              <a:off x="6402102" y="6024562"/>
              <a:ext cx="9523" cy="171451"/>
            </a:xfrm>
            <a:custGeom>
              <a:avLst/>
              <a:gdLst>
                <a:gd name="connsiteX0" fmla="*/ 6319 w 0"/>
                <a:gd name="connsiteY0" fmla="*/ 0 h 171450"/>
                <a:gd name="connsiteX1" fmla="*/ 6319 w 0"/>
                <a:gd name="connsiteY1" fmla="*/ 172402 h 171450"/>
                <a:gd name="connsiteX2" fmla="*/ 1556 w 0"/>
                <a:gd name="connsiteY2" fmla="*/ 105727 h 171450"/>
                <a:gd name="connsiteX3" fmla="*/ 6319 w 0"/>
                <a:gd name="connsiteY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71450">
                  <a:moveTo>
                    <a:pt x="6319" y="0"/>
                  </a:moveTo>
                  <a:cubicBezTo>
                    <a:pt x="6319" y="57150"/>
                    <a:pt x="6319" y="114300"/>
                    <a:pt x="6319" y="172402"/>
                  </a:cubicBezTo>
                  <a:cubicBezTo>
                    <a:pt x="-3206" y="150495"/>
                    <a:pt x="604" y="127635"/>
                    <a:pt x="1556" y="105727"/>
                  </a:cubicBezTo>
                  <a:cubicBezTo>
                    <a:pt x="2509" y="69532"/>
                    <a:pt x="-4159" y="34290"/>
                    <a:pt x="6319" y="0"/>
                  </a:cubicBezTo>
                  <a:close/>
                </a:path>
              </a:pathLst>
            </a:custGeom>
            <a:solidFill>
              <a:srgbClr val="6C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5D00CB8C-69FF-4CEC-B65F-35B9F11E5374}"/>
                </a:ext>
              </a:extLst>
            </p:cNvPr>
            <p:cNvSpPr/>
            <p:nvPr/>
          </p:nvSpPr>
          <p:spPr>
            <a:xfrm>
              <a:off x="8204771" y="429575"/>
              <a:ext cx="809625" cy="3514725"/>
            </a:xfrm>
            <a:custGeom>
              <a:avLst/>
              <a:gdLst>
                <a:gd name="connsiteX0" fmla="*/ 604904 w 809625"/>
                <a:gd name="connsiteY0" fmla="*/ 28575 h 3514725"/>
                <a:gd name="connsiteX1" fmla="*/ 468696 w 809625"/>
                <a:gd name="connsiteY1" fmla="*/ 48578 h 3514725"/>
                <a:gd name="connsiteX2" fmla="*/ 487746 w 809625"/>
                <a:gd name="connsiteY2" fmla="*/ 65723 h 3514725"/>
                <a:gd name="connsiteX3" fmla="*/ 527751 w 809625"/>
                <a:gd name="connsiteY3" fmla="*/ 120015 h 3514725"/>
                <a:gd name="connsiteX4" fmla="*/ 525846 w 809625"/>
                <a:gd name="connsiteY4" fmla="*/ 135255 h 3514725"/>
                <a:gd name="connsiteX5" fmla="*/ 520131 w 809625"/>
                <a:gd name="connsiteY5" fmla="*/ 232410 h 3514725"/>
                <a:gd name="connsiteX6" fmla="*/ 517274 w 809625"/>
                <a:gd name="connsiteY6" fmla="*/ 281940 h 3514725"/>
                <a:gd name="connsiteX7" fmla="*/ 515369 w 809625"/>
                <a:gd name="connsiteY7" fmla="*/ 280988 h 3514725"/>
                <a:gd name="connsiteX8" fmla="*/ 470601 w 809625"/>
                <a:gd name="connsiteY8" fmla="*/ 287655 h 3514725"/>
                <a:gd name="connsiteX9" fmla="*/ 422024 w 809625"/>
                <a:gd name="connsiteY9" fmla="*/ 300038 h 3514725"/>
                <a:gd name="connsiteX10" fmla="*/ 317249 w 809625"/>
                <a:gd name="connsiteY10" fmla="*/ 305753 h 3514725"/>
                <a:gd name="connsiteX11" fmla="*/ 295341 w 809625"/>
                <a:gd name="connsiteY11" fmla="*/ 321945 h 3514725"/>
                <a:gd name="connsiteX12" fmla="*/ 313438 w 809625"/>
                <a:gd name="connsiteY12" fmla="*/ 334328 h 3514725"/>
                <a:gd name="connsiteX13" fmla="*/ 399163 w 809625"/>
                <a:gd name="connsiteY13" fmla="*/ 352425 h 3514725"/>
                <a:gd name="connsiteX14" fmla="*/ 513463 w 809625"/>
                <a:gd name="connsiteY14" fmla="*/ 379095 h 3514725"/>
                <a:gd name="connsiteX15" fmla="*/ 511558 w 809625"/>
                <a:gd name="connsiteY15" fmla="*/ 380048 h 3514725"/>
                <a:gd name="connsiteX16" fmla="*/ 500129 w 809625"/>
                <a:gd name="connsiteY16" fmla="*/ 419100 h 3514725"/>
                <a:gd name="connsiteX17" fmla="*/ 485841 w 809625"/>
                <a:gd name="connsiteY17" fmla="*/ 559118 h 3514725"/>
                <a:gd name="connsiteX18" fmla="*/ 469649 w 809625"/>
                <a:gd name="connsiteY18" fmla="*/ 732473 h 3514725"/>
                <a:gd name="connsiteX19" fmla="*/ 476316 w 809625"/>
                <a:gd name="connsiteY19" fmla="*/ 781050 h 3514725"/>
                <a:gd name="connsiteX20" fmla="*/ 477269 w 809625"/>
                <a:gd name="connsiteY20" fmla="*/ 785813 h 3514725"/>
                <a:gd name="connsiteX21" fmla="*/ 465838 w 809625"/>
                <a:gd name="connsiteY21" fmla="*/ 874395 h 3514725"/>
                <a:gd name="connsiteX22" fmla="*/ 458219 w 809625"/>
                <a:gd name="connsiteY22" fmla="*/ 890588 h 3514725"/>
                <a:gd name="connsiteX23" fmla="*/ 448694 w 809625"/>
                <a:gd name="connsiteY23" fmla="*/ 920115 h 3514725"/>
                <a:gd name="connsiteX24" fmla="*/ 424881 w 809625"/>
                <a:gd name="connsiteY24" fmla="*/ 1163003 h 3514725"/>
                <a:gd name="connsiteX25" fmla="*/ 415356 w 809625"/>
                <a:gd name="connsiteY25" fmla="*/ 1278255 h 3514725"/>
                <a:gd name="connsiteX26" fmla="*/ 423929 w 809625"/>
                <a:gd name="connsiteY26" fmla="*/ 1303973 h 3514725"/>
                <a:gd name="connsiteX27" fmla="*/ 416308 w 809625"/>
                <a:gd name="connsiteY27" fmla="*/ 1394460 h 3514725"/>
                <a:gd name="connsiteX28" fmla="*/ 394401 w 809625"/>
                <a:gd name="connsiteY28" fmla="*/ 1622108 h 3514725"/>
                <a:gd name="connsiteX29" fmla="*/ 382971 w 809625"/>
                <a:gd name="connsiteY29" fmla="*/ 1631633 h 3514725"/>
                <a:gd name="connsiteX30" fmla="*/ 364874 w 809625"/>
                <a:gd name="connsiteY30" fmla="*/ 1762125 h 3514725"/>
                <a:gd name="connsiteX31" fmla="*/ 350586 w 809625"/>
                <a:gd name="connsiteY31" fmla="*/ 1832610 h 3514725"/>
                <a:gd name="connsiteX32" fmla="*/ 327726 w 809625"/>
                <a:gd name="connsiteY32" fmla="*/ 1846898 h 3514725"/>
                <a:gd name="connsiteX33" fmla="*/ 105794 w 809625"/>
                <a:gd name="connsiteY33" fmla="*/ 1844993 h 3514725"/>
                <a:gd name="connsiteX34" fmla="*/ 18163 w 809625"/>
                <a:gd name="connsiteY34" fmla="*/ 1844993 h 3514725"/>
                <a:gd name="connsiteX35" fmla="*/ 66 w 809625"/>
                <a:gd name="connsiteY35" fmla="*/ 1855470 h 3514725"/>
                <a:gd name="connsiteX36" fmla="*/ 15306 w 809625"/>
                <a:gd name="connsiteY36" fmla="*/ 1866900 h 3514725"/>
                <a:gd name="connsiteX37" fmla="*/ 68646 w 809625"/>
                <a:gd name="connsiteY37" fmla="*/ 1875473 h 3514725"/>
                <a:gd name="connsiteX38" fmla="*/ 78171 w 809625"/>
                <a:gd name="connsiteY38" fmla="*/ 1873568 h 3514725"/>
                <a:gd name="connsiteX39" fmla="*/ 163896 w 809625"/>
                <a:gd name="connsiteY39" fmla="*/ 1898333 h 3514725"/>
                <a:gd name="connsiteX40" fmla="*/ 221046 w 809625"/>
                <a:gd name="connsiteY40" fmla="*/ 1909763 h 3514725"/>
                <a:gd name="connsiteX41" fmla="*/ 353444 w 809625"/>
                <a:gd name="connsiteY41" fmla="*/ 1933575 h 3514725"/>
                <a:gd name="connsiteX42" fmla="*/ 346776 w 809625"/>
                <a:gd name="connsiteY42" fmla="*/ 1948815 h 3514725"/>
                <a:gd name="connsiteX43" fmla="*/ 335346 w 809625"/>
                <a:gd name="connsiteY43" fmla="*/ 2121218 h 3514725"/>
                <a:gd name="connsiteX44" fmla="*/ 337251 w 809625"/>
                <a:gd name="connsiteY44" fmla="*/ 2129790 h 3514725"/>
                <a:gd name="connsiteX45" fmla="*/ 428691 w 809625"/>
                <a:gd name="connsiteY45" fmla="*/ 2151698 h 3514725"/>
                <a:gd name="connsiteX46" fmla="*/ 329631 w 809625"/>
                <a:gd name="connsiteY46" fmla="*/ 2169795 h 3514725"/>
                <a:gd name="connsiteX47" fmla="*/ 320106 w 809625"/>
                <a:gd name="connsiteY47" fmla="*/ 2210753 h 3514725"/>
                <a:gd name="connsiteX48" fmla="*/ 313438 w 809625"/>
                <a:gd name="connsiteY48" fmla="*/ 2271713 h 3514725"/>
                <a:gd name="connsiteX49" fmla="*/ 305819 w 809625"/>
                <a:gd name="connsiteY49" fmla="*/ 2353628 h 3514725"/>
                <a:gd name="connsiteX50" fmla="*/ 307724 w 809625"/>
                <a:gd name="connsiteY50" fmla="*/ 2361248 h 3514725"/>
                <a:gd name="connsiteX51" fmla="*/ 301056 w 809625"/>
                <a:gd name="connsiteY51" fmla="*/ 2387918 h 3514725"/>
                <a:gd name="connsiteX52" fmla="*/ 282958 w 809625"/>
                <a:gd name="connsiteY52" fmla="*/ 2572703 h 3514725"/>
                <a:gd name="connsiteX53" fmla="*/ 265813 w 809625"/>
                <a:gd name="connsiteY53" fmla="*/ 2701290 h 3514725"/>
                <a:gd name="connsiteX54" fmla="*/ 261051 w 809625"/>
                <a:gd name="connsiteY54" fmla="*/ 2745105 h 3514725"/>
                <a:gd name="connsiteX55" fmla="*/ 271529 w 809625"/>
                <a:gd name="connsiteY55" fmla="*/ 2779395 h 3514725"/>
                <a:gd name="connsiteX56" fmla="*/ 268671 w 809625"/>
                <a:gd name="connsiteY56" fmla="*/ 2833688 h 3514725"/>
                <a:gd name="connsiteX57" fmla="*/ 233429 w 809625"/>
                <a:gd name="connsiteY57" fmla="*/ 3180398 h 3514725"/>
                <a:gd name="connsiteX58" fmla="*/ 217236 w 809625"/>
                <a:gd name="connsiteY58" fmla="*/ 3211830 h 3514725"/>
                <a:gd name="connsiteX59" fmla="*/ 206758 w 809625"/>
                <a:gd name="connsiteY59" fmla="*/ 3312795 h 3514725"/>
                <a:gd name="connsiteX60" fmla="*/ 214379 w 809625"/>
                <a:gd name="connsiteY60" fmla="*/ 3363278 h 3514725"/>
                <a:gd name="connsiteX61" fmla="*/ 198186 w 809625"/>
                <a:gd name="connsiteY61" fmla="*/ 3520440 h 3514725"/>
                <a:gd name="connsiteX62" fmla="*/ 442979 w 809625"/>
                <a:gd name="connsiteY62" fmla="*/ 3411855 h 3514725"/>
                <a:gd name="connsiteX63" fmla="*/ 454408 w 809625"/>
                <a:gd name="connsiteY63" fmla="*/ 3395663 h 3514725"/>
                <a:gd name="connsiteX64" fmla="*/ 496319 w 809625"/>
                <a:gd name="connsiteY64" fmla="*/ 3034665 h 3514725"/>
                <a:gd name="connsiteX65" fmla="*/ 503938 w 809625"/>
                <a:gd name="connsiteY65" fmla="*/ 2972753 h 3514725"/>
                <a:gd name="connsiteX66" fmla="*/ 549658 w 809625"/>
                <a:gd name="connsiteY66" fmla="*/ 2528888 h 3514725"/>
                <a:gd name="connsiteX67" fmla="*/ 589663 w 809625"/>
                <a:gd name="connsiteY67" fmla="*/ 2136458 h 3514725"/>
                <a:gd name="connsiteX68" fmla="*/ 606808 w 809625"/>
                <a:gd name="connsiteY68" fmla="*/ 1946910 h 3514725"/>
                <a:gd name="connsiteX69" fmla="*/ 568708 w 809625"/>
                <a:gd name="connsiteY69" fmla="*/ 1884045 h 3514725"/>
                <a:gd name="connsiteX70" fmla="*/ 596331 w 809625"/>
                <a:gd name="connsiteY70" fmla="*/ 1867853 h 3514725"/>
                <a:gd name="connsiteX71" fmla="*/ 635383 w 809625"/>
                <a:gd name="connsiteY71" fmla="*/ 1814513 h 3514725"/>
                <a:gd name="connsiteX72" fmla="*/ 662054 w 809625"/>
                <a:gd name="connsiteY72" fmla="*/ 1481138 h 3514725"/>
                <a:gd name="connsiteX73" fmla="*/ 697296 w 809625"/>
                <a:gd name="connsiteY73" fmla="*/ 1059180 h 3514725"/>
                <a:gd name="connsiteX74" fmla="*/ 730633 w 809625"/>
                <a:gd name="connsiteY74" fmla="*/ 647700 h 3514725"/>
                <a:gd name="connsiteX75" fmla="*/ 753494 w 809625"/>
                <a:gd name="connsiteY75" fmla="*/ 360998 h 3514725"/>
                <a:gd name="connsiteX76" fmla="*/ 755399 w 809625"/>
                <a:gd name="connsiteY76" fmla="*/ 338138 h 3514725"/>
                <a:gd name="connsiteX77" fmla="*/ 703011 w 809625"/>
                <a:gd name="connsiteY77" fmla="*/ 266700 h 3514725"/>
                <a:gd name="connsiteX78" fmla="*/ 766829 w 809625"/>
                <a:gd name="connsiteY78" fmla="*/ 236220 h 3514725"/>
                <a:gd name="connsiteX79" fmla="*/ 791594 w 809625"/>
                <a:gd name="connsiteY79" fmla="*/ 201930 h 3514725"/>
                <a:gd name="connsiteX80" fmla="*/ 811596 w 809625"/>
                <a:gd name="connsiteY80" fmla="*/ 20955 h 3514725"/>
                <a:gd name="connsiteX81" fmla="*/ 811596 w 809625"/>
                <a:gd name="connsiteY81" fmla="*/ 0 h 3514725"/>
                <a:gd name="connsiteX82" fmla="*/ 604904 w 809625"/>
                <a:gd name="connsiteY82" fmla="*/ 28575 h 351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09625" h="3514725">
                  <a:moveTo>
                    <a:pt x="604904" y="28575"/>
                  </a:moveTo>
                  <a:cubicBezTo>
                    <a:pt x="559183" y="35243"/>
                    <a:pt x="514416" y="41910"/>
                    <a:pt x="468696" y="48578"/>
                  </a:cubicBezTo>
                  <a:cubicBezTo>
                    <a:pt x="469649" y="60960"/>
                    <a:pt x="478221" y="63818"/>
                    <a:pt x="487746" y="65723"/>
                  </a:cubicBezTo>
                  <a:cubicBezTo>
                    <a:pt x="533466" y="74295"/>
                    <a:pt x="533466" y="74295"/>
                    <a:pt x="527751" y="120015"/>
                  </a:cubicBezTo>
                  <a:cubicBezTo>
                    <a:pt x="526799" y="124778"/>
                    <a:pt x="525846" y="130493"/>
                    <a:pt x="525846" y="135255"/>
                  </a:cubicBezTo>
                  <a:cubicBezTo>
                    <a:pt x="527751" y="167640"/>
                    <a:pt x="519179" y="200025"/>
                    <a:pt x="520131" y="232410"/>
                  </a:cubicBezTo>
                  <a:cubicBezTo>
                    <a:pt x="521083" y="248603"/>
                    <a:pt x="514416" y="265748"/>
                    <a:pt x="517274" y="281940"/>
                  </a:cubicBezTo>
                  <a:cubicBezTo>
                    <a:pt x="516321" y="281940"/>
                    <a:pt x="516321" y="280988"/>
                    <a:pt x="515369" y="280988"/>
                  </a:cubicBezTo>
                  <a:cubicBezTo>
                    <a:pt x="499176" y="277178"/>
                    <a:pt x="484888" y="278130"/>
                    <a:pt x="470601" y="287655"/>
                  </a:cubicBezTo>
                  <a:cubicBezTo>
                    <a:pt x="455361" y="297180"/>
                    <a:pt x="438216" y="300038"/>
                    <a:pt x="422024" y="300038"/>
                  </a:cubicBezTo>
                  <a:cubicBezTo>
                    <a:pt x="386781" y="299085"/>
                    <a:pt x="352491" y="305753"/>
                    <a:pt x="317249" y="305753"/>
                  </a:cubicBezTo>
                  <a:cubicBezTo>
                    <a:pt x="307724" y="305753"/>
                    <a:pt x="294388" y="306705"/>
                    <a:pt x="295341" y="321945"/>
                  </a:cubicBezTo>
                  <a:cubicBezTo>
                    <a:pt x="299151" y="329565"/>
                    <a:pt x="304866" y="334328"/>
                    <a:pt x="313438" y="334328"/>
                  </a:cubicBezTo>
                  <a:cubicBezTo>
                    <a:pt x="342966" y="336233"/>
                    <a:pt x="370588" y="342900"/>
                    <a:pt x="399163" y="352425"/>
                  </a:cubicBezTo>
                  <a:cubicBezTo>
                    <a:pt x="440121" y="352425"/>
                    <a:pt x="480126" y="352425"/>
                    <a:pt x="513463" y="379095"/>
                  </a:cubicBezTo>
                  <a:cubicBezTo>
                    <a:pt x="512511" y="379095"/>
                    <a:pt x="511558" y="380048"/>
                    <a:pt x="511558" y="380048"/>
                  </a:cubicBezTo>
                  <a:cubicBezTo>
                    <a:pt x="502033" y="391478"/>
                    <a:pt x="501081" y="404813"/>
                    <a:pt x="500129" y="419100"/>
                  </a:cubicBezTo>
                  <a:cubicBezTo>
                    <a:pt x="496319" y="465773"/>
                    <a:pt x="489651" y="512445"/>
                    <a:pt x="485841" y="559118"/>
                  </a:cubicBezTo>
                  <a:cubicBezTo>
                    <a:pt x="480126" y="617220"/>
                    <a:pt x="472506" y="674370"/>
                    <a:pt x="469649" y="732473"/>
                  </a:cubicBezTo>
                  <a:cubicBezTo>
                    <a:pt x="470601" y="748665"/>
                    <a:pt x="471554" y="764858"/>
                    <a:pt x="476316" y="781050"/>
                  </a:cubicBezTo>
                  <a:cubicBezTo>
                    <a:pt x="477269" y="782955"/>
                    <a:pt x="477269" y="783908"/>
                    <a:pt x="477269" y="785813"/>
                  </a:cubicBezTo>
                  <a:cubicBezTo>
                    <a:pt x="472506" y="815340"/>
                    <a:pt x="466791" y="843915"/>
                    <a:pt x="465838" y="874395"/>
                  </a:cubicBezTo>
                  <a:cubicBezTo>
                    <a:pt x="460124" y="878205"/>
                    <a:pt x="459171" y="883920"/>
                    <a:pt x="458219" y="890588"/>
                  </a:cubicBezTo>
                  <a:cubicBezTo>
                    <a:pt x="456313" y="901065"/>
                    <a:pt x="449646" y="908685"/>
                    <a:pt x="448694" y="920115"/>
                  </a:cubicBezTo>
                  <a:cubicBezTo>
                    <a:pt x="443931" y="1001078"/>
                    <a:pt x="428691" y="1082040"/>
                    <a:pt x="424881" y="1163003"/>
                  </a:cubicBezTo>
                  <a:cubicBezTo>
                    <a:pt x="419166" y="1201103"/>
                    <a:pt x="416308" y="1240155"/>
                    <a:pt x="415356" y="1278255"/>
                  </a:cubicBezTo>
                  <a:cubicBezTo>
                    <a:pt x="415356" y="1288733"/>
                    <a:pt x="416308" y="1297305"/>
                    <a:pt x="423929" y="1303973"/>
                  </a:cubicBezTo>
                  <a:cubicBezTo>
                    <a:pt x="421071" y="1334453"/>
                    <a:pt x="419166" y="1364933"/>
                    <a:pt x="416308" y="1394460"/>
                  </a:cubicBezTo>
                  <a:cubicBezTo>
                    <a:pt x="409641" y="1470660"/>
                    <a:pt x="402021" y="1546860"/>
                    <a:pt x="394401" y="1622108"/>
                  </a:cubicBezTo>
                  <a:cubicBezTo>
                    <a:pt x="390591" y="1624965"/>
                    <a:pt x="386781" y="1628775"/>
                    <a:pt x="382971" y="1631633"/>
                  </a:cubicBezTo>
                  <a:cubicBezTo>
                    <a:pt x="369636" y="1674495"/>
                    <a:pt x="369636" y="1718310"/>
                    <a:pt x="364874" y="1762125"/>
                  </a:cubicBezTo>
                  <a:cubicBezTo>
                    <a:pt x="362016" y="1785938"/>
                    <a:pt x="361063" y="1810703"/>
                    <a:pt x="350586" y="1832610"/>
                  </a:cubicBezTo>
                  <a:cubicBezTo>
                    <a:pt x="347729" y="1844993"/>
                    <a:pt x="339156" y="1846898"/>
                    <a:pt x="327726" y="1846898"/>
                  </a:cubicBezTo>
                  <a:cubicBezTo>
                    <a:pt x="253431" y="1844993"/>
                    <a:pt x="180088" y="1849755"/>
                    <a:pt x="105794" y="1844993"/>
                  </a:cubicBezTo>
                  <a:cubicBezTo>
                    <a:pt x="77219" y="1843088"/>
                    <a:pt x="47691" y="1844040"/>
                    <a:pt x="18163" y="1844993"/>
                  </a:cubicBezTo>
                  <a:cubicBezTo>
                    <a:pt x="9591" y="1844993"/>
                    <a:pt x="1019" y="1846898"/>
                    <a:pt x="66" y="1855470"/>
                  </a:cubicBezTo>
                  <a:cubicBezTo>
                    <a:pt x="-887" y="1864043"/>
                    <a:pt x="8638" y="1864995"/>
                    <a:pt x="15306" y="1866900"/>
                  </a:cubicBezTo>
                  <a:cubicBezTo>
                    <a:pt x="32451" y="1872615"/>
                    <a:pt x="51501" y="1871663"/>
                    <a:pt x="68646" y="1875473"/>
                  </a:cubicBezTo>
                  <a:cubicBezTo>
                    <a:pt x="71504" y="1874520"/>
                    <a:pt x="75313" y="1874520"/>
                    <a:pt x="78171" y="1873568"/>
                  </a:cubicBezTo>
                  <a:cubicBezTo>
                    <a:pt x="104841" y="1888808"/>
                    <a:pt x="133416" y="1897380"/>
                    <a:pt x="163896" y="1898333"/>
                  </a:cubicBezTo>
                  <a:cubicBezTo>
                    <a:pt x="183899" y="1896428"/>
                    <a:pt x="201044" y="1909763"/>
                    <a:pt x="221046" y="1909763"/>
                  </a:cubicBezTo>
                  <a:cubicBezTo>
                    <a:pt x="266766" y="1910715"/>
                    <a:pt x="310581" y="1918335"/>
                    <a:pt x="353444" y="1933575"/>
                  </a:cubicBezTo>
                  <a:cubicBezTo>
                    <a:pt x="349633" y="1937385"/>
                    <a:pt x="347729" y="1943100"/>
                    <a:pt x="346776" y="1948815"/>
                  </a:cubicBezTo>
                  <a:cubicBezTo>
                    <a:pt x="342013" y="2005965"/>
                    <a:pt x="327726" y="2063115"/>
                    <a:pt x="335346" y="2121218"/>
                  </a:cubicBezTo>
                  <a:cubicBezTo>
                    <a:pt x="335346" y="2124075"/>
                    <a:pt x="336299" y="2126933"/>
                    <a:pt x="337251" y="2129790"/>
                  </a:cubicBezTo>
                  <a:cubicBezTo>
                    <a:pt x="366779" y="2146935"/>
                    <a:pt x="400116" y="2145983"/>
                    <a:pt x="428691" y="2151698"/>
                  </a:cubicBezTo>
                  <a:cubicBezTo>
                    <a:pt x="396306" y="2149793"/>
                    <a:pt x="359158" y="2142173"/>
                    <a:pt x="329631" y="2169795"/>
                  </a:cubicBezTo>
                  <a:cubicBezTo>
                    <a:pt x="324869" y="2183130"/>
                    <a:pt x="322011" y="2197418"/>
                    <a:pt x="320106" y="2210753"/>
                  </a:cubicBezTo>
                  <a:cubicBezTo>
                    <a:pt x="318201" y="2230755"/>
                    <a:pt x="314391" y="2251710"/>
                    <a:pt x="313438" y="2271713"/>
                  </a:cubicBezTo>
                  <a:cubicBezTo>
                    <a:pt x="310581" y="2299335"/>
                    <a:pt x="306771" y="2326005"/>
                    <a:pt x="305819" y="2353628"/>
                  </a:cubicBezTo>
                  <a:cubicBezTo>
                    <a:pt x="306771" y="2356485"/>
                    <a:pt x="306771" y="2358390"/>
                    <a:pt x="307724" y="2361248"/>
                  </a:cubicBezTo>
                  <a:cubicBezTo>
                    <a:pt x="302008" y="2367915"/>
                    <a:pt x="301056" y="2377440"/>
                    <a:pt x="301056" y="2387918"/>
                  </a:cubicBezTo>
                  <a:cubicBezTo>
                    <a:pt x="298199" y="2449830"/>
                    <a:pt x="291531" y="2510790"/>
                    <a:pt x="282958" y="2572703"/>
                  </a:cubicBezTo>
                  <a:cubicBezTo>
                    <a:pt x="277244" y="2615565"/>
                    <a:pt x="280101" y="2659380"/>
                    <a:pt x="265813" y="2701290"/>
                  </a:cubicBezTo>
                  <a:cubicBezTo>
                    <a:pt x="261051" y="2715578"/>
                    <a:pt x="259146" y="2729865"/>
                    <a:pt x="261051" y="2745105"/>
                  </a:cubicBezTo>
                  <a:cubicBezTo>
                    <a:pt x="265813" y="2756535"/>
                    <a:pt x="279149" y="2764155"/>
                    <a:pt x="271529" y="2779395"/>
                  </a:cubicBezTo>
                  <a:cubicBezTo>
                    <a:pt x="270576" y="2797493"/>
                    <a:pt x="270576" y="2815590"/>
                    <a:pt x="268671" y="2833688"/>
                  </a:cubicBezTo>
                  <a:cubicBezTo>
                    <a:pt x="257241" y="2948940"/>
                    <a:pt x="245811" y="3065145"/>
                    <a:pt x="233429" y="3180398"/>
                  </a:cubicBezTo>
                  <a:cubicBezTo>
                    <a:pt x="224856" y="3189923"/>
                    <a:pt x="218188" y="3199448"/>
                    <a:pt x="217236" y="3211830"/>
                  </a:cubicBezTo>
                  <a:cubicBezTo>
                    <a:pt x="215331" y="3246120"/>
                    <a:pt x="209616" y="3279458"/>
                    <a:pt x="206758" y="3312795"/>
                  </a:cubicBezTo>
                  <a:cubicBezTo>
                    <a:pt x="204854" y="3329940"/>
                    <a:pt x="203901" y="3348038"/>
                    <a:pt x="214379" y="3363278"/>
                  </a:cubicBezTo>
                  <a:cubicBezTo>
                    <a:pt x="208663" y="3415665"/>
                    <a:pt x="203901" y="3468053"/>
                    <a:pt x="198186" y="3520440"/>
                  </a:cubicBezTo>
                  <a:cubicBezTo>
                    <a:pt x="280101" y="3484245"/>
                    <a:pt x="361063" y="3448050"/>
                    <a:pt x="442979" y="3411855"/>
                  </a:cubicBezTo>
                  <a:cubicBezTo>
                    <a:pt x="450599" y="3408998"/>
                    <a:pt x="453456" y="3403283"/>
                    <a:pt x="454408" y="3395663"/>
                  </a:cubicBezTo>
                  <a:cubicBezTo>
                    <a:pt x="477269" y="3276600"/>
                    <a:pt x="492508" y="3155633"/>
                    <a:pt x="496319" y="3034665"/>
                  </a:cubicBezTo>
                  <a:cubicBezTo>
                    <a:pt x="502986" y="3014663"/>
                    <a:pt x="502033" y="2993708"/>
                    <a:pt x="503938" y="2972753"/>
                  </a:cubicBezTo>
                  <a:cubicBezTo>
                    <a:pt x="519179" y="2825115"/>
                    <a:pt x="534419" y="2676525"/>
                    <a:pt x="549658" y="2528888"/>
                  </a:cubicBezTo>
                  <a:cubicBezTo>
                    <a:pt x="562994" y="2398395"/>
                    <a:pt x="576329" y="2266950"/>
                    <a:pt x="589663" y="2136458"/>
                  </a:cubicBezTo>
                  <a:cubicBezTo>
                    <a:pt x="596331" y="2073593"/>
                    <a:pt x="601094" y="2009775"/>
                    <a:pt x="606808" y="1946910"/>
                  </a:cubicBezTo>
                  <a:cubicBezTo>
                    <a:pt x="614429" y="1915478"/>
                    <a:pt x="602999" y="1894523"/>
                    <a:pt x="568708" y="1884045"/>
                  </a:cubicBezTo>
                  <a:cubicBezTo>
                    <a:pt x="581091" y="1876425"/>
                    <a:pt x="588711" y="1871663"/>
                    <a:pt x="596331" y="1867853"/>
                  </a:cubicBezTo>
                  <a:cubicBezTo>
                    <a:pt x="621096" y="1858328"/>
                    <a:pt x="633479" y="1844993"/>
                    <a:pt x="635383" y="1814513"/>
                  </a:cubicBezTo>
                  <a:cubicBezTo>
                    <a:pt x="642051" y="1703070"/>
                    <a:pt x="652529" y="1592580"/>
                    <a:pt x="662054" y="1481138"/>
                  </a:cubicBezTo>
                  <a:cubicBezTo>
                    <a:pt x="673483" y="1340168"/>
                    <a:pt x="684913" y="1200150"/>
                    <a:pt x="697296" y="1059180"/>
                  </a:cubicBezTo>
                  <a:cubicBezTo>
                    <a:pt x="708726" y="922020"/>
                    <a:pt x="720156" y="784860"/>
                    <a:pt x="730633" y="647700"/>
                  </a:cubicBezTo>
                  <a:cubicBezTo>
                    <a:pt x="738254" y="552450"/>
                    <a:pt x="745874" y="457200"/>
                    <a:pt x="753494" y="360998"/>
                  </a:cubicBezTo>
                  <a:cubicBezTo>
                    <a:pt x="754446" y="353378"/>
                    <a:pt x="754446" y="345758"/>
                    <a:pt x="755399" y="338138"/>
                  </a:cubicBezTo>
                  <a:cubicBezTo>
                    <a:pt x="759208" y="281940"/>
                    <a:pt x="759208" y="281940"/>
                    <a:pt x="703011" y="266700"/>
                  </a:cubicBezTo>
                  <a:cubicBezTo>
                    <a:pt x="720156" y="247650"/>
                    <a:pt x="744921" y="245745"/>
                    <a:pt x="766829" y="236220"/>
                  </a:cubicBezTo>
                  <a:cubicBezTo>
                    <a:pt x="783974" y="229553"/>
                    <a:pt x="789688" y="220028"/>
                    <a:pt x="791594" y="201930"/>
                  </a:cubicBezTo>
                  <a:cubicBezTo>
                    <a:pt x="797308" y="140970"/>
                    <a:pt x="800166" y="80963"/>
                    <a:pt x="811596" y="20955"/>
                  </a:cubicBezTo>
                  <a:cubicBezTo>
                    <a:pt x="811596" y="14288"/>
                    <a:pt x="811596" y="6668"/>
                    <a:pt x="811596" y="0"/>
                  </a:cubicBezTo>
                  <a:cubicBezTo>
                    <a:pt x="741111" y="10478"/>
                    <a:pt x="672531" y="19050"/>
                    <a:pt x="604904" y="2857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DED4E5FD-0CF4-4C4B-B13F-FC857DF7A6DB}"/>
                </a:ext>
              </a:extLst>
            </p:cNvPr>
            <p:cNvSpPr/>
            <p:nvPr/>
          </p:nvSpPr>
          <p:spPr>
            <a:xfrm>
              <a:off x="3183256" y="107168"/>
              <a:ext cx="5562602" cy="3838574"/>
            </a:xfrm>
            <a:custGeom>
              <a:avLst/>
              <a:gdLst>
                <a:gd name="connsiteX0" fmla="*/ 5568315 w 5562600"/>
                <a:gd name="connsiteY0" fmla="*/ 409088 h 3838575"/>
                <a:gd name="connsiteX1" fmla="*/ 5542598 w 5562600"/>
                <a:gd name="connsiteY1" fmla="*/ 376703 h 3838575"/>
                <a:gd name="connsiteX2" fmla="*/ 5491163 w 5562600"/>
                <a:gd name="connsiteY2" fmla="*/ 371940 h 3838575"/>
                <a:gd name="connsiteX3" fmla="*/ 5420678 w 5562600"/>
                <a:gd name="connsiteY3" fmla="*/ 370988 h 3838575"/>
                <a:gd name="connsiteX4" fmla="*/ 4935855 w 5562600"/>
                <a:gd name="connsiteY4" fmla="*/ 340508 h 3838575"/>
                <a:gd name="connsiteX5" fmla="*/ 4620578 w 5562600"/>
                <a:gd name="connsiteY5" fmla="*/ 317648 h 3838575"/>
                <a:gd name="connsiteX6" fmla="*/ 4230053 w 5562600"/>
                <a:gd name="connsiteY6" fmla="*/ 282405 h 3838575"/>
                <a:gd name="connsiteX7" fmla="*/ 3914775 w 5562600"/>
                <a:gd name="connsiteY7" fmla="*/ 259545 h 3838575"/>
                <a:gd name="connsiteX8" fmla="*/ 3487103 w 5562600"/>
                <a:gd name="connsiteY8" fmla="*/ 229065 h 3838575"/>
                <a:gd name="connsiteX9" fmla="*/ 3171825 w 5562600"/>
                <a:gd name="connsiteY9" fmla="*/ 207158 h 3838575"/>
                <a:gd name="connsiteX10" fmla="*/ 2749868 w 5562600"/>
                <a:gd name="connsiteY10" fmla="*/ 176678 h 3838575"/>
                <a:gd name="connsiteX11" fmla="*/ 2452688 w 5562600"/>
                <a:gd name="connsiteY11" fmla="*/ 154770 h 3838575"/>
                <a:gd name="connsiteX12" fmla="*/ 2059305 w 5562600"/>
                <a:gd name="connsiteY12" fmla="*/ 125243 h 3838575"/>
                <a:gd name="connsiteX13" fmla="*/ 1738313 w 5562600"/>
                <a:gd name="connsiteY13" fmla="*/ 103335 h 3838575"/>
                <a:gd name="connsiteX14" fmla="*/ 1340168 w 5562600"/>
                <a:gd name="connsiteY14" fmla="*/ 73808 h 3838575"/>
                <a:gd name="connsiteX15" fmla="*/ 1011555 w 5562600"/>
                <a:gd name="connsiteY15" fmla="*/ 50948 h 3838575"/>
                <a:gd name="connsiteX16" fmla="*/ 526733 w 5562600"/>
                <a:gd name="connsiteY16" fmla="*/ 14753 h 3838575"/>
                <a:gd name="connsiteX17" fmla="*/ 370523 w 5562600"/>
                <a:gd name="connsiteY17" fmla="*/ 465 h 3838575"/>
                <a:gd name="connsiteX18" fmla="*/ 341948 w 5562600"/>
                <a:gd name="connsiteY18" fmla="*/ 27135 h 3838575"/>
                <a:gd name="connsiteX19" fmla="*/ 322898 w 5562600"/>
                <a:gd name="connsiteY19" fmla="*/ 212873 h 3838575"/>
                <a:gd name="connsiteX20" fmla="*/ 307658 w 5562600"/>
                <a:gd name="connsiteY20" fmla="*/ 392895 h 3838575"/>
                <a:gd name="connsiteX21" fmla="*/ 307658 w 5562600"/>
                <a:gd name="connsiteY21" fmla="*/ 392895 h 3838575"/>
                <a:gd name="connsiteX22" fmla="*/ 307658 w 5562600"/>
                <a:gd name="connsiteY22" fmla="*/ 403373 h 3838575"/>
                <a:gd name="connsiteX23" fmla="*/ 307658 w 5562600"/>
                <a:gd name="connsiteY23" fmla="*/ 403373 h 3838575"/>
                <a:gd name="connsiteX24" fmla="*/ 307658 w 5562600"/>
                <a:gd name="connsiteY24" fmla="*/ 403373 h 3838575"/>
                <a:gd name="connsiteX25" fmla="*/ 295275 w 5562600"/>
                <a:gd name="connsiteY25" fmla="*/ 496718 h 3838575"/>
                <a:gd name="connsiteX26" fmla="*/ 295275 w 5562600"/>
                <a:gd name="connsiteY26" fmla="*/ 496718 h 3838575"/>
                <a:gd name="connsiteX27" fmla="*/ 294323 w 5562600"/>
                <a:gd name="connsiteY27" fmla="*/ 540533 h 3838575"/>
                <a:gd name="connsiteX28" fmla="*/ 281940 w 5562600"/>
                <a:gd name="connsiteY28" fmla="*/ 649118 h 3838575"/>
                <a:gd name="connsiteX29" fmla="*/ 275273 w 5562600"/>
                <a:gd name="connsiteY29" fmla="*/ 711983 h 3838575"/>
                <a:gd name="connsiteX30" fmla="*/ 263843 w 5562600"/>
                <a:gd name="connsiteY30" fmla="*/ 842475 h 3838575"/>
                <a:gd name="connsiteX31" fmla="*/ 263843 w 5562600"/>
                <a:gd name="connsiteY31" fmla="*/ 842475 h 3838575"/>
                <a:gd name="connsiteX32" fmla="*/ 254318 w 5562600"/>
                <a:gd name="connsiteY32" fmla="*/ 926295 h 3838575"/>
                <a:gd name="connsiteX33" fmla="*/ 249555 w 5562600"/>
                <a:gd name="connsiteY33" fmla="*/ 949155 h 3838575"/>
                <a:gd name="connsiteX34" fmla="*/ 216218 w 5562600"/>
                <a:gd name="connsiteY34" fmla="*/ 1287293 h 3838575"/>
                <a:gd name="connsiteX35" fmla="*/ 177165 w 5562600"/>
                <a:gd name="connsiteY35" fmla="*/ 1669245 h 3838575"/>
                <a:gd name="connsiteX36" fmla="*/ 176213 w 5562600"/>
                <a:gd name="connsiteY36" fmla="*/ 1685438 h 3838575"/>
                <a:gd name="connsiteX37" fmla="*/ 165735 w 5562600"/>
                <a:gd name="connsiteY37" fmla="*/ 1821645 h 3838575"/>
                <a:gd name="connsiteX38" fmla="*/ 165735 w 5562600"/>
                <a:gd name="connsiteY38" fmla="*/ 1821645 h 3838575"/>
                <a:gd name="connsiteX39" fmla="*/ 149543 w 5562600"/>
                <a:gd name="connsiteY39" fmla="*/ 1936898 h 3838575"/>
                <a:gd name="connsiteX40" fmla="*/ 149543 w 5562600"/>
                <a:gd name="connsiteY40" fmla="*/ 1936898 h 3838575"/>
                <a:gd name="connsiteX41" fmla="*/ 150495 w 5562600"/>
                <a:gd name="connsiteY41" fmla="*/ 1962615 h 3838575"/>
                <a:gd name="connsiteX42" fmla="*/ 113348 w 5562600"/>
                <a:gd name="connsiteY42" fmla="*/ 2318850 h 3838575"/>
                <a:gd name="connsiteX43" fmla="*/ 113348 w 5562600"/>
                <a:gd name="connsiteY43" fmla="*/ 2318850 h 3838575"/>
                <a:gd name="connsiteX44" fmla="*/ 113348 w 5562600"/>
                <a:gd name="connsiteY44" fmla="*/ 2318850 h 3838575"/>
                <a:gd name="connsiteX45" fmla="*/ 91440 w 5562600"/>
                <a:gd name="connsiteY45" fmla="*/ 2538878 h 3838575"/>
                <a:gd name="connsiteX46" fmla="*/ 91440 w 5562600"/>
                <a:gd name="connsiteY46" fmla="*/ 2538878 h 3838575"/>
                <a:gd name="connsiteX47" fmla="*/ 76200 w 5562600"/>
                <a:gd name="connsiteY47" fmla="*/ 2700803 h 3838575"/>
                <a:gd name="connsiteX48" fmla="*/ 76200 w 5562600"/>
                <a:gd name="connsiteY48" fmla="*/ 2700803 h 3838575"/>
                <a:gd name="connsiteX49" fmla="*/ 76200 w 5562600"/>
                <a:gd name="connsiteY49" fmla="*/ 2700803 h 3838575"/>
                <a:gd name="connsiteX50" fmla="*/ 62865 w 5562600"/>
                <a:gd name="connsiteY50" fmla="*/ 2817008 h 3838575"/>
                <a:gd name="connsiteX51" fmla="*/ 79058 w 5562600"/>
                <a:gd name="connsiteY51" fmla="*/ 2840820 h 3838575"/>
                <a:gd name="connsiteX52" fmla="*/ 179070 w 5562600"/>
                <a:gd name="connsiteY52" fmla="*/ 2857965 h 3838575"/>
                <a:gd name="connsiteX53" fmla="*/ 179070 w 5562600"/>
                <a:gd name="connsiteY53" fmla="*/ 2857965 h 3838575"/>
                <a:gd name="connsiteX54" fmla="*/ 200978 w 5562600"/>
                <a:gd name="connsiteY54" fmla="*/ 2877015 h 3838575"/>
                <a:gd name="connsiteX55" fmla="*/ 311468 w 5562600"/>
                <a:gd name="connsiteY55" fmla="*/ 2904638 h 3838575"/>
                <a:gd name="connsiteX56" fmla="*/ 355283 w 5562600"/>
                <a:gd name="connsiteY56" fmla="*/ 2909401 h 3838575"/>
                <a:gd name="connsiteX57" fmla="*/ 529590 w 5562600"/>
                <a:gd name="connsiteY57" fmla="*/ 2941785 h 3838575"/>
                <a:gd name="connsiteX58" fmla="*/ 523875 w 5562600"/>
                <a:gd name="connsiteY58" fmla="*/ 2940833 h 3838575"/>
                <a:gd name="connsiteX59" fmla="*/ 367665 w 5562600"/>
                <a:gd name="connsiteY59" fmla="*/ 2937023 h 3838575"/>
                <a:gd name="connsiteX60" fmla="*/ 65723 w 5562600"/>
                <a:gd name="connsiteY60" fmla="*/ 2925593 h 3838575"/>
                <a:gd name="connsiteX61" fmla="*/ 31433 w 5562600"/>
                <a:gd name="connsiteY61" fmla="*/ 2967503 h 3838575"/>
                <a:gd name="connsiteX62" fmla="*/ 10478 w 5562600"/>
                <a:gd name="connsiteY62" fmla="*/ 3200865 h 3838575"/>
                <a:gd name="connsiteX63" fmla="*/ 0 w 5562600"/>
                <a:gd name="connsiteY63" fmla="*/ 3370410 h 3838575"/>
                <a:gd name="connsiteX64" fmla="*/ 0 w 5562600"/>
                <a:gd name="connsiteY64" fmla="*/ 3396128 h 3838575"/>
                <a:gd name="connsiteX65" fmla="*/ 161925 w 5562600"/>
                <a:gd name="connsiteY65" fmla="*/ 3411368 h 3838575"/>
                <a:gd name="connsiteX66" fmla="*/ 165735 w 5562600"/>
                <a:gd name="connsiteY66" fmla="*/ 3409463 h 3838575"/>
                <a:gd name="connsiteX67" fmla="*/ 161925 w 5562600"/>
                <a:gd name="connsiteY67" fmla="*/ 3411368 h 3838575"/>
                <a:gd name="connsiteX68" fmla="*/ 211455 w 5562600"/>
                <a:gd name="connsiteY68" fmla="*/ 3417083 h 3838575"/>
                <a:gd name="connsiteX69" fmla="*/ 515303 w 5562600"/>
                <a:gd name="connsiteY69" fmla="*/ 3445658 h 3838575"/>
                <a:gd name="connsiteX70" fmla="*/ 832485 w 5562600"/>
                <a:gd name="connsiteY70" fmla="*/ 3475185 h 3838575"/>
                <a:gd name="connsiteX71" fmla="*/ 1107758 w 5562600"/>
                <a:gd name="connsiteY71" fmla="*/ 3498998 h 3838575"/>
                <a:gd name="connsiteX72" fmla="*/ 1339215 w 5562600"/>
                <a:gd name="connsiteY72" fmla="*/ 3516143 h 3838575"/>
                <a:gd name="connsiteX73" fmla="*/ 1339215 w 5562600"/>
                <a:gd name="connsiteY73" fmla="*/ 3516143 h 3838575"/>
                <a:gd name="connsiteX74" fmla="*/ 1339215 w 5562600"/>
                <a:gd name="connsiteY74" fmla="*/ 3516143 h 3838575"/>
                <a:gd name="connsiteX75" fmla="*/ 1616393 w 5562600"/>
                <a:gd name="connsiteY75" fmla="*/ 3538051 h 3838575"/>
                <a:gd name="connsiteX76" fmla="*/ 1600200 w 5562600"/>
                <a:gd name="connsiteY76" fmla="*/ 3511380 h 3838575"/>
                <a:gd name="connsiteX77" fmla="*/ 1529715 w 5562600"/>
                <a:gd name="connsiteY77" fmla="*/ 3482805 h 3838575"/>
                <a:gd name="connsiteX78" fmla="*/ 1112520 w 5562600"/>
                <a:gd name="connsiteY78" fmla="*/ 3352313 h 3838575"/>
                <a:gd name="connsiteX79" fmla="*/ 885825 w 5562600"/>
                <a:gd name="connsiteY79" fmla="*/ 3342788 h 3838575"/>
                <a:gd name="connsiteX80" fmla="*/ 1124903 w 5562600"/>
                <a:gd name="connsiteY80" fmla="*/ 3334215 h 3838575"/>
                <a:gd name="connsiteX81" fmla="*/ 1363028 w 5562600"/>
                <a:gd name="connsiteY81" fmla="*/ 3362790 h 3838575"/>
                <a:gd name="connsiteX82" fmla="*/ 1525905 w 5562600"/>
                <a:gd name="connsiteY82" fmla="*/ 3417083 h 3838575"/>
                <a:gd name="connsiteX83" fmla="*/ 1626870 w 5562600"/>
                <a:gd name="connsiteY83" fmla="*/ 3476138 h 3838575"/>
                <a:gd name="connsiteX84" fmla="*/ 1840230 w 5562600"/>
                <a:gd name="connsiteY84" fmla="*/ 3557101 h 3838575"/>
                <a:gd name="connsiteX85" fmla="*/ 2080260 w 5562600"/>
                <a:gd name="connsiteY85" fmla="*/ 3574245 h 3838575"/>
                <a:gd name="connsiteX86" fmla="*/ 2080260 w 5562600"/>
                <a:gd name="connsiteY86" fmla="*/ 3574245 h 3838575"/>
                <a:gd name="connsiteX87" fmla="*/ 2092643 w 5562600"/>
                <a:gd name="connsiteY87" fmla="*/ 3579008 h 3838575"/>
                <a:gd name="connsiteX88" fmla="*/ 2114550 w 5562600"/>
                <a:gd name="connsiteY88" fmla="*/ 3590438 h 3838575"/>
                <a:gd name="connsiteX89" fmla="*/ 2403158 w 5562600"/>
                <a:gd name="connsiteY89" fmla="*/ 3612345 h 3838575"/>
                <a:gd name="connsiteX90" fmla="*/ 2585085 w 5562600"/>
                <a:gd name="connsiteY90" fmla="*/ 3626633 h 3838575"/>
                <a:gd name="connsiteX91" fmla="*/ 2785110 w 5562600"/>
                <a:gd name="connsiteY91" fmla="*/ 3643778 h 3838575"/>
                <a:gd name="connsiteX92" fmla="*/ 3120390 w 5562600"/>
                <a:gd name="connsiteY92" fmla="*/ 3672353 h 3838575"/>
                <a:gd name="connsiteX93" fmla="*/ 3139440 w 5562600"/>
                <a:gd name="connsiteY93" fmla="*/ 3672353 h 3838575"/>
                <a:gd name="connsiteX94" fmla="*/ 3498533 w 5562600"/>
                <a:gd name="connsiteY94" fmla="*/ 3703785 h 3838575"/>
                <a:gd name="connsiteX95" fmla="*/ 3524250 w 5562600"/>
                <a:gd name="connsiteY95" fmla="*/ 3694260 h 3838575"/>
                <a:gd name="connsiteX96" fmla="*/ 3578543 w 5562600"/>
                <a:gd name="connsiteY96" fmla="*/ 3697118 h 3838575"/>
                <a:gd name="connsiteX97" fmla="*/ 3790950 w 5562600"/>
                <a:gd name="connsiteY97" fmla="*/ 3714263 h 3838575"/>
                <a:gd name="connsiteX98" fmla="*/ 3790950 w 5562600"/>
                <a:gd name="connsiteY98" fmla="*/ 3714263 h 3838575"/>
                <a:gd name="connsiteX99" fmla="*/ 3923348 w 5562600"/>
                <a:gd name="connsiteY99" fmla="*/ 3725693 h 3838575"/>
                <a:gd name="connsiteX100" fmla="*/ 4278630 w 5562600"/>
                <a:gd name="connsiteY100" fmla="*/ 3759030 h 3838575"/>
                <a:gd name="connsiteX101" fmla="*/ 4639628 w 5562600"/>
                <a:gd name="connsiteY101" fmla="*/ 3793320 h 3838575"/>
                <a:gd name="connsiteX102" fmla="*/ 4994910 w 5562600"/>
                <a:gd name="connsiteY102" fmla="*/ 3826658 h 3838575"/>
                <a:gd name="connsiteX103" fmla="*/ 5213033 w 5562600"/>
                <a:gd name="connsiteY103" fmla="*/ 3845708 h 3838575"/>
                <a:gd name="connsiteX104" fmla="*/ 5233035 w 5562600"/>
                <a:gd name="connsiteY104" fmla="*/ 3790463 h 3838575"/>
                <a:gd name="connsiteX105" fmla="*/ 5235893 w 5562600"/>
                <a:gd name="connsiteY105" fmla="*/ 3687593 h 3838575"/>
                <a:gd name="connsiteX106" fmla="*/ 5230178 w 5562600"/>
                <a:gd name="connsiteY106" fmla="*/ 3682830 h 3838575"/>
                <a:gd name="connsiteX107" fmla="*/ 5248275 w 5562600"/>
                <a:gd name="connsiteY107" fmla="*/ 3512333 h 3838575"/>
                <a:gd name="connsiteX108" fmla="*/ 5255895 w 5562600"/>
                <a:gd name="connsiteY108" fmla="*/ 3507570 h 3838575"/>
                <a:gd name="connsiteX109" fmla="*/ 5270183 w 5562600"/>
                <a:gd name="connsiteY109" fmla="*/ 3420893 h 3838575"/>
                <a:gd name="connsiteX110" fmla="*/ 5299710 w 5562600"/>
                <a:gd name="connsiteY110" fmla="*/ 3102758 h 3838575"/>
                <a:gd name="connsiteX111" fmla="*/ 5291138 w 5562600"/>
                <a:gd name="connsiteY111" fmla="*/ 3087518 h 3838575"/>
                <a:gd name="connsiteX112" fmla="*/ 5291138 w 5562600"/>
                <a:gd name="connsiteY112" fmla="*/ 3070373 h 3838575"/>
                <a:gd name="connsiteX113" fmla="*/ 5293043 w 5562600"/>
                <a:gd name="connsiteY113" fmla="*/ 3034178 h 3838575"/>
                <a:gd name="connsiteX114" fmla="*/ 5318760 w 5562600"/>
                <a:gd name="connsiteY114" fmla="*/ 2832248 h 3838575"/>
                <a:gd name="connsiteX115" fmla="*/ 5334953 w 5562600"/>
                <a:gd name="connsiteY115" fmla="*/ 2678895 h 3838575"/>
                <a:gd name="connsiteX116" fmla="*/ 5339715 w 5562600"/>
                <a:gd name="connsiteY116" fmla="*/ 2595076 h 3838575"/>
                <a:gd name="connsiteX117" fmla="*/ 5339715 w 5562600"/>
                <a:gd name="connsiteY117" fmla="*/ 2595076 h 3838575"/>
                <a:gd name="connsiteX118" fmla="*/ 5349240 w 5562600"/>
                <a:gd name="connsiteY118" fmla="*/ 2537926 h 3838575"/>
                <a:gd name="connsiteX119" fmla="*/ 5349240 w 5562600"/>
                <a:gd name="connsiteY119" fmla="*/ 2537926 h 3838575"/>
                <a:gd name="connsiteX120" fmla="*/ 5354955 w 5562600"/>
                <a:gd name="connsiteY120" fmla="*/ 2495063 h 3838575"/>
                <a:gd name="connsiteX121" fmla="*/ 5360670 w 5562600"/>
                <a:gd name="connsiteY121" fmla="*/ 2454105 h 3838575"/>
                <a:gd name="connsiteX122" fmla="*/ 5359718 w 5562600"/>
                <a:gd name="connsiteY122" fmla="*/ 2448390 h 3838575"/>
                <a:gd name="connsiteX123" fmla="*/ 5359718 w 5562600"/>
                <a:gd name="connsiteY123" fmla="*/ 2448390 h 3838575"/>
                <a:gd name="connsiteX124" fmla="*/ 5359718 w 5562600"/>
                <a:gd name="connsiteY124" fmla="*/ 2448390 h 3838575"/>
                <a:gd name="connsiteX125" fmla="*/ 5376863 w 5562600"/>
                <a:gd name="connsiteY125" fmla="*/ 2260748 h 3838575"/>
                <a:gd name="connsiteX126" fmla="*/ 5360670 w 5562600"/>
                <a:gd name="connsiteY126" fmla="*/ 2238840 h 3838575"/>
                <a:gd name="connsiteX127" fmla="*/ 5239703 w 5562600"/>
                <a:gd name="connsiteY127" fmla="*/ 2219790 h 3838575"/>
                <a:gd name="connsiteX128" fmla="*/ 5183505 w 5562600"/>
                <a:gd name="connsiteY128" fmla="*/ 2213123 h 3838575"/>
                <a:gd name="connsiteX129" fmla="*/ 5182553 w 5562600"/>
                <a:gd name="connsiteY129" fmla="*/ 2210265 h 3838575"/>
                <a:gd name="connsiteX130" fmla="*/ 5083493 w 5562600"/>
                <a:gd name="connsiteY130" fmla="*/ 2193120 h 3838575"/>
                <a:gd name="connsiteX131" fmla="*/ 5025390 w 5562600"/>
                <a:gd name="connsiteY131" fmla="*/ 2180738 h 3838575"/>
                <a:gd name="connsiteX132" fmla="*/ 5053013 w 5562600"/>
                <a:gd name="connsiteY132" fmla="*/ 2178833 h 3838575"/>
                <a:gd name="connsiteX133" fmla="*/ 5352098 w 5562600"/>
                <a:gd name="connsiteY133" fmla="*/ 2183595 h 3838575"/>
                <a:gd name="connsiteX134" fmla="*/ 5381625 w 5562600"/>
                <a:gd name="connsiteY134" fmla="*/ 2162640 h 3838575"/>
                <a:gd name="connsiteX135" fmla="*/ 5381625 w 5562600"/>
                <a:gd name="connsiteY135" fmla="*/ 2162640 h 3838575"/>
                <a:gd name="connsiteX136" fmla="*/ 5391150 w 5562600"/>
                <a:gd name="connsiteY136" fmla="*/ 2098823 h 3838575"/>
                <a:gd name="connsiteX137" fmla="*/ 5407343 w 5562600"/>
                <a:gd name="connsiteY137" fmla="*/ 1962615 h 3838575"/>
                <a:gd name="connsiteX138" fmla="*/ 5423535 w 5562600"/>
                <a:gd name="connsiteY138" fmla="*/ 1917848 h 3838575"/>
                <a:gd name="connsiteX139" fmla="*/ 5449253 w 5562600"/>
                <a:gd name="connsiteY139" fmla="*/ 1654005 h 3838575"/>
                <a:gd name="connsiteX140" fmla="*/ 5439728 w 5562600"/>
                <a:gd name="connsiteY140" fmla="*/ 1623525 h 3838575"/>
                <a:gd name="connsiteX141" fmla="*/ 5437823 w 5562600"/>
                <a:gd name="connsiteY141" fmla="*/ 1622573 h 3838575"/>
                <a:gd name="connsiteX142" fmla="*/ 5448300 w 5562600"/>
                <a:gd name="connsiteY142" fmla="*/ 1487318 h 3838575"/>
                <a:gd name="connsiteX143" fmla="*/ 5448300 w 5562600"/>
                <a:gd name="connsiteY143" fmla="*/ 1487318 h 3838575"/>
                <a:gd name="connsiteX144" fmla="*/ 5452110 w 5562600"/>
                <a:gd name="connsiteY144" fmla="*/ 1474935 h 3838575"/>
                <a:gd name="connsiteX145" fmla="*/ 5478780 w 5562600"/>
                <a:gd name="connsiteY145" fmla="*/ 1214903 h 3838575"/>
                <a:gd name="connsiteX146" fmla="*/ 5466398 w 5562600"/>
                <a:gd name="connsiteY146" fmla="*/ 1213950 h 3838575"/>
                <a:gd name="connsiteX147" fmla="*/ 5455920 w 5562600"/>
                <a:gd name="connsiteY147" fmla="*/ 1216808 h 3838575"/>
                <a:gd name="connsiteX148" fmla="*/ 5461635 w 5562600"/>
                <a:gd name="connsiteY148" fmla="*/ 1160610 h 3838575"/>
                <a:gd name="connsiteX149" fmla="*/ 5461635 w 5562600"/>
                <a:gd name="connsiteY149" fmla="*/ 1169183 h 3838575"/>
                <a:gd name="connsiteX150" fmla="*/ 5463540 w 5562600"/>
                <a:gd name="connsiteY150" fmla="*/ 1190138 h 3838575"/>
                <a:gd name="connsiteX151" fmla="*/ 5486400 w 5562600"/>
                <a:gd name="connsiteY151" fmla="*/ 1195853 h 3838575"/>
                <a:gd name="connsiteX152" fmla="*/ 5494973 w 5562600"/>
                <a:gd name="connsiteY152" fmla="*/ 1058693 h 3838575"/>
                <a:gd name="connsiteX153" fmla="*/ 5504498 w 5562600"/>
                <a:gd name="connsiteY153" fmla="*/ 950108 h 3838575"/>
                <a:gd name="connsiteX154" fmla="*/ 5531168 w 5562600"/>
                <a:gd name="connsiteY154" fmla="*/ 707220 h 3838575"/>
                <a:gd name="connsiteX155" fmla="*/ 5512118 w 5562600"/>
                <a:gd name="connsiteY155" fmla="*/ 671978 h 3838575"/>
                <a:gd name="connsiteX156" fmla="*/ 5414963 w 5562600"/>
                <a:gd name="connsiteY156" fmla="*/ 661500 h 3838575"/>
                <a:gd name="connsiteX157" fmla="*/ 5334953 w 5562600"/>
                <a:gd name="connsiteY157" fmla="*/ 656738 h 3838575"/>
                <a:gd name="connsiteX158" fmla="*/ 5245418 w 5562600"/>
                <a:gd name="connsiteY158" fmla="*/ 657690 h 3838575"/>
                <a:gd name="connsiteX159" fmla="*/ 5229225 w 5562600"/>
                <a:gd name="connsiteY159" fmla="*/ 656738 h 3838575"/>
                <a:gd name="connsiteX160" fmla="*/ 5303520 w 5562600"/>
                <a:gd name="connsiteY160" fmla="*/ 657690 h 3838575"/>
                <a:gd name="connsiteX161" fmla="*/ 5327333 w 5562600"/>
                <a:gd name="connsiteY161" fmla="*/ 650070 h 3838575"/>
                <a:gd name="connsiteX162" fmla="*/ 5312093 w 5562600"/>
                <a:gd name="connsiteY162" fmla="*/ 645308 h 3838575"/>
                <a:gd name="connsiteX163" fmla="*/ 5295900 w 5562600"/>
                <a:gd name="connsiteY163" fmla="*/ 631020 h 3838575"/>
                <a:gd name="connsiteX164" fmla="*/ 5269230 w 5562600"/>
                <a:gd name="connsiteY164" fmla="*/ 629115 h 3838575"/>
                <a:gd name="connsiteX165" fmla="*/ 5531168 w 5562600"/>
                <a:gd name="connsiteY165" fmla="*/ 615780 h 3838575"/>
                <a:gd name="connsiteX166" fmla="*/ 5541645 w 5562600"/>
                <a:gd name="connsiteY166" fmla="*/ 614828 h 3838575"/>
                <a:gd name="connsiteX167" fmla="*/ 5547360 w 5562600"/>
                <a:gd name="connsiteY167" fmla="*/ 557678 h 3838575"/>
                <a:gd name="connsiteX168" fmla="*/ 5556885 w 5562600"/>
                <a:gd name="connsiteY168" fmla="*/ 458618 h 3838575"/>
                <a:gd name="connsiteX169" fmla="*/ 5556885 w 5562600"/>
                <a:gd name="connsiteY169" fmla="*/ 458618 h 3838575"/>
                <a:gd name="connsiteX170" fmla="*/ 5556885 w 5562600"/>
                <a:gd name="connsiteY170" fmla="*/ 458618 h 3838575"/>
                <a:gd name="connsiteX171" fmla="*/ 5568315 w 5562600"/>
                <a:gd name="connsiteY171" fmla="*/ 409088 h 3838575"/>
                <a:gd name="connsiteX172" fmla="*/ 5173028 w 5562600"/>
                <a:gd name="connsiteY172" fmla="*/ 653880 h 3838575"/>
                <a:gd name="connsiteX173" fmla="*/ 5173028 w 5562600"/>
                <a:gd name="connsiteY173" fmla="*/ 653880 h 3838575"/>
                <a:gd name="connsiteX174" fmla="*/ 5185410 w 5562600"/>
                <a:gd name="connsiteY174" fmla="*/ 653880 h 3838575"/>
                <a:gd name="connsiteX175" fmla="*/ 5173028 w 5562600"/>
                <a:gd name="connsiteY175" fmla="*/ 653880 h 3838575"/>
                <a:gd name="connsiteX176" fmla="*/ 686753 w 5562600"/>
                <a:gd name="connsiteY176" fmla="*/ 1644480 h 3838575"/>
                <a:gd name="connsiteX177" fmla="*/ 685800 w 5562600"/>
                <a:gd name="connsiteY177" fmla="*/ 1651148 h 3838575"/>
                <a:gd name="connsiteX178" fmla="*/ 666750 w 5562600"/>
                <a:gd name="connsiteY178" fmla="*/ 1647338 h 3838575"/>
                <a:gd name="connsiteX179" fmla="*/ 665798 w 5562600"/>
                <a:gd name="connsiteY179" fmla="*/ 1645433 h 3838575"/>
                <a:gd name="connsiteX180" fmla="*/ 686753 w 5562600"/>
                <a:gd name="connsiteY180" fmla="*/ 1644480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5562600" h="3838575">
                  <a:moveTo>
                    <a:pt x="5568315" y="409088"/>
                  </a:moveTo>
                  <a:cubicBezTo>
                    <a:pt x="5572125" y="388133"/>
                    <a:pt x="5566410" y="376703"/>
                    <a:pt x="5542598" y="376703"/>
                  </a:cubicBezTo>
                  <a:cubicBezTo>
                    <a:pt x="5525453" y="376703"/>
                    <a:pt x="5508308" y="373845"/>
                    <a:pt x="5491163" y="371940"/>
                  </a:cubicBezTo>
                  <a:cubicBezTo>
                    <a:pt x="5467350" y="371940"/>
                    <a:pt x="5444490" y="371940"/>
                    <a:pt x="5420678" y="370988"/>
                  </a:cubicBezTo>
                  <a:cubicBezTo>
                    <a:pt x="5258753" y="361463"/>
                    <a:pt x="5097780" y="350985"/>
                    <a:pt x="4935855" y="340508"/>
                  </a:cubicBezTo>
                  <a:cubicBezTo>
                    <a:pt x="4831080" y="333840"/>
                    <a:pt x="4725353" y="327173"/>
                    <a:pt x="4620578" y="317648"/>
                  </a:cubicBezTo>
                  <a:cubicBezTo>
                    <a:pt x="4490085" y="307170"/>
                    <a:pt x="4360545" y="293835"/>
                    <a:pt x="4230053" y="282405"/>
                  </a:cubicBezTo>
                  <a:cubicBezTo>
                    <a:pt x="4125278" y="273833"/>
                    <a:pt x="4019550" y="267165"/>
                    <a:pt x="3914775" y="259545"/>
                  </a:cubicBezTo>
                  <a:cubicBezTo>
                    <a:pt x="3771900" y="249068"/>
                    <a:pt x="3629978" y="239543"/>
                    <a:pt x="3487103" y="229065"/>
                  </a:cubicBezTo>
                  <a:cubicBezTo>
                    <a:pt x="3382328" y="221445"/>
                    <a:pt x="3276600" y="214778"/>
                    <a:pt x="3171825" y="207158"/>
                  </a:cubicBezTo>
                  <a:cubicBezTo>
                    <a:pt x="3030855" y="196680"/>
                    <a:pt x="2890838" y="187155"/>
                    <a:pt x="2749868" y="176678"/>
                  </a:cubicBezTo>
                  <a:cubicBezTo>
                    <a:pt x="2650808" y="169058"/>
                    <a:pt x="2551748" y="162390"/>
                    <a:pt x="2452688" y="154770"/>
                  </a:cubicBezTo>
                  <a:cubicBezTo>
                    <a:pt x="2321243" y="145245"/>
                    <a:pt x="2190750" y="134768"/>
                    <a:pt x="2059305" y="125243"/>
                  </a:cubicBezTo>
                  <a:cubicBezTo>
                    <a:pt x="1952625" y="117623"/>
                    <a:pt x="1845945" y="110955"/>
                    <a:pt x="1738313" y="103335"/>
                  </a:cubicBezTo>
                  <a:cubicBezTo>
                    <a:pt x="1604963" y="93810"/>
                    <a:pt x="1472565" y="83333"/>
                    <a:pt x="1340168" y="73808"/>
                  </a:cubicBezTo>
                  <a:cubicBezTo>
                    <a:pt x="1230630" y="66188"/>
                    <a:pt x="1121093" y="58568"/>
                    <a:pt x="1011555" y="50948"/>
                  </a:cubicBezTo>
                  <a:cubicBezTo>
                    <a:pt x="849630" y="39518"/>
                    <a:pt x="688658" y="28088"/>
                    <a:pt x="526733" y="14753"/>
                  </a:cubicBezTo>
                  <a:cubicBezTo>
                    <a:pt x="474345" y="10943"/>
                    <a:pt x="421958" y="11895"/>
                    <a:pt x="370523" y="465"/>
                  </a:cubicBezTo>
                  <a:cubicBezTo>
                    <a:pt x="349568" y="-2392"/>
                    <a:pt x="343853" y="8085"/>
                    <a:pt x="341948" y="27135"/>
                  </a:cubicBezTo>
                  <a:cubicBezTo>
                    <a:pt x="336233" y="89048"/>
                    <a:pt x="328613" y="150960"/>
                    <a:pt x="322898" y="212873"/>
                  </a:cubicBezTo>
                  <a:cubicBezTo>
                    <a:pt x="317183" y="273833"/>
                    <a:pt x="312420" y="332888"/>
                    <a:pt x="307658" y="392895"/>
                  </a:cubicBezTo>
                  <a:cubicBezTo>
                    <a:pt x="307658" y="392895"/>
                    <a:pt x="307658" y="392895"/>
                    <a:pt x="307658" y="392895"/>
                  </a:cubicBezTo>
                  <a:cubicBezTo>
                    <a:pt x="307658" y="396705"/>
                    <a:pt x="307658" y="399563"/>
                    <a:pt x="307658" y="403373"/>
                  </a:cubicBezTo>
                  <a:cubicBezTo>
                    <a:pt x="307658" y="403373"/>
                    <a:pt x="307658" y="403373"/>
                    <a:pt x="307658" y="403373"/>
                  </a:cubicBezTo>
                  <a:lnTo>
                    <a:pt x="307658" y="403373"/>
                  </a:lnTo>
                  <a:cubicBezTo>
                    <a:pt x="299085" y="433853"/>
                    <a:pt x="298133" y="465285"/>
                    <a:pt x="295275" y="496718"/>
                  </a:cubicBezTo>
                  <a:cubicBezTo>
                    <a:pt x="295275" y="496718"/>
                    <a:pt x="295275" y="496718"/>
                    <a:pt x="295275" y="496718"/>
                  </a:cubicBezTo>
                  <a:cubicBezTo>
                    <a:pt x="295275" y="511005"/>
                    <a:pt x="295275" y="526245"/>
                    <a:pt x="294323" y="540533"/>
                  </a:cubicBezTo>
                  <a:cubicBezTo>
                    <a:pt x="290513" y="576728"/>
                    <a:pt x="285750" y="612923"/>
                    <a:pt x="281940" y="649118"/>
                  </a:cubicBezTo>
                  <a:cubicBezTo>
                    <a:pt x="280035" y="670073"/>
                    <a:pt x="277178" y="691028"/>
                    <a:pt x="275273" y="711983"/>
                  </a:cubicBezTo>
                  <a:cubicBezTo>
                    <a:pt x="271463" y="755798"/>
                    <a:pt x="272415" y="799613"/>
                    <a:pt x="263843" y="842475"/>
                  </a:cubicBezTo>
                  <a:cubicBezTo>
                    <a:pt x="263843" y="842475"/>
                    <a:pt x="263843" y="842475"/>
                    <a:pt x="263843" y="842475"/>
                  </a:cubicBezTo>
                  <a:cubicBezTo>
                    <a:pt x="250508" y="869145"/>
                    <a:pt x="255270" y="898673"/>
                    <a:pt x="254318" y="926295"/>
                  </a:cubicBezTo>
                  <a:cubicBezTo>
                    <a:pt x="252413" y="933915"/>
                    <a:pt x="250508" y="941535"/>
                    <a:pt x="249555" y="949155"/>
                  </a:cubicBezTo>
                  <a:cubicBezTo>
                    <a:pt x="238125" y="1061550"/>
                    <a:pt x="227648" y="1174898"/>
                    <a:pt x="216218" y="1287293"/>
                  </a:cubicBezTo>
                  <a:cubicBezTo>
                    <a:pt x="203835" y="1414928"/>
                    <a:pt x="190500" y="1541610"/>
                    <a:pt x="177165" y="1669245"/>
                  </a:cubicBezTo>
                  <a:cubicBezTo>
                    <a:pt x="177165" y="1674960"/>
                    <a:pt x="176213" y="1679723"/>
                    <a:pt x="176213" y="1685438"/>
                  </a:cubicBezTo>
                  <a:cubicBezTo>
                    <a:pt x="172403" y="1731158"/>
                    <a:pt x="169545" y="1775925"/>
                    <a:pt x="165735" y="1821645"/>
                  </a:cubicBezTo>
                  <a:cubicBezTo>
                    <a:pt x="165735" y="1821645"/>
                    <a:pt x="165735" y="1821645"/>
                    <a:pt x="165735" y="1821645"/>
                  </a:cubicBezTo>
                  <a:cubicBezTo>
                    <a:pt x="159068" y="1859745"/>
                    <a:pt x="152400" y="1897845"/>
                    <a:pt x="149543" y="1936898"/>
                  </a:cubicBezTo>
                  <a:cubicBezTo>
                    <a:pt x="149543" y="1936898"/>
                    <a:pt x="149543" y="1936898"/>
                    <a:pt x="149543" y="1936898"/>
                  </a:cubicBezTo>
                  <a:cubicBezTo>
                    <a:pt x="152400" y="1945470"/>
                    <a:pt x="151448" y="1954043"/>
                    <a:pt x="150495" y="1962615"/>
                  </a:cubicBezTo>
                  <a:cubicBezTo>
                    <a:pt x="138113" y="2081678"/>
                    <a:pt x="125730" y="2199788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05728" y="2392193"/>
                    <a:pt x="95250" y="2465535"/>
                    <a:pt x="91440" y="2538878"/>
                  </a:cubicBezTo>
                  <a:cubicBezTo>
                    <a:pt x="91440" y="2538878"/>
                    <a:pt x="91440" y="2538878"/>
                    <a:pt x="91440" y="2538878"/>
                  </a:cubicBezTo>
                  <a:cubicBezTo>
                    <a:pt x="86678" y="2593170"/>
                    <a:pt x="80963" y="2646510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1438" y="2739855"/>
                    <a:pt x="67628" y="2778908"/>
                    <a:pt x="62865" y="2817008"/>
                  </a:cubicBezTo>
                  <a:cubicBezTo>
                    <a:pt x="60960" y="2832248"/>
                    <a:pt x="66675" y="2837963"/>
                    <a:pt x="79058" y="2840820"/>
                  </a:cubicBezTo>
                  <a:cubicBezTo>
                    <a:pt x="112395" y="2846535"/>
                    <a:pt x="145733" y="2852251"/>
                    <a:pt x="179070" y="2857965"/>
                  </a:cubicBezTo>
                  <a:cubicBezTo>
                    <a:pt x="179070" y="2857965"/>
                    <a:pt x="179070" y="2857965"/>
                    <a:pt x="179070" y="2857965"/>
                  </a:cubicBezTo>
                  <a:cubicBezTo>
                    <a:pt x="176213" y="2873205"/>
                    <a:pt x="191453" y="2874158"/>
                    <a:pt x="200978" y="2877015"/>
                  </a:cubicBezTo>
                  <a:cubicBezTo>
                    <a:pt x="237173" y="2889398"/>
                    <a:pt x="278130" y="2883683"/>
                    <a:pt x="311468" y="2904638"/>
                  </a:cubicBezTo>
                  <a:cubicBezTo>
                    <a:pt x="326708" y="2904638"/>
                    <a:pt x="340995" y="2906543"/>
                    <a:pt x="355283" y="2909401"/>
                  </a:cubicBezTo>
                  <a:cubicBezTo>
                    <a:pt x="413385" y="2920830"/>
                    <a:pt x="470535" y="2933213"/>
                    <a:pt x="529590" y="2941785"/>
                  </a:cubicBezTo>
                  <a:cubicBezTo>
                    <a:pt x="527685" y="2941785"/>
                    <a:pt x="525780" y="2941785"/>
                    <a:pt x="523875" y="2940833"/>
                  </a:cubicBezTo>
                  <a:cubicBezTo>
                    <a:pt x="471488" y="2936070"/>
                    <a:pt x="420053" y="2942738"/>
                    <a:pt x="367665" y="2937023"/>
                  </a:cubicBezTo>
                  <a:cubicBezTo>
                    <a:pt x="267653" y="2926545"/>
                    <a:pt x="165735" y="2937976"/>
                    <a:pt x="65723" y="2925593"/>
                  </a:cubicBezTo>
                  <a:cubicBezTo>
                    <a:pt x="40958" y="2928451"/>
                    <a:pt x="33338" y="2946548"/>
                    <a:pt x="31433" y="2967503"/>
                  </a:cubicBezTo>
                  <a:cubicBezTo>
                    <a:pt x="24765" y="3045608"/>
                    <a:pt x="14288" y="3122760"/>
                    <a:pt x="10478" y="3200865"/>
                  </a:cubicBezTo>
                  <a:cubicBezTo>
                    <a:pt x="8573" y="3257063"/>
                    <a:pt x="6667" y="3314213"/>
                    <a:pt x="0" y="3370410"/>
                  </a:cubicBezTo>
                  <a:cubicBezTo>
                    <a:pt x="0" y="3378983"/>
                    <a:pt x="0" y="3387555"/>
                    <a:pt x="0" y="3396128"/>
                  </a:cubicBezTo>
                  <a:cubicBezTo>
                    <a:pt x="54293" y="3400890"/>
                    <a:pt x="108585" y="3406605"/>
                    <a:pt x="161925" y="3411368"/>
                  </a:cubicBezTo>
                  <a:cubicBezTo>
                    <a:pt x="162878" y="3410415"/>
                    <a:pt x="163830" y="3410415"/>
                    <a:pt x="165735" y="3409463"/>
                  </a:cubicBezTo>
                  <a:cubicBezTo>
                    <a:pt x="164783" y="3410415"/>
                    <a:pt x="163830" y="3410415"/>
                    <a:pt x="161925" y="3411368"/>
                  </a:cubicBezTo>
                  <a:cubicBezTo>
                    <a:pt x="178118" y="3413273"/>
                    <a:pt x="194310" y="3416130"/>
                    <a:pt x="211455" y="3417083"/>
                  </a:cubicBezTo>
                  <a:cubicBezTo>
                    <a:pt x="312420" y="3426608"/>
                    <a:pt x="414338" y="3436133"/>
                    <a:pt x="515303" y="3445658"/>
                  </a:cubicBezTo>
                  <a:cubicBezTo>
                    <a:pt x="621030" y="3455183"/>
                    <a:pt x="726758" y="3465660"/>
                    <a:pt x="832485" y="3475185"/>
                  </a:cubicBezTo>
                  <a:cubicBezTo>
                    <a:pt x="923925" y="3483758"/>
                    <a:pt x="1016318" y="3492330"/>
                    <a:pt x="1107758" y="3498998"/>
                  </a:cubicBezTo>
                  <a:cubicBezTo>
                    <a:pt x="1184910" y="3504713"/>
                    <a:pt x="1262063" y="3515190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431608" y="3524715"/>
                    <a:pt x="1524000" y="3534240"/>
                    <a:pt x="1616393" y="3538051"/>
                  </a:cubicBezTo>
                  <a:cubicBezTo>
                    <a:pt x="1623060" y="3521858"/>
                    <a:pt x="1611630" y="3516143"/>
                    <a:pt x="1600200" y="3511380"/>
                  </a:cubicBezTo>
                  <a:cubicBezTo>
                    <a:pt x="1577340" y="3500903"/>
                    <a:pt x="1553528" y="3491378"/>
                    <a:pt x="1529715" y="3482805"/>
                  </a:cubicBezTo>
                  <a:cubicBezTo>
                    <a:pt x="1392555" y="3432323"/>
                    <a:pt x="1263015" y="3362790"/>
                    <a:pt x="1112520" y="3352313"/>
                  </a:cubicBezTo>
                  <a:cubicBezTo>
                    <a:pt x="1029653" y="3346598"/>
                    <a:pt x="946785" y="3338026"/>
                    <a:pt x="885825" y="3342788"/>
                  </a:cubicBezTo>
                  <a:cubicBezTo>
                    <a:pt x="950595" y="3331358"/>
                    <a:pt x="1038225" y="3332310"/>
                    <a:pt x="1124903" y="3334215"/>
                  </a:cubicBezTo>
                  <a:cubicBezTo>
                    <a:pt x="1204913" y="3336120"/>
                    <a:pt x="1284923" y="3344693"/>
                    <a:pt x="1363028" y="3362790"/>
                  </a:cubicBezTo>
                  <a:cubicBezTo>
                    <a:pt x="1419225" y="3375173"/>
                    <a:pt x="1475423" y="3385651"/>
                    <a:pt x="1525905" y="3417083"/>
                  </a:cubicBezTo>
                  <a:cubicBezTo>
                    <a:pt x="1559243" y="3438038"/>
                    <a:pt x="1595438" y="3453278"/>
                    <a:pt x="1626870" y="3476138"/>
                  </a:cubicBezTo>
                  <a:cubicBezTo>
                    <a:pt x="1691640" y="3521858"/>
                    <a:pt x="1769745" y="3528526"/>
                    <a:pt x="1840230" y="3557101"/>
                  </a:cubicBezTo>
                  <a:cubicBezTo>
                    <a:pt x="1920240" y="3565673"/>
                    <a:pt x="2000250" y="3570435"/>
                    <a:pt x="2080260" y="3574245"/>
                  </a:cubicBezTo>
                  <a:cubicBezTo>
                    <a:pt x="2080260" y="3574245"/>
                    <a:pt x="2080260" y="3574245"/>
                    <a:pt x="2080260" y="3574245"/>
                  </a:cubicBezTo>
                  <a:cubicBezTo>
                    <a:pt x="2084070" y="3576151"/>
                    <a:pt x="2087880" y="3577103"/>
                    <a:pt x="2092643" y="3579008"/>
                  </a:cubicBezTo>
                  <a:cubicBezTo>
                    <a:pt x="2098358" y="3586628"/>
                    <a:pt x="2105978" y="3590438"/>
                    <a:pt x="2114550" y="3590438"/>
                  </a:cubicBezTo>
                  <a:cubicBezTo>
                    <a:pt x="2210753" y="3599010"/>
                    <a:pt x="2306955" y="3605678"/>
                    <a:pt x="2403158" y="3612345"/>
                  </a:cubicBezTo>
                  <a:cubicBezTo>
                    <a:pt x="2464118" y="3616155"/>
                    <a:pt x="2525078" y="3621870"/>
                    <a:pt x="2585085" y="3626633"/>
                  </a:cubicBezTo>
                  <a:cubicBezTo>
                    <a:pt x="2651760" y="3632348"/>
                    <a:pt x="2718435" y="3638063"/>
                    <a:pt x="2785110" y="3643778"/>
                  </a:cubicBezTo>
                  <a:cubicBezTo>
                    <a:pt x="2896553" y="3653303"/>
                    <a:pt x="3008948" y="3659970"/>
                    <a:pt x="3120390" y="3672353"/>
                  </a:cubicBezTo>
                  <a:cubicBezTo>
                    <a:pt x="3127058" y="3672353"/>
                    <a:pt x="3132773" y="3672353"/>
                    <a:pt x="3139440" y="3672353"/>
                  </a:cubicBezTo>
                  <a:cubicBezTo>
                    <a:pt x="3259455" y="3680926"/>
                    <a:pt x="3378518" y="3693308"/>
                    <a:pt x="3498533" y="3703785"/>
                  </a:cubicBezTo>
                  <a:cubicBezTo>
                    <a:pt x="3509010" y="3704738"/>
                    <a:pt x="3517583" y="3701880"/>
                    <a:pt x="3524250" y="3694260"/>
                  </a:cubicBezTo>
                  <a:cubicBezTo>
                    <a:pt x="3542348" y="3695213"/>
                    <a:pt x="3560445" y="3696165"/>
                    <a:pt x="3578543" y="3697118"/>
                  </a:cubicBezTo>
                  <a:cubicBezTo>
                    <a:pt x="3649028" y="3702833"/>
                    <a:pt x="3719513" y="3708548"/>
                    <a:pt x="3790950" y="3714263"/>
                  </a:cubicBezTo>
                  <a:cubicBezTo>
                    <a:pt x="3790950" y="3714263"/>
                    <a:pt x="3790950" y="3714263"/>
                    <a:pt x="3790950" y="3714263"/>
                  </a:cubicBezTo>
                  <a:cubicBezTo>
                    <a:pt x="3834765" y="3718073"/>
                    <a:pt x="3879533" y="3721883"/>
                    <a:pt x="3923348" y="3725693"/>
                  </a:cubicBezTo>
                  <a:cubicBezTo>
                    <a:pt x="4042410" y="3737123"/>
                    <a:pt x="4160520" y="3747601"/>
                    <a:pt x="4278630" y="3759030"/>
                  </a:cubicBezTo>
                  <a:cubicBezTo>
                    <a:pt x="4398645" y="3770460"/>
                    <a:pt x="4519613" y="3781890"/>
                    <a:pt x="4639628" y="3793320"/>
                  </a:cubicBezTo>
                  <a:cubicBezTo>
                    <a:pt x="4757738" y="3804751"/>
                    <a:pt x="4876800" y="3816180"/>
                    <a:pt x="4994910" y="3826658"/>
                  </a:cubicBezTo>
                  <a:cubicBezTo>
                    <a:pt x="5067300" y="3833326"/>
                    <a:pt x="5139690" y="3843803"/>
                    <a:pt x="5213033" y="3845708"/>
                  </a:cubicBezTo>
                  <a:cubicBezTo>
                    <a:pt x="5227320" y="3830468"/>
                    <a:pt x="5232083" y="3810465"/>
                    <a:pt x="5233035" y="3790463"/>
                  </a:cubicBezTo>
                  <a:cubicBezTo>
                    <a:pt x="5234940" y="3756173"/>
                    <a:pt x="5247323" y="3721883"/>
                    <a:pt x="5235893" y="3687593"/>
                  </a:cubicBezTo>
                  <a:cubicBezTo>
                    <a:pt x="5233988" y="3685688"/>
                    <a:pt x="5232083" y="3683783"/>
                    <a:pt x="5230178" y="3682830"/>
                  </a:cubicBezTo>
                  <a:cubicBezTo>
                    <a:pt x="5235893" y="3625680"/>
                    <a:pt x="5242560" y="3569483"/>
                    <a:pt x="5248275" y="3512333"/>
                  </a:cubicBezTo>
                  <a:cubicBezTo>
                    <a:pt x="5251133" y="3511380"/>
                    <a:pt x="5253038" y="3509476"/>
                    <a:pt x="5255895" y="3507570"/>
                  </a:cubicBezTo>
                  <a:cubicBezTo>
                    <a:pt x="5270183" y="3479948"/>
                    <a:pt x="5267325" y="3450420"/>
                    <a:pt x="5270183" y="3420893"/>
                  </a:cubicBezTo>
                  <a:cubicBezTo>
                    <a:pt x="5280660" y="3315165"/>
                    <a:pt x="5294948" y="3209438"/>
                    <a:pt x="5299710" y="3102758"/>
                  </a:cubicBezTo>
                  <a:cubicBezTo>
                    <a:pt x="5297805" y="3096090"/>
                    <a:pt x="5294948" y="3090376"/>
                    <a:pt x="5291138" y="3087518"/>
                  </a:cubicBezTo>
                  <a:cubicBezTo>
                    <a:pt x="5291138" y="3081803"/>
                    <a:pt x="5291138" y="3076088"/>
                    <a:pt x="5291138" y="3070373"/>
                  </a:cubicBezTo>
                  <a:cubicBezTo>
                    <a:pt x="5292090" y="3057990"/>
                    <a:pt x="5290185" y="3045608"/>
                    <a:pt x="5293043" y="3034178"/>
                  </a:cubicBezTo>
                  <a:cubicBezTo>
                    <a:pt x="5307330" y="2967503"/>
                    <a:pt x="5311140" y="2899876"/>
                    <a:pt x="5318760" y="2832248"/>
                  </a:cubicBezTo>
                  <a:cubicBezTo>
                    <a:pt x="5324475" y="2781765"/>
                    <a:pt x="5329238" y="2730330"/>
                    <a:pt x="5334953" y="2678895"/>
                  </a:cubicBezTo>
                  <a:cubicBezTo>
                    <a:pt x="5336858" y="2651273"/>
                    <a:pt x="5337810" y="2622698"/>
                    <a:pt x="5339715" y="2595076"/>
                  </a:cubicBezTo>
                  <a:cubicBezTo>
                    <a:pt x="5339715" y="2595076"/>
                    <a:pt x="5339715" y="2595076"/>
                    <a:pt x="5339715" y="2595076"/>
                  </a:cubicBezTo>
                  <a:cubicBezTo>
                    <a:pt x="5342573" y="2576026"/>
                    <a:pt x="5346383" y="2556976"/>
                    <a:pt x="5349240" y="2537926"/>
                  </a:cubicBezTo>
                  <a:cubicBezTo>
                    <a:pt x="5349240" y="2537926"/>
                    <a:pt x="5349240" y="2537926"/>
                    <a:pt x="5349240" y="2537926"/>
                  </a:cubicBezTo>
                  <a:cubicBezTo>
                    <a:pt x="5351145" y="2523638"/>
                    <a:pt x="5353050" y="2509351"/>
                    <a:pt x="5354955" y="2495063"/>
                  </a:cubicBezTo>
                  <a:cubicBezTo>
                    <a:pt x="5364480" y="2482680"/>
                    <a:pt x="5374005" y="2469345"/>
                    <a:pt x="5360670" y="2454105"/>
                  </a:cubicBezTo>
                  <a:cubicBezTo>
                    <a:pt x="5360670" y="2452201"/>
                    <a:pt x="5360670" y="2450295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65433" y="2385525"/>
                    <a:pt x="5371148" y="2322660"/>
                    <a:pt x="5376863" y="2260748"/>
                  </a:cubicBezTo>
                  <a:cubicBezTo>
                    <a:pt x="5375910" y="2249318"/>
                    <a:pt x="5374005" y="2240745"/>
                    <a:pt x="5360670" y="2238840"/>
                  </a:cubicBezTo>
                  <a:cubicBezTo>
                    <a:pt x="5320665" y="2233125"/>
                    <a:pt x="5280660" y="2226458"/>
                    <a:pt x="5239703" y="2219790"/>
                  </a:cubicBezTo>
                  <a:cubicBezTo>
                    <a:pt x="5220653" y="2220743"/>
                    <a:pt x="5202555" y="2215980"/>
                    <a:pt x="5183505" y="2213123"/>
                  </a:cubicBezTo>
                  <a:cubicBezTo>
                    <a:pt x="5183505" y="2212170"/>
                    <a:pt x="5183505" y="2211218"/>
                    <a:pt x="5182553" y="2210265"/>
                  </a:cubicBezTo>
                  <a:cubicBezTo>
                    <a:pt x="5149215" y="2204550"/>
                    <a:pt x="5116830" y="2198835"/>
                    <a:pt x="5083493" y="2193120"/>
                  </a:cubicBezTo>
                  <a:cubicBezTo>
                    <a:pt x="5064443" y="2189310"/>
                    <a:pt x="5044440" y="2190263"/>
                    <a:pt x="5025390" y="2180738"/>
                  </a:cubicBezTo>
                  <a:cubicBezTo>
                    <a:pt x="5034915" y="2178833"/>
                    <a:pt x="5043488" y="2178833"/>
                    <a:pt x="5053013" y="2178833"/>
                  </a:cubicBezTo>
                  <a:cubicBezTo>
                    <a:pt x="5153025" y="2180738"/>
                    <a:pt x="5253038" y="2182643"/>
                    <a:pt x="5352098" y="2183595"/>
                  </a:cubicBezTo>
                  <a:cubicBezTo>
                    <a:pt x="5367338" y="2183595"/>
                    <a:pt x="5383530" y="2185500"/>
                    <a:pt x="5381625" y="2162640"/>
                  </a:cubicBezTo>
                  <a:cubicBezTo>
                    <a:pt x="5381625" y="2162640"/>
                    <a:pt x="5381625" y="2162640"/>
                    <a:pt x="5381625" y="2162640"/>
                  </a:cubicBezTo>
                  <a:cubicBezTo>
                    <a:pt x="5388293" y="2141685"/>
                    <a:pt x="5389245" y="2120730"/>
                    <a:pt x="5391150" y="2098823"/>
                  </a:cubicBezTo>
                  <a:cubicBezTo>
                    <a:pt x="5395913" y="2053103"/>
                    <a:pt x="5401628" y="2008335"/>
                    <a:pt x="5407343" y="1962615"/>
                  </a:cubicBezTo>
                  <a:cubicBezTo>
                    <a:pt x="5414963" y="1948328"/>
                    <a:pt x="5422583" y="1934040"/>
                    <a:pt x="5423535" y="1917848"/>
                  </a:cubicBezTo>
                  <a:cubicBezTo>
                    <a:pt x="5430203" y="1829265"/>
                    <a:pt x="5441633" y="1741635"/>
                    <a:pt x="5449253" y="1654005"/>
                  </a:cubicBezTo>
                  <a:cubicBezTo>
                    <a:pt x="5450205" y="1642575"/>
                    <a:pt x="5451158" y="1631145"/>
                    <a:pt x="5439728" y="1623525"/>
                  </a:cubicBezTo>
                  <a:cubicBezTo>
                    <a:pt x="5438775" y="1623525"/>
                    <a:pt x="5438775" y="1622573"/>
                    <a:pt x="5437823" y="1622573"/>
                  </a:cubicBezTo>
                  <a:cubicBezTo>
                    <a:pt x="5444490" y="1577805"/>
                    <a:pt x="5445443" y="1532085"/>
                    <a:pt x="5448300" y="1487318"/>
                  </a:cubicBezTo>
                  <a:cubicBezTo>
                    <a:pt x="5448300" y="1487318"/>
                    <a:pt x="5448300" y="1487318"/>
                    <a:pt x="5448300" y="1487318"/>
                  </a:cubicBezTo>
                  <a:cubicBezTo>
                    <a:pt x="5449253" y="1483508"/>
                    <a:pt x="5451158" y="1478745"/>
                    <a:pt x="5452110" y="1474935"/>
                  </a:cubicBezTo>
                  <a:cubicBezTo>
                    <a:pt x="5460683" y="1388258"/>
                    <a:pt x="5470208" y="1301580"/>
                    <a:pt x="5478780" y="1214903"/>
                  </a:cubicBezTo>
                  <a:cubicBezTo>
                    <a:pt x="5474970" y="1214903"/>
                    <a:pt x="5470208" y="1212998"/>
                    <a:pt x="5466398" y="1213950"/>
                  </a:cubicBezTo>
                  <a:cubicBezTo>
                    <a:pt x="5462588" y="1214903"/>
                    <a:pt x="5459730" y="1215855"/>
                    <a:pt x="5455920" y="1216808"/>
                  </a:cubicBezTo>
                  <a:lnTo>
                    <a:pt x="5461635" y="1160610"/>
                  </a:lnTo>
                  <a:cubicBezTo>
                    <a:pt x="5461635" y="1163468"/>
                    <a:pt x="5461635" y="1166325"/>
                    <a:pt x="5461635" y="1169183"/>
                  </a:cubicBezTo>
                  <a:cubicBezTo>
                    <a:pt x="5462588" y="1175850"/>
                    <a:pt x="5461635" y="1183470"/>
                    <a:pt x="5463540" y="1190138"/>
                  </a:cubicBezTo>
                  <a:cubicBezTo>
                    <a:pt x="5468303" y="1201568"/>
                    <a:pt x="5475923" y="1207283"/>
                    <a:pt x="5486400" y="1195853"/>
                  </a:cubicBezTo>
                  <a:cubicBezTo>
                    <a:pt x="5495925" y="1150133"/>
                    <a:pt x="5496878" y="1104413"/>
                    <a:pt x="5494973" y="1058693"/>
                  </a:cubicBezTo>
                  <a:cubicBezTo>
                    <a:pt x="5497830" y="1022498"/>
                    <a:pt x="5500688" y="986303"/>
                    <a:pt x="5504498" y="950108"/>
                  </a:cubicBezTo>
                  <a:cubicBezTo>
                    <a:pt x="5513070" y="869145"/>
                    <a:pt x="5522595" y="788183"/>
                    <a:pt x="5531168" y="707220"/>
                  </a:cubicBezTo>
                  <a:cubicBezTo>
                    <a:pt x="5528310" y="693885"/>
                    <a:pt x="5535930" y="673883"/>
                    <a:pt x="5512118" y="671978"/>
                  </a:cubicBezTo>
                  <a:cubicBezTo>
                    <a:pt x="5479733" y="668168"/>
                    <a:pt x="5447348" y="664358"/>
                    <a:pt x="5414963" y="661500"/>
                  </a:cubicBezTo>
                  <a:cubicBezTo>
                    <a:pt x="5388293" y="666263"/>
                    <a:pt x="5361623" y="653880"/>
                    <a:pt x="5334953" y="656738"/>
                  </a:cubicBezTo>
                  <a:cubicBezTo>
                    <a:pt x="5305425" y="659595"/>
                    <a:pt x="5274945" y="658643"/>
                    <a:pt x="5245418" y="657690"/>
                  </a:cubicBezTo>
                  <a:cubicBezTo>
                    <a:pt x="5239703" y="657690"/>
                    <a:pt x="5234940" y="657690"/>
                    <a:pt x="5229225" y="656738"/>
                  </a:cubicBezTo>
                  <a:cubicBezTo>
                    <a:pt x="5253990" y="656738"/>
                    <a:pt x="5278755" y="657690"/>
                    <a:pt x="5303520" y="657690"/>
                  </a:cubicBezTo>
                  <a:cubicBezTo>
                    <a:pt x="5313045" y="657690"/>
                    <a:pt x="5321618" y="659595"/>
                    <a:pt x="5327333" y="650070"/>
                  </a:cubicBezTo>
                  <a:cubicBezTo>
                    <a:pt x="5322570" y="648165"/>
                    <a:pt x="5316855" y="647213"/>
                    <a:pt x="5312093" y="645308"/>
                  </a:cubicBezTo>
                  <a:cubicBezTo>
                    <a:pt x="5309235" y="637688"/>
                    <a:pt x="5304473" y="631020"/>
                    <a:pt x="5295900" y="631020"/>
                  </a:cubicBezTo>
                  <a:cubicBezTo>
                    <a:pt x="5287328" y="631020"/>
                    <a:pt x="5277803" y="630068"/>
                    <a:pt x="5269230" y="629115"/>
                  </a:cubicBezTo>
                  <a:cubicBezTo>
                    <a:pt x="5355908" y="634830"/>
                    <a:pt x="5443538" y="621495"/>
                    <a:pt x="5531168" y="615780"/>
                  </a:cubicBezTo>
                  <a:cubicBezTo>
                    <a:pt x="5534978" y="615780"/>
                    <a:pt x="5537835" y="614828"/>
                    <a:pt x="5541645" y="614828"/>
                  </a:cubicBezTo>
                  <a:cubicBezTo>
                    <a:pt x="5545455" y="595778"/>
                    <a:pt x="5548313" y="576728"/>
                    <a:pt x="5547360" y="557678"/>
                  </a:cubicBezTo>
                  <a:cubicBezTo>
                    <a:pt x="5550218" y="524340"/>
                    <a:pt x="5554028" y="491003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64505" y="439568"/>
                    <a:pt x="5565458" y="424328"/>
                    <a:pt x="5568315" y="409088"/>
                  </a:cubicBezTo>
                  <a:close/>
                  <a:moveTo>
                    <a:pt x="5173028" y="653880"/>
                  </a:moveTo>
                  <a:lnTo>
                    <a:pt x="5173028" y="653880"/>
                  </a:lnTo>
                  <a:cubicBezTo>
                    <a:pt x="5176838" y="653880"/>
                    <a:pt x="5181600" y="653880"/>
                    <a:pt x="5185410" y="653880"/>
                  </a:cubicBezTo>
                  <a:cubicBezTo>
                    <a:pt x="5180648" y="653880"/>
                    <a:pt x="5176838" y="653880"/>
                    <a:pt x="5173028" y="653880"/>
                  </a:cubicBezTo>
                  <a:close/>
                  <a:moveTo>
                    <a:pt x="686753" y="1644480"/>
                  </a:moveTo>
                  <a:lnTo>
                    <a:pt x="685800" y="1651148"/>
                  </a:lnTo>
                  <a:cubicBezTo>
                    <a:pt x="679133" y="1650195"/>
                    <a:pt x="673418" y="1649243"/>
                    <a:pt x="666750" y="1647338"/>
                  </a:cubicBezTo>
                  <a:cubicBezTo>
                    <a:pt x="666750" y="1646385"/>
                    <a:pt x="666750" y="1645433"/>
                    <a:pt x="665798" y="1645433"/>
                  </a:cubicBezTo>
                  <a:cubicBezTo>
                    <a:pt x="673418" y="1644480"/>
                    <a:pt x="680085" y="1644480"/>
                    <a:pt x="686753" y="16444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="" xmlns:a16="http://schemas.microsoft.com/office/drawing/2014/main" id="{3EB6DF13-2F6C-40F7-A3D1-AE1078E4A374}"/>
              </a:ext>
            </a:extLst>
          </p:cNvPr>
          <p:cNvGrpSpPr/>
          <p:nvPr/>
        </p:nvGrpSpPr>
        <p:grpSpPr>
          <a:xfrm>
            <a:off x="10471674" y="1609301"/>
            <a:ext cx="1361015" cy="4881441"/>
            <a:chOff x="1173413" y="1566627"/>
            <a:chExt cx="1361015" cy="4881441"/>
          </a:xfrm>
        </p:grpSpPr>
        <p:grpSp>
          <p:nvGrpSpPr>
            <p:cNvPr id="189" name="Group 188">
              <a:extLst>
                <a:ext uri="{FF2B5EF4-FFF2-40B4-BE49-F238E27FC236}">
                  <a16:creationId xmlns="" xmlns:a16="http://schemas.microsoft.com/office/drawing/2014/main" id="{D7C1432C-1434-4950-A6BD-5FBC8AF17C4A}"/>
                </a:ext>
              </a:extLst>
            </p:cNvPr>
            <p:cNvGrpSpPr/>
            <p:nvPr/>
          </p:nvGrpSpPr>
          <p:grpSpPr>
            <a:xfrm>
              <a:off x="1173413" y="1566627"/>
              <a:ext cx="1361015" cy="4881441"/>
              <a:chOff x="1173413" y="1566628"/>
              <a:chExt cx="1361015" cy="4881441"/>
            </a:xfrm>
            <a:solidFill>
              <a:schemeClr val="accent1"/>
            </a:solidFill>
          </p:grpSpPr>
          <p:sp>
            <p:nvSpPr>
              <p:cNvPr id="191" name="Freeform 9">
                <a:extLst>
                  <a:ext uri="{FF2B5EF4-FFF2-40B4-BE49-F238E27FC236}">
                    <a16:creationId xmlns="" xmlns:a16="http://schemas.microsoft.com/office/drawing/2014/main" id="{10F44166-65B1-4C68-9C57-39C51ECD3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="" xmlns:a16="http://schemas.microsoft.com/office/drawing/2014/main" id="{C7D888EA-23F4-4CFE-ADB2-2DFC36B4C625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0" name="TextBox 189">
              <a:extLst>
                <a:ext uri="{FF2B5EF4-FFF2-40B4-BE49-F238E27FC236}">
                  <a16:creationId xmlns="" xmlns:a16="http://schemas.microsoft.com/office/drawing/2014/main" id="{0AF719E1-F1C7-4DF4-B940-0453DA8F3ED2}"/>
                </a:ext>
              </a:extLst>
            </p:cNvPr>
            <p:cNvSpPr txBox="1"/>
            <p:nvPr/>
          </p:nvSpPr>
          <p:spPr>
            <a:xfrm rot="5400000" flipH="1">
              <a:off x="-172731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3" name="Graphic 27">
            <a:extLst>
              <a:ext uri="{FF2B5EF4-FFF2-40B4-BE49-F238E27FC236}">
                <a16:creationId xmlns="" xmlns:a16="http://schemas.microsoft.com/office/drawing/2014/main" id="{226A88E7-E722-4656-AE6D-39BFC48F62AA}"/>
              </a:ext>
            </a:extLst>
          </p:cNvPr>
          <p:cNvGrpSpPr/>
          <p:nvPr/>
        </p:nvGrpSpPr>
        <p:grpSpPr>
          <a:xfrm>
            <a:off x="6412102" y="5251752"/>
            <a:ext cx="2171332" cy="1482103"/>
            <a:chOff x="1074122" y="1"/>
            <a:chExt cx="10037921" cy="6851662"/>
          </a:xfrm>
          <a:solidFill>
            <a:schemeClr val="accent3"/>
          </a:solidFill>
        </p:grpSpPr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96CC3A62-4B37-4BDB-AE58-5E327B7AA9A7}"/>
                </a:ext>
              </a:extLst>
            </p:cNvPr>
            <p:cNvSpPr/>
            <p:nvPr/>
          </p:nvSpPr>
          <p:spPr>
            <a:xfrm>
              <a:off x="6961161" y="2677283"/>
              <a:ext cx="4150882" cy="4158731"/>
            </a:xfrm>
            <a:custGeom>
              <a:avLst/>
              <a:gdLst>
                <a:gd name="connsiteX0" fmla="*/ 4156696 w 4150894"/>
                <a:gd name="connsiteY0" fmla="*/ 2297508 h 4158741"/>
                <a:gd name="connsiteX1" fmla="*/ 4039780 w 4150894"/>
                <a:gd name="connsiteY1" fmla="*/ 2383822 h 4158741"/>
                <a:gd name="connsiteX2" fmla="*/ 4019379 w 4150894"/>
                <a:gd name="connsiteY2" fmla="*/ 2406578 h 4158741"/>
                <a:gd name="connsiteX3" fmla="*/ 3985638 w 4150894"/>
                <a:gd name="connsiteY3" fmla="*/ 2563511 h 4158741"/>
                <a:gd name="connsiteX4" fmla="*/ 4000547 w 4150894"/>
                <a:gd name="connsiteY4" fmla="*/ 2592544 h 4158741"/>
                <a:gd name="connsiteX5" fmla="*/ 4059397 w 4150894"/>
                <a:gd name="connsiteY5" fmla="*/ 2722799 h 4158741"/>
                <a:gd name="connsiteX6" fmla="*/ 3938558 w 4150894"/>
                <a:gd name="connsiteY6" fmla="*/ 2788711 h 4158741"/>
                <a:gd name="connsiteX7" fmla="*/ 3906387 w 4150894"/>
                <a:gd name="connsiteY7" fmla="*/ 2805189 h 4158741"/>
                <a:gd name="connsiteX8" fmla="*/ 3833413 w 4150894"/>
                <a:gd name="connsiteY8" fmla="*/ 2968400 h 4158741"/>
                <a:gd name="connsiteX9" fmla="*/ 3864014 w 4150894"/>
                <a:gd name="connsiteY9" fmla="*/ 2990370 h 4158741"/>
                <a:gd name="connsiteX10" fmla="*/ 3892263 w 4150894"/>
                <a:gd name="connsiteY10" fmla="*/ 3119841 h 4158741"/>
                <a:gd name="connsiteX11" fmla="*/ 3768285 w 4150894"/>
                <a:gd name="connsiteY11" fmla="*/ 3165351 h 4158741"/>
                <a:gd name="connsiteX12" fmla="*/ 3697665 w 4150894"/>
                <a:gd name="connsiteY12" fmla="*/ 3188891 h 4158741"/>
                <a:gd name="connsiteX13" fmla="*/ 3611352 w 4150894"/>
                <a:gd name="connsiteY13" fmla="*/ 3308161 h 4158741"/>
                <a:gd name="connsiteX14" fmla="*/ 3636461 w 4150894"/>
                <a:gd name="connsiteY14" fmla="*/ 3473726 h 4158741"/>
                <a:gd name="connsiteX15" fmla="*/ 3469327 w 4150894"/>
                <a:gd name="connsiteY15" fmla="*/ 3467449 h 4158741"/>
                <a:gd name="connsiteX16" fmla="*/ 3327302 w 4150894"/>
                <a:gd name="connsiteY16" fmla="*/ 3593780 h 4158741"/>
                <a:gd name="connsiteX17" fmla="*/ 3332010 w 4150894"/>
                <a:gd name="connsiteY17" fmla="*/ 3637722 h 4158741"/>
                <a:gd name="connsiteX18" fmla="*/ 3321809 w 4150894"/>
                <a:gd name="connsiteY18" fmla="*/ 3745221 h 4158741"/>
                <a:gd name="connsiteX19" fmla="*/ 3226080 w 4150894"/>
                <a:gd name="connsiteY19" fmla="*/ 3783670 h 4158741"/>
                <a:gd name="connsiteX20" fmla="*/ 3133489 w 4150894"/>
                <a:gd name="connsiteY20" fmla="*/ 3732667 h 4158741"/>
                <a:gd name="connsiteX21" fmla="*/ 2993033 w 4150894"/>
                <a:gd name="connsiteY21" fmla="*/ 3811134 h 4158741"/>
                <a:gd name="connsiteX22" fmla="*/ 2989109 w 4150894"/>
                <a:gd name="connsiteY22" fmla="*/ 3858998 h 4158741"/>
                <a:gd name="connsiteX23" fmla="*/ 2952230 w 4150894"/>
                <a:gd name="connsiteY23" fmla="*/ 3970421 h 4158741"/>
                <a:gd name="connsiteX24" fmla="*/ 2835315 w 4150894"/>
                <a:gd name="connsiteY24" fmla="*/ 3972775 h 4158741"/>
                <a:gd name="connsiteX25" fmla="*/ 2800005 w 4150894"/>
                <a:gd name="connsiteY25" fmla="*/ 3931972 h 4158741"/>
                <a:gd name="connsiteX26" fmla="*/ 2756848 w 4150894"/>
                <a:gd name="connsiteY26" fmla="*/ 3916279 h 4158741"/>
                <a:gd name="connsiteX27" fmla="*/ 2611684 w 4150894"/>
                <a:gd name="connsiteY27" fmla="*/ 3963359 h 4158741"/>
                <a:gd name="connsiteX28" fmla="*/ 2588929 w 4150894"/>
                <a:gd name="connsiteY28" fmla="*/ 3999454 h 4158741"/>
                <a:gd name="connsiteX29" fmla="*/ 2509677 w 4150894"/>
                <a:gd name="connsiteY29" fmla="*/ 4119508 h 4158741"/>
                <a:gd name="connsiteX30" fmla="*/ 2392762 w 4150894"/>
                <a:gd name="connsiteY30" fmla="*/ 4046534 h 4158741"/>
                <a:gd name="connsiteX31" fmla="*/ 2344897 w 4150894"/>
                <a:gd name="connsiteY31" fmla="*/ 4019071 h 4158741"/>
                <a:gd name="connsiteX32" fmla="*/ 2208365 w 4150894"/>
                <a:gd name="connsiteY32" fmla="*/ 4030841 h 4158741"/>
                <a:gd name="connsiteX33" fmla="*/ 2170701 w 4150894"/>
                <a:gd name="connsiteY33" fmla="*/ 4068505 h 4158741"/>
                <a:gd name="connsiteX34" fmla="*/ 2071833 w 4150894"/>
                <a:gd name="connsiteY34" fmla="*/ 4162665 h 4158741"/>
                <a:gd name="connsiteX35" fmla="*/ 1970611 w 4150894"/>
                <a:gd name="connsiteY35" fmla="*/ 4065366 h 4158741"/>
                <a:gd name="connsiteX36" fmla="*/ 1932162 w 4150894"/>
                <a:gd name="connsiteY36" fmla="*/ 4028486 h 4158741"/>
                <a:gd name="connsiteX37" fmla="*/ 1799553 w 4150894"/>
                <a:gd name="connsiteY37" fmla="*/ 4014362 h 4158741"/>
                <a:gd name="connsiteX38" fmla="*/ 1761104 w 4150894"/>
                <a:gd name="connsiteY38" fmla="*/ 4038687 h 4158741"/>
                <a:gd name="connsiteX39" fmla="*/ 1647327 w 4150894"/>
                <a:gd name="connsiteY39" fmla="*/ 4121862 h 4158741"/>
                <a:gd name="connsiteX40" fmla="*/ 1561798 w 4150894"/>
                <a:gd name="connsiteY40" fmla="*/ 4014362 h 4158741"/>
                <a:gd name="connsiteX41" fmla="*/ 1517072 w 4150894"/>
                <a:gd name="connsiteY41" fmla="*/ 3952374 h 4158741"/>
                <a:gd name="connsiteX42" fmla="*/ 1382109 w 4150894"/>
                <a:gd name="connsiteY42" fmla="*/ 3910002 h 4158741"/>
                <a:gd name="connsiteX43" fmla="*/ 1371124 w 4150894"/>
                <a:gd name="connsiteY43" fmla="*/ 3927264 h 4158741"/>
                <a:gd name="connsiteX44" fmla="*/ 1244793 w 4150894"/>
                <a:gd name="connsiteY44" fmla="*/ 3984545 h 4158741"/>
                <a:gd name="connsiteX45" fmla="*/ 1178880 w 4150894"/>
                <a:gd name="connsiteY45" fmla="*/ 3862922 h 4158741"/>
                <a:gd name="connsiteX46" fmla="*/ 1147493 w 4150894"/>
                <a:gd name="connsiteY46" fmla="*/ 3800148 h 4158741"/>
                <a:gd name="connsiteX47" fmla="*/ 1075304 w 4150894"/>
                <a:gd name="connsiteY47" fmla="*/ 3760130 h 4158741"/>
                <a:gd name="connsiteX48" fmla="*/ 1004684 w 4150894"/>
                <a:gd name="connsiteY48" fmla="*/ 3717758 h 4158741"/>
                <a:gd name="connsiteX49" fmla="*/ 981929 w 4150894"/>
                <a:gd name="connsiteY49" fmla="*/ 3749145 h 4158741"/>
                <a:gd name="connsiteX50" fmla="*/ 845396 w 4150894"/>
                <a:gd name="connsiteY50" fmla="*/ 3775824 h 4158741"/>
                <a:gd name="connsiteX51" fmla="*/ 810871 w 4150894"/>
                <a:gd name="connsiteY51" fmla="*/ 3642430 h 4158741"/>
                <a:gd name="connsiteX52" fmla="*/ 792039 w 4150894"/>
                <a:gd name="connsiteY52" fmla="*/ 3554547 h 4158741"/>
                <a:gd name="connsiteX53" fmla="*/ 683755 w 4150894"/>
                <a:gd name="connsiteY53" fmla="*/ 3458033 h 4158741"/>
                <a:gd name="connsiteX54" fmla="*/ 654722 w 4150894"/>
                <a:gd name="connsiteY54" fmla="*/ 3483927 h 4158741"/>
                <a:gd name="connsiteX55" fmla="*/ 515836 w 4150894"/>
                <a:gd name="connsiteY55" fmla="*/ 3480004 h 4158741"/>
                <a:gd name="connsiteX56" fmla="*/ 510343 w 4150894"/>
                <a:gd name="connsiteY56" fmla="*/ 3342687 h 4158741"/>
                <a:gd name="connsiteX57" fmla="*/ 509558 w 4150894"/>
                <a:gd name="connsiteY57" fmla="*/ 3253234 h 4158741"/>
                <a:gd name="connsiteX58" fmla="*/ 439723 w 4150894"/>
                <a:gd name="connsiteY58" fmla="*/ 3159074 h 4158741"/>
                <a:gd name="connsiteX59" fmla="*/ 433445 w 4150894"/>
                <a:gd name="connsiteY59" fmla="*/ 3155151 h 4158741"/>
                <a:gd name="connsiteX60" fmla="*/ 277296 w 4150894"/>
                <a:gd name="connsiteY60" fmla="*/ 3127687 h 4158741"/>
                <a:gd name="connsiteX61" fmla="*/ 328300 w 4150894"/>
                <a:gd name="connsiteY61" fmla="*/ 2970754 h 4158741"/>
                <a:gd name="connsiteX62" fmla="*/ 254541 w 4150894"/>
                <a:gd name="connsiteY62" fmla="*/ 2809112 h 4158741"/>
                <a:gd name="connsiteX63" fmla="*/ 217662 w 4150894"/>
                <a:gd name="connsiteY63" fmla="*/ 2804404 h 4158741"/>
                <a:gd name="connsiteX64" fmla="*/ 105454 w 4150894"/>
                <a:gd name="connsiteY64" fmla="*/ 2766740 h 4158741"/>
                <a:gd name="connsiteX65" fmla="*/ 96038 w 4150894"/>
                <a:gd name="connsiteY65" fmla="*/ 2663949 h 4158741"/>
                <a:gd name="connsiteX66" fmla="*/ 158812 w 4150894"/>
                <a:gd name="connsiteY66" fmla="*/ 2609806 h 4158741"/>
                <a:gd name="connsiteX67" fmla="*/ 179213 w 4150894"/>
                <a:gd name="connsiteY67" fmla="*/ 2575281 h 4158741"/>
                <a:gd name="connsiteX68" fmla="*/ 140764 w 4150894"/>
                <a:gd name="connsiteY68" fmla="*/ 2411285 h 4158741"/>
                <a:gd name="connsiteX69" fmla="*/ 114085 w 4150894"/>
                <a:gd name="connsiteY69" fmla="*/ 2386961 h 4158741"/>
                <a:gd name="connsiteX70" fmla="*/ 6586 w 4150894"/>
                <a:gd name="connsiteY70" fmla="*/ 2290446 h 4158741"/>
                <a:gd name="connsiteX71" fmla="*/ 104669 w 4150894"/>
                <a:gd name="connsiteY71" fmla="*/ 2179808 h 4158741"/>
                <a:gd name="connsiteX72" fmla="*/ 115655 w 4150894"/>
                <a:gd name="connsiteY72" fmla="*/ 2174315 h 4158741"/>
                <a:gd name="connsiteX73" fmla="*/ 114085 w 4150894"/>
                <a:gd name="connsiteY73" fmla="*/ 1996981 h 4158741"/>
                <a:gd name="connsiteX74" fmla="*/ 88191 w 4150894"/>
                <a:gd name="connsiteY74" fmla="*/ 1975794 h 4158741"/>
                <a:gd name="connsiteX75" fmla="*/ 308 w 4150894"/>
                <a:gd name="connsiteY75" fmla="*/ 1868295 h 4158741"/>
                <a:gd name="connsiteX76" fmla="*/ 106239 w 4150894"/>
                <a:gd name="connsiteY76" fmla="*/ 1772565 h 4158741"/>
                <a:gd name="connsiteX77" fmla="*/ 138410 w 4150894"/>
                <a:gd name="connsiteY77" fmla="*/ 1754518 h 4158741"/>
                <a:gd name="connsiteX78" fmla="*/ 177644 w 4150894"/>
                <a:gd name="connsiteY78" fmla="*/ 1566198 h 4158741"/>
                <a:gd name="connsiteX79" fmla="*/ 151749 w 4150894"/>
                <a:gd name="connsiteY79" fmla="*/ 1556781 h 4158741"/>
                <a:gd name="connsiteX80" fmla="*/ 86622 w 4150894"/>
                <a:gd name="connsiteY80" fmla="*/ 1437512 h 4158741"/>
                <a:gd name="connsiteX81" fmla="*/ 192552 w 4150894"/>
                <a:gd name="connsiteY81" fmla="*/ 1359830 h 4158741"/>
                <a:gd name="connsiteX82" fmla="*/ 269450 w 4150894"/>
                <a:gd name="connsiteY82" fmla="*/ 1308827 h 4158741"/>
                <a:gd name="connsiteX83" fmla="*/ 322022 w 4150894"/>
                <a:gd name="connsiteY83" fmla="*/ 1191911 h 4158741"/>
                <a:gd name="connsiteX84" fmla="*/ 261603 w 4150894"/>
                <a:gd name="connsiteY84" fmla="*/ 1107167 h 4158741"/>
                <a:gd name="connsiteX85" fmla="*/ 290636 w 4150894"/>
                <a:gd name="connsiteY85" fmla="*/ 1004375 h 4158741"/>
                <a:gd name="connsiteX86" fmla="*/ 396566 w 4150894"/>
                <a:gd name="connsiteY86" fmla="*/ 987897 h 4158741"/>
                <a:gd name="connsiteX87" fmla="*/ 456201 w 4150894"/>
                <a:gd name="connsiteY87" fmla="*/ 967496 h 4158741"/>
                <a:gd name="connsiteX88" fmla="*/ 551930 w 4150894"/>
                <a:gd name="connsiteY88" fmla="*/ 834102 h 4158741"/>
                <a:gd name="connsiteX89" fmla="*/ 525252 w 4150894"/>
                <a:gd name="connsiteY89" fmla="*/ 819194 h 4158741"/>
                <a:gd name="connsiteX90" fmla="*/ 516620 w 4150894"/>
                <a:gd name="connsiteY90" fmla="*/ 684231 h 4158741"/>
                <a:gd name="connsiteX91" fmla="*/ 646090 w 4150894"/>
                <a:gd name="connsiteY91" fmla="*/ 659906 h 4158741"/>
                <a:gd name="connsiteX92" fmla="*/ 730050 w 4150894"/>
                <a:gd name="connsiteY92" fmla="*/ 647351 h 4158741"/>
                <a:gd name="connsiteX93" fmla="*/ 835980 w 4150894"/>
                <a:gd name="connsiteY93" fmla="*/ 550837 h 4158741"/>
                <a:gd name="connsiteX94" fmla="*/ 850889 w 4150894"/>
                <a:gd name="connsiteY94" fmla="*/ 384487 h 4158741"/>
                <a:gd name="connsiteX95" fmla="*/ 1009392 w 4150894"/>
                <a:gd name="connsiteY95" fmla="*/ 425290 h 4158741"/>
                <a:gd name="connsiteX96" fmla="*/ 1175741 w 4150894"/>
                <a:gd name="connsiteY96" fmla="*/ 328776 h 4158741"/>
                <a:gd name="connsiteX97" fmla="*/ 1162402 w 4150894"/>
                <a:gd name="connsiteY97" fmla="*/ 280126 h 4158741"/>
                <a:gd name="connsiteX98" fmla="*/ 1225960 w 4150894"/>
                <a:gd name="connsiteY98" fmla="*/ 173411 h 4158741"/>
                <a:gd name="connsiteX99" fmla="*/ 1346799 w 4150894"/>
                <a:gd name="connsiteY99" fmla="*/ 209506 h 4158741"/>
                <a:gd name="connsiteX100" fmla="*/ 1409573 w 4150894"/>
                <a:gd name="connsiteY100" fmla="*/ 228338 h 4158741"/>
                <a:gd name="connsiteX101" fmla="*/ 1539043 w 4150894"/>
                <a:gd name="connsiteY101" fmla="*/ 184397 h 4158741"/>
                <a:gd name="connsiteX102" fmla="*/ 1561798 w 4150894"/>
                <a:gd name="connsiteY102" fmla="*/ 153010 h 4158741"/>
                <a:gd name="connsiteX103" fmla="*/ 1648112 w 4150894"/>
                <a:gd name="connsiteY103" fmla="*/ 42372 h 4158741"/>
                <a:gd name="connsiteX104" fmla="*/ 1762674 w 4150894"/>
                <a:gd name="connsiteY104" fmla="*/ 111423 h 4158741"/>
                <a:gd name="connsiteX105" fmla="*/ 1790137 w 4150894"/>
                <a:gd name="connsiteY105" fmla="*/ 129470 h 4158741"/>
                <a:gd name="connsiteX106" fmla="*/ 1972180 w 4150894"/>
                <a:gd name="connsiteY106" fmla="*/ 109854 h 4158741"/>
                <a:gd name="connsiteX107" fmla="*/ 2081249 w 4150894"/>
                <a:gd name="connsiteY107" fmla="*/ 0 h 4158741"/>
                <a:gd name="connsiteX108" fmla="*/ 2190318 w 4150894"/>
                <a:gd name="connsiteY108" fmla="*/ 109069 h 4158741"/>
                <a:gd name="connsiteX109" fmla="*/ 2375499 w 4150894"/>
                <a:gd name="connsiteY109" fmla="*/ 129470 h 4158741"/>
                <a:gd name="connsiteX110" fmla="*/ 2401394 w 4150894"/>
                <a:gd name="connsiteY110" fmla="*/ 109069 h 4158741"/>
                <a:gd name="connsiteX111" fmla="*/ 2519878 w 4150894"/>
                <a:gd name="connsiteY111" fmla="*/ 47865 h 4158741"/>
                <a:gd name="connsiteX112" fmla="*/ 2599914 w 4150894"/>
                <a:gd name="connsiteY112" fmla="*/ 151441 h 4158741"/>
                <a:gd name="connsiteX113" fmla="*/ 2621885 w 4150894"/>
                <a:gd name="connsiteY113" fmla="*/ 183612 h 4158741"/>
                <a:gd name="connsiteX114" fmla="*/ 2767049 w 4150894"/>
                <a:gd name="connsiteY114" fmla="*/ 231477 h 4158741"/>
                <a:gd name="connsiteX115" fmla="*/ 2802359 w 4150894"/>
                <a:gd name="connsiteY115" fmla="*/ 221276 h 4158741"/>
                <a:gd name="connsiteX116" fmla="*/ 2927121 w 4150894"/>
                <a:gd name="connsiteY116" fmla="*/ 182828 h 4158741"/>
                <a:gd name="connsiteX117" fmla="*/ 2986756 w 4150894"/>
                <a:gd name="connsiteY117" fmla="*/ 297389 h 4158741"/>
                <a:gd name="connsiteX118" fmla="*/ 3011865 w 4150894"/>
                <a:gd name="connsiteY118" fmla="*/ 343685 h 4158741"/>
                <a:gd name="connsiteX119" fmla="*/ 3137412 w 4150894"/>
                <a:gd name="connsiteY119" fmla="*/ 415089 h 4158741"/>
                <a:gd name="connsiteX120" fmla="*/ 3253543 w 4150894"/>
                <a:gd name="connsiteY120" fmla="*/ 375071 h 4158741"/>
                <a:gd name="connsiteX121" fmla="*/ 3337502 w 4150894"/>
                <a:gd name="connsiteY121" fmla="*/ 516312 h 4158741"/>
                <a:gd name="connsiteX122" fmla="*/ 3351627 w 4150894"/>
                <a:gd name="connsiteY122" fmla="*/ 574377 h 4158741"/>
                <a:gd name="connsiteX123" fmla="*/ 3453634 w 4150894"/>
                <a:gd name="connsiteY123" fmla="*/ 666183 h 4158741"/>
                <a:gd name="connsiteX124" fmla="*/ 3499929 w 4150894"/>
                <a:gd name="connsiteY124" fmla="*/ 673245 h 4158741"/>
                <a:gd name="connsiteX125" fmla="*/ 3628614 w 4150894"/>
                <a:gd name="connsiteY125" fmla="*/ 688154 h 4158741"/>
                <a:gd name="connsiteX126" fmla="*/ 3635676 w 4150894"/>
                <a:gd name="connsiteY126" fmla="*/ 817624 h 4158741"/>
                <a:gd name="connsiteX127" fmla="*/ 3638815 w 4150894"/>
                <a:gd name="connsiteY127" fmla="*/ 875690 h 4158741"/>
                <a:gd name="connsiteX128" fmla="*/ 3724344 w 4150894"/>
                <a:gd name="connsiteY128" fmla="*/ 992605 h 4158741"/>
                <a:gd name="connsiteX129" fmla="*/ 3754161 w 4150894"/>
                <a:gd name="connsiteY129" fmla="*/ 1007514 h 4158741"/>
                <a:gd name="connsiteX130" fmla="*/ 3899325 w 4150894"/>
                <a:gd name="connsiteY130" fmla="*/ 1051455 h 4158741"/>
                <a:gd name="connsiteX131" fmla="*/ 3845183 w 4150894"/>
                <a:gd name="connsiteY131" fmla="*/ 1196619 h 4158741"/>
                <a:gd name="connsiteX132" fmla="*/ 3917372 w 4150894"/>
                <a:gd name="connsiteY132" fmla="*/ 1362969 h 4158741"/>
                <a:gd name="connsiteX133" fmla="*/ 3945620 w 4150894"/>
                <a:gd name="connsiteY133" fmla="*/ 1373954 h 4158741"/>
                <a:gd name="connsiteX134" fmla="*/ 4065675 w 4150894"/>
                <a:gd name="connsiteY134" fmla="*/ 1444574 h 4158741"/>
                <a:gd name="connsiteX135" fmla="*/ 4005255 w 4150894"/>
                <a:gd name="connsiteY135" fmla="*/ 1570121 h 4158741"/>
                <a:gd name="connsiteX136" fmla="*/ 3991916 w 4150894"/>
                <a:gd name="connsiteY136" fmla="*/ 1600723 h 4158741"/>
                <a:gd name="connsiteX137" fmla="*/ 4023303 w 4150894"/>
                <a:gd name="connsiteY137" fmla="*/ 1749810 h 4158741"/>
                <a:gd name="connsiteX138" fmla="*/ 4050766 w 4150894"/>
                <a:gd name="connsiteY138" fmla="*/ 1772565 h 4158741"/>
                <a:gd name="connsiteX139" fmla="*/ 4148065 w 4150894"/>
                <a:gd name="connsiteY139" fmla="*/ 1864371 h 4158741"/>
                <a:gd name="connsiteX140" fmla="*/ 4069598 w 4150894"/>
                <a:gd name="connsiteY140" fmla="*/ 1975794 h 4158741"/>
                <a:gd name="connsiteX141" fmla="*/ 4047627 w 4150894"/>
                <a:gd name="connsiteY141" fmla="*/ 2004827 h 4158741"/>
                <a:gd name="connsiteX142" fmla="*/ 4046843 w 4150894"/>
                <a:gd name="connsiteY142" fmla="*/ 2153914 h 4158741"/>
                <a:gd name="connsiteX143" fmla="*/ 4059397 w 4150894"/>
                <a:gd name="connsiteY143" fmla="*/ 2178239 h 4158741"/>
                <a:gd name="connsiteX144" fmla="*/ 4157481 w 4150894"/>
                <a:gd name="connsiteY144" fmla="*/ 2258275 h 4158741"/>
                <a:gd name="connsiteX145" fmla="*/ 4156696 w 4150894"/>
                <a:gd name="connsiteY145" fmla="*/ 2297508 h 4158741"/>
                <a:gd name="connsiteX146" fmla="*/ 2080464 w 4150894"/>
                <a:gd name="connsiteY146" fmla="*/ 3323070 h 4158741"/>
                <a:gd name="connsiteX147" fmla="*/ 3322593 w 4150894"/>
                <a:gd name="connsiteY147" fmla="*/ 2085648 h 4158741"/>
                <a:gd name="connsiteX148" fmla="*/ 2094588 w 4150894"/>
                <a:gd name="connsiteY148" fmla="*/ 845088 h 4158741"/>
                <a:gd name="connsiteX149" fmla="*/ 842257 w 4150894"/>
                <a:gd name="connsiteY149" fmla="*/ 2069170 h 4158741"/>
                <a:gd name="connsiteX150" fmla="*/ 2080464 w 4150894"/>
                <a:gd name="connsiteY150" fmla="*/ 3323070 h 41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150894" h="4158741">
                  <a:moveTo>
                    <a:pt x="4156696" y="2297508"/>
                  </a:moveTo>
                  <a:cubicBezTo>
                    <a:pt x="4134725" y="2349296"/>
                    <a:pt x="4101769" y="2385391"/>
                    <a:pt x="4039780" y="2383822"/>
                  </a:cubicBezTo>
                  <a:cubicBezTo>
                    <a:pt x="4032718" y="2383822"/>
                    <a:pt x="4021734" y="2397161"/>
                    <a:pt x="4019379" y="2406578"/>
                  </a:cubicBezTo>
                  <a:cubicBezTo>
                    <a:pt x="4006825" y="2458365"/>
                    <a:pt x="3995055" y="2510938"/>
                    <a:pt x="3985638" y="2563511"/>
                  </a:cubicBezTo>
                  <a:cubicBezTo>
                    <a:pt x="3984069" y="2572142"/>
                    <a:pt x="3991916" y="2587836"/>
                    <a:pt x="4000547" y="2592544"/>
                  </a:cubicBezTo>
                  <a:cubicBezTo>
                    <a:pt x="4057044" y="2627854"/>
                    <a:pt x="4076660" y="2670226"/>
                    <a:pt x="4059397" y="2722799"/>
                  </a:cubicBezTo>
                  <a:cubicBezTo>
                    <a:pt x="4043704" y="2769094"/>
                    <a:pt x="3999762" y="2791849"/>
                    <a:pt x="3938558" y="2788711"/>
                  </a:cubicBezTo>
                  <a:cubicBezTo>
                    <a:pt x="3927573" y="2787926"/>
                    <a:pt x="3910310" y="2796557"/>
                    <a:pt x="3906387" y="2805189"/>
                  </a:cubicBezTo>
                  <a:cubicBezTo>
                    <a:pt x="3880493" y="2857762"/>
                    <a:pt x="3858522" y="2911904"/>
                    <a:pt x="3833413" y="2968400"/>
                  </a:cubicBezTo>
                  <a:cubicBezTo>
                    <a:pt x="3843613" y="2975462"/>
                    <a:pt x="3853814" y="2982524"/>
                    <a:pt x="3864014" y="2990370"/>
                  </a:cubicBezTo>
                  <a:cubicBezTo>
                    <a:pt x="3904818" y="3022542"/>
                    <a:pt x="3916588" y="3075114"/>
                    <a:pt x="3892263" y="3119841"/>
                  </a:cubicBezTo>
                  <a:cubicBezTo>
                    <a:pt x="3868723" y="3162997"/>
                    <a:pt x="3813796" y="3186537"/>
                    <a:pt x="3768285" y="3165351"/>
                  </a:cubicBezTo>
                  <a:cubicBezTo>
                    <a:pt x="3732191" y="3148089"/>
                    <a:pt x="3716497" y="3159859"/>
                    <a:pt x="3697665" y="3188891"/>
                  </a:cubicBezTo>
                  <a:cubicBezTo>
                    <a:pt x="3670986" y="3230479"/>
                    <a:pt x="3640384" y="3268928"/>
                    <a:pt x="3611352" y="3308161"/>
                  </a:cubicBezTo>
                  <a:cubicBezTo>
                    <a:pt x="3668633" y="3377212"/>
                    <a:pt x="3675694" y="3429785"/>
                    <a:pt x="3636461" y="3473726"/>
                  </a:cubicBezTo>
                  <a:cubicBezTo>
                    <a:pt x="3596443" y="3517668"/>
                    <a:pt x="3545439" y="3516098"/>
                    <a:pt x="3469327" y="3467449"/>
                  </a:cubicBezTo>
                  <a:cubicBezTo>
                    <a:pt x="3422247" y="3509036"/>
                    <a:pt x="3372812" y="3549839"/>
                    <a:pt x="3327302" y="3593780"/>
                  </a:cubicBezTo>
                  <a:cubicBezTo>
                    <a:pt x="3321024" y="3600058"/>
                    <a:pt x="3327302" y="3623598"/>
                    <a:pt x="3332010" y="3637722"/>
                  </a:cubicBezTo>
                  <a:cubicBezTo>
                    <a:pt x="3346133" y="3675386"/>
                    <a:pt x="3346919" y="3712265"/>
                    <a:pt x="3321809" y="3745221"/>
                  </a:cubicBezTo>
                  <a:cubicBezTo>
                    <a:pt x="3298269" y="3777393"/>
                    <a:pt x="3263743" y="3794655"/>
                    <a:pt x="3226080" y="3783670"/>
                  </a:cubicBezTo>
                  <a:cubicBezTo>
                    <a:pt x="3195478" y="3775039"/>
                    <a:pt x="3168799" y="3752284"/>
                    <a:pt x="3133489" y="3732667"/>
                  </a:cubicBezTo>
                  <a:cubicBezTo>
                    <a:pt x="3092686" y="3755422"/>
                    <a:pt x="3042467" y="3783670"/>
                    <a:pt x="2993033" y="3811134"/>
                  </a:cubicBezTo>
                  <a:cubicBezTo>
                    <a:pt x="2967139" y="3825258"/>
                    <a:pt x="2985186" y="3843305"/>
                    <a:pt x="2989109" y="3858998"/>
                  </a:cubicBezTo>
                  <a:cubicBezTo>
                    <a:pt x="3000095" y="3901370"/>
                    <a:pt x="2986756" y="3945312"/>
                    <a:pt x="2952230" y="3970421"/>
                  </a:cubicBezTo>
                  <a:cubicBezTo>
                    <a:pt x="2917705" y="3996315"/>
                    <a:pt x="2869840" y="3997885"/>
                    <a:pt x="2835315" y="3972775"/>
                  </a:cubicBezTo>
                  <a:cubicBezTo>
                    <a:pt x="2821191" y="3962574"/>
                    <a:pt x="2807851" y="3947666"/>
                    <a:pt x="2800005" y="3931972"/>
                  </a:cubicBezTo>
                  <a:cubicBezTo>
                    <a:pt x="2789019" y="3910786"/>
                    <a:pt x="2777249" y="3909217"/>
                    <a:pt x="2756848" y="3916279"/>
                  </a:cubicBezTo>
                  <a:cubicBezTo>
                    <a:pt x="2708983" y="3933542"/>
                    <a:pt x="2660334" y="3949235"/>
                    <a:pt x="2611684" y="3963359"/>
                  </a:cubicBezTo>
                  <a:cubicBezTo>
                    <a:pt x="2590499" y="3969636"/>
                    <a:pt x="2585791" y="3978268"/>
                    <a:pt x="2588929" y="3999454"/>
                  </a:cubicBezTo>
                  <a:cubicBezTo>
                    <a:pt x="2598345" y="4059873"/>
                    <a:pt x="2565389" y="4106953"/>
                    <a:pt x="2509677" y="4119508"/>
                  </a:cubicBezTo>
                  <a:cubicBezTo>
                    <a:pt x="2458674" y="4130493"/>
                    <a:pt x="2410025" y="4102245"/>
                    <a:pt x="2392762" y="4046534"/>
                  </a:cubicBezTo>
                  <a:cubicBezTo>
                    <a:pt x="2384130" y="4019855"/>
                    <a:pt x="2373145" y="4014362"/>
                    <a:pt x="2344897" y="4019071"/>
                  </a:cubicBezTo>
                  <a:cubicBezTo>
                    <a:pt x="2300171" y="4026917"/>
                    <a:pt x="2253876" y="4028486"/>
                    <a:pt x="2208365" y="4030841"/>
                  </a:cubicBezTo>
                  <a:cubicBezTo>
                    <a:pt x="2184040" y="4032410"/>
                    <a:pt x="2172270" y="4041041"/>
                    <a:pt x="2170701" y="4068505"/>
                  </a:cubicBezTo>
                  <a:cubicBezTo>
                    <a:pt x="2167562" y="4126570"/>
                    <a:pt x="2126759" y="4162665"/>
                    <a:pt x="2071833" y="4162665"/>
                  </a:cubicBezTo>
                  <a:cubicBezTo>
                    <a:pt x="2015336" y="4162665"/>
                    <a:pt x="1973749" y="4125001"/>
                    <a:pt x="1970611" y="4065366"/>
                  </a:cubicBezTo>
                  <a:cubicBezTo>
                    <a:pt x="1969041" y="4037902"/>
                    <a:pt x="1957271" y="4030056"/>
                    <a:pt x="1932162" y="4028486"/>
                  </a:cubicBezTo>
                  <a:cubicBezTo>
                    <a:pt x="1888220" y="4025348"/>
                    <a:pt x="1843494" y="4020640"/>
                    <a:pt x="1799553" y="4014362"/>
                  </a:cubicBezTo>
                  <a:cubicBezTo>
                    <a:pt x="1778367" y="4011224"/>
                    <a:pt x="1766597" y="4013578"/>
                    <a:pt x="1761104" y="4038687"/>
                  </a:cubicBezTo>
                  <a:cubicBezTo>
                    <a:pt x="1749334" y="4097538"/>
                    <a:pt x="1705392" y="4128139"/>
                    <a:pt x="1647327" y="4121862"/>
                  </a:cubicBezTo>
                  <a:cubicBezTo>
                    <a:pt x="1595539" y="4116369"/>
                    <a:pt x="1558660" y="4073213"/>
                    <a:pt x="1561798" y="4014362"/>
                  </a:cubicBezTo>
                  <a:cubicBezTo>
                    <a:pt x="1564152" y="3978268"/>
                    <a:pt x="1554736" y="3960221"/>
                    <a:pt x="1517072" y="3952374"/>
                  </a:cubicBezTo>
                  <a:cubicBezTo>
                    <a:pt x="1471561" y="3942173"/>
                    <a:pt x="1427620" y="3924911"/>
                    <a:pt x="1382109" y="3910002"/>
                  </a:cubicBezTo>
                  <a:cubicBezTo>
                    <a:pt x="1378186" y="3916279"/>
                    <a:pt x="1374263" y="3921772"/>
                    <a:pt x="1371124" y="3927264"/>
                  </a:cubicBezTo>
                  <a:cubicBezTo>
                    <a:pt x="1342091" y="3979837"/>
                    <a:pt x="1294227" y="4001808"/>
                    <a:pt x="1244793" y="3984545"/>
                  </a:cubicBezTo>
                  <a:cubicBezTo>
                    <a:pt x="1193789" y="3966498"/>
                    <a:pt x="1164756" y="3919418"/>
                    <a:pt x="1178880" y="3862922"/>
                  </a:cubicBezTo>
                  <a:cubicBezTo>
                    <a:pt x="1188296" y="3827611"/>
                    <a:pt x="1176526" y="3813488"/>
                    <a:pt x="1147493" y="3800148"/>
                  </a:cubicBezTo>
                  <a:cubicBezTo>
                    <a:pt x="1122384" y="3789163"/>
                    <a:pt x="1099629" y="3774254"/>
                    <a:pt x="1075304" y="3760130"/>
                  </a:cubicBezTo>
                  <a:cubicBezTo>
                    <a:pt x="1052549" y="3746791"/>
                    <a:pt x="1030578" y="3733451"/>
                    <a:pt x="1004684" y="3717758"/>
                  </a:cubicBezTo>
                  <a:cubicBezTo>
                    <a:pt x="996837" y="3728743"/>
                    <a:pt x="988990" y="3738944"/>
                    <a:pt x="981929" y="3749145"/>
                  </a:cubicBezTo>
                  <a:cubicBezTo>
                    <a:pt x="947403" y="3793086"/>
                    <a:pt x="890907" y="3804071"/>
                    <a:pt x="845396" y="3775824"/>
                  </a:cubicBezTo>
                  <a:cubicBezTo>
                    <a:pt x="800670" y="3748360"/>
                    <a:pt x="780269" y="3687156"/>
                    <a:pt x="810871" y="3642430"/>
                  </a:cubicBezTo>
                  <a:cubicBezTo>
                    <a:pt x="838334" y="3600842"/>
                    <a:pt x="825779" y="3580441"/>
                    <a:pt x="792039" y="3554547"/>
                  </a:cubicBezTo>
                  <a:cubicBezTo>
                    <a:pt x="755159" y="3526299"/>
                    <a:pt x="721419" y="3492558"/>
                    <a:pt x="683755" y="3458033"/>
                  </a:cubicBezTo>
                  <a:cubicBezTo>
                    <a:pt x="673554" y="3466664"/>
                    <a:pt x="664923" y="3475295"/>
                    <a:pt x="654722" y="3483927"/>
                  </a:cubicBezTo>
                  <a:cubicBezTo>
                    <a:pt x="611565" y="3519237"/>
                    <a:pt x="554284" y="3517668"/>
                    <a:pt x="515836" y="3480004"/>
                  </a:cubicBezTo>
                  <a:cubicBezTo>
                    <a:pt x="478172" y="3443124"/>
                    <a:pt x="471109" y="3380351"/>
                    <a:pt x="510343" y="3342687"/>
                  </a:cubicBezTo>
                  <a:cubicBezTo>
                    <a:pt x="546438" y="3308161"/>
                    <a:pt x="537806" y="3284621"/>
                    <a:pt x="509558" y="3253234"/>
                  </a:cubicBezTo>
                  <a:cubicBezTo>
                    <a:pt x="483664" y="3224201"/>
                    <a:pt x="462478" y="3190461"/>
                    <a:pt x="439723" y="3159074"/>
                  </a:cubicBezTo>
                  <a:cubicBezTo>
                    <a:pt x="438153" y="3157505"/>
                    <a:pt x="435015" y="3155936"/>
                    <a:pt x="433445" y="3155151"/>
                  </a:cubicBezTo>
                  <a:cubicBezTo>
                    <a:pt x="357332" y="3184968"/>
                    <a:pt x="307898" y="3176337"/>
                    <a:pt x="277296" y="3127687"/>
                  </a:cubicBezTo>
                  <a:cubicBezTo>
                    <a:pt x="246694" y="3079038"/>
                    <a:pt x="262388" y="3027250"/>
                    <a:pt x="328300" y="2970754"/>
                  </a:cubicBezTo>
                  <a:cubicBezTo>
                    <a:pt x="304760" y="2917396"/>
                    <a:pt x="281220" y="2862470"/>
                    <a:pt x="254541" y="2809112"/>
                  </a:cubicBezTo>
                  <a:cubicBezTo>
                    <a:pt x="251402" y="2802835"/>
                    <a:pt x="230216" y="2802835"/>
                    <a:pt x="217662" y="2804404"/>
                  </a:cubicBezTo>
                  <a:cubicBezTo>
                    <a:pt x="173720" y="2810682"/>
                    <a:pt x="133702" y="2805189"/>
                    <a:pt x="105454" y="2766740"/>
                  </a:cubicBezTo>
                  <a:cubicBezTo>
                    <a:pt x="81914" y="2734569"/>
                    <a:pt x="75637" y="2696905"/>
                    <a:pt x="96038" y="2663949"/>
                  </a:cubicBezTo>
                  <a:cubicBezTo>
                    <a:pt x="110162" y="2641193"/>
                    <a:pt x="135271" y="2623930"/>
                    <a:pt x="158812" y="2609806"/>
                  </a:cubicBezTo>
                  <a:cubicBezTo>
                    <a:pt x="174505" y="2600390"/>
                    <a:pt x="183921" y="2594898"/>
                    <a:pt x="179213" y="2575281"/>
                  </a:cubicBezTo>
                  <a:cubicBezTo>
                    <a:pt x="165874" y="2521139"/>
                    <a:pt x="154888" y="2465428"/>
                    <a:pt x="140764" y="2411285"/>
                  </a:cubicBezTo>
                  <a:cubicBezTo>
                    <a:pt x="138410" y="2401085"/>
                    <a:pt x="124286" y="2388530"/>
                    <a:pt x="114085" y="2386961"/>
                  </a:cubicBezTo>
                  <a:cubicBezTo>
                    <a:pt x="41111" y="2374406"/>
                    <a:pt x="8940" y="2346158"/>
                    <a:pt x="6586" y="2290446"/>
                  </a:cubicBezTo>
                  <a:cubicBezTo>
                    <a:pt x="4232" y="2230027"/>
                    <a:pt x="31695" y="2198640"/>
                    <a:pt x="104669" y="2179808"/>
                  </a:cubicBezTo>
                  <a:cubicBezTo>
                    <a:pt x="107024" y="2179024"/>
                    <a:pt x="109377" y="2177454"/>
                    <a:pt x="115655" y="2174315"/>
                  </a:cubicBezTo>
                  <a:cubicBezTo>
                    <a:pt x="115655" y="2116250"/>
                    <a:pt x="116439" y="2056615"/>
                    <a:pt x="114085" y="1996981"/>
                  </a:cubicBezTo>
                  <a:cubicBezTo>
                    <a:pt x="114085" y="1989134"/>
                    <a:pt x="98392" y="1978148"/>
                    <a:pt x="88191" y="1975794"/>
                  </a:cubicBezTo>
                  <a:cubicBezTo>
                    <a:pt x="30126" y="1960101"/>
                    <a:pt x="-3615" y="1920083"/>
                    <a:pt x="308" y="1868295"/>
                  </a:cubicBezTo>
                  <a:cubicBezTo>
                    <a:pt x="4232" y="1814937"/>
                    <a:pt x="46604" y="1777274"/>
                    <a:pt x="106239" y="1772565"/>
                  </a:cubicBezTo>
                  <a:cubicBezTo>
                    <a:pt x="118009" y="1771781"/>
                    <a:pt x="136056" y="1763150"/>
                    <a:pt x="138410" y="1754518"/>
                  </a:cubicBezTo>
                  <a:cubicBezTo>
                    <a:pt x="153319" y="1692529"/>
                    <a:pt x="164304" y="1629756"/>
                    <a:pt x="177644" y="1566198"/>
                  </a:cubicBezTo>
                  <a:cubicBezTo>
                    <a:pt x="168228" y="1563059"/>
                    <a:pt x="159596" y="1559920"/>
                    <a:pt x="151749" y="1556781"/>
                  </a:cubicBezTo>
                  <a:cubicBezTo>
                    <a:pt x="100746" y="1536380"/>
                    <a:pt x="75637" y="1491654"/>
                    <a:pt x="86622" y="1437512"/>
                  </a:cubicBezTo>
                  <a:cubicBezTo>
                    <a:pt x="96038" y="1389647"/>
                    <a:pt x="142334" y="1350414"/>
                    <a:pt x="192552" y="1359830"/>
                  </a:cubicBezTo>
                  <a:cubicBezTo>
                    <a:pt x="241986" y="1369246"/>
                    <a:pt x="256111" y="1347275"/>
                    <a:pt x="269450" y="1308827"/>
                  </a:cubicBezTo>
                  <a:cubicBezTo>
                    <a:pt x="285143" y="1266454"/>
                    <a:pt x="306329" y="1225652"/>
                    <a:pt x="322022" y="1191911"/>
                  </a:cubicBezTo>
                  <a:cubicBezTo>
                    <a:pt x="299267" y="1160524"/>
                    <a:pt x="272588" y="1136984"/>
                    <a:pt x="261603" y="1107167"/>
                  </a:cubicBezTo>
                  <a:cubicBezTo>
                    <a:pt x="248264" y="1070287"/>
                    <a:pt x="257680" y="1031839"/>
                    <a:pt x="290636" y="1004375"/>
                  </a:cubicBezTo>
                  <a:cubicBezTo>
                    <a:pt x="322807" y="976912"/>
                    <a:pt x="360471" y="971419"/>
                    <a:pt x="396566" y="987897"/>
                  </a:cubicBezTo>
                  <a:cubicBezTo>
                    <a:pt x="426383" y="1001236"/>
                    <a:pt x="440508" y="991821"/>
                    <a:pt x="456201" y="967496"/>
                  </a:cubicBezTo>
                  <a:cubicBezTo>
                    <a:pt x="483664" y="925124"/>
                    <a:pt x="515051" y="884321"/>
                    <a:pt x="551930" y="834102"/>
                  </a:cubicBezTo>
                  <a:cubicBezTo>
                    <a:pt x="543299" y="829394"/>
                    <a:pt x="532313" y="826256"/>
                    <a:pt x="525252" y="819194"/>
                  </a:cubicBezTo>
                  <a:cubicBezTo>
                    <a:pt x="486803" y="779960"/>
                    <a:pt x="483664" y="725033"/>
                    <a:pt x="516620" y="684231"/>
                  </a:cubicBezTo>
                  <a:cubicBezTo>
                    <a:pt x="548007" y="644212"/>
                    <a:pt x="602934" y="629304"/>
                    <a:pt x="646090" y="659906"/>
                  </a:cubicBezTo>
                  <a:cubicBezTo>
                    <a:pt x="683755" y="686585"/>
                    <a:pt x="704156" y="674030"/>
                    <a:pt x="730050" y="647351"/>
                  </a:cubicBezTo>
                  <a:cubicBezTo>
                    <a:pt x="763791" y="612826"/>
                    <a:pt x="800670" y="582224"/>
                    <a:pt x="835980" y="550837"/>
                  </a:cubicBezTo>
                  <a:cubicBezTo>
                    <a:pt x="795962" y="464523"/>
                    <a:pt x="800670" y="419013"/>
                    <a:pt x="850889" y="384487"/>
                  </a:cubicBezTo>
                  <a:cubicBezTo>
                    <a:pt x="898754" y="351531"/>
                    <a:pt x="946619" y="363301"/>
                    <a:pt x="1009392" y="425290"/>
                  </a:cubicBezTo>
                  <a:cubicBezTo>
                    <a:pt x="1063534" y="393903"/>
                    <a:pt x="1119246" y="361732"/>
                    <a:pt x="1175741" y="328776"/>
                  </a:cubicBezTo>
                  <a:cubicBezTo>
                    <a:pt x="1171034" y="312298"/>
                    <a:pt x="1164756" y="296604"/>
                    <a:pt x="1162402" y="280126"/>
                  </a:cubicBezTo>
                  <a:cubicBezTo>
                    <a:pt x="1156125" y="235400"/>
                    <a:pt x="1182804" y="190674"/>
                    <a:pt x="1225960" y="173411"/>
                  </a:cubicBezTo>
                  <a:cubicBezTo>
                    <a:pt x="1270686" y="155364"/>
                    <a:pt x="1321690" y="167919"/>
                    <a:pt x="1346799" y="209506"/>
                  </a:cubicBezTo>
                  <a:cubicBezTo>
                    <a:pt x="1364847" y="239324"/>
                    <a:pt x="1381325" y="240108"/>
                    <a:pt x="1409573" y="228338"/>
                  </a:cubicBezTo>
                  <a:cubicBezTo>
                    <a:pt x="1451945" y="211860"/>
                    <a:pt x="1496671" y="200875"/>
                    <a:pt x="1539043" y="184397"/>
                  </a:cubicBezTo>
                  <a:cubicBezTo>
                    <a:pt x="1549244" y="180474"/>
                    <a:pt x="1561014" y="164780"/>
                    <a:pt x="1561798" y="153010"/>
                  </a:cubicBezTo>
                  <a:cubicBezTo>
                    <a:pt x="1564937" y="94160"/>
                    <a:pt x="1594754" y="53357"/>
                    <a:pt x="1648112" y="42372"/>
                  </a:cubicBezTo>
                  <a:cubicBezTo>
                    <a:pt x="1693622" y="32956"/>
                    <a:pt x="1735995" y="59635"/>
                    <a:pt x="1762674" y="111423"/>
                  </a:cubicBezTo>
                  <a:cubicBezTo>
                    <a:pt x="1767381" y="120054"/>
                    <a:pt x="1781505" y="130255"/>
                    <a:pt x="1790137" y="129470"/>
                  </a:cubicBezTo>
                  <a:cubicBezTo>
                    <a:pt x="1851341" y="124762"/>
                    <a:pt x="1911761" y="116916"/>
                    <a:pt x="1972180" y="109854"/>
                  </a:cubicBezTo>
                  <a:cubicBezTo>
                    <a:pt x="1998074" y="26679"/>
                    <a:pt x="2023968" y="784"/>
                    <a:pt x="2081249" y="0"/>
                  </a:cubicBezTo>
                  <a:cubicBezTo>
                    <a:pt x="2139314" y="0"/>
                    <a:pt x="2163639" y="24325"/>
                    <a:pt x="2190318" y="109069"/>
                  </a:cubicBezTo>
                  <a:cubicBezTo>
                    <a:pt x="2251521" y="116131"/>
                    <a:pt x="2313510" y="123977"/>
                    <a:pt x="2375499" y="129470"/>
                  </a:cubicBezTo>
                  <a:cubicBezTo>
                    <a:pt x="2384130" y="130255"/>
                    <a:pt x="2396685" y="118485"/>
                    <a:pt x="2401394" y="109069"/>
                  </a:cubicBezTo>
                  <a:cubicBezTo>
                    <a:pt x="2428072" y="58850"/>
                    <a:pt x="2466521" y="37664"/>
                    <a:pt x="2519878" y="47865"/>
                  </a:cubicBezTo>
                  <a:cubicBezTo>
                    <a:pt x="2564604" y="56496"/>
                    <a:pt x="2594422" y="96514"/>
                    <a:pt x="2599914" y="151441"/>
                  </a:cubicBezTo>
                  <a:cubicBezTo>
                    <a:pt x="2600699" y="163211"/>
                    <a:pt x="2611684" y="178904"/>
                    <a:pt x="2621885" y="183612"/>
                  </a:cubicBezTo>
                  <a:cubicBezTo>
                    <a:pt x="2668965" y="201660"/>
                    <a:pt x="2717614" y="217353"/>
                    <a:pt x="2767049" y="231477"/>
                  </a:cubicBezTo>
                  <a:cubicBezTo>
                    <a:pt x="2777249" y="234616"/>
                    <a:pt x="2794512" y="229123"/>
                    <a:pt x="2802359" y="221276"/>
                  </a:cubicBezTo>
                  <a:cubicBezTo>
                    <a:pt x="2843161" y="177335"/>
                    <a:pt x="2881610" y="163996"/>
                    <a:pt x="2927121" y="182828"/>
                  </a:cubicBezTo>
                  <a:cubicBezTo>
                    <a:pt x="2972632" y="201660"/>
                    <a:pt x="2993033" y="237754"/>
                    <a:pt x="2986756" y="297389"/>
                  </a:cubicBezTo>
                  <a:cubicBezTo>
                    <a:pt x="2984402" y="320929"/>
                    <a:pt x="2992248" y="332699"/>
                    <a:pt x="3011865" y="343685"/>
                  </a:cubicBezTo>
                  <a:cubicBezTo>
                    <a:pt x="3058945" y="368794"/>
                    <a:pt x="3104456" y="396257"/>
                    <a:pt x="3137412" y="415089"/>
                  </a:cubicBezTo>
                  <a:cubicBezTo>
                    <a:pt x="3182923" y="398611"/>
                    <a:pt x="3218233" y="375071"/>
                    <a:pt x="3253543" y="375071"/>
                  </a:cubicBezTo>
                  <a:cubicBezTo>
                    <a:pt x="3324163" y="374287"/>
                    <a:pt x="3368889" y="450400"/>
                    <a:pt x="3337502" y="516312"/>
                  </a:cubicBezTo>
                  <a:cubicBezTo>
                    <a:pt x="3324163" y="544560"/>
                    <a:pt x="3330440" y="557114"/>
                    <a:pt x="3351627" y="574377"/>
                  </a:cubicBezTo>
                  <a:cubicBezTo>
                    <a:pt x="3386937" y="603410"/>
                    <a:pt x="3420677" y="634797"/>
                    <a:pt x="3453634" y="666183"/>
                  </a:cubicBezTo>
                  <a:cubicBezTo>
                    <a:pt x="3468542" y="680307"/>
                    <a:pt x="3479527" y="686585"/>
                    <a:pt x="3499929" y="673245"/>
                  </a:cubicBezTo>
                  <a:cubicBezTo>
                    <a:pt x="3543870" y="645782"/>
                    <a:pt x="3596443" y="653629"/>
                    <a:pt x="3628614" y="688154"/>
                  </a:cubicBezTo>
                  <a:cubicBezTo>
                    <a:pt x="3660786" y="722679"/>
                    <a:pt x="3666278" y="775252"/>
                    <a:pt x="3635676" y="817624"/>
                  </a:cubicBezTo>
                  <a:cubicBezTo>
                    <a:pt x="3619198" y="841164"/>
                    <a:pt x="3623122" y="855288"/>
                    <a:pt x="3638815" y="875690"/>
                  </a:cubicBezTo>
                  <a:cubicBezTo>
                    <a:pt x="3668633" y="914138"/>
                    <a:pt x="3694526" y="954941"/>
                    <a:pt x="3724344" y="992605"/>
                  </a:cubicBezTo>
                  <a:cubicBezTo>
                    <a:pt x="3730621" y="1000452"/>
                    <a:pt x="3745530" y="1009083"/>
                    <a:pt x="3754161" y="1007514"/>
                  </a:cubicBezTo>
                  <a:cubicBezTo>
                    <a:pt x="3834198" y="989466"/>
                    <a:pt x="3874216" y="1000452"/>
                    <a:pt x="3899325" y="1051455"/>
                  </a:cubicBezTo>
                  <a:cubicBezTo>
                    <a:pt x="3923650" y="1101674"/>
                    <a:pt x="3906387" y="1147970"/>
                    <a:pt x="3845183" y="1196619"/>
                  </a:cubicBezTo>
                  <a:cubicBezTo>
                    <a:pt x="3868723" y="1251546"/>
                    <a:pt x="3891478" y="1308042"/>
                    <a:pt x="3917372" y="1362969"/>
                  </a:cubicBezTo>
                  <a:cubicBezTo>
                    <a:pt x="3920511" y="1370031"/>
                    <a:pt x="3936205" y="1373954"/>
                    <a:pt x="3945620" y="1373954"/>
                  </a:cubicBezTo>
                  <a:cubicBezTo>
                    <a:pt x="4010748" y="1371600"/>
                    <a:pt x="4049981" y="1394356"/>
                    <a:pt x="4065675" y="1444574"/>
                  </a:cubicBezTo>
                  <a:cubicBezTo>
                    <a:pt x="4081368" y="1494008"/>
                    <a:pt x="4060967" y="1533241"/>
                    <a:pt x="4005255" y="1570121"/>
                  </a:cubicBezTo>
                  <a:cubicBezTo>
                    <a:pt x="3997408" y="1575614"/>
                    <a:pt x="3990347" y="1591307"/>
                    <a:pt x="3991916" y="1600723"/>
                  </a:cubicBezTo>
                  <a:cubicBezTo>
                    <a:pt x="4000547" y="1650942"/>
                    <a:pt x="4010748" y="1700376"/>
                    <a:pt x="4023303" y="1749810"/>
                  </a:cubicBezTo>
                  <a:cubicBezTo>
                    <a:pt x="4025657" y="1759226"/>
                    <a:pt x="4040565" y="1770211"/>
                    <a:pt x="4050766" y="1772565"/>
                  </a:cubicBezTo>
                  <a:cubicBezTo>
                    <a:pt x="4107262" y="1782766"/>
                    <a:pt x="4143357" y="1814937"/>
                    <a:pt x="4148065" y="1864371"/>
                  </a:cubicBezTo>
                  <a:cubicBezTo>
                    <a:pt x="4153557" y="1917729"/>
                    <a:pt x="4126094" y="1954608"/>
                    <a:pt x="4069598" y="1975794"/>
                  </a:cubicBezTo>
                  <a:cubicBezTo>
                    <a:pt x="4059397" y="1979718"/>
                    <a:pt x="4047627" y="1994627"/>
                    <a:pt x="4047627" y="2004827"/>
                  </a:cubicBezTo>
                  <a:cubicBezTo>
                    <a:pt x="4045274" y="2054261"/>
                    <a:pt x="4046058" y="2104480"/>
                    <a:pt x="4046843" y="2153914"/>
                  </a:cubicBezTo>
                  <a:cubicBezTo>
                    <a:pt x="4046843" y="2162545"/>
                    <a:pt x="4053905" y="2177454"/>
                    <a:pt x="4059397" y="2178239"/>
                  </a:cubicBezTo>
                  <a:cubicBezTo>
                    <a:pt x="4109616" y="2184516"/>
                    <a:pt x="4134725" y="2219826"/>
                    <a:pt x="4157481" y="2258275"/>
                  </a:cubicBezTo>
                  <a:cubicBezTo>
                    <a:pt x="4156696" y="2271615"/>
                    <a:pt x="4156696" y="2284169"/>
                    <a:pt x="4156696" y="2297508"/>
                  </a:cubicBezTo>
                  <a:close/>
                  <a:moveTo>
                    <a:pt x="2080464" y="3323070"/>
                  </a:moveTo>
                  <a:cubicBezTo>
                    <a:pt x="2763910" y="3324639"/>
                    <a:pt x="3320240" y="2770663"/>
                    <a:pt x="3322593" y="2085648"/>
                  </a:cubicBezTo>
                  <a:cubicBezTo>
                    <a:pt x="3325732" y="1410833"/>
                    <a:pt x="2767049" y="847442"/>
                    <a:pt x="2094588" y="845088"/>
                  </a:cubicBezTo>
                  <a:cubicBezTo>
                    <a:pt x="1407218" y="843518"/>
                    <a:pt x="849320" y="1392786"/>
                    <a:pt x="842257" y="2069170"/>
                  </a:cubicBezTo>
                  <a:cubicBezTo>
                    <a:pt x="835980" y="2743985"/>
                    <a:pt x="1378186" y="3319931"/>
                    <a:pt x="2080464" y="332307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DB5099FE-DF38-47AF-A8E5-9C24CCFEC90C}"/>
                </a:ext>
              </a:extLst>
            </p:cNvPr>
            <p:cNvSpPr/>
            <p:nvPr/>
          </p:nvSpPr>
          <p:spPr>
            <a:xfrm>
              <a:off x="1074122" y="4019019"/>
              <a:ext cx="2832644" cy="2832644"/>
            </a:xfrm>
            <a:custGeom>
              <a:avLst/>
              <a:gdLst>
                <a:gd name="connsiteX0" fmla="*/ 0 w 2832652"/>
                <a:gd name="connsiteY0" fmla="*/ 1348103 h 2832652"/>
                <a:gd name="connsiteX1" fmla="*/ 31387 w 2832652"/>
                <a:gd name="connsiteY1" fmla="*/ 1144089 h 2832652"/>
                <a:gd name="connsiteX2" fmla="*/ 1021638 w 2832652"/>
                <a:gd name="connsiteY2" fmla="*/ 61247 h 2832652"/>
                <a:gd name="connsiteX3" fmla="*/ 2762817 w 2832652"/>
                <a:gd name="connsiteY3" fmla="*/ 957338 h 2832652"/>
                <a:gd name="connsiteX4" fmla="*/ 1749025 w 2832652"/>
                <a:gd name="connsiteY4" fmla="*/ 2796600 h 2832652"/>
                <a:gd name="connsiteX5" fmla="*/ 1516764 w 2832652"/>
                <a:gd name="connsiteY5" fmla="*/ 2831910 h 2832652"/>
                <a:gd name="connsiteX6" fmla="*/ 1490870 w 2832652"/>
                <a:gd name="connsiteY6" fmla="*/ 2838972 h 2832652"/>
                <a:gd name="connsiteX7" fmla="*/ 1349629 w 2832652"/>
                <a:gd name="connsiteY7" fmla="*/ 2838972 h 2832652"/>
                <a:gd name="connsiteX8" fmla="*/ 1311965 w 2832652"/>
                <a:gd name="connsiteY8" fmla="*/ 2830341 h 2832652"/>
                <a:gd name="connsiteX9" fmla="*/ 1096182 w 2832652"/>
                <a:gd name="connsiteY9" fmla="*/ 2796600 h 2832652"/>
                <a:gd name="connsiteX10" fmla="*/ 31387 w 2832652"/>
                <a:gd name="connsiteY10" fmla="*/ 1693357 h 2832652"/>
                <a:gd name="connsiteX11" fmla="*/ 0 w 2832652"/>
                <a:gd name="connsiteY11" fmla="*/ 1489343 h 2832652"/>
                <a:gd name="connsiteX12" fmla="*/ 0 w 2832652"/>
                <a:gd name="connsiteY12" fmla="*/ 1348103 h 2832652"/>
                <a:gd name="connsiteX13" fmla="*/ 440984 w 2832652"/>
                <a:gd name="connsiteY13" fmla="*/ 1418723 h 2832652"/>
                <a:gd name="connsiteX14" fmla="*/ 1423388 w 2832652"/>
                <a:gd name="connsiteY14" fmla="*/ 2399558 h 2832652"/>
                <a:gd name="connsiteX15" fmla="*/ 2402654 w 2832652"/>
                <a:gd name="connsiteY15" fmla="*/ 1421077 h 2832652"/>
                <a:gd name="connsiteX16" fmla="*/ 1422604 w 2832652"/>
                <a:gd name="connsiteY16" fmla="*/ 439457 h 2832652"/>
                <a:gd name="connsiteX17" fmla="*/ 440984 w 2832652"/>
                <a:gd name="connsiteY17" fmla="*/ 1418723 h 283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2652" h="2832652">
                  <a:moveTo>
                    <a:pt x="0" y="1348103"/>
                  </a:moveTo>
                  <a:cubicBezTo>
                    <a:pt x="10201" y="1279836"/>
                    <a:pt x="16478" y="1210786"/>
                    <a:pt x="31387" y="1144089"/>
                  </a:cubicBezTo>
                  <a:cubicBezTo>
                    <a:pt x="155364" y="594821"/>
                    <a:pt x="484925" y="227597"/>
                    <a:pt x="1021638" y="61247"/>
                  </a:cubicBezTo>
                  <a:cubicBezTo>
                    <a:pt x="1741963" y="-161599"/>
                    <a:pt x="2518785" y="243290"/>
                    <a:pt x="2762817" y="957338"/>
                  </a:cubicBezTo>
                  <a:cubicBezTo>
                    <a:pt x="3034312" y="1751422"/>
                    <a:pt x="2565865" y="2602787"/>
                    <a:pt x="1749025" y="2796600"/>
                  </a:cubicBezTo>
                  <a:cubicBezTo>
                    <a:pt x="1672913" y="2814648"/>
                    <a:pt x="1594446" y="2820140"/>
                    <a:pt x="1516764" y="2831910"/>
                  </a:cubicBezTo>
                  <a:cubicBezTo>
                    <a:pt x="1508132" y="2833479"/>
                    <a:pt x="1499501" y="2836618"/>
                    <a:pt x="1490870" y="2838972"/>
                  </a:cubicBezTo>
                  <a:cubicBezTo>
                    <a:pt x="1443790" y="2838972"/>
                    <a:pt x="1396709" y="2838972"/>
                    <a:pt x="1349629" y="2838972"/>
                  </a:cubicBezTo>
                  <a:cubicBezTo>
                    <a:pt x="1337075" y="2835833"/>
                    <a:pt x="1324520" y="2832695"/>
                    <a:pt x="1311965" y="2830341"/>
                  </a:cubicBezTo>
                  <a:cubicBezTo>
                    <a:pt x="1239776" y="2819356"/>
                    <a:pt x="1166017" y="2815432"/>
                    <a:pt x="1096182" y="2796600"/>
                  </a:cubicBezTo>
                  <a:cubicBezTo>
                    <a:pt x="522589" y="2641236"/>
                    <a:pt x="164780" y="2274011"/>
                    <a:pt x="31387" y="1693357"/>
                  </a:cubicBezTo>
                  <a:cubicBezTo>
                    <a:pt x="15693" y="1626660"/>
                    <a:pt x="10201" y="1557609"/>
                    <a:pt x="0" y="1489343"/>
                  </a:cubicBezTo>
                  <a:cubicBezTo>
                    <a:pt x="0" y="1442263"/>
                    <a:pt x="0" y="1395183"/>
                    <a:pt x="0" y="1348103"/>
                  </a:cubicBezTo>
                  <a:close/>
                  <a:moveTo>
                    <a:pt x="440984" y="1418723"/>
                  </a:moveTo>
                  <a:cubicBezTo>
                    <a:pt x="440984" y="1957005"/>
                    <a:pt x="885106" y="2400343"/>
                    <a:pt x="1423388" y="2399558"/>
                  </a:cubicBezTo>
                  <a:cubicBezTo>
                    <a:pt x="1961671" y="2398774"/>
                    <a:pt x="2401870" y="1958574"/>
                    <a:pt x="2402654" y="1421077"/>
                  </a:cubicBezTo>
                  <a:cubicBezTo>
                    <a:pt x="2403439" y="881225"/>
                    <a:pt x="1964025" y="440241"/>
                    <a:pt x="1422604" y="439457"/>
                  </a:cubicBezTo>
                  <a:cubicBezTo>
                    <a:pt x="883536" y="437103"/>
                    <a:pt x="440984" y="879656"/>
                    <a:pt x="440984" y="1418723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61661DA9-4636-47E1-BF31-AC97FDBF2FC1}"/>
                </a:ext>
              </a:extLst>
            </p:cNvPr>
            <p:cNvSpPr/>
            <p:nvPr/>
          </p:nvSpPr>
          <p:spPr>
            <a:xfrm>
              <a:off x="5963376" y="1"/>
              <a:ext cx="3311292" cy="251093"/>
            </a:xfrm>
            <a:custGeom>
              <a:avLst/>
              <a:gdLst>
                <a:gd name="connsiteX0" fmla="*/ 3098655 w 3311299"/>
                <a:gd name="connsiteY0" fmla="*/ 0 h 251093"/>
                <a:gd name="connsiteX1" fmla="*/ 3145735 w 3311299"/>
                <a:gd name="connsiteY1" fmla="*/ 17263 h 251093"/>
                <a:gd name="connsiteX2" fmla="*/ 3312870 w 3311299"/>
                <a:gd name="connsiteY2" fmla="*/ 254233 h 251093"/>
                <a:gd name="connsiteX3" fmla="*/ 0 w 3311299"/>
                <a:gd name="connsiteY3" fmla="*/ 254233 h 251093"/>
                <a:gd name="connsiteX4" fmla="*/ 12555 w 3311299"/>
                <a:gd name="connsiteY4" fmla="*/ 183612 h 251093"/>
                <a:gd name="connsiteX5" fmla="*/ 170273 w 3311299"/>
                <a:gd name="connsiteY5" fmla="*/ 18832 h 251093"/>
                <a:gd name="connsiteX6" fmla="*/ 203229 w 3311299"/>
                <a:gd name="connsiteY6" fmla="*/ 0 h 251093"/>
                <a:gd name="connsiteX7" fmla="*/ 3098655 w 3311299"/>
                <a:gd name="connsiteY7" fmla="*/ 0 h 25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299" h="251093">
                  <a:moveTo>
                    <a:pt x="3098655" y="0"/>
                  </a:moveTo>
                  <a:cubicBezTo>
                    <a:pt x="3114348" y="5493"/>
                    <a:pt x="3130042" y="11770"/>
                    <a:pt x="3145735" y="17263"/>
                  </a:cubicBezTo>
                  <a:cubicBezTo>
                    <a:pt x="3248526" y="52573"/>
                    <a:pt x="3323070" y="157718"/>
                    <a:pt x="3312870" y="254233"/>
                  </a:cubicBezTo>
                  <a:cubicBezTo>
                    <a:pt x="2211196" y="254233"/>
                    <a:pt x="1109521" y="254233"/>
                    <a:pt x="0" y="254233"/>
                  </a:cubicBezTo>
                  <a:cubicBezTo>
                    <a:pt x="3923" y="229908"/>
                    <a:pt x="5493" y="205583"/>
                    <a:pt x="12555" y="183612"/>
                  </a:cubicBezTo>
                  <a:cubicBezTo>
                    <a:pt x="38449" y="103576"/>
                    <a:pt x="97299" y="54142"/>
                    <a:pt x="170273" y="18832"/>
                  </a:cubicBezTo>
                  <a:cubicBezTo>
                    <a:pt x="181259" y="13339"/>
                    <a:pt x="192244" y="6277"/>
                    <a:pt x="203229" y="0"/>
                  </a:cubicBezTo>
                  <a:cubicBezTo>
                    <a:pt x="1168371" y="0"/>
                    <a:pt x="2133513" y="0"/>
                    <a:pt x="3098655" y="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7E4BCB4A-C222-4989-8417-F27FBAE19F1C}"/>
                </a:ext>
              </a:extLst>
            </p:cNvPr>
            <p:cNvSpPr/>
            <p:nvPr/>
          </p:nvSpPr>
          <p:spPr>
            <a:xfrm>
              <a:off x="1423059" y="355456"/>
              <a:ext cx="9211982" cy="5272955"/>
            </a:xfrm>
            <a:custGeom>
              <a:avLst/>
              <a:gdLst>
                <a:gd name="connsiteX0" fmla="*/ 2967071 w 9212004"/>
                <a:gd name="connsiteY0" fmla="*/ 2325757 h 5272970"/>
                <a:gd name="connsiteX1" fmla="*/ 3215811 w 9212004"/>
                <a:gd name="connsiteY1" fmla="*/ 2265337 h 5272970"/>
                <a:gd name="connsiteX2" fmla="*/ 3876501 w 9212004"/>
                <a:gd name="connsiteY2" fmla="*/ 2101342 h 5272970"/>
                <a:gd name="connsiteX3" fmla="*/ 3936136 w 9212004"/>
                <a:gd name="connsiteY3" fmla="*/ 2045630 h 5272970"/>
                <a:gd name="connsiteX4" fmla="*/ 4532484 w 9212004"/>
                <a:gd name="connsiteY4" fmla="*/ 42372 h 5272970"/>
                <a:gd name="connsiteX5" fmla="*/ 4590549 w 9212004"/>
                <a:gd name="connsiteY5" fmla="*/ 785 h 5272970"/>
                <a:gd name="connsiteX6" fmla="*/ 7788072 w 9212004"/>
                <a:gd name="connsiteY6" fmla="*/ 0 h 5272970"/>
                <a:gd name="connsiteX7" fmla="*/ 7847707 w 9212004"/>
                <a:gd name="connsiteY7" fmla="*/ 54142 h 5272970"/>
                <a:gd name="connsiteX8" fmla="*/ 8130188 w 9212004"/>
                <a:gd name="connsiteY8" fmla="*/ 1289995 h 5272970"/>
                <a:gd name="connsiteX9" fmla="*/ 8252596 w 9212004"/>
                <a:gd name="connsiteY9" fmla="*/ 1931853 h 5272970"/>
                <a:gd name="connsiteX10" fmla="*/ 8279274 w 9212004"/>
                <a:gd name="connsiteY10" fmla="*/ 2164900 h 5272970"/>
                <a:gd name="connsiteX11" fmla="*/ 8317723 w 9212004"/>
                <a:gd name="connsiteY11" fmla="*/ 2212764 h 5272970"/>
                <a:gd name="connsiteX12" fmla="*/ 9087482 w 9212004"/>
                <a:gd name="connsiteY12" fmla="*/ 2614515 h 5272970"/>
                <a:gd name="connsiteX13" fmla="*/ 9181643 w 9212004"/>
                <a:gd name="connsiteY13" fmla="*/ 2696905 h 5272970"/>
                <a:gd name="connsiteX14" fmla="*/ 9213029 w 9212004"/>
                <a:gd name="connsiteY14" fmla="*/ 2778510 h 5272970"/>
                <a:gd name="connsiteX15" fmla="*/ 9204398 w 9212004"/>
                <a:gd name="connsiteY15" fmla="*/ 2858546 h 5272970"/>
                <a:gd name="connsiteX16" fmla="*/ 9173012 w 9212004"/>
                <a:gd name="connsiteY16" fmla="*/ 2831868 h 5272970"/>
                <a:gd name="connsiteX17" fmla="*/ 8093308 w 9212004"/>
                <a:gd name="connsiteY17" fmla="*/ 2251213 h 5272970"/>
                <a:gd name="connsiteX18" fmla="*/ 7422417 w 9212004"/>
                <a:gd name="connsiteY18" fmla="*/ 2214334 h 5272970"/>
                <a:gd name="connsiteX19" fmla="*/ 6687183 w 9212004"/>
                <a:gd name="connsiteY19" fmla="*/ 2390099 h 5272970"/>
                <a:gd name="connsiteX20" fmla="*/ 5991182 w 9212004"/>
                <a:gd name="connsiteY20" fmla="*/ 2896210 h 5272970"/>
                <a:gd name="connsiteX21" fmla="*/ 5423082 w 9212004"/>
                <a:gd name="connsiteY21" fmla="*/ 4059873 h 5272970"/>
                <a:gd name="connsiteX22" fmla="*/ 5402681 w 9212004"/>
                <a:gd name="connsiteY22" fmla="*/ 4653867 h 5272970"/>
                <a:gd name="connsiteX23" fmla="*/ 5557261 w 9212004"/>
                <a:gd name="connsiteY23" fmla="*/ 5254139 h 5272970"/>
                <a:gd name="connsiteX24" fmla="*/ 5565892 w 9212004"/>
                <a:gd name="connsiteY24" fmla="*/ 5279248 h 5272970"/>
                <a:gd name="connsiteX25" fmla="*/ 2571598 w 9212004"/>
                <a:gd name="connsiteY25" fmla="*/ 5279248 h 5272970"/>
                <a:gd name="connsiteX26" fmla="*/ 2579445 w 9212004"/>
                <a:gd name="connsiteY26" fmla="*/ 5189011 h 5272970"/>
                <a:gd name="connsiteX27" fmla="*/ 2216928 w 9212004"/>
                <a:gd name="connsiteY27" fmla="*/ 4095968 h 5272970"/>
                <a:gd name="connsiteX28" fmla="*/ 1249432 w 9212004"/>
                <a:gd name="connsiteY28" fmla="*/ 3587503 h 5272970"/>
                <a:gd name="connsiteX29" fmla="*/ 373742 w 9212004"/>
                <a:gd name="connsiteY29" fmla="*/ 3715404 h 5272970"/>
                <a:gd name="connsiteX30" fmla="*/ 177575 w 9212004"/>
                <a:gd name="connsiteY30" fmla="*/ 3829181 h 5272970"/>
                <a:gd name="connsiteX31" fmla="*/ 1025 w 9212004"/>
                <a:gd name="connsiteY31" fmla="*/ 3971991 h 5272970"/>
                <a:gd name="connsiteX32" fmla="*/ 2594 w 9212004"/>
                <a:gd name="connsiteY32" fmla="*/ 3839381 h 5272970"/>
                <a:gd name="connsiteX33" fmla="*/ 38689 w 9212004"/>
                <a:gd name="connsiteY33" fmla="*/ 3800148 h 5272970"/>
                <a:gd name="connsiteX34" fmla="*/ 678194 w 9212004"/>
                <a:gd name="connsiteY34" fmla="*/ 3498836 h 5272970"/>
                <a:gd name="connsiteX35" fmla="*/ 882207 w 9212004"/>
                <a:gd name="connsiteY35" fmla="*/ 3460387 h 5272970"/>
                <a:gd name="connsiteX36" fmla="*/ 916733 w 9212004"/>
                <a:gd name="connsiteY36" fmla="*/ 3426646 h 5272970"/>
                <a:gd name="connsiteX37" fmla="*/ 989707 w 9212004"/>
                <a:gd name="connsiteY37" fmla="*/ 3097870 h 5272970"/>
                <a:gd name="connsiteX38" fmla="*/ 1216476 w 9212004"/>
                <a:gd name="connsiteY38" fmla="*/ 2806758 h 5272970"/>
                <a:gd name="connsiteX39" fmla="*/ 1538190 w 9212004"/>
                <a:gd name="connsiteY39" fmla="*/ 2698474 h 5272970"/>
                <a:gd name="connsiteX40" fmla="*/ 2423296 w 9212004"/>
                <a:gd name="connsiteY40" fmla="*/ 2480336 h 5272970"/>
                <a:gd name="connsiteX41" fmla="*/ 2471160 w 9212004"/>
                <a:gd name="connsiteY41" fmla="*/ 2416778 h 5272970"/>
                <a:gd name="connsiteX42" fmla="*/ 2470376 w 9212004"/>
                <a:gd name="connsiteY42" fmla="*/ 753282 h 5272970"/>
                <a:gd name="connsiteX43" fmla="*/ 2471160 w 9212004"/>
                <a:gd name="connsiteY43" fmla="*/ 710125 h 5272970"/>
                <a:gd name="connsiteX44" fmla="*/ 2511963 w 9212004"/>
                <a:gd name="connsiteY44" fmla="*/ 673245 h 5272970"/>
                <a:gd name="connsiteX45" fmla="*/ 2582583 w 9212004"/>
                <a:gd name="connsiteY45" fmla="*/ 674030 h 5272970"/>
                <a:gd name="connsiteX46" fmla="*/ 2621817 w 9212004"/>
                <a:gd name="connsiteY46" fmla="*/ 633227 h 5272970"/>
                <a:gd name="connsiteX47" fmla="*/ 2620247 w 9212004"/>
                <a:gd name="connsiteY47" fmla="*/ 91806 h 5272970"/>
                <a:gd name="connsiteX48" fmla="*/ 2666543 w 9212004"/>
                <a:gd name="connsiteY48" fmla="*/ 45511 h 5272970"/>
                <a:gd name="connsiteX49" fmla="*/ 2818769 w 9212004"/>
                <a:gd name="connsiteY49" fmla="*/ 46295 h 5272970"/>
                <a:gd name="connsiteX50" fmla="*/ 2821123 w 9212004"/>
                <a:gd name="connsiteY50" fmla="*/ 96514 h 5272970"/>
                <a:gd name="connsiteX51" fmla="*/ 2820338 w 9212004"/>
                <a:gd name="connsiteY51" fmla="*/ 622242 h 5272970"/>
                <a:gd name="connsiteX52" fmla="*/ 2864279 w 9212004"/>
                <a:gd name="connsiteY52" fmla="*/ 666968 h 5272970"/>
                <a:gd name="connsiteX53" fmla="*/ 2964717 w 9212004"/>
                <a:gd name="connsiteY53" fmla="*/ 770544 h 5272970"/>
                <a:gd name="connsiteX54" fmla="*/ 2964717 w 9212004"/>
                <a:gd name="connsiteY54" fmla="*/ 2284954 h 5272970"/>
                <a:gd name="connsiteX55" fmla="*/ 2967071 w 9212004"/>
                <a:gd name="connsiteY55" fmla="*/ 2325757 h 5272970"/>
                <a:gd name="connsiteX56" fmla="*/ 4133872 w 9212004"/>
                <a:gd name="connsiteY56" fmla="*/ 2069955 h 5272970"/>
                <a:gd name="connsiteX57" fmla="*/ 4188799 w 9212004"/>
                <a:gd name="connsiteY57" fmla="*/ 2069955 h 5272970"/>
                <a:gd name="connsiteX58" fmla="*/ 4479126 w 9212004"/>
                <a:gd name="connsiteY58" fmla="*/ 2064462 h 5272970"/>
                <a:gd name="connsiteX59" fmla="*/ 6217167 w 9212004"/>
                <a:gd name="connsiteY59" fmla="*/ 2047199 h 5272970"/>
                <a:gd name="connsiteX60" fmla="*/ 6268170 w 9212004"/>
                <a:gd name="connsiteY60" fmla="*/ 1996196 h 5272970"/>
                <a:gd name="connsiteX61" fmla="*/ 6268170 w 9212004"/>
                <a:gd name="connsiteY61" fmla="*/ 179689 h 5272970"/>
                <a:gd name="connsiteX62" fmla="*/ 6218736 w 9212004"/>
                <a:gd name="connsiteY62" fmla="*/ 128686 h 5272970"/>
                <a:gd name="connsiteX63" fmla="*/ 4716096 w 9212004"/>
                <a:gd name="connsiteY63" fmla="*/ 128686 h 5272970"/>
                <a:gd name="connsiteX64" fmla="*/ 4655677 w 9212004"/>
                <a:gd name="connsiteY64" fmla="*/ 175766 h 5272970"/>
                <a:gd name="connsiteX65" fmla="*/ 4193507 w 9212004"/>
                <a:gd name="connsiteY65" fmla="*/ 1854956 h 5272970"/>
                <a:gd name="connsiteX66" fmla="*/ 4133872 w 9212004"/>
                <a:gd name="connsiteY66" fmla="*/ 2069955 h 5272970"/>
                <a:gd name="connsiteX67" fmla="*/ 6388224 w 9212004"/>
                <a:gd name="connsiteY67" fmla="*/ 128686 h 5272970"/>
                <a:gd name="connsiteX68" fmla="*/ 6384301 w 9212004"/>
                <a:gd name="connsiteY68" fmla="*/ 182043 h 5272970"/>
                <a:gd name="connsiteX69" fmla="*/ 6386655 w 9212004"/>
                <a:gd name="connsiteY69" fmla="*/ 476294 h 5272970"/>
                <a:gd name="connsiteX70" fmla="*/ 6388224 w 9212004"/>
                <a:gd name="connsiteY70" fmla="*/ 2002473 h 5272970"/>
                <a:gd name="connsiteX71" fmla="*/ 6434520 w 9212004"/>
                <a:gd name="connsiteY71" fmla="*/ 2047984 h 5272970"/>
                <a:gd name="connsiteX72" fmla="*/ 6748387 w 9212004"/>
                <a:gd name="connsiteY72" fmla="*/ 2040922 h 5272970"/>
                <a:gd name="connsiteX73" fmla="*/ 8069768 w 9212004"/>
                <a:gd name="connsiteY73" fmla="*/ 2023659 h 5272970"/>
                <a:gd name="connsiteX74" fmla="*/ 8109786 w 9212004"/>
                <a:gd name="connsiteY74" fmla="*/ 2021305 h 5272970"/>
                <a:gd name="connsiteX75" fmla="*/ 8109786 w 9212004"/>
                <a:gd name="connsiteY75" fmla="*/ 1977364 h 5272970"/>
                <a:gd name="connsiteX76" fmla="*/ 8002287 w 9212004"/>
                <a:gd name="connsiteY76" fmla="*/ 1340998 h 5272970"/>
                <a:gd name="connsiteX77" fmla="*/ 7733146 w 9212004"/>
                <a:gd name="connsiteY77" fmla="*/ 170273 h 5272970"/>
                <a:gd name="connsiteX78" fmla="*/ 7680573 w 9212004"/>
                <a:gd name="connsiteY78" fmla="*/ 129470 h 5272970"/>
                <a:gd name="connsiteX79" fmla="*/ 6429027 w 9212004"/>
                <a:gd name="connsiteY79" fmla="*/ 129470 h 5272970"/>
                <a:gd name="connsiteX80" fmla="*/ 6388224 w 9212004"/>
                <a:gd name="connsiteY80" fmla="*/ 128686 h 5272970"/>
                <a:gd name="connsiteX81" fmla="*/ 5205730 w 9212004"/>
                <a:gd name="connsiteY81" fmla="*/ 2214334 h 5272970"/>
                <a:gd name="connsiteX82" fmla="*/ 5205730 w 9212004"/>
                <a:gd name="connsiteY82" fmla="*/ 2224534 h 5272970"/>
                <a:gd name="connsiteX83" fmla="*/ 4169967 w 9212004"/>
                <a:gd name="connsiteY83" fmla="*/ 2223750 h 5272970"/>
                <a:gd name="connsiteX84" fmla="*/ 4121318 w 9212004"/>
                <a:gd name="connsiteY84" fmla="*/ 2272399 h 5272970"/>
                <a:gd name="connsiteX85" fmla="*/ 4121318 w 9212004"/>
                <a:gd name="connsiteY85" fmla="*/ 3986899 h 5272970"/>
                <a:gd name="connsiteX86" fmla="*/ 4169967 w 9212004"/>
                <a:gd name="connsiteY86" fmla="*/ 4034764 h 5272970"/>
                <a:gd name="connsiteX87" fmla="*/ 5119416 w 9212004"/>
                <a:gd name="connsiteY87" fmla="*/ 4033979 h 5272970"/>
                <a:gd name="connsiteX88" fmla="*/ 5235547 w 9212004"/>
                <a:gd name="connsiteY88" fmla="*/ 3942958 h 5272970"/>
                <a:gd name="connsiteX89" fmla="*/ 6252477 w 9212004"/>
                <a:gd name="connsiteY89" fmla="*/ 2447380 h 5272970"/>
                <a:gd name="connsiteX90" fmla="*/ 6282294 w 9212004"/>
                <a:gd name="connsiteY90" fmla="*/ 2389315 h 5272970"/>
                <a:gd name="connsiteX91" fmla="*/ 6281509 w 9212004"/>
                <a:gd name="connsiteY91" fmla="*/ 2251998 h 5272970"/>
                <a:gd name="connsiteX92" fmla="*/ 6228937 w 9212004"/>
                <a:gd name="connsiteY92" fmla="*/ 2200994 h 5272970"/>
                <a:gd name="connsiteX93" fmla="*/ 5205730 w 9212004"/>
                <a:gd name="connsiteY93" fmla="*/ 2214334 h 5272970"/>
                <a:gd name="connsiteX94" fmla="*/ 2887035 w 9212004"/>
                <a:gd name="connsiteY94" fmla="*/ 3486281 h 5272970"/>
                <a:gd name="connsiteX95" fmla="*/ 2887035 w 9212004"/>
                <a:gd name="connsiteY95" fmla="*/ 2762032 h 5272970"/>
                <a:gd name="connsiteX96" fmla="*/ 2796798 w 9212004"/>
                <a:gd name="connsiteY96" fmla="*/ 2832652 h 5272970"/>
                <a:gd name="connsiteX97" fmla="*/ 2796798 w 9212004"/>
                <a:gd name="connsiteY97" fmla="*/ 3420369 h 5272970"/>
                <a:gd name="connsiteX98" fmla="*/ 2876049 w 9212004"/>
                <a:gd name="connsiteY98" fmla="*/ 3490204 h 5272970"/>
                <a:gd name="connsiteX99" fmla="*/ 2887035 w 9212004"/>
                <a:gd name="connsiteY99" fmla="*/ 3486281 h 5272970"/>
                <a:gd name="connsiteX100" fmla="*/ 2991396 w 9212004"/>
                <a:gd name="connsiteY100" fmla="*/ 3488635 h 5272970"/>
                <a:gd name="connsiteX101" fmla="*/ 3023567 w 9212004"/>
                <a:gd name="connsiteY101" fmla="*/ 3490989 h 5272970"/>
                <a:gd name="connsiteX102" fmla="*/ 3082417 w 9212004"/>
                <a:gd name="connsiteY102" fmla="*/ 3435278 h 5272970"/>
                <a:gd name="connsiteX103" fmla="*/ 3083202 w 9212004"/>
                <a:gd name="connsiteY103" fmla="*/ 2773018 h 5272970"/>
                <a:gd name="connsiteX104" fmla="*/ 3037691 w 9212004"/>
                <a:gd name="connsiteY104" fmla="*/ 2725153 h 5272970"/>
                <a:gd name="connsiteX105" fmla="*/ 2991396 w 9212004"/>
                <a:gd name="connsiteY105" fmla="*/ 2770663 h 5272970"/>
                <a:gd name="connsiteX106" fmla="*/ 2992180 w 9212004"/>
                <a:gd name="connsiteY106" fmla="*/ 3350533 h 5272970"/>
                <a:gd name="connsiteX107" fmla="*/ 2991396 w 9212004"/>
                <a:gd name="connsiteY107" fmla="*/ 3488635 h 5272970"/>
                <a:gd name="connsiteX108" fmla="*/ 2590430 w 9212004"/>
                <a:gd name="connsiteY108" fmla="*/ 3144166 h 5272970"/>
                <a:gd name="connsiteX109" fmla="*/ 2589645 w 9212004"/>
                <a:gd name="connsiteY109" fmla="*/ 3453325 h 5272970"/>
                <a:gd name="connsiteX110" fmla="*/ 2635156 w 9212004"/>
                <a:gd name="connsiteY110" fmla="*/ 3491773 h 5272970"/>
                <a:gd name="connsiteX111" fmla="*/ 2682236 w 9212004"/>
                <a:gd name="connsiteY111" fmla="*/ 3454110 h 5272970"/>
                <a:gd name="connsiteX112" fmla="*/ 2682236 w 9212004"/>
                <a:gd name="connsiteY112" fmla="*/ 2835006 h 5272970"/>
                <a:gd name="connsiteX113" fmla="*/ 2636725 w 9212004"/>
                <a:gd name="connsiteY113" fmla="*/ 2795773 h 5272970"/>
                <a:gd name="connsiteX114" fmla="*/ 2590430 w 9212004"/>
                <a:gd name="connsiteY114" fmla="*/ 2834222 h 5272970"/>
                <a:gd name="connsiteX115" fmla="*/ 2590430 w 9212004"/>
                <a:gd name="connsiteY115" fmla="*/ 3144166 h 5272970"/>
                <a:gd name="connsiteX116" fmla="*/ 2493916 w 9212004"/>
                <a:gd name="connsiteY116" fmla="*/ 3484712 h 5272970"/>
                <a:gd name="connsiteX117" fmla="*/ 2493916 w 9212004"/>
                <a:gd name="connsiteY117" fmla="*/ 3449401 h 5272970"/>
                <a:gd name="connsiteX118" fmla="*/ 2494701 w 9212004"/>
                <a:gd name="connsiteY118" fmla="*/ 2866393 h 5272970"/>
                <a:gd name="connsiteX119" fmla="*/ 2451544 w 9212004"/>
                <a:gd name="connsiteY119" fmla="*/ 2821667 h 5272970"/>
                <a:gd name="connsiteX120" fmla="*/ 2402894 w 9212004"/>
                <a:gd name="connsiteY120" fmla="*/ 2866393 h 5272970"/>
                <a:gd name="connsiteX121" fmla="*/ 2403679 w 9212004"/>
                <a:gd name="connsiteY121" fmla="*/ 3421938 h 5272970"/>
                <a:gd name="connsiteX122" fmla="*/ 2482146 w 9212004"/>
                <a:gd name="connsiteY122" fmla="*/ 3490989 h 5272970"/>
                <a:gd name="connsiteX123" fmla="*/ 2493916 w 9212004"/>
                <a:gd name="connsiteY123" fmla="*/ 3484712 h 5272970"/>
                <a:gd name="connsiteX124" fmla="*/ 2287548 w 9212004"/>
                <a:gd name="connsiteY124" fmla="*/ 3487850 h 5272970"/>
                <a:gd name="connsiteX125" fmla="*/ 2289902 w 9212004"/>
                <a:gd name="connsiteY125" fmla="*/ 3454894 h 5272970"/>
                <a:gd name="connsiteX126" fmla="*/ 2290687 w 9212004"/>
                <a:gd name="connsiteY126" fmla="*/ 2914258 h 5272970"/>
                <a:gd name="connsiteX127" fmla="*/ 2245961 w 9212004"/>
                <a:gd name="connsiteY127" fmla="*/ 2875024 h 5272970"/>
                <a:gd name="connsiteX128" fmla="*/ 2198881 w 9212004"/>
                <a:gd name="connsiteY128" fmla="*/ 2916612 h 5272970"/>
                <a:gd name="connsiteX129" fmla="*/ 2199665 w 9212004"/>
                <a:gd name="connsiteY129" fmla="*/ 3418015 h 5272970"/>
                <a:gd name="connsiteX130" fmla="*/ 2287548 w 9212004"/>
                <a:gd name="connsiteY130" fmla="*/ 3487850 h 5272970"/>
                <a:gd name="connsiteX131" fmla="*/ 1814393 w 9212004"/>
                <a:gd name="connsiteY131" fmla="*/ 2958984 h 5272970"/>
                <a:gd name="connsiteX132" fmla="*/ 1814393 w 9212004"/>
                <a:gd name="connsiteY132" fmla="*/ 3488635 h 5272970"/>
                <a:gd name="connsiteX133" fmla="*/ 1836364 w 9212004"/>
                <a:gd name="connsiteY133" fmla="*/ 3491773 h 5272970"/>
                <a:gd name="connsiteX134" fmla="*/ 1903845 w 9212004"/>
                <a:gd name="connsiteY134" fmla="*/ 3429000 h 5272970"/>
                <a:gd name="connsiteX135" fmla="*/ 1903845 w 9212004"/>
                <a:gd name="connsiteY135" fmla="*/ 3029604 h 5272970"/>
                <a:gd name="connsiteX136" fmla="*/ 1814393 w 9212004"/>
                <a:gd name="connsiteY136" fmla="*/ 2958984 h 5272970"/>
                <a:gd name="connsiteX137" fmla="*/ 2084319 w 9212004"/>
                <a:gd name="connsiteY137" fmla="*/ 2915827 h 5272970"/>
                <a:gd name="connsiteX138" fmla="*/ 2058425 w 9212004"/>
                <a:gd name="connsiteY138" fmla="*/ 2913473 h 5272970"/>
                <a:gd name="connsiteX139" fmla="*/ 1995651 w 9212004"/>
                <a:gd name="connsiteY139" fmla="*/ 2972323 h 5272970"/>
                <a:gd name="connsiteX140" fmla="*/ 1995651 w 9212004"/>
                <a:gd name="connsiteY140" fmla="*/ 3418015 h 5272970"/>
                <a:gd name="connsiteX141" fmla="*/ 2075688 w 9212004"/>
                <a:gd name="connsiteY141" fmla="*/ 3489420 h 5272970"/>
                <a:gd name="connsiteX142" fmla="*/ 2084319 w 9212004"/>
                <a:gd name="connsiteY142" fmla="*/ 3483927 h 5272970"/>
                <a:gd name="connsiteX143" fmla="*/ 2084319 w 9212004"/>
                <a:gd name="connsiteY143" fmla="*/ 2915827 h 5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212004" h="5272970">
                  <a:moveTo>
                    <a:pt x="2967071" y="2325757"/>
                  </a:moveTo>
                  <a:cubicBezTo>
                    <a:pt x="3054169" y="2304571"/>
                    <a:pt x="3134990" y="2285739"/>
                    <a:pt x="3215811" y="2265337"/>
                  </a:cubicBezTo>
                  <a:cubicBezTo>
                    <a:pt x="3436302" y="2210410"/>
                    <a:pt x="3656009" y="2154699"/>
                    <a:pt x="3876501" y="2101342"/>
                  </a:cubicBezTo>
                  <a:cubicBezTo>
                    <a:pt x="3909457" y="2093495"/>
                    <a:pt x="3925935" y="2079371"/>
                    <a:pt x="3936136" y="2045630"/>
                  </a:cubicBezTo>
                  <a:cubicBezTo>
                    <a:pt x="4134657" y="1377877"/>
                    <a:pt x="4333963" y="710125"/>
                    <a:pt x="4532484" y="42372"/>
                  </a:cubicBezTo>
                  <a:cubicBezTo>
                    <a:pt x="4541900" y="9416"/>
                    <a:pt x="4557593" y="785"/>
                    <a:pt x="4590549" y="785"/>
                  </a:cubicBezTo>
                  <a:cubicBezTo>
                    <a:pt x="5656129" y="1569"/>
                    <a:pt x="6722493" y="1569"/>
                    <a:pt x="7788072" y="0"/>
                  </a:cubicBezTo>
                  <a:cubicBezTo>
                    <a:pt x="7831229" y="0"/>
                    <a:pt x="7840645" y="21186"/>
                    <a:pt x="7847707" y="54142"/>
                  </a:cubicBezTo>
                  <a:cubicBezTo>
                    <a:pt x="7941867" y="466093"/>
                    <a:pt x="8039951" y="877259"/>
                    <a:pt x="8130188" y="1289995"/>
                  </a:cubicBezTo>
                  <a:cubicBezTo>
                    <a:pt x="8177268" y="1502640"/>
                    <a:pt x="8214148" y="1717639"/>
                    <a:pt x="8252596" y="1931853"/>
                  </a:cubicBezTo>
                  <a:cubicBezTo>
                    <a:pt x="8266720" y="2008751"/>
                    <a:pt x="8272998" y="2087217"/>
                    <a:pt x="8279274" y="2164900"/>
                  </a:cubicBezTo>
                  <a:cubicBezTo>
                    <a:pt x="8281629" y="2193932"/>
                    <a:pt x="8290260" y="2204918"/>
                    <a:pt x="8317723" y="2212764"/>
                  </a:cubicBezTo>
                  <a:cubicBezTo>
                    <a:pt x="8600988" y="2294370"/>
                    <a:pt x="8857575" y="2428548"/>
                    <a:pt x="9087482" y="2614515"/>
                  </a:cubicBezTo>
                  <a:cubicBezTo>
                    <a:pt x="9119654" y="2641193"/>
                    <a:pt x="9149471" y="2671011"/>
                    <a:pt x="9181643" y="2696905"/>
                  </a:cubicBezTo>
                  <a:cubicBezTo>
                    <a:pt x="9209891" y="2718875"/>
                    <a:pt x="9218523" y="2744770"/>
                    <a:pt x="9213029" y="2778510"/>
                  </a:cubicBezTo>
                  <a:cubicBezTo>
                    <a:pt x="9209106" y="2802835"/>
                    <a:pt x="9207537" y="2827160"/>
                    <a:pt x="9204398" y="2858546"/>
                  </a:cubicBezTo>
                  <a:cubicBezTo>
                    <a:pt x="9191844" y="2847561"/>
                    <a:pt x="9181643" y="2839714"/>
                    <a:pt x="9173012" y="2831868"/>
                  </a:cubicBezTo>
                  <a:cubicBezTo>
                    <a:pt x="8866991" y="2538402"/>
                    <a:pt x="8509967" y="2339881"/>
                    <a:pt x="8093308" y="2251213"/>
                  </a:cubicBezTo>
                  <a:cubicBezTo>
                    <a:pt x="7872031" y="2204133"/>
                    <a:pt x="7647617" y="2197071"/>
                    <a:pt x="7422417" y="2214334"/>
                  </a:cubicBezTo>
                  <a:cubicBezTo>
                    <a:pt x="7168184" y="2233950"/>
                    <a:pt x="6922583" y="2291231"/>
                    <a:pt x="6687183" y="2390099"/>
                  </a:cubicBezTo>
                  <a:cubicBezTo>
                    <a:pt x="6415687" y="2504661"/>
                    <a:pt x="6192842" y="2685919"/>
                    <a:pt x="5991182" y="2896210"/>
                  </a:cubicBezTo>
                  <a:cubicBezTo>
                    <a:pt x="5677315" y="3223417"/>
                    <a:pt x="5490564" y="3611828"/>
                    <a:pt x="5423082" y="4059873"/>
                  </a:cubicBezTo>
                  <a:cubicBezTo>
                    <a:pt x="5393265" y="4257610"/>
                    <a:pt x="5382280" y="4455346"/>
                    <a:pt x="5402681" y="4653867"/>
                  </a:cubicBezTo>
                  <a:cubicBezTo>
                    <a:pt x="5423867" y="4861020"/>
                    <a:pt x="5471732" y="5062679"/>
                    <a:pt x="5557261" y="5254139"/>
                  </a:cubicBezTo>
                  <a:cubicBezTo>
                    <a:pt x="5560399" y="5261200"/>
                    <a:pt x="5561969" y="5268263"/>
                    <a:pt x="5565892" y="5279248"/>
                  </a:cubicBezTo>
                  <a:cubicBezTo>
                    <a:pt x="4567009" y="5279248"/>
                    <a:pt x="3571265" y="5279248"/>
                    <a:pt x="2571598" y="5279248"/>
                  </a:cubicBezTo>
                  <a:cubicBezTo>
                    <a:pt x="2574737" y="5247861"/>
                    <a:pt x="2577091" y="5218829"/>
                    <a:pt x="2579445" y="5189011"/>
                  </a:cubicBezTo>
                  <a:cubicBezTo>
                    <a:pt x="2613970" y="4773137"/>
                    <a:pt x="2482930" y="4411405"/>
                    <a:pt x="2216928" y="4095968"/>
                  </a:cubicBezTo>
                  <a:cubicBezTo>
                    <a:pt x="1964265" y="3796225"/>
                    <a:pt x="1637843" y="3632229"/>
                    <a:pt x="1249432" y="3587503"/>
                  </a:cubicBezTo>
                  <a:cubicBezTo>
                    <a:pt x="945765" y="3552193"/>
                    <a:pt x="652300" y="3585934"/>
                    <a:pt x="373742" y="3715404"/>
                  </a:cubicBezTo>
                  <a:cubicBezTo>
                    <a:pt x="305476" y="3747576"/>
                    <a:pt x="239564" y="3786024"/>
                    <a:pt x="177575" y="3829181"/>
                  </a:cubicBezTo>
                  <a:cubicBezTo>
                    <a:pt x="116371" y="3870768"/>
                    <a:pt x="61444" y="3921772"/>
                    <a:pt x="1025" y="3971991"/>
                  </a:cubicBezTo>
                  <a:cubicBezTo>
                    <a:pt x="1025" y="3928049"/>
                    <a:pt x="-2114" y="3883323"/>
                    <a:pt x="2594" y="3839381"/>
                  </a:cubicBezTo>
                  <a:cubicBezTo>
                    <a:pt x="4164" y="3825257"/>
                    <a:pt x="24565" y="3811918"/>
                    <a:pt x="38689" y="3800148"/>
                  </a:cubicBezTo>
                  <a:cubicBezTo>
                    <a:pt x="227794" y="3648707"/>
                    <a:pt x="444362" y="3555332"/>
                    <a:pt x="678194" y="3498836"/>
                  </a:cubicBezTo>
                  <a:cubicBezTo>
                    <a:pt x="745675" y="3482358"/>
                    <a:pt x="813941" y="3471372"/>
                    <a:pt x="882207" y="3460387"/>
                  </a:cubicBezTo>
                  <a:cubicBezTo>
                    <a:pt x="904963" y="3456463"/>
                    <a:pt x="912025" y="3447832"/>
                    <a:pt x="916733" y="3426646"/>
                  </a:cubicBezTo>
                  <a:cubicBezTo>
                    <a:pt x="940273" y="3316793"/>
                    <a:pt x="966167" y="3207724"/>
                    <a:pt x="989707" y="3097870"/>
                  </a:cubicBezTo>
                  <a:cubicBezTo>
                    <a:pt x="1018740" y="2964477"/>
                    <a:pt x="1101914" y="2875024"/>
                    <a:pt x="1216476" y="2806758"/>
                  </a:cubicBezTo>
                  <a:cubicBezTo>
                    <a:pt x="1316129" y="2747908"/>
                    <a:pt x="1427552" y="2725153"/>
                    <a:pt x="1538190" y="2698474"/>
                  </a:cubicBezTo>
                  <a:cubicBezTo>
                    <a:pt x="1833225" y="2625500"/>
                    <a:pt x="2128261" y="2550956"/>
                    <a:pt x="2423296" y="2480336"/>
                  </a:cubicBezTo>
                  <a:cubicBezTo>
                    <a:pt x="2462529" y="2470920"/>
                    <a:pt x="2471160" y="2453658"/>
                    <a:pt x="2471160" y="2416778"/>
                  </a:cubicBezTo>
                  <a:cubicBezTo>
                    <a:pt x="2470376" y="1862018"/>
                    <a:pt x="2470376" y="1308042"/>
                    <a:pt x="2470376" y="753282"/>
                  </a:cubicBezTo>
                  <a:cubicBezTo>
                    <a:pt x="2470376" y="739157"/>
                    <a:pt x="2469591" y="724249"/>
                    <a:pt x="2471160" y="710125"/>
                  </a:cubicBezTo>
                  <a:cubicBezTo>
                    <a:pt x="2473515" y="686585"/>
                    <a:pt x="2485285" y="671676"/>
                    <a:pt x="2511963" y="673245"/>
                  </a:cubicBezTo>
                  <a:cubicBezTo>
                    <a:pt x="2535503" y="674030"/>
                    <a:pt x="2559043" y="671676"/>
                    <a:pt x="2582583" y="674030"/>
                  </a:cubicBezTo>
                  <a:cubicBezTo>
                    <a:pt x="2613970" y="677169"/>
                    <a:pt x="2621817" y="663829"/>
                    <a:pt x="2621817" y="633227"/>
                  </a:cubicBezTo>
                  <a:cubicBezTo>
                    <a:pt x="2620247" y="452754"/>
                    <a:pt x="2621817" y="272280"/>
                    <a:pt x="2620247" y="91806"/>
                  </a:cubicBezTo>
                  <a:cubicBezTo>
                    <a:pt x="2620247" y="55711"/>
                    <a:pt x="2629664" y="43157"/>
                    <a:pt x="2666543" y="45511"/>
                  </a:cubicBezTo>
                  <a:cubicBezTo>
                    <a:pt x="2715977" y="48649"/>
                    <a:pt x="2765411" y="46295"/>
                    <a:pt x="2818769" y="46295"/>
                  </a:cubicBezTo>
                  <a:cubicBezTo>
                    <a:pt x="2819553" y="65912"/>
                    <a:pt x="2821123" y="80821"/>
                    <a:pt x="2821123" y="96514"/>
                  </a:cubicBezTo>
                  <a:cubicBezTo>
                    <a:pt x="2821123" y="271495"/>
                    <a:pt x="2821907" y="447261"/>
                    <a:pt x="2820338" y="622242"/>
                  </a:cubicBezTo>
                  <a:cubicBezTo>
                    <a:pt x="2820338" y="655983"/>
                    <a:pt x="2828969" y="666968"/>
                    <a:pt x="2864279" y="666968"/>
                  </a:cubicBezTo>
                  <a:cubicBezTo>
                    <a:pt x="2967071" y="665399"/>
                    <a:pt x="2964717" y="666968"/>
                    <a:pt x="2964717" y="770544"/>
                  </a:cubicBezTo>
                  <a:cubicBezTo>
                    <a:pt x="2963932" y="1275086"/>
                    <a:pt x="2963932" y="1780412"/>
                    <a:pt x="2964717" y="2284954"/>
                  </a:cubicBezTo>
                  <a:cubicBezTo>
                    <a:pt x="2963148" y="2296724"/>
                    <a:pt x="2965501" y="2307709"/>
                    <a:pt x="2967071" y="2325757"/>
                  </a:cubicBezTo>
                  <a:close/>
                  <a:moveTo>
                    <a:pt x="4133872" y="2069955"/>
                  </a:moveTo>
                  <a:cubicBezTo>
                    <a:pt x="4158197" y="2069955"/>
                    <a:pt x="4173106" y="2069955"/>
                    <a:pt x="4188799" y="2069955"/>
                  </a:cubicBezTo>
                  <a:cubicBezTo>
                    <a:pt x="4285313" y="2068385"/>
                    <a:pt x="4382612" y="2065247"/>
                    <a:pt x="4479126" y="2064462"/>
                  </a:cubicBezTo>
                  <a:cubicBezTo>
                    <a:pt x="5058212" y="2058185"/>
                    <a:pt x="5637297" y="2051907"/>
                    <a:pt x="6217167" y="2047199"/>
                  </a:cubicBezTo>
                  <a:cubicBezTo>
                    <a:pt x="6256400" y="2047199"/>
                    <a:pt x="6268170" y="2036214"/>
                    <a:pt x="6268170" y="1996196"/>
                  </a:cubicBezTo>
                  <a:cubicBezTo>
                    <a:pt x="6266601" y="1390432"/>
                    <a:pt x="6267385" y="785453"/>
                    <a:pt x="6268170" y="179689"/>
                  </a:cubicBezTo>
                  <a:cubicBezTo>
                    <a:pt x="6268170" y="141240"/>
                    <a:pt x="6259539" y="128686"/>
                    <a:pt x="6218736" y="128686"/>
                  </a:cubicBezTo>
                  <a:cubicBezTo>
                    <a:pt x="5718118" y="130255"/>
                    <a:pt x="5216715" y="130255"/>
                    <a:pt x="4716096" y="128686"/>
                  </a:cubicBezTo>
                  <a:cubicBezTo>
                    <a:pt x="4678432" y="128686"/>
                    <a:pt x="4665093" y="140456"/>
                    <a:pt x="4655677" y="175766"/>
                  </a:cubicBezTo>
                  <a:cubicBezTo>
                    <a:pt x="4502667" y="736019"/>
                    <a:pt x="4348087" y="1295487"/>
                    <a:pt x="4193507" y="1854956"/>
                  </a:cubicBezTo>
                  <a:cubicBezTo>
                    <a:pt x="4173106" y="1924006"/>
                    <a:pt x="4155058" y="1993057"/>
                    <a:pt x="4133872" y="2069955"/>
                  </a:cubicBezTo>
                  <a:close/>
                  <a:moveTo>
                    <a:pt x="6388224" y="128686"/>
                  </a:moveTo>
                  <a:cubicBezTo>
                    <a:pt x="6386655" y="149087"/>
                    <a:pt x="6384301" y="165565"/>
                    <a:pt x="6384301" y="182043"/>
                  </a:cubicBezTo>
                  <a:cubicBezTo>
                    <a:pt x="6385086" y="280127"/>
                    <a:pt x="6386655" y="378210"/>
                    <a:pt x="6386655" y="476294"/>
                  </a:cubicBezTo>
                  <a:cubicBezTo>
                    <a:pt x="6387440" y="984759"/>
                    <a:pt x="6388224" y="1493224"/>
                    <a:pt x="6388224" y="2002473"/>
                  </a:cubicBezTo>
                  <a:cubicBezTo>
                    <a:pt x="6388224" y="2038568"/>
                    <a:pt x="6398425" y="2049553"/>
                    <a:pt x="6434520" y="2047984"/>
                  </a:cubicBezTo>
                  <a:cubicBezTo>
                    <a:pt x="6538880" y="2044061"/>
                    <a:pt x="6643241" y="2041707"/>
                    <a:pt x="6748387" y="2040922"/>
                  </a:cubicBezTo>
                  <a:cubicBezTo>
                    <a:pt x="7188586" y="2034645"/>
                    <a:pt x="7629569" y="2029152"/>
                    <a:pt x="8069768" y="2023659"/>
                  </a:cubicBezTo>
                  <a:cubicBezTo>
                    <a:pt x="8083107" y="2023659"/>
                    <a:pt x="8097232" y="2022090"/>
                    <a:pt x="8109786" y="2021305"/>
                  </a:cubicBezTo>
                  <a:cubicBezTo>
                    <a:pt x="8109786" y="2003258"/>
                    <a:pt x="8111355" y="1989919"/>
                    <a:pt x="8109786" y="1977364"/>
                  </a:cubicBezTo>
                  <a:cubicBezTo>
                    <a:pt x="8074476" y="1764719"/>
                    <a:pt x="8047797" y="1551289"/>
                    <a:pt x="8002287" y="1340998"/>
                  </a:cubicBezTo>
                  <a:cubicBezTo>
                    <a:pt x="7917543" y="949449"/>
                    <a:pt x="7822598" y="560253"/>
                    <a:pt x="7733146" y="170273"/>
                  </a:cubicBezTo>
                  <a:cubicBezTo>
                    <a:pt x="7726083" y="138886"/>
                    <a:pt x="7712744" y="129470"/>
                    <a:pt x="7680573" y="129470"/>
                  </a:cubicBezTo>
                  <a:cubicBezTo>
                    <a:pt x="7263129" y="130255"/>
                    <a:pt x="6846471" y="129470"/>
                    <a:pt x="6429027" y="129470"/>
                  </a:cubicBezTo>
                  <a:cubicBezTo>
                    <a:pt x="6417257" y="128686"/>
                    <a:pt x="6403917" y="128686"/>
                    <a:pt x="6388224" y="128686"/>
                  </a:cubicBezTo>
                  <a:close/>
                  <a:moveTo>
                    <a:pt x="5205730" y="2214334"/>
                  </a:moveTo>
                  <a:cubicBezTo>
                    <a:pt x="5205730" y="2217472"/>
                    <a:pt x="5205730" y="2221396"/>
                    <a:pt x="5205730" y="2224534"/>
                  </a:cubicBezTo>
                  <a:cubicBezTo>
                    <a:pt x="4860475" y="2224534"/>
                    <a:pt x="4515221" y="2225319"/>
                    <a:pt x="4169967" y="2223750"/>
                  </a:cubicBezTo>
                  <a:cubicBezTo>
                    <a:pt x="4132303" y="2223750"/>
                    <a:pt x="4121318" y="2234735"/>
                    <a:pt x="4121318" y="2272399"/>
                  </a:cubicBezTo>
                  <a:cubicBezTo>
                    <a:pt x="4122102" y="2843638"/>
                    <a:pt x="4122102" y="3415661"/>
                    <a:pt x="4121318" y="3986899"/>
                  </a:cubicBezTo>
                  <a:cubicBezTo>
                    <a:pt x="4121318" y="4025348"/>
                    <a:pt x="4133088" y="4034764"/>
                    <a:pt x="4169967" y="4034764"/>
                  </a:cubicBezTo>
                  <a:cubicBezTo>
                    <a:pt x="4486189" y="4033195"/>
                    <a:pt x="4803194" y="4033979"/>
                    <a:pt x="5119416" y="4033979"/>
                  </a:cubicBezTo>
                  <a:cubicBezTo>
                    <a:pt x="5213576" y="4033979"/>
                    <a:pt x="5212791" y="4033979"/>
                    <a:pt x="5235547" y="3942958"/>
                  </a:cubicBezTo>
                  <a:cubicBezTo>
                    <a:pt x="5394050" y="3322285"/>
                    <a:pt x="5721256" y="2815390"/>
                    <a:pt x="6252477" y="2447380"/>
                  </a:cubicBezTo>
                  <a:cubicBezTo>
                    <a:pt x="6274447" y="2431687"/>
                    <a:pt x="6283079" y="2415209"/>
                    <a:pt x="6282294" y="2389315"/>
                  </a:cubicBezTo>
                  <a:cubicBezTo>
                    <a:pt x="6280725" y="2343804"/>
                    <a:pt x="6282294" y="2297509"/>
                    <a:pt x="6281509" y="2251998"/>
                  </a:cubicBezTo>
                  <a:cubicBezTo>
                    <a:pt x="6281509" y="2200994"/>
                    <a:pt x="6281509" y="2200210"/>
                    <a:pt x="6228937" y="2200994"/>
                  </a:cubicBezTo>
                  <a:cubicBezTo>
                    <a:pt x="5888391" y="2205702"/>
                    <a:pt x="5547060" y="2210410"/>
                    <a:pt x="5205730" y="2214334"/>
                  </a:cubicBezTo>
                  <a:close/>
                  <a:moveTo>
                    <a:pt x="2887035" y="3486281"/>
                  </a:moveTo>
                  <a:cubicBezTo>
                    <a:pt x="2887035" y="3245388"/>
                    <a:pt x="2887035" y="3003710"/>
                    <a:pt x="2887035" y="2762032"/>
                  </a:cubicBezTo>
                  <a:cubicBezTo>
                    <a:pt x="2796798" y="2747908"/>
                    <a:pt x="2796798" y="2747908"/>
                    <a:pt x="2796798" y="2832652"/>
                  </a:cubicBezTo>
                  <a:cubicBezTo>
                    <a:pt x="2796798" y="3028819"/>
                    <a:pt x="2796798" y="3224986"/>
                    <a:pt x="2796798" y="3420369"/>
                  </a:cubicBezTo>
                  <a:cubicBezTo>
                    <a:pt x="2796798" y="3498051"/>
                    <a:pt x="2796798" y="3498051"/>
                    <a:pt x="2876049" y="3490204"/>
                  </a:cubicBezTo>
                  <a:cubicBezTo>
                    <a:pt x="2878403" y="3490204"/>
                    <a:pt x="2880757" y="3488635"/>
                    <a:pt x="2887035" y="3486281"/>
                  </a:cubicBezTo>
                  <a:close/>
                  <a:moveTo>
                    <a:pt x="2991396" y="3488635"/>
                  </a:moveTo>
                  <a:cubicBezTo>
                    <a:pt x="3005520" y="3490204"/>
                    <a:pt x="3014936" y="3490989"/>
                    <a:pt x="3023567" y="3490989"/>
                  </a:cubicBezTo>
                  <a:cubicBezTo>
                    <a:pt x="3082417" y="3492558"/>
                    <a:pt x="3082417" y="3492558"/>
                    <a:pt x="3082417" y="3435278"/>
                  </a:cubicBezTo>
                  <a:cubicBezTo>
                    <a:pt x="3082417" y="3214786"/>
                    <a:pt x="3081632" y="2993509"/>
                    <a:pt x="3083202" y="2773018"/>
                  </a:cubicBezTo>
                  <a:cubicBezTo>
                    <a:pt x="3083202" y="2738492"/>
                    <a:pt x="3074570" y="2725153"/>
                    <a:pt x="3037691" y="2725153"/>
                  </a:cubicBezTo>
                  <a:cubicBezTo>
                    <a:pt x="3003166" y="2725938"/>
                    <a:pt x="2990611" y="2733784"/>
                    <a:pt x="2991396" y="2770663"/>
                  </a:cubicBezTo>
                  <a:cubicBezTo>
                    <a:pt x="2992965" y="2963692"/>
                    <a:pt x="2992180" y="3157505"/>
                    <a:pt x="2992180" y="3350533"/>
                  </a:cubicBezTo>
                  <a:cubicBezTo>
                    <a:pt x="2991396" y="3396044"/>
                    <a:pt x="2991396" y="3439986"/>
                    <a:pt x="2991396" y="3488635"/>
                  </a:cubicBezTo>
                  <a:close/>
                  <a:moveTo>
                    <a:pt x="2590430" y="3144166"/>
                  </a:moveTo>
                  <a:cubicBezTo>
                    <a:pt x="2590430" y="3246957"/>
                    <a:pt x="2591999" y="3350533"/>
                    <a:pt x="2589645" y="3453325"/>
                  </a:cubicBezTo>
                  <a:cubicBezTo>
                    <a:pt x="2588861" y="3490989"/>
                    <a:pt x="2606908" y="3492558"/>
                    <a:pt x="2635156" y="3491773"/>
                  </a:cubicBezTo>
                  <a:cubicBezTo>
                    <a:pt x="2661835" y="3490989"/>
                    <a:pt x="2682236" y="3492558"/>
                    <a:pt x="2682236" y="3454110"/>
                  </a:cubicBezTo>
                  <a:cubicBezTo>
                    <a:pt x="2680667" y="3247742"/>
                    <a:pt x="2680667" y="3041374"/>
                    <a:pt x="2682236" y="2835006"/>
                  </a:cubicBezTo>
                  <a:cubicBezTo>
                    <a:pt x="2682236" y="2798127"/>
                    <a:pt x="2664974" y="2795773"/>
                    <a:pt x="2636725" y="2795773"/>
                  </a:cubicBezTo>
                  <a:cubicBezTo>
                    <a:pt x="2610047" y="2796558"/>
                    <a:pt x="2589645" y="2794988"/>
                    <a:pt x="2590430" y="2834222"/>
                  </a:cubicBezTo>
                  <a:cubicBezTo>
                    <a:pt x="2591999" y="2937798"/>
                    <a:pt x="2590430" y="3041374"/>
                    <a:pt x="2590430" y="3144166"/>
                  </a:cubicBezTo>
                  <a:close/>
                  <a:moveTo>
                    <a:pt x="2493916" y="3484712"/>
                  </a:moveTo>
                  <a:cubicBezTo>
                    <a:pt x="2493916" y="3472942"/>
                    <a:pt x="2493916" y="3461171"/>
                    <a:pt x="2493916" y="3449401"/>
                  </a:cubicBezTo>
                  <a:cubicBezTo>
                    <a:pt x="2493916" y="3254804"/>
                    <a:pt x="2493131" y="3060206"/>
                    <a:pt x="2494701" y="2866393"/>
                  </a:cubicBezTo>
                  <a:cubicBezTo>
                    <a:pt x="2494701" y="2832652"/>
                    <a:pt x="2486854" y="2820098"/>
                    <a:pt x="2451544" y="2821667"/>
                  </a:cubicBezTo>
                  <a:cubicBezTo>
                    <a:pt x="2419372" y="2823236"/>
                    <a:pt x="2402110" y="2826375"/>
                    <a:pt x="2402894" y="2866393"/>
                  </a:cubicBezTo>
                  <a:cubicBezTo>
                    <a:pt x="2405248" y="3051575"/>
                    <a:pt x="2403679" y="3236756"/>
                    <a:pt x="2403679" y="3421938"/>
                  </a:cubicBezTo>
                  <a:cubicBezTo>
                    <a:pt x="2403679" y="3499620"/>
                    <a:pt x="2403679" y="3499620"/>
                    <a:pt x="2482146" y="3490989"/>
                  </a:cubicBezTo>
                  <a:cubicBezTo>
                    <a:pt x="2484500" y="3490204"/>
                    <a:pt x="2486854" y="3487850"/>
                    <a:pt x="2493916" y="3484712"/>
                  </a:cubicBezTo>
                  <a:close/>
                  <a:moveTo>
                    <a:pt x="2287548" y="3487850"/>
                  </a:moveTo>
                  <a:cubicBezTo>
                    <a:pt x="2288333" y="3475296"/>
                    <a:pt x="2289902" y="3465095"/>
                    <a:pt x="2289902" y="3454894"/>
                  </a:cubicBezTo>
                  <a:cubicBezTo>
                    <a:pt x="2289902" y="3274421"/>
                    <a:pt x="2289118" y="3093947"/>
                    <a:pt x="2290687" y="2914258"/>
                  </a:cubicBezTo>
                  <a:cubicBezTo>
                    <a:pt x="2291471" y="2877378"/>
                    <a:pt x="2274209" y="2875809"/>
                    <a:pt x="2245961" y="2875024"/>
                  </a:cubicBezTo>
                  <a:cubicBezTo>
                    <a:pt x="2215359" y="2874240"/>
                    <a:pt x="2198881" y="2878948"/>
                    <a:pt x="2198881" y="2916612"/>
                  </a:cubicBezTo>
                  <a:cubicBezTo>
                    <a:pt x="2201235" y="3083746"/>
                    <a:pt x="2199665" y="3250880"/>
                    <a:pt x="2199665" y="3418015"/>
                  </a:cubicBezTo>
                  <a:cubicBezTo>
                    <a:pt x="2199665" y="3499620"/>
                    <a:pt x="2199665" y="3499620"/>
                    <a:pt x="2287548" y="3487850"/>
                  </a:cubicBezTo>
                  <a:close/>
                  <a:moveTo>
                    <a:pt x="1814393" y="2958984"/>
                  </a:moveTo>
                  <a:cubicBezTo>
                    <a:pt x="1814393" y="3134749"/>
                    <a:pt x="1814393" y="3311300"/>
                    <a:pt x="1814393" y="3488635"/>
                  </a:cubicBezTo>
                  <a:cubicBezTo>
                    <a:pt x="1823809" y="3490204"/>
                    <a:pt x="1830087" y="3491773"/>
                    <a:pt x="1836364" y="3491773"/>
                  </a:cubicBezTo>
                  <a:cubicBezTo>
                    <a:pt x="1903845" y="3494912"/>
                    <a:pt x="1903845" y="3494912"/>
                    <a:pt x="1903845" y="3429000"/>
                  </a:cubicBezTo>
                  <a:cubicBezTo>
                    <a:pt x="1903845" y="3295606"/>
                    <a:pt x="1903845" y="3162998"/>
                    <a:pt x="1903845" y="3029604"/>
                  </a:cubicBezTo>
                  <a:cubicBezTo>
                    <a:pt x="1903845" y="2945645"/>
                    <a:pt x="1903061" y="2944860"/>
                    <a:pt x="1814393" y="2958984"/>
                  </a:cubicBezTo>
                  <a:close/>
                  <a:moveTo>
                    <a:pt x="2084319" y="2915827"/>
                  </a:moveTo>
                  <a:cubicBezTo>
                    <a:pt x="2073334" y="2915042"/>
                    <a:pt x="2065487" y="2913473"/>
                    <a:pt x="2058425" y="2913473"/>
                  </a:cubicBezTo>
                  <a:cubicBezTo>
                    <a:pt x="1996436" y="2911904"/>
                    <a:pt x="1995651" y="2911904"/>
                    <a:pt x="1995651" y="2972323"/>
                  </a:cubicBezTo>
                  <a:cubicBezTo>
                    <a:pt x="1995651" y="3120626"/>
                    <a:pt x="1995651" y="3269712"/>
                    <a:pt x="1995651" y="3418015"/>
                  </a:cubicBezTo>
                  <a:cubicBezTo>
                    <a:pt x="1995651" y="3496482"/>
                    <a:pt x="1995651" y="3497266"/>
                    <a:pt x="2075688" y="3489420"/>
                  </a:cubicBezTo>
                  <a:cubicBezTo>
                    <a:pt x="2078042" y="3489420"/>
                    <a:pt x="2079611" y="3487066"/>
                    <a:pt x="2084319" y="3483927"/>
                  </a:cubicBezTo>
                  <a:cubicBezTo>
                    <a:pt x="2084319" y="3297176"/>
                    <a:pt x="2084319" y="3108856"/>
                    <a:pt x="2084319" y="291582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547A78A4-1E22-49E0-8857-9465F090CE9C}"/>
                </a:ext>
              </a:extLst>
            </p:cNvPr>
            <p:cNvSpPr/>
            <p:nvPr/>
          </p:nvSpPr>
          <p:spPr>
            <a:xfrm>
              <a:off x="9991417" y="2528630"/>
              <a:ext cx="502186" cy="298171"/>
            </a:xfrm>
            <a:custGeom>
              <a:avLst/>
              <a:gdLst>
                <a:gd name="connsiteX0" fmla="*/ 504189 w 502187"/>
                <a:gd name="connsiteY0" fmla="*/ 301661 h 298173"/>
                <a:gd name="connsiteX1" fmla="*/ 322931 w 502187"/>
                <a:gd name="connsiteY1" fmla="*/ 180038 h 298173"/>
                <a:gd name="connsiteX2" fmla="*/ 34958 w 502187"/>
                <a:gd name="connsiteY2" fmla="*/ 50568 h 298173"/>
                <a:gd name="connsiteX3" fmla="*/ 2002 w 502187"/>
                <a:gd name="connsiteY3" fmla="*/ 349 h 298173"/>
                <a:gd name="connsiteX4" fmla="*/ 249172 w 502187"/>
                <a:gd name="connsiteY4" fmla="*/ 349 h 298173"/>
                <a:gd name="connsiteX5" fmla="*/ 472018 w 502187"/>
                <a:gd name="connsiteY5" fmla="*/ 8980 h 298173"/>
                <a:gd name="connsiteX6" fmla="*/ 502620 w 502187"/>
                <a:gd name="connsiteY6" fmla="*/ 30951 h 298173"/>
                <a:gd name="connsiteX7" fmla="*/ 504189 w 502187"/>
                <a:gd name="connsiteY7" fmla="*/ 301661 h 29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187" h="298173">
                  <a:moveTo>
                    <a:pt x="504189" y="301661"/>
                  </a:moveTo>
                  <a:cubicBezTo>
                    <a:pt x="441416" y="258505"/>
                    <a:pt x="385705" y="212209"/>
                    <a:pt x="322931" y="180038"/>
                  </a:cubicBezTo>
                  <a:cubicBezTo>
                    <a:pt x="229555" y="131388"/>
                    <a:pt x="132257" y="91370"/>
                    <a:pt x="34958" y="50568"/>
                  </a:cubicBezTo>
                  <a:cubicBezTo>
                    <a:pt x="6710" y="38798"/>
                    <a:pt x="-5060" y="25458"/>
                    <a:pt x="2002" y="349"/>
                  </a:cubicBezTo>
                  <a:cubicBezTo>
                    <a:pt x="85962" y="349"/>
                    <a:pt x="167567" y="-436"/>
                    <a:pt x="249172" y="349"/>
                  </a:cubicBezTo>
                  <a:cubicBezTo>
                    <a:pt x="323716" y="1918"/>
                    <a:pt x="397475" y="4272"/>
                    <a:pt x="472018" y="8980"/>
                  </a:cubicBezTo>
                  <a:cubicBezTo>
                    <a:pt x="483004" y="9765"/>
                    <a:pt x="502620" y="23104"/>
                    <a:pt x="502620" y="30951"/>
                  </a:cubicBezTo>
                  <a:cubicBezTo>
                    <a:pt x="504975" y="120403"/>
                    <a:pt x="504189" y="209855"/>
                    <a:pt x="504189" y="301661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4D8B87B9-CEDF-4D39-AB6B-4312B2F455D4}"/>
                </a:ext>
              </a:extLst>
            </p:cNvPr>
            <p:cNvSpPr/>
            <p:nvPr/>
          </p:nvSpPr>
          <p:spPr>
            <a:xfrm>
              <a:off x="8657124" y="4389421"/>
              <a:ext cx="753278" cy="753278"/>
            </a:xfrm>
            <a:custGeom>
              <a:avLst/>
              <a:gdLst>
                <a:gd name="connsiteX0" fmla="*/ 756431 w 753281"/>
                <a:gd name="connsiteY0" fmla="*/ 378997 h 753281"/>
                <a:gd name="connsiteX1" fmla="*/ 379790 w 753281"/>
                <a:gd name="connsiteY1" fmla="*/ 756423 h 753281"/>
                <a:gd name="connsiteX2" fmla="*/ 11 w 753281"/>
                <a:gd name="connsiteY2" fmla="*/ 376643 h 753281"/>
                <a:gd name="connsiteX3" fmla="*/ 378220 w 753281"/>
                <a:gd name="connsiteY3" fmla="*/ 3 h 753281"/>
                <a:gd name="connsiteX4" fmla="*/ 756431 w 753281"/>
                <a:gd name="connsiteY4" fmla="*/ 378997 h 75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281" h="753281">
                  <a:moveTo>
                    <a:pt x="756431" y="378997"/>
                  </a:moveTo>
                  <a:cubicBezTo>
                    <a:pt x="756431" y="585365"/>
                    <a:pt x="585373" y="755638"/>
                    <a:pt x="379790" y="756423"/>
                  </a:cubicBezTo>
                  <a:cubicBezTo>
                    <a:pt x="172638" y="756423"/>
                    <a:pt x="-1559" y="583011"/>
                    <a:pt x="11" y="376643"/>
                  </a:cubicBezTo>
                  <a:cubicBezTo>
                    <a:pt x="1579" y="169491"/>
                    <a:pt x="171853" y="3"/>
                    <a:pt x="378220" y="3"/>
                  </a:cubicBezTo>
                  <a:cubicBezTo>
                    <a:pt x="586157" y="-782"/>
                    <a:pt x="756431" y="169491"/>
                    <a:pt x="756431" y="37899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87CA2230-317D-421E-AF04-7B473D6A5E3A}"/>
                </a:ext>
              </a:extLst>
            </p:cNvPr>
            <p:cNvSpPr/>
            <p:nvPr/>
          </p:nvSpPr>
          <p:spPr>
            <a:xfrm>
              <a:off x="8930984" y="3956278"/>
              <a:ext cx="204014" cy="204014"/>
            </a:xfrm>
            <a:custGeom>
              <a:avLst/>
              <a:gdLst>
                <a:gd name="connsiteX0" fmla="*/ 102007 w 204013"/>
                <a:gd name="connsiteY0" fmla="*/ 10 h 204013"/>
                <a:gd name="connsiteX1" fmla="*/ 207152 w 204013"/>
                <a:gd name="connsiteY1" fmla="*/ 102801 h 204013"/>
                <a:gd name="connsiteX2" fmla="*/ 105146 w 204013"/>
                <a:gd name="connsiteY2" fmla="*/ 206377 h 204013"/>
                <a:gd name="connsiteX3" fmla="*/ 0 w 204013"/>
                <a:gd name="connsiteY3" fmla="*/ 102017 h 204013"/>
                <a:gd name="connsiteX4" fmla="*/ 102007 w 204013"/>
                <a:gd name="connsiteY4" fmla="*/ 1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2007" y="10"/>
                  </a:moveTo>
                  <a:cubicBezTo>
                    <a:pt x="160073" y="-775"/>
                    <a:pt x="207938" y="45520"/>
                    <a:pt x="207152" y="102801"/>
                  </a:cubicBezTo>
                  <a:cubicBezTo>
                    <a:pt x="207152" y="157728"/>
                    <a:pt x="159288" y="204808"/>
                    <a:pt x="105146" y="206377"/>
                  </a:cubicBezTo>
                  <a:cubicBezTo>
                    <a:pt x="48650" y="207162"/>
                    <a:pt x="0" y="158513"/>
                    <a:pt x="0" y="102017"/>
                  </a:cubicBezTo>
                  <a:cubicBezTo>
                    <a:pt x="0" y="46305"/>
                    <a:pt x="45511" y="794"/>
                    <a:pt x="102007" y="1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892BDBC1-842D-49DC-9DCD-BD1E10B6A5F5}"/>
                </a:ext>
              </a:extLst>
            </p:cNvPr>
            <p:cNvSpPr/>
            <p:nvPr/>
          </p:nvSpPr>
          <p:spPr>
            <a:xfrm>
              <a:off x="9550083" y="4309378"/>
              <a:ext cx="204014" cy="196168"/>
            </a:xfrm>
            <a:custGeom>
              <a:avLst/>
              <a:gdLst>
                <a:gd name="connsiteX0" fmla="*/ 101222 w 204013"/>
                <a:gd name="connsiteY0" fmla="*/ 203239 h 196167"/>
                <a:gd name="connsiteX1" fmla="*/ 0 w 204013"/>
                <a:gd name="connsiteY1" fmla="*/ 102017 h 196167"/>
                <a:gd name="connsiteX2" fmla="*/ 105146 w 204013"/>
                <a:gd name="connsiteY2" fmla="*/ 10 h 196167"/>
                <a:gd name="connsiteX3" fmla="*/ 207153 w 204013"/>
                <a:gd name="connsiteY3" fmla="*/ 102017 h 196167"/>
                <a:gd name="connsiteX4" fmla="*/ 101222 w 204013"/>
                <a:gd name="connsiteY4" fmla="*/ 203239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196167">
                  <a:moveTo>
                    <a:pt x="101222" y="203239"/>
                  </a:moveTo>
                  <a:cubicBezTo>
                    <a:pt x="43942" y="202454"/>
                    <a:pt x="0" y="158513"/>
                    <a:pt x="0" y="102017"/>
                  </a:cubicBezTo>
                  <a:cubicBezTo>
                    <a:pt x="0" y="44736"/>
                    <a:pt x="46296" y="-775"/>
                    <a:pt x="105146" y="10"/>
                  </a:cubicBezTo>
                  <a:cubicBezTo>
                    <a:pt x="161642" y="794"/>
                    <a:pt x="207153" y="47090"/>
                    <a:pt x="207153" y="102017"/>
                  </a:cubicBezTo>
                  <a:cubicBezTo>
                    <a:pt x="207153" y="160082"/>
                    <a:pt x="160857" y="204024"/>
                    <a:pt x="101222" y="20323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028CB756-980A-4C44-92CA-60FF772B3431}"/>
                </a:ext>
              </a:extLst>
            </p:cNvPr>
            <p:cNvSpPr/>
            <p:nvPr/>
          </p:nvSpPr>
          <p:spPr>
            <a:xfrm>
              <a:off x="8936475" y="5378849"/>
              <a:ext cx="204014" cy="204014"/>
            </a:xfrm>
            <a:custGeom>
              <a:avLst/>
              <a:gdLst>
                <a:gd name="connsiteX0" fmla="*/ 204014 w 204013"/>
                <a:gd name="connsiteY0" fmla="*/ 102830 h 204013"/>
                <a:gd name="connsiteX1" fmla="*/ 100437 w 204013"/>
                <a:gd name="connsiteY1" fmla="*/ 206406 h 204013"/>
                <a:gd name="connsiteX2" fmla="*/ 0 w 204013"/>
                <a:gd name="connsiteY2" fmla="*/ 103615 h 204013"/>
                <a:gd name="connsiteX3" fmla="*/ 103576 w 204013"/>
                <a:gd name="connsiteY3" fmla="*/ 39 h 204013"/>
                <a:gd name="connsiteX4" fmla="*/ 204014 w 204013"/>
                <a:gd name="connsiteY4" fmla="*/ 10283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14" y="102830"/>
                  </a:moveTo>
                  <a:cubicBezTo>
                    <a:pt x="204014" y="161680"/>
                    <a:pt x="159288" y="207191"/>
                    <a:pt x="100437" y="206406"/>
                  </a:cubicBezTo>
                  <a:cubicBezTo>
                    <a:pt x="43941" y="205622"/>
                    <a:pt x="0" y="161680"/>
                    <a:pt x="0" y="103615"/>
                  </a:cubicBezTo>
                  <a:cubicBezTo>
                    <a:pt x="0" y="44765"/>
                    <a:pt x="46296" y="-1531"/>
                    <a:pt x="103576" y="39"/>
                  </a:cubicBezTo>
                  <a:cubicBezTo>
                    <a:pt x="160857" y="1608"/>
                    <a:pt x="204014" y="45549"/>
                    <a:pt x="204014" y="1028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7D471AF0-D4A9-4767-B45A-00FB91533371}"/>
                </a:ext>
              </a:extLst>
            </p:cNvPr>
            <p:cNvSpPr/>
            <p:nvPr/>
          </p:nvSpPr>
          <p:spPr>
            <a:xfrm>
              <a:off x="8318934" y="4310174"/>
              <a:ext cx="204014" cy="204014"/>
            </a:xfrm>
            <a:custGeom>
              <a:avLst/>
              <a:gdLst>
                <a:gd name="connsiteX0" fmla="*/ 10 w 204013"/>
                <a:gd name="connsiteY0" fmla="*/ 105146 h 204013"/>
                <a:gd name="connsiteX1" fmla="*/ 104370 w 204013"/>
                <a:gd name="connsiteY1" fmla="*/ 0 h 204013"/>
                <a:gd name="connsiteX2" fmla="*/ 207947 w 204013"/>
                <a:gd name="connsiteY2" fmla="*/ 102007 h 204013"/>
                <a:gd name="connsiteX3" fmla="*/ 103586 w 204013"/>
                <a:gd name="connsiteY3" fmla="*/ 207937 h 204013"/>
                <a:gd name="connsiteX4" fmla="*/ 10 w 204013"/>
                <a:gd name="connsiteY4" fmla="*/ 105146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" y="105146"/>
                  </a:moveTo>
                  <a:cubicBezTo>
                    <a:pt x="-775" y="48650"/>
                    <a:pt x="47090" y="0"/>
                    <a:pt x="104370" y="0"/>
                  </a:cubicBezTo>
                  <a:cubicBezTo>
                    <a:pt x="159297" y="0"/>
                    <a:pt x="207162" y="47080"/>
                    <a:pt x="207947" y="102007"/>
                  </a:cubicBezTo>
                  <a:cubicBezTo>
                    <a:pt x="209516" y="157719"/>
                    <a:pt x="159297" y="207937"/>
                    <a:pt x="103586" y="207937"/>
                  </a:cubicBezTo>
                  <a:cubicBezTo>
                    <a:pt x="48659" y="207153"/>
                    <a:pt x="794" y="159288"/>
                    <a:pt x="10" y="105146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536D47FB-3C59-451F-8107-7DEE238A4A84}"/>
                </a:ext>
              </a:extLst>
            </p:cNvPr>
            <p:cNvSpPr/>
            <p:nvPr/>
          </p:nvSpPr>
          <p:spPr>
            <a:xfrm>
              <a:off x="8325210" y="5022638"/>
              <a:ext cx="196168" cy="196168"/>
            </a:xfrm>
            <a:custGeom>
              <a:avLst/>
              <a:gdLst>
                <a:gd name="connsiteX0" fmla="*/ 102803 w 196167"/>
                <a:gd name="connsiteY0" fmla="*/ 202455 h 196167"/>
                <a:gd name="connsiteX1" fmla="*/ 11 w 196167"/>
                <a:gd name="connsiteY1" fmla="*/ 102803 h 196167"/>
                <a:gd name="connsiteX2" fmla="*/ 102803 w 196167"/>
                <a:gd name="connsiteY2" fmla="*/ 11 h 196167"/>
                <a:gd name="connsiteX3" fmla="*/ 203240 w 196167"/>
                <a:gd name="connsiteY3" fmla="*/ 101233 h 196167"/>
                <a:gd name="connsiteX4" fmla="*/ 102803 w 196167"/>
                <a:gd name="connsiteY4" fmla="*/ 202455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67" h="196167">
                  <a:moveTo>
                    <a:pt x="102803" y="202455"/>
                  </a:moveTo>
                  <a:cubicBezTo>
                    <a:pt x="43952" y="202455"/>
                    <a:pt x="796" y="160868"/>
                    <a:pt x="11" y="102803"/>
                  </a:cubicBezTo>
                  <a:cubicBezTo>
                    <a:pt x="-774" y="41599"/>
                    <a:pt x="41599" y="-774"/>
                    <a:pt x="102803" y="11"/>
                  </a:cubicBezTo>
                  <a:cubicBezTo>
                    <a:pt x="162437" y="11"/>
                    <a:pt x="203240" y="41599"/>
                    <a:pt x="203240" y="101233"/>
                  </a:cubicBezTo>
                  <a:cubicBezTo>
                    <a:pt x="203240" y="159299"/>
                    <a:pt x="160868" y="201671"/>
                    <a:pt x="102803" y="20245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54F74E76-E302-4B6A-9767-5E35BB447B8A}"/>
                </a:ext>
              </a:extLst>
            </p:cNvPr>
            <p:cNvSpPr/>
            <p:nvPr/>
          </p:nvSpPr>
          <p:spPr>
            <a:xfrm>
              <a:off x="9549291" y="5023423"/>
              <a:ext cx="204014" cy="204014"/>
            </a:xfrm>
            <a:custGeom>
              <a:avLst/>
              <a:gdLst>
                <a:gd name="connsiteX0" fmla="*/ 204024 w 204013"/>
                <a:gd name="connsiteY0" fmla="*/ 102802 h 204013"/>
                <a:gd name="connsiteX1" fmla="*/ 102017 w 204013"/>
                <a:gd name="connsiteY1" fmla="*/ 204024 h 204013"/>
                <a:gd name="connsiteX2" fmla="*/ 11 w 204013"/>
                <a:gd name="connsiteY2" fmla="*/ 98879 h 204013"/>
                <a:gd name="connsiteX3" fmla="*/ 104372 w 204013"/>
                <a:gd name="connsiteY3" fmla="*/ 11 h 204013"/>
                <a:gd name="connsiteX4" fmla="*/ 204024 w 204013"/>
                <a:gd name="connsiteY4" fmla="*/ 102802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24" y="102802"/>
                  </a:moveTo>
                  <a:cubicBezTo>
                    <a:pt x="203240" y="160868"/>
                    <a:pt x="160868" y="204024"/>
                    <a:pt x="102017" y="204024"/>
                  </a:cubicBezTo>
                  <a:cubicBezTo>
                    <a:pt x="42383" y="204024"/>
                    <a:pt x="-774" y="159298"/>
                    <a:pt x="11" y="98879"/>
                  </a:cubicBezTo>
                  <a:cubicBezTo>
                    <a:pt x="1580" y="41598"/>
                    <a:pt x="45522" y="-774"/>
                    <a:pt x="104372" y="11"/>
                  </a:cubicBezTo>
                  <a:cubicBezTo>
                    <a:pt x="161652" y="795"/>
                    <a:pt x="204024" y="43952"/>
                    <a:pt x="204024" y="102802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C9EC9FED-1332-413A-8225-FCF247CEA506}"/>
                </a:ext>
              </a:extLst>
            </p:cNvPr>
            <p:cNvSpPr/>
            <p:nvPr/>
          </p:nvSpPr>
          <p:spPr>
            <a:xfrm>
              <a:off x="2214227" y="5185846"/>
              <a:ext cx="541418" cy="533572"/>
            </a:xfrm>
            <a:custGeom>
              <a:avLst/>
              <a:gdLst>
                <a:gd name="connsiteX0" fmla="*/ 274649 w 541421"/>
                <a:gd name="connsiteY0" fmla="*/ 15 h 533574"/>
                <a:gd name="connsiteX1" fmla="*/ 542221 w 541421"/>
                <a:gd name="connsiteY1" fmla="*/ 270726 h 533574"/>
                <a:gd name="connsiteX2" fmla="*/ 265233 w 541421"/>
                <a:gd name="connsiteY2" fmla="*/ 540652 h 533574"/>
                <a:gd name="connsiteX3" fmla="*/ 15 w 541421"/>
                <a:gd name="connsiteY3" fmla="*/ 266803 h 533574"/>
                <a:gd name="connsiteX4" fmla="*/ 274649 w 541421"/>
                <a:gd name="connsiteY4" fmla="*/ 15 h 53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421" h="533574">
                  <a:moveTo>
                    <a:pt x="274649" y="15"/>
                  </a:moveTo>
                  <a:cubicBezTo>
                    <a:pt x="423736" y="2369"/>
                    <a:pt x="543790" y="123208"/>
                    <a:pt x="542221" y="270726"/>
                  </a:cubicBezTo>
                  <a:cubicBezTo>
                    <a:pt x="540652" y="422167"/>
                    <a:pt x="417459" y="542221"/>
                    <a:pt x="265233" y="540652"/>
                  </a:cubicBezTo>
                  <a:cubicBezTo>
                    <a:pt x="118500" y="539082"/>
                    <a:pt x="-1554" y="414320"/>
                    <a:pt x="15" y="266803"/>
                  </a:cubicBezTo>
                  <a:cubicBezTo>
                    <a:pt x="1585" y="116931"/>
                    <a:pt x="123993" y="-1554"/>
                    <a:pt x="274649" y="1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F4A1C76B-D366-4A9C-B1B9-3872414A1689}"/>
                </a:ext>
              </a:extLst>
            </p:cNvPr>
            <p:cNvSpPr/>
            <p:nvPr/>
          </p:nvSpPr>
          <p:spPr>
            <a:xfrm>
              <a:off x="1952948" y="5114394"/>
              <a:ext cx="141240" cy="141240"/>
            </a:xfrm>
            <a:custGeom>
              <a:avLst/>
              <a:gdLst>
                <a:gd name="connsiteX0" fmla="*/ 0 w 141240"/>
                <a:gd name="connsiteY0" fmla="*/ 71464 h 141240"/>
                <a:gd name="connsiteX1" fmla="*/ 75328 w 141240"/>
                <a:gd name="connsiteY1" fmla="*/ 59 h 141240"/>
                <a:gd name="connsiteX2" fmla="*/ 146733 w 141240"/>
                <a:gd name="connsiteY2" fmla="*/ 73818 h 141240"/>
                <a:gd name="connsiteX3" fmla="*/ 73759 w 141240"/>
                <a:gd name="connsiteY3" fmla="*/ 147577 h 141240"/>
                <a:gd name="connsiteX4" fmla="*/ 0 w 141240"/>
                <a:gd name="connsiteY4" fmla="*/ 71464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1464"/>
                  </a:moveTo>
                  <a:cubicBezTo>
                    <a:pt x="0" y="28307"/>
                    <a:pt x="31387" y="-1510"/>
                    <a:pt x="75328" y="59"/>
                  </a:cubicBezTo>
                  <a:cubicBezTo>
                    <a:pt x="115346" y="1629"/>
                    <a:pt x="147518" y="33800"/>
                    <a:pt x="146733" y="73818"/>
                  </a:cubicBezTo>
                  <a:cubicBezTo>
                    <a:pt x="145948" y="111482"/>
                    <a:pt x="110638" y="146792"/>
                    <a:pt x="73759" y="147577"/>
                  </a:cubicBezTo>
                  <a:cubicBezTo>
                    <a:pt x="32956" y="147577"/>
                    <a:pt x="0" y="113836"/>
                    <a:pt x="0" y="71464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B31DDB5E-687D-420E-84EE-5D1963859F92}"/>
                </a:ext>
              </a:extLst>
            </p:cNvPr>
            <p:cNvSpPr/>
            <p:nvPr/>
          </p:nvSpPr>
          <p:spPr>
            <a:xfrm>
              <a:off x="2864717" y="5119162"/>
              <a:ext cx="141240" cy="141240"/>
            </a:xfrm>
            <a:custGeom>
              <a:avLst/>
              <a:gdLst>
                <a:gd name="connsiteX0" fmla="*/ 146746 w 141240"/>
                <a:gd name="connsiteY0" fmla="*/ 72189 h 141240"/>
                <a:gd name="connsiteX1" fmla="*/ 77695 w 141240"/>
                <a:gd name="connsiteY1" fmla="*/ 145948 h 141240"/>
                <a:gd name="connsiteX2" fmla="*/ 13 w 141240"/>
                <a:gd name="connsiteY2" fmla="*/ 75328 h 141240"/>
                <a:gd name="connsiteX3" fmla="*/ 74556 w 141240"/>
                <a:gd name="connsiteY3" fmla="*/ 0 h 141240"/>
                <a:gd name="connsiteX4" fmla="*/ 146746 w 141240"/>
                <a:gd name="connsiteY4" fmla="*/ 72189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89"/>
                  </a:moveTo>
                  <a:cubicBezTo>
                    <a:pt x="147530" y="114561"/>
                    <a:pt x="119282" y="144379"/>
                    <a:pt x="77695" y="145948"/>
                  </a:cubicBezTo>
                  <a:cubicBezTo>
                    <a:pt x="35323" y="147518"/>
                    <a:pt x="798" y="116131"/>
                    <a:pt x="13" y="75328"/>
                  </a:cubicBezTo>
                  <a:cubicBezTo>
                    <a:pt x="-772" y="36095"/>
                    <a:pt x="34538" y="0"/>
                    <a:pt x="74556" y="0"/>
                  </a:cubicBezTo>
                  <a:cubicBezTo>
                    <a:pt x="114574" y="0"/>
                    <a:pt x="145961" y="31387"/>
                    <a:pt x="146746" y="7218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68A70ABE-B9B6-42A1-ABDB-FED99A2FDF7B}"/>
                </a:ext>
              </a:extLst>
            </p:cNvPr>
            <p:cNvSpPr/>
            <p:nvPr/>
          </p:nvSpPr>
          <p:spPr>
            <a:xfrm>
              <a:off x="2407212" y="4843732"/>
              <a:ext cx="141240" cy="141240"/>
            </a:xfrm>
            <a:custGeom>
              <a:avLst/>
              <a:gdLst>
                <a:gd name="connsiteX0" fmla="*/ 73814 w 141240"/>
                <a:gd name="connsiteY0" fmla="*/ 146745 h 141240"/>
                <a:gd name="connsiteX1" fmla="*/ 55 w 141240"/>
                <a:gd name="connsiteY1" fmla="*/ 77695 h 141240"/>
                <a:gd name="connsiteX2" fmla="*/ 70675 w 141240"/>
                <a:gd name="connsiteY2" fmla="*/ 12 h 141240"/>
                <a:gd name="connsiteX3" fmla="*/ 146003 w 141240"/>
                <a:gd name="connsiteY3" fmla="*/ 75341 h 141240"/>
                <a:gd name="connsiteX4" fmla="*/ 73814 w 141240"/>
                <a:gd name="connsiteY4" fmla="*/ 146745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814" y="146745"/>
                  </a:moveTo>
                  <a:cubicBezTo>
                    <a:pt x="32227" y="147530"/>
                    <a:pt x="1625" y="118497"/>
                    <a:pt x="55" y="77695"/>
                  </a:cubicBezTo>
                  <a:cubicBezTo>
                    <a:pt x="-1514" y="35322"/>
                    <a:pt x="30657" y="797"/>
                    <a:pt x="70675" y="12"/>
                  </a:cubicBezTo>
                  <a:cubicBezTo>
                    <a:pt x="109909" y="-772"/>
                    <a:pt x="146788" y="36107"/>
                    <a:pt x="146003" y="75341"/>
                  </a:cubicBezTo>
                  <a:cubicBezTo>
                    <a:pt x="146003" y="114574"/>
                    <a:pt x="113832" y="145961"/>
                    <a:pt x="73814" y="14674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395DBE94-79B6-4CC8-A941-7B94EF44C216}"/>
                </a:ext>
              </a:extLst>
            </p:cNvPr>
            <p:cNvSpPr/>
            <p:nvPr/>
          </p:nvSpPr>
          <p:spPr>
            <a:xfrm>
              <a:off x="2864717" y="5651168"/>
              <a:ext cx="141240" cy="141240"/>
            </a:xfrm>
            <a:custGeom>
              <a:avLst/>
              <a:gdLst>
                <a:gd name="connsiteX0" fmla="*/ 146746 w 141240"/>
                <a:gd name="connsiteY0" fmla="*/ 72190 h 141240"/>
                <a:gd name="connsiteX1" fmla="*/ 76911 w 141240"/>
                <a:gd name="connsiteY1" fmla="*/ 145948 h 141240"/>
                <a:gd name="connsiteX2" fmla="*/ 13 w 141240"/>
                <a:gd name="connsiteY2" fmla="*/ 73759 h 141240"/>
                <a:gd name="connsiteX3" fmla="*/ 75341 w 141240"/>
                <a:gd name="connsiteY3" fmla="*/ 0 h 141240"/>
                <a:gd name="connsiteX4" fmla="*/ 146746 w 141240"/>
                <a:gd name="connsiteY4" fmla="*/ 7219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90"/>
                  </a:moveTo>
                  <a:cubicBezTo>
                    <a:pt x="146746" y="113777"/>
                    <a:pt x="117713" y="145164"/>
                    <a:pt x="76911" y="145948"/>
                  </a:cubicBezTo>
                  <a:cubicBezTo>
                    <a:pt x="35323" y="147518"/>
                    <a:pt x="798" y="113777"/>
                    <a:pt x="13" y="73759"/>
                  </a:cubicBezTo>
                  <a:cubicBezTo>
                    <a:pt x="-771" y="32956"/>
                    <a:pt x="33754" y="0"/>
                    <a:pt x="75341" y="0"/>
                  </a:cubicBezTo>
                  <a:cubicBezTo>
                    <a:pt x="116929" y="0"/>
                    <a:pt x="146746" y="30602"/>
                    <a:pt x="146746" y="7219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1CB1B132-9DF4-4E3A-9632-009DB8993C7E}"/>
                </a:ext>
              </a:extLst>
            </p:cNvPr>
            <p:cNvSpPr/>
            <p:nvPr/>
          </p:nvSpPr>
          <p:spPr>
            <a:xfrm>
              <a:off x="2407270" y="5912450"/>
              <a:ext cx="141240" cy="141240"/>
            </a:xfrm>
            <a:custGeom>
              <a:avLst/>
              <a:gdLst>
                <a:gd name="connsiteX0" fmla="*/ 0 w 141240"/>
                <a:gd name="connsiteY0" fmla="*/ 74557 h 141240"/>
                <a:gd name="connsiteX1" fmla="*/ 73759 w 141240"/>
                <a:gd name="connsiteY1" fmla="*/ 14 h 141240"/>
                <a:gd name="connsiteX2" fmla="*/ 146733 w 141240"/>
                <a:gd name="connsiteY2" fmla="*/ 72988 h 141240"/>
                <a:gd name="connsiteX3" fmla="*/ 71405 w 141240"/>
                <a:gd name="connsiteY3" fmla="*/ 145962 h 141240"/>
                <a:gd name="connsiteX4" fmla="*/ 0 w 141240"/>
                <a:gd name="connsiteY4" fmla="*/ 74557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4557"/>
                  </a:moveTo>
                  <a:cubicBezTo>
                    <a:pt x="0" y="32185"/>
                    <a:pt x="32956" y="-771"/>
                    <a:pt x="73759" y="14"/>
                  </a:cubicBezTo>
                  <a:cubicBezTo>
                    <a:pt x="112208" y="798"/>
                    <a:pt x="145948" y="35324"/>
                    <a:pt x="146733" y="72988"/>
                  </a:cubicBezTo>
                  <a:cubicBezTo>
                    <a:pt x="147518" y="113006"/>
                    <a:pt x="112208" y="146747"/>
                    <a:pt x="71405" y="145962"/>
                  </a:cubicBezTo>
                  <a:cubicBezTo>
                    <a:pt x="29817" y="145962"/>
                    <a:pt x="0" y="116145"/>
                    <a:pt x="0" y="7455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DFF7FC29-350F-49D6-8FFA-69249B24F5AE}"/>
                </a:ext>
              </a:extLst>
            </p:cNvPr>
            <p:cNvSpPr/>
            <p:nvPr/>
          </p:nvSpPr>
          <p:spPr>
            <a:xfrm>
              <a:off x="1957647" y="5638612"/>
              <a:ext cx="141240" cy="141240"/>
            </a:xfrm>
            <a:custGeom>
              <a:avLst/>
              <a:gdLst>
                <a:gd name="connsiteX0" fmla="*/ 73771 w 141240"/>
                <a:gd name="connsiteY0" fmla="*/ 147530 h 141240"/>
                <a:gd name="connsiteX1" fmla="*/ 13 w 141240"/>
                <a:gd name="connsiteY1" fmla="*/ 75341 h 141240"/>
                <a:gd name="connsiteX2" fmla="*/ 74556 w 141240"/>
                <a:gd name="connsiteY2" fmla="*/ 12 h 141240"/>
                <a:gd name="connsiteX3" fmla="*/ 148315 w 141240"/>
                <a:gd name="connsiteY3" fmla="*/ 76125 h 141240"/>
                <a:gd name="connsiteX4" fmla="*/ 73771 w 141240"/>
                <a:gd name="connsiteY4" fmla="*/ 14753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771" y="147530"/>
                  </a:moveTo>
                  <a:cubicBezTo>
                    <a:pt x="35323" y="147530"/>
                    <a:pt x="797" y="113789"/>
                    <a:pt x="13" y="75341"/>
                  </a:cubicBezTo>
                  <a:cubicBezTo>
                    <a:pt x="-772" y="36107"/>
                    <a:pt x="35323" y="-772"/>
                    <a:pt x="74556" y="12"/>
                  </a:cubicBezTo>
                  <a:cubicBezTo>
                    <a:pt x="114574" y="12"/>
                    <a:pt x="149884" y="37677"/>
                    <a:pt x="148315" y="76125"/>
                  </a:cubicBezTo>
                  <a:cubicBezTo>
                    <a:pt x="146746" y="114574"/>
                    <a:pt x="111435" y="147530"/>
                    <a:pt x="73771" y="1475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="" xmlns:a16="http://schemas.microsoft.com/office/drawing/2014/main" id="{D561BEB8-EFC0-4B44-A168-517E7A5E9C71}"/>
              </a:ext>
            </a:extLst>
          </p:cNvPr>
          <p:cNvGrpSpPr/>
          <p:nvPr/>
        </p:nvGrpSpPr>
        <p:grpSpPr>
          <a:xfrm>
            <a:off x="7841353" y="1766847"/>
            <a:ext cx="2435585" cy="534476"/>
            <a:chOff x="569762" y="609470"/>
            <a:chExt cx="3972063" cy="871648"/>
          </a:xfrm>
          <a:solidFill>
            <a:schemeClr val="accent5"/>
          </a:solidFill>
        </p:grpSpPr>
        <p:grpSp>
          <p:nvGrpSpPr>
            <p:cNvPr id="214" name="Group 213">
              <a:extLst>
                <a:ext uri="{FF2B5EF4-FFF2-40B4-BE49-F238E27FC236}">
                  <a16:creationId xmlns="" xmlns:a16="http://schemas.microsoft.com/office/drawing/2014/main" id="{98C7AF78-7D96-4D97-B6CE-20327AD7302D}"/>
                </a:ext>
              </a:extLst>
            </p:cNvPr>
            <p:cNvGrpSpPr/>
            <p:nvPr/>
          </p:nvGrpSpPr>
          <p:grpSpPr>
            <a:xfrm>
              <a:off x="569762" y="814141"/>
              <a:ext cx="3690132" cy="666977"/>
              <a:chOff x="4617005" y="2953335"/>
              <a:chExt cx="1748364" cy="316010"/>
            </a:xfrm>
            <a:grpFill/>
          </p:grpSpPr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A85CCF80-D17C-4830-8912-2B6D024968E7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DEBC4D4A-C914-49C3-8262-5266602FAD3C}"/>
                  </a:ext>
                </a:extLst>
              </p:cNvPr>
              <p:cNvSpPr/>
              <p:nvPr/>
            </p:nvSpPr>
            <p:spPr>
              <a:xfrm>
                <a:off x="5570143" y="2953335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aphic 47">
              <a:extLst>
                <a:ext uri="{FF2B5EF4-FFF2-40B4-BE49-F238E27FC236}">
                  <a16:creationId xmlns="" xmlns:a16="http://schemas.microsoft.com/office/drawing/2014/main" id="{06306EBB-2C52-4F87-8048-3C735D308D54}"/>
                </a:ext>
              </a:extLst>
            </p:cNvPr>
            <p:cNvGrpSpPr/>
            <p:nvPr/>
          </p:nvGrpSpPr>
          <p:grpSpPr>
            <a:xfrm>
              <a:off x="3977963" y="609470"/>
              <a:ext cx="563862" cy="409341"/>
              <a:chOff x="8760856" y="1002161"/>
              <a:chExt cx="1223617" cy="888296"/>
            </a:xfrm>
            <a:grpFill/>
          </p:grpSpPr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98F3AFB6-C049-4F2C-AF00-D052405671F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4C0CE328-A500-4BF9-97D0-0FE01BC4E301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7FA14B2E-10A9-48DC-9FCD-433DAB0CD7C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3ED0BC4C-1DE9-4862-8B7C-0D28154109EE}"/>
              </a:ext>
            </a:extLst>
          </p:cNvPr>
          <p:cNvGrpSpPr/>
          <p:nvPr/>
        </p:nvGrpSpPr>
        <p:grpSpPr>
          <a:xfrm>
            <a:off x="7880559" y="2434334"/>
            <a:ext cx="2429744" cy="525563"/>
            <a:chOff x="569762" y="5257932"/>
            <a:chExt cx="3962538" cy="857112"/>
          </a:xfrm>
          <a:solidFill>
            <a:schemeClr val="accent5"/>
          </a:solidFill>
        </p:grpSpPr>
        <p:grpSp>
          <p:nvGrpSpPr>
            <p:cNvPr id="222" name="Group 221">
              <a:extLst>
                <a:ext uri="{FF2B5EF4-FFF2-40B4-BE49-F238E27FC236}">
                  <a16:creationId xmlns="" xmlns:a16="http://schemas.microsoft.com/office/drawing/2014/main" id="{17E5639A-3079-49F6-B4D7-2108034AD2D7}"/>
                </a:ext>
              </a:extLst>
            </p:cNvPr>
            <p:cNvGrpSpPr/>
            <p:nvPr/>
          </p:nvGrpSpPr>
          <p:grpSpPr>
            <a:xfrm>
              <a:off x="569762" y="5443553"/>
              <a:ext cx="3690132" cy="671491"/>
              <a:chOff x="569762" y="5376878"/>
              <a:chExt cx="3690132" cy="671491"/>
            </a:xfrm>
            <a:grpFill/>
          </p:grpSpPr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39B2B645-D04E-4153-9943-4523365177C8}"/>
                  </a:ext>
                </a:extLst>
              </p:cNvPr>
              <p:cNvSpPr/>
              <p:nvPr/>
            </p:nvSpPr>
            <p:spPr>
              <a:xfrm>
                <a:off x="569762" y="5376878"/>
                <a:ext cx="1734877" cy="671491"/>
              </a:xfrm>
              <a:custGeom>
                <a:avLst/>
                <a:gdLst/>
                <a:ahLst/>
                <a:cxnLst/>
                <a:rect l="l" t="t" r="r" b="b"/>
                <a:pathLst>
                  <a:path w="820749" h="317674">
                    <a:moveTo>
                      <a:pt x="629543" y="193262"/>
                    </a:moveTo>
                    <a:cubicBezTo>
                      <a:pt x="627038" y="202205"/>
                      <a:pt x="618284" y="215135"/>
                      <a:pt x="603280" y="232050"/>
                    </a:cubicBezTo>
                    <a:cubicBezTo>
                      <a:pt x="606054" y="233443"/>
                      <a:pt x="607442" y="236459"/>
                      <a:pt x="607442" y="241098"/>
                    </a:cubicBezTo>
                    <a:cubicBezTo>
                      <a:pt x="607442" y="252086"/>
                      <a:pt x="599558" y="259286"/>
                      <a:pt x="583792" y="262697"/>
                    </a:cubicBezTo>
                    <a:cubicBezTo>
                      <a:pt x="578327" y="263957"/>
                      <a:pt x="573870" y="266615"/>
                      <a:pt x="570422" y="270669"/>
                    </a:cubicBezTo>
                    <a:cubicBezTo>
                      <a:pt x="566973" y="274724"/>
                      <a:pt x="565249" y="278928"/>
                      <a:pt x="565249" y="283284"/>
                    </a:cubicBezTo>
                    <a:cubicBezTo>
                      <a:pt x="565249" y="287930"/>
                      <a:pt x="566881" y="291772"/>
                      <a:pt x="570146" y="294811"/>
                    </a:cubicBezTo>
                    <a:cubicBezTo>
                      <a:pt x="573411" y="297849"/>
                      <a:pt x="577575" y="299368"/>
                      <a:pt x="582637" y="299368"/>
                    </a:cubicBezTo>
                    <a:cubicBezTo>
                      <a:pt x="593406" y="299368"/>
                      <a:pt x="603916" y="292750"/>
                      <a:pt x="614167" y="279513"/>
                    </a:cubicBezTo>
                    <a:cubicBezTo>
                      <a:pt x="624417" y="266277"/>
                      <a:pt x="629543" y="252015"/>
                      <a:pt x="629543" y="236728"/>
                    </a:cubicBezTo>
                    <a:cubicBezTo>
                      <a:pt x="629543" y="232586"/>
                      <a:pt x="629397" y="228365"/>
                      <a:pt x="629105" y="224064"/>
                    </a:cubicBezTo>
                    <a:cubicBezTo>
                      <a:pt x="628813" y="219763"/>
                      <a:pt x="628667" y="213480"/>
                      <a:pt x="628667" y="205216"/>
                    </a:cubicBezTo>
                    <a:cubicBezTo>
                      <a:pt x="628667" y="198276"/>
                      <a:pt x="628959" y="194292"/>
                      <a:pt x="629543" y="193262"/>
                    </a:cubicBezTo>
                    <a:close/>
                    <a:moveTo>
                      <a:pt x="550980" y="192435"/>
                    </a:moveTo>
                    <a:cubicBezTo>
                      <a:pt x="544443" y="192435"/>
                      <a:pt x="535192" y="197524"/>
                      <a:pt x="523228" y="207703"/>
                    </a:cubicBezTo>
                    <a:cubicBezTo>
                      <a:pt x="511264" y="217881"/>
                      <a:pt x="499578" y="229059"/>
                      <a:pt x="488172" y="241238"/>
                    </a:cubicBezTo>
                    <a:cubicBezTo>
                      <a:pt x="504659" y="236140"/>
                      <a:pt x="519779" y="228945"/>
                      <a:pt x="533532" y="219651"/>
                    </a:cubicBezTo>
                    <a:cubicBezTo>
                      <a:pt x="547285" y="210358"/>
                      <a:pt x="554161" y="202130"/>
                      <a:pt x="554161" y="194967"/>
                    </a:cubicBezTo>
                    <a:cubicBezTo>
                      <a:pt x="554161" y="193279"/>
                      <a:pt x="553101" y="192435"/>
                      <a:pt x="550980" y="192435"/>
                    </a:cubicBezTo>
                    <a:close/>
                    <a:moveTo>
                      <a:pt x="321235" y="162179"/>
                    </a:moveTo>
                    <a:cubicBezTo>
                      <a:pt x="315669" y="162179"/>
                      <a:pt x="310519" y="165911"/>
                      <a:pt x="305784" y="173374"/>
                    </a:cubicBezTo>
                    <a:lnTo>
                      <a:pt x="302552" y="179499"/>
                    </a:lnTo>
                    <a:lnTo>
                      <a:pt x="311788" y="178690"/>
                    </a:lnTo>
                    <a:cubicBezTo>
                      <a:pt x="315060" y="178040"/>
                      <a:pt x="317896" y="177065"/>
                      <a:pt x="320296" y="175765"/>
                    </a:cubicBezTo>
                    <a:cubicBezTo>
                      <a:pt x="325096" y="173165"/>
                      <a:pt x="327496" y="170277"/>
                      <a:pt x="327496" y="167100"/>
                    </a:cubicBezTo>
                    <a:cubicBezTo>
                      <a:pt x="327496" y="163819"/>
                      <a:pt x="325409" y="162179"/>
                      <a:pt x="321235" y="162179"/>
                    </a:cubicBezTo>
                    <a:close/>
                    <a:moveTo>
                      <a:pt x="795411" y="75679"/>
                    </a:moveTo>
                    <a:cubicBezTo>
                      <a:pt x="779750" y="104617"/>
                      <a:pt x="756889" y="143381"/>
                      <a:pt x="726831" y="191971"/>
                    </a:cubicBezTo>
                    <a:cubicBezTo>
                      <a:pt x="726612" y="192330"/>
                      <a:pt x="725757" y="193635"/>
                      <a:pt x="724265" y="195885"/>
                    </a:cubicBezTo>
                    <a:lnTo>
                      <a:pt x="719998" y="202290"/>
                    </a:lnTo>
                    <a:lnTo>
                      <a:pt x="725722" y="195869"/>
                    </a:lnTo>
                    <a:cubicBezTo>
                      <a:pt x="735768" y="185692"/>
                      <a:pt x="745165" y="180603"/>
                      <a:pt x="753913" y="180603"/>
                    </a:cubicBezTo>
                    <a:cubicBezTo>
                      <a:pt x="761654" y="180603"/>
                      <a:pt x="768162" y="183803"/>
                      <a:pt x="773436" y="190203"/>
                    </a:cubicBezTo>
                    <a:cubicBezTo>
                      <a:pt x="778710" y="196602"/>
                      <a:pt x="781347" y="204153"/>
                      <a:pt x="781347" y="212855"/>
                    </a:cubicBezTo>
                    <a:cubicBezTo>
                      <a:pt x="781347" y="223798"/>
                      <a:pt x="774671" y="239147"/>
                      <a:pt x="761318" y="258902"/>
                    </a:cubicBezTo>
                    <a:cubicBezTo>
                      <a:pt x="747584" y="279256"/>
                      <a:pt x="740717" y="291693"/>
                      <a:pt x="740717" y="296211"/>
                    </a:cubicBezTo>
                    <a:cubicBezTo>
                      <a:pt x="740717" y="299506"/>
                      <a:pt x="742295" y="301154"/>
                      <a:pt x="745451" y="301154"/>
                    </a:cubicBezTo>
                    <a:cubicBezTo>
                      <a:pt x="755276" y="301154"/>
                      <a:pt x="772629" y="285756"/>
                      <a:pt x="797511" y="254960"/>
                    </a:cubicBezTo>
                    <a:lnTo>
                      <a:pt x="805367" y="238189"/>
                    </a:lnTo>
                    <a:lnTo>
                      <a:pt x="808925" y="233850"/>
                    </a:lnTo>
                    <a:cubicBezTo>
                      <a:pt x="810273" y="231031"/>
                      <a:pt x="812373" y="229622"/>
                      <a:pt x="815224" y="229622"/>
                    </a:cubicBezTo>
                    <a:cubicBezTo>
                      <a:pt x="818908" y="229622"/>
                      <a:pt x="820749" y="231402"/>
                      <a:pt x="820749" y="234963"/>
                    </a:cubicBezTo>
                    <a:cubicBezTo>
                      <a:pt x="820749" y="237341"/>
                      <a:pt x="819596" y="239684"/>
                      <a:pt x="817289" y="241991"/>
                    </a:cubicBezTo>
                    <a:lnTo>
                      <a:pt x="808192" y="254472"/>
                    </a:lnTo>
                    <a:cubicBezTo>
                      <a:pt x="779880" y="293779"/>
                      <a:pt x="758200" y="313432"/>
                      <a:pt x="743152" y="313432"/>
                    </a:cubicBezTo>
                    <a:cubicBezTo>
                      <a:pt x="734778" y="313432"/>
                      <a:pt x="727963" y="310461"/>
                      <a:pt x="722706" y="304520"/>
                    </a:cubicBezTo>
                    <a:cubicBezTo>
                      <a:pt x="717449" y="298578"/>
                      <a:pt x="714821" y="291237"/>
                      <a:pt x="714821" y="282496"/>
                    </a:cubicBezTo>
                    <a:cubicBezTo>
                      <a:pt x="714821" y="271350"/>
                      <a:pt x="720360" y="259491"/>
                      <a:pt x="731439" y="246920"/>
                    </a:cubicBezTo>
                    <a:cubicBezTo>
                      <a:pt x="748786" y="217543"/>
                      <a:pt x="757460" y="200886"/>
                      <a:pt x="757460" y="196949"/>
                    </a:cubicBezTo>
                    <a:cubicBezTo>
                      <a:pt x="757460" y="194237"/>
                      <a:pt x="755962" y="192881"/>
                      <a:pt x="752964" y="192881"/>
                    </a:cubicBezTo>
                    <a:cubicBezTo>
                      <a:pt x="745704" y="192881"/>
                      <a:pt x="735316" y="198509"/>
                      <a:pt x="721801" y="209764"/>
                    </a:cubicBezTo>
                    <a:cubicBezTo>
                      <a:pt x="706683" y="230898"/>
                      <a:pt x="685902" y="265082"/>
                      <a:pt x="659457" y="312316"/>
                    </a:cubicBezTo>
                    <a:cubicBezTo>
                      <a:pt x="653062" y="311442"/>
                      <a:pt x="648517" y="311004"/>
                      <a:pt x="645822" y="311004"/>
                    </a:cubicBezTo>
                    <a:cubicBezTo>
                      <a:pt x="643096" y="311004"/>
                      <a:pt x="637298" y="311442"/>
                      <a:pt x="628426" y="312316"/>
                    </a:cubicBezTo>
                    <a:lnTo>
                      <a:pt x="635021" y="299250"/>
                    </a:lnTo>
                    <a:lnTo>
                      <a:pt x="626475" y="304661"/>
                    </a:lnTo>
                    <a:cubicBezTo>
                      <a:pt x="615243" y="310508"/>
                      <a:pt x="602647" y="313432"/>
                      <a:pt x="588686" y="313432"/>
                    </a:cubicBezTo>
                    <a:cubicBezTo>
                      <a:pt x="577507" y="313432"/>
                      <a:pt x="568537" y="310215"/>
                      <a:pt x="561775" y="303780"/>
                    </a:cubicBezTo>
                    <a:cubicBezTo>
                      <a:pt x="555012" y="297346"/>
                      <a:pt x="551631" y="288714"/>
                      <a:pt x="551631" y="277884"/>
                    </a:cubicBezTo>
                    <a:lnTo>
                      <a:pt x="552605" y="272501"/>
                    </a:lnTo>
                    <a:lnTo>
                      <a:pt x="545338" y="280208"/>
                    </a:lnTo>
                    <a:cubicBezTo>
                      <a:pt x="523122" y="302358"/>
                      <a:pt x="503346" y="313432"/>
                      <a:pt x="486009" y="313432"/>
                    </a:cubicBezTo>
                    <a:cubicBezTo>
                      <a:pt x="474487" y="313432"/>
                      <a:pt x="464845" y="309305"/>
                      <a:pt x="457084" y="301049"/>
                    </a:cubicBezTo>
                    <a:cubicBezTo>
                      <a:pt x="449323" y="292794"/>
                      <a:pt x="445442" y="282518"/>
                      <a:pt x="445442" y="270221"/>
                    </a:cubicBezTo>
                    <a:lnTo>
                      <a:pt x="448191" y="254576"/>
                    </a:lnTo>
                    <a:lnTo>
                      <a:pt x="439886" y="262683"/>
                    </a:lnTo>
                    <a:cubicBezTo>
                      <a:pt x="430862" y="270322"/>
                      <a:pt x="422157" y="274142"/>
                      <a:pt x="413772" y="274142"/>
                    </a:cubicBezTo>
                    <a:cubicBezTo>
                      <a:pt x="399712" y="274142"/>
                      <a:pt x="392683" y="266240"/>
                      <a:pt x="392683" y="250436"/>
                    </a:cubicBezTo>
                    <a:cubicBezTo>
                      <a:pt x="392683" y="245897"/>
                      <a:pt x="393558" y="242211"/>
                      <a:pt x="395309" y="239379"/>
                    </a:cubicBezTo>
                    <a:cubicBezTo>
                      <a:pt x="391344" y="246553"/>
                      <a:pt x="386626" y="253891"/>
                      <a:pt x="381154" y="261394"/>
                    </a:cubicBezTo>
                    <a:cubicBezTo>
                      <a:pt x="375682" y="268897"/>
                      <a:pt x="365374" y="285573"/>
                      <a:pt x="350228" y="311423"/>
                    </a:cubicBezTo>
                    <a:cubicBezTo>
                      <a:pt x="340464" y="310839"/>
                      <a:pt x="335045" y="310547"/>
                      <a:pt x="333973" y="310547"/>
                    </a:cubicBezTo>
                    <a:cubicBezTo>
                      <a:pt x="333583" y="310547"/>
                      <a:pt x="327628" y="310839"/>
                      <a:pt x="316110" y="311423"/>
                    </a:cubicBezTo>
                    <a:lnTo>
                      <a:pt x="352586" y="246480"/>
                    </a:lnTo>
                    <a:cubicBezTo>
                      <a:pt x="370090" y="217996"/>
                      <a:pt x="378842" y="200683"/>
                      <a:pt x="378842" y="194542"/>
                    </a:cubicBezTo>
                    <a:cubicBezTo>
                      <a:pt x="378842" y="193435"/>
                      <a:pt x="378650" y="192881"/>
                      <a:pt x="378266" y="192881"/>
                    </a:cubicBezTo>
                    <a:cubicBezTo>
                      <a:pt x="371766" y="192881"/>
                      <a:pt x="358129" y="208049"/>
                      <a:pt x="337353" y="238384"/>
                    </a:cubicBezTo>
                    <a:cubicBezTo>
                      <a:pt x="335386" y="241445"/>
                      <a:pt x="332751" y="242975"/>
                      <a:pt x="329449" y="242975"/>
                    </a:cubicBezTo>
                    <a:cubicBezTo>
                      <a:pt x="326447" y="242221"/>
                      <a:pt x="324946" y="240132"/>
                      <a:pt x="324946" y="236707"/>
                    </a:cubicBezTo>
                    <a:cubicBezTo>
                      <a:pt x="325323" y="234816"/>
                      <a:pt x="326013" y="233368"/>
                      <a:pt x="327018" y="232364"/>
                    </a:cubicBezTo>
                    <a:lnTo>
                      <a:pt x="331765" y="225771"/>
                    </a:lnTo>
                    <a:cubicBezTo>
                      <a:pt x="354410" y="195659"/>
                      <a:pt x="370507" y="180603"/>
                      <a:pt x="380055" y="180603"/>
                    </a:cubicBezTo>
                    <a:cubicBezTo>
                      <a:pt x="394873" y="180603"/>
                      <a:pt x="402282" y="189599"/>
                      <a:pt x="402282" y="207591"/>
                    </a:cubicBezTo>
                    <a:cubicBezTo>
                      <a:pt x="402282" y="213603"/>
                      <a:pt x="400786" y="219955"/>
                      <a:pt x="397795" y="226647"/>
                    </a:cubicBezTo>
                    <a:lnTo>
                      <a:pt x="395337" y="230499"/>
                    </a:lnTo>
                    <a:lnTo>
                      <a:pt x="397625" y="228021"/>
                    </a:lnTo>
                    <a:cubicBezTo>
                      <a:pt x="403071" y="215268"/>
                      <a:pt x="410234" y="204177"/>
                      <a:pt x="419112" y="194748"/>
                    </a:cubicBezTo>
                    <a:cubicBezTo>
                      <a:pt x="427991" y="185318"/>
                      <a:pt x="436344" y="180603"/>
                      <a:pt x="444171" y="180603"/>
                    </a:cubicBezTo>
                    <a:cubicBezTo>
                      <a:pt x="451815" y="180603"/>
                      <a:pt x="455637" y="184058"/>
                      <a:pt x="455637" y="190966"/>
                    </a:cubicBezTo>
                    <a:cubicBezTo>
                      <a:pt x="455637" y="199529"/>
                      <a:pt x="444785" y="210762"/>
                      <a:pt x="423082" y="224666"/>
                    </a:cubicBezTo>
                    <a:cubicBezTo>
                      <a:pt x="419105" y="227170"/>
                      <a:pt x="414393" y="230107"/>
                      <a:pt x="408944" y="233477"/>
                    </a:cubicBezTo>
                    <a:lnTo>
                      <a:pt x="407664" y="234544"/>
                    </a:lnTo>
                    <a:cubicBezTo>
                      <a:pt x="406011" y="239979"/>
                      <a:pt x="405184" y="244678"/>
                      <a:pt x="405184" y="248643"/>
                    </a:cubicBezTo>
                    <a:cubicBezTo>
                      <a:pt x="405184" y="257903"/>
                      <a:pt x="408210" y="262533"/>
                      <a:pt x="414260" y="262533"/>
                    </a:cubicBezTo>
                    <a:cubicBezTo>
                      <a:pt x="424055" y="262533"/>
                      <a:pt x="435244" y="253736"/>
                      <a:pt x="447827" y="236142"/>
                    </a:cubicBezTo>
                    <a:cubicBezTo>
                      <a:pt x="451782" y="231802"/>
                      <a:pt x="454795" y="229633"/>
                      <a:pt x="456865" y="229633"/>
                    </a:cubicBezTo>
                    <a:lnTo>
                      <a:pt x="459985" y="230634"/>
                    </a:lnTo>
                    <a:lnTo>
                      <a:pt x="477628" y="213220"/>
                    </a:lnTo>
                    <a:cubicBezTo>
                      <a:pt x="484781" y="207561"/>
                      <a:pt x="493125" y="202129"/>
                      <a:pt x="502662" y="196921"/>
                    </a:cubicBezTo>
                    <a:cubicBezTo>
                      <a:pt x="522600" y="186042"/>
                      <a:pt x="539003" y="180603"/>
                      <a:pt x="551869" y="180603"/>
                    </a:cubicBezTo>
                    <a:cubicBezTo>
                      <a:pt x="558241" y="180603"/>
                      <a:pt x="563788" y="182597"/>
                      <a:pt x="568510" y="186584"/>
                    </a:cubicBezTo>
                    <a:cubicBezTo>
                      <a:pt x="573231" y="190571"/>
                      <a:pt x="575592" y="195470"/>
                      <a:pt x="575592" y="201281"/>
                    </a:cubicBezTo>
                    <a:cubicBezTo>
                      <a:pt x="575592" y="213555"/>
                      <a:pt x="568254" y="223644"/>
                      <a:pt x="553577" y="231549"/>
                    </a:cubicBezTo>
                    <a:cubicBezTo>
                      <a:pt x="538900" y="239455"/>
                      <a:pt x="515923" y="246543"/>
                      <a:pt x="484646" y="252815"/>
                    </a:cubicBezTo>
                    <a:cubicBezTo>
                      <a:pt x="475923" y="266016"/>
                      <a:pt x="471561" y="277209"/>
                      <a:pt x="471561" y="286392"/>
                    </a:cubicBezTo>
                    <a:cubicBezTo>
                      <a:pt x="471561" y="295936"/>
                      <a:pt x="476774" y="300707"/>
                      <a:pt x="487199" y="300707"/>
                    </a:cubicBezTo>
                    <a:cubicBezTo>
                      <a:pt x="508698" y="300707"/>
                      <a:pt x="535682" y="278787"/>
                      <a:pt x="568152" y="234945"/>
                    </a:cubicBezTo>
                    <a:cubicBezTo>
                      <a:pt x="570808" y="231403"/>
                      <a:pt x="573652" y="229633"/>
                      <a:pt x="576684" y="229633"/>
                    </a:cubicBezTo>
                    <a:lnTo>
                      <a:pt x="577400" y="230455"/>
                    </a:lnTo>
                    <a:lnTo>
                      <a:pt x="577760" y="230172"/>
                    </a:lnTo>
                    <a:cubicBezTo>
                      <a:pt x="582356" y="227338"/>
                      <a:pt x="587111" y="225921"/>
                      <a:pt x="592027" y="225921"/>
                    </a:cubicBezTo>
                    <a:cubicBezTo>
                      <a:pt x="594204" y="225921"/>
                      <a:pt x="595117" y="226213"/>
                      <a:pt x="594766" y="226797"/>
                    </a:cubicBezTo>
                    <a:lnTo>
                      <a:pt x="612255" y="205310"/>
                    </a:lnTo>
                    <a:cubicBezTo>
                      <a:pt x="616429" y="199550"/>
                      <a:pt x="622431" y="191697"/>
                      <a:pt x="630261" y="181751"/>
                    </a:cubicBezTo>
                    <a:cubicBezTo>
                      <a:pt x="632712" y="171642"/>
                      <a:pt x="636800" y="162487"/>
                      <a:pt x="642525" y="154285"/>
                    </a:cubicBezTo>
                    <a:cubicBezTo>
                      <a:pt x="648251" y="146083"/>
                      <a:pt x="654367" y="141982"/>
                      <a:pt x="660873" y="141982"/>
                    </a:cubicBezTo>
                    <a:cubicBezTo>
                      <a:pt x="666329" y="141982"/>
                      <a:pt x="669056" y="144698"/>
                      <a:pt x="669056" y="150131"/>
                    </a:cubicBezTo>
                    <a:cubicBezTo>
                      <a:pt x="669056" y="157230"/>
                      <a:pt x="659820" y="169608"/>
                      <a:pt x="641346" y="187265"/>
                    </a:cubicBezTo>
                    <a:cubicBezTo>
                      <a:pt x="640746" y="190375"/>
                      <a:pt x="640446" y="193560"/>
                      <a:pt x="640446" y="196823"/>
                    </a:cubicBezTo>
                    <a:cubicBezTo>
                      <a:pt x="640446" y="204760"/>
                      <a:pt x="644300" y="219541"/>
                      <a:pt x="652006" y="241168"/>
                    </a:cubicBezTo>
                    <a:lnTo>
                      <a:pt x="656671" y="256358"/>
                    </a:lnTo>
                    <a:lnTo>
                      <a:pt x="661836" y="246125"/>
                    </a:lnTo>
                    <a:cubicBezTo>
                      <a:pt x="665784" y="238616"/>
                      <a:pt x="672310" y="226705"/>
                      <a:pt x="681411" y="210392"/>
                    </a:cubicBezTo>
                    <a:cubicBezTo>
                      <a:pt x="685751" y="203395"/>
                      <a:pt x="700502" y="178357"/>
                      <a:pt x="725666" y="135278"/>
                    </a:cubicBezTo>
                    <a:lnTo>
                      <a:pt x="760516" y="76555"/>
                    </a:lnTo>
                    <a:cubicBezTo>
                      <a:pt x="766562" y="77431"/>
                      <a:pt x="771065" y="77870"/>
                      <a:pt x="774026" y="77870"/>
                    </a:cubicBezTo>
                    <a:cubicBezTo>
                      <a:pt x="779551" y="77870"/>
                      <a:pt x="786679" y="77140"/>
                      <a:pt x="795411" y="75679"/>
                    </a:cubicBezTo>
                    <a:close/>
                    <a:moveTo>
                      <a:pt x="212495" y="43048"/>
                    </a:moveTo>
                    <a:cubicBezTo>
                      <a:pt x="182141" y="47143"/>
                      <a:pt x="152717" y="62677"/>
                      <a:pt x="124223" y="89651"/>
                    </a:cubicBezTo>
                    <a:cubicBezTo>
                      <a:pt x="95730" y="116625"/>
                      <a:pt x="81483" y="143182"/>
                      <a:pt x="81483" y="169322"/>
                    </a:cubicBezTo>
                    <a:cubicBezTo>
                      <a:pt x="81483" y="178440"/>
                      <a:pt x="84300" y="186098"/>
                      <a:pt x="89935" y="192294"/>
                    </a:cubicBezTo>
                    <a:cubicBezTo>
                      <a:pt x="95569" y="198490"/>
                      <a:pt x="102498" y="201588"/>
                      <a:pt x="110721" y="201588"/>
                    </a:cubicBezTo>
                    <a:cubicBezTo>
                      <a:pt x="134684" y="201588"/>
                      <a:pt x="158536" y="186874"/>
                      <a:pt x="182275" y="157447"/>
                    </a:cubicBezTo>
                    <a:cubicBezTo>
                      <a:pt x="206014" y="128020"/>
                      <a:pt x="217884" y="98236"/>
                      <a:pt x="217884" y="68096"/>
                    </a:cubicBezTo>
                    <a:cubicBezTo>
                      <a:pt x="217884" y="59059"/>
                      <a:pt x="216088" y="50710"/>
                      <a:pt x="212495" y="43048"/>
                    </a:cubicBezTo>
                    <a:close/>
                    <a:moveTo>
                      <a:pt x="481216" y="36835"/>
                    </a:moveTo>
                    <a:cubicBezTo>
                      <a:pt x="450162" y="36835"/>
                      <a:pt x="422570" y="40443"/>
                      <a:pt x="398442" y="47659"/>
                    </a:cubicBezTo>
                    <a:lnTo>
                      <a:pt x="424079" y="51161"/>
                    </a:lnTo>
                    <a:cubicBezTo>
                      <a:pt x="448173" y="56791"/>
                      <a:pt x="470353" y="59606"/>
                      <a:pt x="490620" y="59606"/>
                    </a:cubicBezTo>
                    <a:cubicBezTo>
                      <a:pt x="500596" y="59606"/>
                      <a:pt x="508905" y="58315"/>
                      <a:pt x="515548" y="55732"/>
                    </a:cubicBezTo>
                    <a:cubicBezTo>
                      <a:pt x="522190" y="53150"/>
                      <a:pt x="525512" y="50901"/>
                      <a:pt x="525512" y="48984"/>
                    </a:cubicBezTo>
                    <a:cubicBezTo>
                      <a:pt x="525512" y="46617"/>
                      <a:pt x="521339" y="44000"/>
                      <a:pt x="512994" y="41134"/>
                    </a:cubicBezTo>
                    <a:cubicBezTo>
                      <a:pt x="504650" y="38268"/>
                      <a:pt x="494057" y="36835"/>
                      <a:pt x="481216" y="36835"/>
                    </a:cubicBezTo>
                    <a:close/>
                    <a:moveTo>
                      <a:pt x="159485" y="0"/>
                    </a:moveTo>
                    <a:cubicBezTo>
                      <a:pt x="188021" y="0"/>
                      <a:pt x="208193" y="9112"/>
                      <a:pt x="220001" y="27337"/>
                    </a:cubicBezTo>
                    <a:cubicBezTo>
                      <a:pt x="233680" y="23400"/>
                      <a:pt x="250989" y="21431"/>
                      <a:pt x="271930" y="21431"/>
                    </a:cubicBezTo>
                    <a:cubicBezTo>
                      <a:pt x="284947" y="21431"/>
                      <a:pt x="297221" y="22509"/>
                      <a:pt x="308750" y="24665"/>
                    </a:cubicBezTo>
                    <a:cubicBezTo>
                      <a:pt x="320280" y="26821"/>
                      <a:pt x="346191" y="32749"/>
                      <a:pt x="386484" y="42451"/>
                    </a:cubicBezTo>
                    <a:cubicBezTo>
                      <a:pt x="418724" y="29926"/>
                      <a:pt x="449298" y="23664"/>
                      <a:pt x="478205" y="23664"/>
                    </a:cubicBezTo>
                    <a:cubicBezTo>
                      <a:pt x="495493" y="23664"/>
                      <a:pt x="509931" y="25762"/>
                      <a:pt x="521521" y="29958"/>
                    </a:cubicBezTo>
                    <a:cubicBezTo>
                      <a:pt x="533111" y="34154"/>
                      <a:pt x="538906" y="40334"/>
                      <a:pt x="538906" y="48496"/>
                    </a:cubicBezTo>
                    <a:cubicBezTo>
                      <a:pt x="538906" y="57749"/>
                      <a:pt x="531135" y="65114"/>
                      <a:pt x="515591" y="70590"/>
                    </a:cubicBezTo>
                    <a:cubicBezTo>
                      <a:pt x="500048" y="76066"/>
                      <a:pt x="481898" y="78805"/>
                      <a:pt x="461141" y="78805"/>
                    </a:cubicBezTo>
                    <a:cubicBezTo>
                      <a:pt x="434452" y="78805"/>
                      <a:pt x="402473" y="74769"/>
                      <a:pt x="365203" y="66697"/>
                    </a:cubicBezTo>
                    <a:cubicBezTo>
                      <a:pt x="348318" y="74839"/>
                      <a:pt x="332237" y="87688"/>
                      <a:pt x="316962" y="105247"/>
                    </a:cubicBezTo>
                    <a:cubicBezTo>
                      <a:pt x="301686" y="122805"/>
                      <a:pt x="285196" y="146375"/>
                      <a:pt x="267493" y="175957"/>
                    </a:cubicBezTo>
                    <a:cubicBezTo>
                      <a:pt x="274322" y="176799"/>
                      <a:pt x="279365" y="177600"/>
                      <a:pt x="282621" y="178360"/>
                    </a:cubicBezTo>
                    <a:cubicBezTo>
                      <a:pt x="290678" y="159536"/>
                      <a:pt x="303280" y="150124"/>
                      <a:pt x="320425" y="150124"/>
                    </a:cubicBezTo>
                    <a:cubicBezTo>
                      <a:pt x="333920" y="150124"/>
                      <a:pt x="340667" y="155623"/>
                      <a:pt x="340667" y="166623"/>
                    </a:cubicBezTo>
                    <a:cubicBezTo>
                      <a:pt x="340667" y="174741"/>
                      <a:pt x="336651" y="181124"/>
                      <a:pt x="328619" y="185773"/>
                    </a:cubicBezTo>
                    <a:cubicBezTo>
                      <a:pt x="320587" y="190421"/>
                      <a:pt x="310495" y="192745"/>
                      <a:pt x="298342" y="192745"/>
                    </a:cubicBezTo>
                    <a:lnTo>
                      <a:pt x="296392" y="192745"/>
                    </a:lnTo>
                    <a:cubicBezTo>
                      <a:pt x="297055" y="191864"/>
                      <a:pt x="295586" y="195432"/>
                      <a:pt x="291986" y="203451"/>
                    </a:cubicBezTo>
                    <a:cubicBezTo>
                      <a:pt x="288603" y="211301"/>
                      <a:pt x="283133" y="218481"/>
                      <a:pt x="275578" y="224990"/>
                    </a:cubicBezTo>
                    <a:cubicBezTo>
                      <a:pt x="268023" y="231499"/>
                      <a:pt x="260658" y="234753"/>
                      <a:pt x="253484" y="234753"/>
                    </a:cubicBezTo>
                    <a:cubicBezTo>
                      <a:pt x="248466" y="234753"/>
                      <a:pt x="245957" y="232828"/>
                      <a:pt x="245957" y="228977"/>
                    </a:cubicBezTo>
                    <a:cubicBezTo>
                      <a:pt x="245957" y="226038"/>
                      <a:pt x="247732" y="224035"/>
                      <a:pt x="251283" y="222970"/>
                    </a:cubicBezTo>
                    <a:cubicBezTo>
                      <a:pt x="260041" y="220305"/>
                      <a:pt x="269205" y="209512"/>
                      <a:pt x="278777" y="190590"/>
                    </a:cubicBezTo>
                    <a:cubicBezTo>
                      <a:pt x="276702" y="190518"/>
                      <a:pt x="271986" y="189851"/>
                      <a:pt x="264629" y="188591"/>
                    </a:cubicBezTo>
                    <a:lnTo>
                      <a:pt x="263122" y="187715"/>
                    </a:lnTo>
                    <a:cubicBezTo>
                      <a:pt x="262594" y="187181"/>
                      <a:pt x="260360" y="190228"/>
                      <a:pt x="256421" y="196858"/>
                    </a:cubicBezTo>
                    <a:cubicBezTo>
                      <a:pt x="243329" y="222717"/>
                      <a:pt x="232781" y="240583"/>
                      <a:pt x="224777" y="250455"/>
                    </a:cubicBezTo>
                    <a:cubicBezTo>
                      <a:pt x="216772" y="260328"/>
                      <a:pt x="205922" y="270080"/>
                      <a:pt x="192225" y="279712"/>
                    </a:cubicBezTo>
                    <a:cubicBezTo>
                      <a:pt x="156195" y="305020"/>
                      <a:pt x="118846" y="317674"/>
                      <a:pt x="80178" y="317674"/>
                    </a:cubicBezTo>
                    <a:cubicBezTo>
                      <a:pt x="57040" y="317674"/>
                      <a:pt x="37893" y="312714"/>
                      <a:pt x="22735" y="302793"/>
                    </a:cubicBezTo>
                    <a:cubicBezTo>
                      <a:pt x="7578" y="292873"/>
                      <a:pt x="0" y="279792"/>
                      <a:pt x="0" y="263552"/>
                    </a:cubicBezTo>
                    <a:cubicBezTo>
                      <a:pt x="0" y="255182"/>
                      <a:pt x="2551" y="247934"/>
                      <a:pt x="7653" y="241808"/>
                    </a:cubicBezTo>
                    <a:cubicBezTo>
                      <a:pt x="12755" y="235682"/>
                      <a:pt x="18998" y="232619"/>
                      <a:pt x="26384" y="232619"/>
                    </a:cubicBezTo>
                    <a:cubicBezTo>
                      <a:pt x="39155" y="232619"/>
                      <a:pt x="45541" y="238986"/>
                      <a:pt x="45541" y="251720"/>
                    </a:cubicBezTo>
                    <a:cubicBezTo>
                      <a:pt x="45541" y="257371"/>
                      <a:pt x="43628" y="262295"/>
                      <a:pt x="39801" y="266494"/>
                    </a:cubicBezTo>
                    <a:cubicBezTo>
                      <a:pt x="35975" y="270692"/>
                      <a:pt x="31224" y="272792"/>
                      <a:pt x="25550" y="272792"/>
                    </a:cubicBezTo>
                    <a:cubicBezTo>
                      <a:pt x="23021" y="272792"/>
                      <a:pt x="20809" y="272475"/>
                      <a:pt x="18912" y="271840"/>
                    </a:cubicBezTo>
                    <a:lnTo>
                      <a:pt x="15650" y="269877"/>
                    </a:lnTo>
                    <a:lnTo>
                      <a:pt x="18429" y="279485"/>
                    </a:lnTo>
                    <a:cubicBezTo>
                      <a:pt x="21340" y="284157"/>
                      <a:pt x="25705" y="288469"/>
                      <a:pt x="31526" y="292421"/>
                    </a:cubicBezTo>
                    <a:cubicBezTo>
                      <a:pt x="43167" y="300327"/>
                      <a:pt x="57586" y="304279"/>
                      <a:pt x="74782" y="304279"/>
                    </a:cubicBezTo>
                    <a:cubicBezTo>
                      <a:pt x="102218" y="304279"/>
                      <a:pt x="127019" y="296006"/>
                      <a:pt x="149186" y="279459"/>
                    </a:cubicBezTo>
                    <a:cubicBezTo>
                      <a:pt x="171354" y="262913"/>
                      <a:pt x="195966" y="233859"/>
                      <a:pt x="223022" y="192299"/>
                    </a:cubicBezTo>
                    <a:lnTo>
                      <a:pt x="232184" y="184245"/>
                    </a:lnTo>
                    <a:lnTo>
                      <a:pt x="222596" y="185213"/>
                    </a:lnTo>
                    <a:cubicBezTo>
                      <a:pt x="213507" y="187218"/>
                      <a:pt x="206954" y="192233"/>
                      <a:pt x="202937" y="200255"/>
                    </a:cubicBezTo>
                    <a:cubicBezTo>
                      <a:pt x="201549" y="204134"/>
                      <a:pt x="199301" y="206074"/>
                      <a:pt x="196195" y="206074"/>
                    </a:cubicBezTo>
                    <a:cubicBezTo>
                      <a:pt x="192051" y="206074"/>
                      <a:pt x="189979" y="204003"/>
                      <a:pt x="189979" y="199861"/>
                    </a:cubicBezTo>
                    <a:cubicBezTo>
                      <a:pt x="189979" y="192366"/>
                      <a:pt x="194609" y="185703"/>
                      <a:pt x="203870" y="179872"/>
                    </a:cubicBezTo>
                    <a:cubicBezTo>
                      <a:pt x="213131" y="174041"/>
                      <a:pt x="222789" y="171126"/>
                      <a:pt x="232845" y="171126"/>
                    </a:cubicBezTo>
                    <a:lnTo>
                      <a:pt x="236744" y="171126"/>
                    </a:lnTo>
                    <a:cubicBezTo>
                      <a:pt x="274584" y="113978"/>
                      <a:pt x="313982" y="77729"/>
                      <a:pt x="354937" y="62379"/>
                    </a:cubicBezTo>
                    <a:cubicBezTo>
                      <a:pt x="346266" y="61900"/>
                      <a:pt x="335697" y="60009"/>
                      <a:pt x="323230" y="56707"/>
                    </a:cubicBezTo>
                    <a:cubicBezTo>
                      <a:pt x="284516" y="46585"/>
                      <a:pt x="254589" y="41523"/>
                      <a:pt x="233448" y="41523"/>
                    </a:cubicBezTo>
                    <a:cubicBezTo>
                      <a:pt x="229267" y="41523"/>
                      <a:pt x="226672" y="41499"/>
                      <a:pt x="225663" y="41450"/>
                    </a:cubicBezTo>
                    <a:cubicBezTo>
                      <a:pt x="231937" y="50317"/>
                      <a:pt x="235074" y="62632"/>
                      <a:pt x="235074" y="78397"/>
                    </a:cubicBezTo>
                    <a:cubicBezTo>
                      <a:pt x="235074" y="111248"/>
                      <a:pt x="222210" y="142225"/>
                      <a:pt x="196482" y="171328"/>
                    </a:cubicBezTo>
                    <a:cubicBezTo>
                      <a:pt x="170755" y="200431"/>
                      <a:pt x="143020" y="214982"/>
                      <a:pt x="113278" y="214982"/>
                    </a:cubicBezTo>
                    <a:cubicBezTo>
                      <a:pt x="100002" y="214982"/>
                      <a:pt x="89226" y="210807"/>
                      <a:pt x="80949" y="202456"/>
                    </a:cubicBezTo>
                    <a:cubicBezTo>
                      <a:pt x="72673" y="194106"/>
                      <a:pt x="68535" y="183231"/>
                      <a:pt x="68535" y="169832"/>
                    </a:cubicBezTo>
                    <a:cubicBezTo>
                      <a:pt x="68535" y="141045"/>
                      <a:pt x="83257" y="112171"/>
                      <a:pt x="112702" y="83208"/>
                    </a:cubicBezTo>
                    <a:cubicBezTo>
                      <a:pt x="142147" y="54246"/>
                      <a:pt x="173777" y="36415"/>
                      <a:pt x="207594" y="29716"/>
                    </a:cubicBezTo>
                    <a:cubicBezTo>
                      <a:pt x="197848" y="18240"/>
                      <a:pt x="182335" y="12502"/>
                      <a:pt x="161055" y="12502"/>
                    </a:cubicBezTo>
                    <a:cubicBezTo>
                      <a:pt x="125050" y="12502"/>
                      <a:pt x="92225" y="30281"/>
                      <a:pt x="62581" y="65839"/>
                    </a:cubicBezTo>
                    <a:cubicBezTo>
                      <a:pt x="59248" y="69167"/>
                      <a:pt x="56757" y="70831"/>
                      <a:pt x="55106" y="70831"/>
                    </a:cubicBezTo>
                    <a:cubicBezTo>
                      <a:pt x="51962" y="70831"/>
                      <a:pt x="49890" y="69088"/>
                      <a:pt x="48890" y="65602"/>
                    </a:cubicBezTo>
                    <a:cubicBezTo>
                      <a:pt x="48890" y="61188"/>
                      <a:pt x="55482" y="52863"/>
                      <a:pt x="68667" y="40627"/>
                    </a:cubicBezTo>
                    <a:cubicBezTo>
                      <a:pt x="97870" y="13542"/>
                      <a:pt x="128143" y="0"/>
                      <a:pt x="1594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28A9B929-E602-49A1-8D2F-A16E8ADAADA2}"/>
                  </a:ext>
                </a:extLst>
              </p:cNvPr>
              <p:cNvSpPr/>
              <p:nvPr/>
            </p:nvSpPr>
            <p:spPr>
              <a:xfrm>
                <a:off x="2581474" y="5376878"/>
                <a:ext cx="1678420" cy="666977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aphic 47">
              <a:extLst>
                <a:ext uri="{FF2B5EF4-FFF2-40B4-BE49-F238E27FC236}">
                  <a16:creationId xmlns="" xmlns:a16="http://schemas.microsoft.com/office/drawing/2014/main" id="{551A739B-36F3-413A-8F21-05693D6B6ACE}"/>
                </a:ext>
              </a:extLst>
            </p:cNvPr>
            <p:cNvGrpSpPr/>
            <p:nvPr/>
          </p:nvGrpSpPr>
          <p:grpSpPr>
            <a:xfrm>
              <a:off x="3968438" y="5257932"/>
              <a:ext cx="563862" cy="409341"/>
              <a:chOff x="8760856" y="1002161"/>
              <a:chExt cx="1223617" cy="888296"/>
            </a:xfrm>
            <a:grpFill/>
          </p:grpSpPr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8B906FE2-7D6E-41E3-AC1E-7C2C6C4BBB8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A395D668-EC96-4219-94B1-FB826DFE3480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F25237E8-D8AC-40F4-BB10-3F393D730636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Our Team Style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4D118C43-50E9-4F99-8818-B861C6C90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573756"/>
              </p:ext>
            </p:extLst>
          </p:nvPr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9">
            <a:extLst>
              <a:ext uri="{FF2B5EF4-FFF2-40B4-BE49-F238E27FC236}">
                <a16:creationId xmlns="" xmlns:a16="http://schemas.microsoft.com/office/drawing/2014/main" id="{B431970C-F701-4538-8B87-354C50A18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7725"/>
              </p:ext>
            </p:extLst>
          </p:nvPr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="" xmlns:a16="http://schemas.microsoft.com/office/drawing/2014/main" id="{183888D9-FCEF-4CC6-8066-D11038E32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9915"/>
              </p:ext>
            </p:extLst>
          </p:nvPr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4BC816-FC05-4DA4-A718-941D3E5E12EB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6C9059-2715-41CB-8E86-B60D874BCB12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3C75B5-74B3-4108-B1EB-75FFB6A1CFBA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2" name="Chart 9">
            <a:extLst>
              <a:ext uri="{FF2B5EF4-FFF2-40B4-BE49-F238E27FC236}">
                <a16:creationId xmlns="" xmlns:a16="http://schemas.microsoft.com/office/drawing/2014/main" id="{7913E6C6-0871-4C21-B72A-789A8CED2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715681"/>
              </p:ext>
            </p:extLst>
          </p:nvPr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8B7F206-C5D1-4025-9603-BC17E413A198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0D727C0-6683-4A37-9982-406B0D46D8BD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DD2856-0BD7-4326-9019-364396310EDF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DA09DF-2E42-4CCE-8166-A01FC29C2DB5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411F99-164D-4AEE-A737-EA5A4A10FA34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="" xmlns:a16="http://schemas.microsoft.com/office/drawing/2014/main" id="{FDCAD5F5-3041-4843-872C-116311CF0CCD}"/>
              </a:ext>
            </a:extLst>
          </p:cNvPr>
          <p:cNvSpPr/>
          <p:nvPr/>
        </p:nvSpPr>
        <p:spPr>
          <a:xfrm>
            <a:off x="3880407" y="4410126"/>
            <a:ext cx="3927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직사각형 5">
            <a:extLst>
              <a:ext uri="{FF2B5EF4-FFF2-40B4-BE49-F238E27FC236}">
                <a16:creationId xmlns="" xmlns:a16="http://schemas.microsoft.com/office/drawing/2014/main" id="{C6426C3A-FD53-49DD-947D-80149FB68DF4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Work Experience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직사각형 2">
            <a:extLst>
              <a:ext uri="{FF2B5EF4-FFF2-40B4-BE49-F238E27FC236}">
                <a16:creationId xmlns="" xmlns:a16="http://schemas.microsoft.com/office/drawing/2014/main" id="{4682174E-8801-4F73-A13F-E7F1450EFFF0}"/>
              </a:ext>
            </a:extLst>
          </p:cNvPr>
          <p:cNvSpPr/>
          <p:nvPr/>
        </p:nvSpPr>
        <p:spPr>
          <a:xfrm>
            <a:off x="669437" y="4082906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accent1">
                    <a:lumMod val="50000"/>
                  </a:schemeClr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chemeClr val="accent1">
                    <a:lumMod val="50000"/>
                  </a:schemeClr>
                </a:solidFill>
              </a:rPr>
              <a:t>NAME</a:t>
            </a:r>
            <a:endParaRPr lang="ko-KR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D97B517-3FB1-4B12-B559-B2FB7473B5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2" name="직사각형 1">
            <a:extLst>
              <a:ext uri="{FF2B5EF4-FFF2-40B4-BE49-F238E27FC236}">
                <a16:creationId xmlns="" xmlns:a16="http://schemas.microsoft.com/office/drawing/2014/main" id="{FDCAD5F5-3041-4843-872C-116311CF0CCD}"/>
              </a:ext>
            </a:extLst>
          </p:cNvPr>
          <p:cNvSpPr/>
          <p:nvPr/>
        </p:nvSpPr>
        <p:spPr>
          <a:xfrm>
            <a:off x="7955725" y="4366127"/>
            <a:ext cx="3927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7228" y="5287253"/>
            <a:ext cx="12678751" cy="16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87">
            <a:extLst>
              <a:ext uri="{FF2B5EF4-FFF2-40B4-BE49-F238E27FC236}">
                <a16:creationId xmlns="" xmlns:a16="http://schemas.microsoft.com/office/drawing/2014/main" id="{B796CA5A-4815-49B9-B24D-C799515AC558}"/>
              </a:ext>
            </a:extLst>
          </p:cNvPr>
          <p:cNvGrpSpPr/>
          <p:nvPr/>
        </p:nvGrpSpPr>
        <p:grpSpPr>
          <a:xfrm>
            <a:off x="3081802" y="1442262"/>
            <a:ext cx="2253119" cy="2443918"/>
            <a:chOff x="6310352" y="496389"/>
            <a:chExt cx="2589250" cy="2808514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1C854A2-42A7-4716-A219-FB4A574427E2}"/>
                </a:ext>
              </a:extLst>
            </p:cNvPr>
            <p:cNvSpPr/>
            <p:nvPr/>
          </p:nvSpPr>
          <p:spPr>
            <a:xfrm>
              <a:off x="6533771" y="808195"/>
              <a:ext cx="2082059" cy="2497030"/>
            </a:xfrm>
            <a:custGeom>
              <a:avLst/>
              <a:gdLst>
                <a:gd name="connsiteX0" fmla="*/ 2072726 w 2082059"/>
                <a:gd name="connsiteY0" fmla="*/ 377586 h 2497030"/>
                <a:gd name="connsiteX1" fmla="*/ 1730610 w 2082059"/>
                <a:gd name="connsiteY1" fmla="*/ 15155 h 2497030"/>
                <a:gd name="connsiteX2" fmla="*/ 1635488 w 2082059"/>
                <a:gd name="connsiteY2" fmla="*/ 322 h 2497030"/>
                <a:gd name="connsiteX3" fmla="*/ 1623558 w 2082059"/>
                <a:gd name="connsiteY3" fmla="*/ 322 h 2497030"/>
                <a:gd name="connsiteX4" fmla="*/ 475968 w 2082059"/>
                <a:gd name="connsiteY4" fmla="*/ 322 h 2497030"/>
                <a:gd name="connsiteX5" fmla="*/ 448560 w 2082059"/>
                <a:gd name="connsiteY5" fmla="*/ 0 h 2497030"/>
                <a:gd name="connsiteX6" fmla="*/ 372785 w 2082059"/>
                <a:gd name="connsiteY6" fmla="*/ 9996 h 2497030"/>
                <a:gd name="connsiteX7" fmla="*/ 3261 w 2082059"/>
                <a:gd name="connsiteY7" fmla="*/ 520107 h 2497030"/>
                <a:gd name="connsiteX8" fmla="*/ 17126 w 2082059"/>
                <a:gd name="connsiteY8" fmla="*/ 657470 h 2497030"/>
                <a:gd name="connsiteX9" fmla="*/ 207692 w 2082059"/>
                <a:gd name="connsiteY9" fmla="*/ 2481875 h 2497030"/>
                <a:gd name="connsiteX10" fmla="*/ 224137 w 2082059"/>
                <a:gd name="connsiteY10" fmla="*/ 2496708 h 2497030"/>
                <a:gd name="connsiteX11" fmla="*/ 1686757 w 2082059"/>
                <a:gd name="connsiteY11" fmla="*/ 2496708 h 2497030"/>
                <a:gd name="connsiteX12" fmla="*/ 1861201 w 2082059"/>
                <a:gd name="connsiteY12" fmla="*/ 2497030 h 2497030"/>
                <a:gd name="connsiteX13" fmla="*/ 1874744 w 2082059"/>
                <a:gd name="connsiteY13" fmla="*/ 2484132 h 2497030"/>
                <a:gd name="connsiteX14" fmla="*/ 1877968 w 2082059"/>
                <a:gd name="connsiteY14" fmla="*/ 2428994 h 2497030"/>
                <a:gd name="connsiteX15" fmla="*/ 1959547 w 2082059"/>
                <a:gd name="connsiteY15" fmla="*/ 1663827 h 2497030"/>
                <a:gd name="connsiteX16" fmla="*/ 2024682 w 2082059"/>
                <a:gd name="connsiteY16" fmla="*/ 1038602 h 2497030"/>
                <a:gd name="connsiteX17" fmla="*/ 2048220 w 2082059"/>
                <a:gd name="connsiteY17" fmla="*/ 817403 h 2497030"/>
                <a:gd name="connsiteX18" fmla="*/ 2066922 w 2082059"/>
                <a:gd name="connsiteY18" fmla="*/ 636511 h 2497030"/>
                <a:gd name="connsiteX19" fmla="*/ 2078531 w 2082059"/>
                <a:gd name="connsiteY19" fmla="*/ 520107 h 2497030"/>
                <a:gd name="connsiteX20" fmla="*/ 2078531 w 2082059"/>
                <a:gd name="connsiteY20" fmla="*/ 520107 h 2497030"/>
                <a:gd name="connsiteX21" fmla="*/ 2072726 w 2082059"/>
                <a:gd name="connsiteY21" fmla="*/ 377586 h 249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2059" h="2497030">
                  <a:moveTo>
                    <a:pt x="2072726" y="377586"/>
                  </a:moveTo>
                  <a:cubicBezTo>
                    <a:pt x="2029841" y="189921"/>
                    <a:pt x="1915372" y="69326"/>
                    <a:pt x="1730610" y="15155"/>
                  </a:cubicBezTo>
                  <a:cubicBezTo>
                    <a:pt x="1699655" y="6126"/>
                    <a:pt x="1667733" y="3224"/>
                    <a:pt x="1635488" y="322"/>
                  </a:cubicBezTo>
                  <a:cubicBezTo>
                    <a:pt x="1631619" y="322"/>
                    <a:pt x="1627427" y="322"/>
                    <a:pt x="1623558" y="322"/>
                  </a:cubicBezTo>
                  <a:cubicBezTo>
                    <a:pt x="1241135" y="322"/>
                    <a:pt x="858391" y="322"/>
                    <a:pt x="475968" y="322"/>
                  </a:cubicBezTo>
                  <a:cubicBezTo>
                    <a:pt x="466940" y="322"/>
                    <a:pt x="457589" y="0"/>
                    <a:pt x="448560" y="0"/>
                  </a:cubicBezTo>
                  <a:cubicBezTo>
                    <a:pt x="423087" y="2902"/>
                    <a:pt x="397936" y="5159"/>
                    <a:pt x="372785" y="9996"/>
                  </a:cubicBezTo>
                  <a:cubicBezTo>
                    <a:pt x="138366" y="56428"/>
                    <a:pt x="-25437" y="282464"/>
                    <a:pt x="3261" y="520107"/>
                  </a:cubicBezTo>
                  <a:cubicBezTo>
                    <a:pt x="7775" y="565895"/>
                    <a:pt x="12290" y="611682"/>
                    <a:pt x="17126" y="657470"/>
                  </a:cubicBezTo>
                  <a:cubicBezTo>
                    <a:pt x="25510" y="736469"/>
                    <a:pt x="205435" y="2465430"/>
                    <a:pt x="207692" y="2481875"/>
                  </a:cubicBezTo>
                  <a:cubicBezTo>
                    <a:pt x="210272" y="2499287"/>
                    <a:pt x="205758" y="2496708"/>
                    <a:pt x="224137" y="2496708"/>
                  </a:cubicBezTo>
                  <a:cubicBezTo>
                    <a:pt x="711677" y="2496708"/>
                    <a:pt x="1199217" y="2496708"/>
                    <a:pt x="1686757" y="2496708"/>
                  </a:cubicBezTo>
                  <a:cubicBezTo>
                    <a:pt x="1744798" y="2496708"/>
                    <a:pt x="1803161" y="2496385"/>
                    <a:pt x="1861201" y="2497030"/>
                  </a:cubicBezTo>
                  <a:cubicBezTo>
                    <a:pt x="1871519" y="2497030"/>
                    <a:pt x="1874099" y="2493483"/>
                    <a:pt x="1874744" y="2484132"/>
                  </a:cubicBezTo>
                  <a:cubicBezTo>
                    <a:pt x="1876034" y="2466075"/>
                    <a:pt x="1878936" y="2429316"/>
                    <a:pt x="1877968" y="2428994"/>
                  </a:cubicBezTo>
                  <a:lnTo>
                    <a:pt x="1959547" y="1663827"/>
                  </a:lnTo>
                  <a:cubicBezTo>
                    <a:pt x="1961160" y="1648672"/>
                    <a:pt x="2017910" y="1105349"/>
                    <a:pt x="2024682" y="1038602"/>
                  </a:cubicBezTo>
                  <a:cubicBezTo>
                    <a:pt x="2032420" y="964762"/>
                    <a:pt x="2040482" y="891244"/>
                    <a:pt x="2048220" y="817403"/>
                  </a:cubicBezTo>
                  <a:cubicBezTo>
                    <a:pt x="2054669" y="757106"/>
                    <a:pt x="2060796" y="696808"/>
                    <a:pt x="2066922" y="636511"/>
                  </a:cubicBezTo>
                  <a:cubicBezTo>
                    <a:pt x="2070792" y="597817"/>
                    <a:pt x="2074661" y="558801"/>
                    <a:pt x="2078531" y="520107"/>
                  </a:cubicBezTo>
                  <a:cubicBezTo>
                    <a:pt x="2071437" y="520107"/>
                    <a:pt x="2071437" y="520107"/>
                    <a:pt x="2078531" y="520107"/>
                  </a:cubicBezTo>
                  <a:cubicBezTo>
                    <a:pt x="2084335" y="472385"/>
                    <a:pt x="2083367" y="424663"/>
                    <a:pt x="2072726" y="377586"/>
                  </a:cubicBezTo>
                  <a:close/>
                </a:path>
              </a:pathLst>
            </a:custGeom>
            <a:solidFill>
              <a:schemeClr val="accent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2C0285B-2385-4842-AD61-2DD5B078CABE}"/>
                </a:ext>
              </a:extLst>
            </p:cNvPr>
            <p:cNvSpPr/>
            <p:nvPr/>
          </p:nvSpPr>
          <p:spPr>
            <a:xfrm>
              <a:off x="6537032" y="1327979"/>
              <a:ext cx="2075914" cy="1144042"/>
            </a:xfrm>
            <a:custGeom>
              <a:avLst/>
              <a:gdLst>
                <a:gd name="connsiteX0" fmla="*/ 2054633 w 2075914"/>
                <a:gd name="connsiteY0" fmla="*/ 322 h 1144042"/>
                <a:gd name="connsiteX1" fmla="*/ 16445 w 2075914"/>
                <a:gd name="connsiteY1" fmla="*/ 322 h 1144042"/>
                <a:gd name="connsiteX2" fmla="*/ 0 w 2075914"/>
                <a:gd name="connsiteY2" fmla="*/ 322 h 1144042"/>
                <a:gd name="connsiteX3" fmla="*/ 13865 w 2075914"/>
                <a:gd name="connsiteY3" fmla="*/ 137685 h 1144042"/>
                <a:gd name="connsiteX4" fmla="*/ 38694 w 2075914"/>
                <a:gd name="connsiteY4" fmla="*/ 374039 h 1144042"/>
                <a:gd name="connsiteX5" fmla="*/ 61910 w 2075914"/>
                <a:gd name="connsiteY5" fmla="*/ 599752 h 1144042"/>
                <a:gd name="connsiteX6" fmla="*/ 87061 w 2075914"/>
                <a:gd name="connsiteY6" fmla="*/ 837395 h 1144042"/>
                <a:gd name="connsiteX7" fmla="*/ 118661 w 2075914"/>
                <a:gd name="connsiteY7" fmla="*/ 1144042 h 1144042"/>
                <a:gd name="connsiteX8" fmla="*/ 461744 w 2075914"/>
                <a:gd name="connsiteY8" fmla="*/ 1144042 h 1144042"/>
                <a:gd name="connsiteX9" fmla="*/ 1942421 w 2075914"/>
                <a:gd name="connsiteY9" fmla="*/ 1144042 h 1144042"/>
                <a:gd name="connsiteX10" fmla="*/ 1956609 w 2075914"/>
                <a:gd name="connsiteY10" fmla="*/ 1144042 h 1144042"/>
                <a:gd name="connsiteX11" fmla="*/ 1961768 w 2075914"/>
                <a:gd name="connsiteY11" fmla="*/ 1098255 h 1144042"/>
                <a:gd name="connsiteX12" fmla="*/ 1977890 w 2075914"/>
                <a:gd name="connsiteY12" fmla="*/ 940256 h 1144042"/>
                <a:gd name="connsiteX13" fmla="*/ 2001429 w 2075914"/>
                <a:gd name="connsiteY13" fmla="*/ 719057 h 1144042"/>
                <a:gd name="connsiteX14" fmla="*/ 2022066 w 2075914"/>
                <a:gd name="connsiteY14" fmla="*/ 518495 h 1144042"/>
                <a:gd name="connsiteX15" fmla="*/ 2045604 w 2075914"/>
                <a:gd name="connsiteY15" fmla="*/ 297296 h 1144042"/>
                <a:gd name="connsiteX16" fmla="*/ 2064306 w 2075914"/>
                <a:gd name="connsiteY16" fmla="*/ 116403 h 1144042"/>
                <a:gd name="connsiteX17" fmla="*/ 2075914 w 2075914"/>
                <a:gd name="connsiteY17" fmla="*/ 0 h 1144042"/>
                <a:gd name="connsiteX18" fmla="*/ 2054633 w 2075914"/>
                <a:gd name="connsiteY18" fmla="*/ 322 h 11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5914" h="1144042">
                  <a:moveTo>
                    <a:pt x="2054633" y="322"/>
                  </a:moveTo>
                  <a:cubicBezTo>
                    <a:pt x="1375237" y="322"/>
                    <a:pt x="695841" y="322"/>
                    <a:pt x="16445" y="322"/>
                  </a:cubicBezTo>
                  <a:cubicBezTo>
                    <a:pt x="10963" y="322"/>
                    <a:pt x="5482" y="322"/>
                    <a:pt x="0" y="322"/>
                  </a:cubicBezTo>
                  <a:cubicBezTo>
                    <a:pt x="4514" y="46110"/>
                    <a:pt x="9029" y="91897"/>
                    <a:pt x="13865" y="137685"/>
                  </a:cubicBezTo>
                  <a:cubicBezTo>
                    <a:pt x="22249" y="216684"/>
                    <a:pt x="30632" y="295362"/>
                    <a:pt x="38694" y="374039"/>
                  </a:cubicBezTo>
                  <a:cubicBezTo>
                    <a:pt x="46432" y="449169"/>
                    <a:pt x="54171" y="524621"/>
                    <a:pt x="61910" y="599752"/>
                  </a:cubicBezTo>
                  <a:cubicBezTo>
                    <a:pt x="70293" y="679074"/>
                    <a:pt x="78677" y="758073"/>
                    <a:pt x="87061" y="837395"/>
                  </a:cubicBezTo>
                  <a:cubicBezTo>
                    <a:pt x="95767" y="919297"/>
                    <a:pt x="110277" y="1062141"/>
                    <a:pt x="118661" y="1144042"/>
                  </a:cubicBezTo>
                  <a:cubicBezTo>
                    <a:pt x="131236" y="1139528"/>
                    <a:pt x="457875" y="1144042"/>
                    <a:pt x="461744" y="1144042"/>
                  </a:cubicBezTo>
                  <a:cubicBezTo>
                    <a:pt x="955411" y="1144042"/>
                    <a:pt x="1448755" y="1144042"/>
                    <a:pt x="1942421" y="1144042"/>
                  </a:cubicBezTo>
                  <a:cubicBezTo>
                    <a:pt x="1947258" y="1144042"/>
                    <a:pt x="1951772" y="1144042"/>
                    <a:pt x="1956609" y="1144042"/>
                  </a:cubicBezTo>
                  <a:cubicBezTo>
                    <a:pt x="1958221" y="1128887"/>
                    <a:pt x="1960156" y="1113732"/>
                    <a:pt x="1961768" y="1098255"/>
                  </a:cubicBezTo>
                  <a:cubicBezTo>
                    <a:pt x="1967250" y="1045696"/>
                    <a:pt x="1972409" y="992815"/>
                    <a:pt x="1977890" y="940256"/>
                  </a:cubicBezTo>
                  <a:cubicBezTo>
                    <a:pt x="1985629" y="866415"/>
                    <a:pt x="1993690" y="792897"/>
                    <a:pt x="2001429" y="719057"/>
                  </a:cubicBezTo>
                  <a:cubicBezTo>
                    <a:pt x="2008523" y="652311"/>
                    <a:pt x="2014972" y="585241"/>
                    <a:pt x="2022066" y="518495"/>
                  </a:cubicBezTo>
                  <a:cubicBezTo>
                    <a:pt x="2029804" y="444655"/>
                    <a:pt x="2037866" y="371137"/>
                    <a:pt x="2045604" y="297296"/>
                  </a:cubicBezTo>
                  <a:cubicBezTo>
                    <a:pt x="2052053" y="236999"/>
                    <a:pt x="2058180" y="176701"/>
                    <a:pt x="2064306" y="116403"/>
                  </a:cubicBezTo>
                  <a:cubicBezTo>
                    <a:pt x="2068176" y="77710"/>
                    <a:pt x="2072045" y="38694"/>
                    <a:pt x="2075914" y="0"/>
                  </a:cubicBezTo>
                  <a:cubicBezTo>
                    <a:pt x="2068498" y="322"/>
                    <a:pt x="2061404" y="322"/>
                    <a:pt x="2054633" y="3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1A6B49B-7C14-4BB8-9399-B273767D24C6}"/>
                </a:ext>
              </a:extLst>
            </p:cNvPr>
            <p:cNvSpPr/>
            <p:nvPr/>
          </p:nvSpPr>
          <p:spPr>
            <a:xfrm>
              <a:off x="6376568" y="1359257"/>
              <a:ext cx="78885" cy="36463"/>
            </a:xfrm>
            <a:custGeom>
              <a:avLst/>
              <a:gdLst>
                <a:gd name="connsiteX0" fmla="*/ 78885 w 78885"/>
                <a:gd name="connsiteY0" fmla="*/ 0 h 36463"/>
                <a:gd name="connsiteX1" fmla="*/ 40836 w 78885"/>
                <a:gd name="connsiteY1" fmla="*/ 31600 h 36463"/>
                <a:gd name="connsiteX2" fmla="*/ 10849 w 78885"/>
                <a:gd name="connsiteY2" fmla="*/ 36436 h 36463"/>
                <a:gd name="connsiteX3" fmla="*/ 208 w 78885"/>
                <a:gd name="connsiteY3" fmla="*/ 31600 h 36463"/>
                <a:gd name="connsiteX4" fmla="*/ 4400 w 78885"/>
                <a:gd name="connsiteY4" fmla="*/ 20959 h 36463"/>
                <a:gd name="connsiteX5" fmla="*/ 54379 w 78885"/>
                <a:gd name="connsiteY5" fmla="*/ 1935 h 36463"/>
                <a:gd name="connsiteX6" fmla="*/ 78885 w 78885"/>
                <a:gd name="connsiteY6" fmla="*/ 0 h 3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885" h="36463">
                  <a:moveTo>
                    <a:pt x="78885" y="0"/>
                  </a:moveTo>
                  <a:cubicBezTo>
                    <a:pt x="72114" y="20637"/>
                    <a:pt x="56959" y="27408"/>
                    <a:pt x="40836" y="31600"/>
                  </a:cubicBezTo>
                  <a:cubicBezTo>
                    <a:pt x="31163" y="34179"/>
                    <a:pt x="20845" y="35469"/>
                    <a:pt x="10849" y="36436"/>
                  </a:cubicBezTo>
                  <a:cubicBezTo>
                    <a:pt x="7302" y="36759"/>
                    <a:pt x="1175" y="34179"/>
                    <a:pt x="208" y="31600"/>
                  </a:cubicBezTo>
                  <a:cubicBezTo>
                    <a:pt x="-759" y="28698"/>
                    <a:pt x="1820" y="21926"/>
                    <a:pt x="4400" y="20959"/>
                  </a:cubicBezTo>
                  <a:cubicBezTo>
                    <a:pt x="20845" y="13865"/>
                    <a:pt x="37612" y="7416"/>
                    <a:pt x="54379" y="1935"/>
                  </a:cubicBezTo>
                  <a:cubicBezTo>
                    <a:pt x="61473" y="-322"/>
                    <a:pt x="69534" y="645"/>
                    <a:pt x="78885" y="0"/>
                  </a:cubicBezTo>
                  <a:close/>
                </a:path>
              </a:pathLst>
            </a:custGeom>
            <a:solidFill>
              <a:srgbClr val="FFFFFF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0DA0EDC-D55D-4EAD-9A4F-52784B159FF8}"/>
                </a:ext>
              </a:extLst>
            </p:cNvPr>
            <p:cNvSpPr/>
            <p:nvPr/>
          </p:nvSpPr>
          <p:spPr>
            <a:xfrm>
              <a:off x="6847619" y="496389"/>
              <a:ext cx="1453621" cy="312451"/>
            </a:xfrm>
            <a:custGeom>
              <a:avLst/>
              <a:gdLst>
                <a:gd name="connsiteX0" fmla="*/ 134390 w 1453621"/>
                <a:gd name="connsiteY0" fmla="*/ 311806 h 312451"/>
                <a:gd name="connsiteX1" fmla="*/ 78606 w 1453621"/>
                <a:gd name="connsiteY1" fmla="*/ 291492 h 312451"/>
                <a:gd name="connsiteX2" fmla="*/ 252 w 1453621"/>
                <a:gd name="connsiteY2" fmla="*/ 163481 h 312451"/>
                <a:gd name="connsiteX3" fmla="*/ 39913 w 1453621"/>
                <a:gd name="connsiteY3" fmla="*/ 50302 h 312451"/>
                <a:gd name="connsiteX4" fmla="*/ 130520 w 1453621"/>
                <a:gd name="connsiteY4" fmla="*/ 2257 h 312451"/>
                <a:gd name="connsiteX5" fmla="*/ 136324 w 1453621"/>
                <a:gd name="connsiteY5" fmla="*/ 0 h 312451"/>
                <a:gd name="connsiteX6" fmla="*/ 1317126 w 1453621"/>
                <a:gd name="connsiteY6" fmla="*/ 0 h 312451"/>
                <a:gd name="connsiteX7" fmla="*/ 1358399 w 1453621"/>
                <a:gd name="connsiteY7" fmla="*/ 12575 h 312451"/>
                <a:gd name="connsiteX8" fmla="*/ 1450941 w 1453621"/>
                <a:gd name="connsiteY8" fmla="*/ 129624 h 312451"/>
                <a:gd name="connsiteX9" fmla="*/ 1428047 w 1453621"/>
                <a:gd name="connsiteY9" fmla="*/ 242158 h 312451"/>
                <a:gd name="connsiteX10" fmla="*/ 1332926 w 1453621"/>
                <a:gd name="connsiteY10" fmla="*/ 307615 h 312451"/>
                <a:gd name="connsiteX11" fmla="*/ 1320995 w 1453621"/>
                <a:gd name="connsiteY11" fmla="*/ 312451 h 312451"/>
                <a:gd name="connsiteX12" fmla="*/ 1309064 w 1453621"/>
                <a:gd name="connsiteY12" fmla="*/ 312451 h 312451"/>
                <a:gd name="connsiteX13" fmla="*/ 161475 w 1453621"/>
                <a:gd name="connsiteY13" fmla="*/ 312451 h 312451"/>
                <a:gd name="connsiteX14" fmla="*/ 134390 w 1453621"/>
                <a:gd name="connsiteY14" fmla="*/ 311806 h 3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3621" h="312451">
                  <a:moveTo>
                    <a:pt x="134390" y="311806"/>
                  </a:moveTo>
                  <a:cubicBezTo>
                    <a:pt x="115688" y="305035"/>
                    <a:pt x="96019" y="301488"/>
                    <a:pt x="78606" y="291492"/>
                  </a:cubicBezTo>
                  <a:cubicBezTo>
                    <a:pt x="29272" y="262794"/>
                    <a:pt x="3476" y="220876"/>
                    <a:pt x="252" y="163481"/>
                  </a:cubicBezTo>
                  <a:cubicBezTo>
                    <a:pt x="-2005" y="119950"/>
                    <a:pt x="10892" y="81902"/>
                    <a:pt x="39913" y="50302"/>
                  </a:cubicBezTo>
                  <a:cubicBezTo>
                    <a:pt x="64096" y="24184"/>
                    <a:pt x="95051" y="8061"/>
                    <a:pt x="130520" y="2257"/>
                  </a:cubicBezTo>
                  <a:cubicBezTo>
                    <a:pt x="132778" y="1935"/>
                    <a:pt x="135035" y="2257"/>
                    <a:pt x="136324" y="0"/>
                  </a:cubicBezTo>
                  <a:cubicBezTo>
                    <a:pt x="530032" y="0"/>
                    <a:pt x="923740" y="0"/>
                    <a:pt x="1317126" y="0"/>
                  </a:cubicBezTo>
                  <a:cubicBezTo>
                    <a:pt x="1330346" y="6126"/>
                    <a:pt x="1345179" y="6449"/>
                    <a:pt x="1358399" y="12575"/>
                  </a:cubicBezTo>
                  <a:cubicBezTo>
                    <a:pt x="1409668" y="35792"/>
                    <a:pt x="1441268" y="73840"/>
                    <a:pt x="1450941" y="129624"/>
                  </a:cubicBezTo>
                  <a:cubicBezTo>
                    <a:pt x="1458035" y="170252"/>
                    <a:pt x="1451264" y="208623"/>
                    <a:pt x="1428047" y="242158"/>
                  </a:cubicBezTo>
                  <a:cubicBezTo>
                    <a:pt x="1404831" y="275047"/>
                    <a:pt x="1373876" y="299553"/>
                    <a:pt x="1332926" y="307615"/>
                  </a:cubicBezTo>
                  <a:cubicBezTo>
                    <a:pt x="1328734" y="308582"/>
                    <a:pt x="1324219" y="308904"/>
                    <a:pt x="1320995" y="312451"/>
                  </a:cubicBezTo>
                  <a:cubicBezTo>
                    <a:pt x="1317126" y="312451"/>
                    <a:pt x="1312934" y="312451"/>
                    <a:pt x="1309064" y="312451"/>
                  </a:cubicBezTo>
                  <a:cubicBezTo>
                    <a:pt x="926642" y="312451"/>
                    <a:pt x="543897" y="312451"/>
                    <a:pt x="161475" y="312451"/>
                  </a:cubicBezTo>
                  <a:cubicBezTo>
                    <a:pt x="152769" y="312129"/>
                    <a:pt x="143741" y="312129"/>
                    <a:pt x="134390" y="3118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1CF25F2-71C8-48DF-8E84-664CA6CEFD8F}"/>
                </a:ext>
              </a:extLst>
            </p:cNvPr>
            <p:cNvSpPr/>
            <p:nvPr/>
          </p:nvSpPr>
          <p:spPr>
            <a:xfrm>
              <a:off x="7138396" y="2800918"/>
              <a:ext cx="1759916" cy="504939"/>
            </a:xfrm>
            <a:custGeom>
              <a:avLst/>
              <a:gdLst>
                <a:gd name="connsiteX0" fmla="*/ 1759916 w 1759916"/>
                <a:gd name="connsiteY0" fmla="*/ 417246 h 504939"/>
                <a:gd name="connsiteX1" fmla="*/ 1754757 w 1759916"/>
                <a:gd name="connsiteY1" fmla="*/ 433691 h 504939"/>
                <a:gd name="connsiteX2" fmla="*/ 1638354 w 1759916"/>
                <a:gd name="connsiteY2" fmla="*/ 503340 h 504939"/>
                <a:gd name="connsiteX3" fmla="*/ 1328482 w 1759916"/>
                <a:gd name="connsiteY3" fmla="*/ 446912 h 504939"/>
                <a:gd name="connsiteX4" fmla="*/ 1275601 w 1759916"/>
                <a:gd name="connsiteY4" fmla="*/ 437561 h 504939"/>
                <a:gd name="connsiteX5" fmla="*/ 1264960 w 1759916"/>
                <a:gd name="connsiteY5" fmla="*/ 435304 h 504939"/>
                <a:gd name="connsiteX6" fmla="*/ 1028929 w 1759916"/>
                <a:gd name="connsiteY6" fmla="*/ 392741 h 504939"/>
                <a:gd name="connsiteX7" fmla="*/ 832881 w 1759916"/>
                <a:gd name="connsiteY7" fmla="*/ 356304 h 504939"/>
                <a:gd name="connsiteX8" fmla="*/ 572344 w 1759916"/>
                <a:gd name="connsiteY8" fmla="*/ 309227 h 504939"/>
                <a:gd name="connsiteX9" fmla="*/ 385969 w 1759916"/>
                <a:gd name="connsiteY9" fmla="*/ 274725 h 504939"/>
                <a:gd name="connsiteX10" fmla="*/ 188632 w 1759916"/>
                <a:gd name="connsiteY10" fmla="*/ 238933 h 504939"/>
                <a:gd name="connsiteX11" fmla="*/ 0 w 1759916"/>
                <a:gd name="connsiteY11" fmla="*/ 204109 h 504939"/>
                <a:gd name="connsiteX12" fmla="*/ 322 w 1759916"/>
                <a:gd name="connsiteY12" fmla="*/ 197660 h 504939"/>
                <a:gd name="connsiteX13" fmla="*/ 22249 w 1759916"/>
                <a:gd name="connsiteY13" fmla="*/ 77710 h 504939"/>
                <a:gd name="connsiteX14" fmla="*/ 37404 w 1759916"/>
                <a:gd name="connsiteY14" fmla="*/ 0 h 504939"/>
                <a:gd name="connsiteX15" fmla="*/ 56751 w 1759916"/>
                <a:gd name="connsiteY15" fmla="*/ 2580 h 504939"/>
                <a:gd name="connsiteX16" fmla="*/ 258280 w 1759916"/>
                <a:gd name="connsiteY16" fmla="*/ 39661 h 504939"/>
                <a:gd name="connsiteX17" fmla="*/ 502695 w 1759916"/>
                <a:gd name="connsiteY17" fmla="*/ 84159 h 504939"/>
                <a:gd name="connsiteX18" fmla="*/ 690359 w 1759916"/>
                <a:gd name="connsiteY18" fmla="*/ 118660 h 504939"/>
                <a:gd name="connsiteX19" fmla="*/ 875766 w 1759916"/>
                <a:gd name="connsiteY19" fmla="*/ 152195 h 504939"/>
                <a:gd name="connsiteX20" fmla="*/ 1035378 w 1759916"/>
                <a:gd name="connsiteY20" fmla="*/ 182183 h 504939"/>
                <a:gd name="connsiteX21" fmla="*/ 1215626 w 1759916"/>
                <a:gd name="connsiteY21" fmla="*/ 214750 h 504939"/>
                <a:gd name="connsiteX22" fmla="*/ 1297205 w 1759916"/>
                <a:gd name="connsiteY22" fmla="*/ 228615 h 504939"/>
                <a:gd name="connsiteX23" fmla="*/ 1385233 w 1759916"/>
                <a:gd name="connsiteY23" fmla="*/ 245705 h 504939"/>
                <a:gd name="connsiteX24" fmla="*/ 1670598 w 1759916"/>
                <a:gd name="connsiteY24" fmla="*/ 297941 h 504939"/>
                <a:gd name="connsiteX25" fmla="*/ 1757659 w 1759916"/>
                <a:gd name="connsiteY25" fmla="*/ 379520 h 504939"/>
                <a:gd name="connsiteX26" fmla="*/ 1759916 w 1759916"/>
                <a:gd name="connsiteY26" fmla="*/ 384034 h 504939"/>
                <a:gd name="connsiteX27" fmla="*/ 1759916 w 1759916"/>
                <a:gd name="connsiteY27" fmla="*/ 417246 h 5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59916" h="504939">
                  <a:moveTo>
                    <a:pt x="1759916" y="417246"/>
                  </a:moveTo>
                  <a:cubicBezTo>
                    <a:pt x="1756692" y="422083"/>
                    <a:pt x="1756692" y="428210"/>
                    <a:pt x="1754757" y="433691"/>
                  </a:cubicBezTo>
                  <a:cubicBezTo>
                    <a:pt x="1738635" y="482381"/>
                    <a:pt x="1688978" y="512368"/>
                    <a:pt x="1638354" y="503340"/>
                  </a:cubicBezTo>
                  <a:cubicBezTo>
                    <a:pt x="1534848" y="484638"/>
                    <a:pt x="1431665" y="465613"/>
                    <a:pt x="1328482" y="446912"/>
                  </a:cubicBezTo>
                  <a:cubicBezTo>
                    <a:pt x="1311070" y="443687"/>
                    <a:pt x="1293335" y="440785"/>
                    <a:pt x="1275601" y="437561"/>
                  </a:cubicBezTo>
                  <a:cubicBezTo>
                    <a:pt x="1272054" y="436916"/>
                    <a:pt x="1268507" y="435948"/>
                    <a:pt x="1264960" y="435304"/>
                  </a:cubicBezTo>
                  <a:cubicBezTo>
                    <a:pt x="1186283" y="421116"/>
                    <a:pt x="1107606" y="407251"/>
                    <a:pt x="1028929" y="392741"/>
                  </a:cubicBezTo>
                  <a:cubicBezTo>
                    <a:pt x="963472" y="380810"/>
                    <a:pt x="898338" y="368235"/>
                    <a:pt x="832881" y="356304"/>
                  </a:cubicBezTo>
                  <a:cubicBezTo>
                    <a:pt x="746143" y="340504"/>
                    <a:pt x="659082" y="325027"/>
                    <a:pt x="572344" y="309227"/>
                  </a:cubicBezTo>
                  <a:cubicBezTo>
                    <a:pt x="510111" y="297941"/>
                    <a:pt x="448201" y="286011"/>
                    <a:pt x="385969" y="274725"/>
                  </a:cubicBezTo>
                  <a:cubicBezTo>
                    <a:pt x="320190" y="262794"/>
                    <a:pt x="254411" y="251186"/>
                    <a:pt x="188632" y="238933"/>
                  </a:cubicBezTo>
                  <a:cubicBezTo>
                    <a:pt x="125754" y="227325"/>
                    <a:pt x="62877" y="215717"/>
                    <a:pt x="0" y="204109"/>
                  </a:cubicBezTo>
                  <a:cubicBezTo>
                    <a:pt x="0" y="201852"/>
                    <a:pt x="0" y="199595"/>
                    <a:pt x="322" y="197660"/>
                  </a:cubicBezTo>
                  <a:cubicBezTo>
                    <a:pt x="7416" y="157677"/>
                    <a:pt x="14833" y="117693"/>
                    <a:pt x="22249" y="77710"/>
                  </a:cubicBezTo>
                  <a:cubicBezTo>
                    <a:pt x="27086" y="51592"/>
                    <a:pt x="32245" y="25796"/>
                    <a:pt x="37404" y="0"/>
                  </a:cubicBezTo>
                  <a:cubicBezTo>
                    <a:pt x="43853" y="967"/>
                    <a:pt x="50302" y="1612"/>
                    <a:pt x="56751" y="2580"/>
                  </a:cubicBezTo>
                  <a:cubicBezTo>
                    <a:pt x="123820" y="14832"/>
                    <a:pt x="191211" y="27408"/>
                    <a:pt x="258280" y="39661"/>
                  </a:cubicBezTo>
                  <a:cubicBezTo>
                    <a:pt x="339859" y="54493"/>
                    <a:pt x="421438" y="69004"/>
                    <a:pt x="502695" y="84159"/>
                  </a:cubicBezTo>
                  <a:cubicBezTo>
                    <a:pt x="565250" y="95444"/>
                    <a:pt x="627805" y="107375"/>
                    <a:pt x="690359" y="118660"/>
                  </a:cubicBezTo>
                  <a:cubicBezTo>
                    <a:pt x="752269" y="129946"/>
                    <a:pt x="814179" y="140909"/>
                    <a:pt x="875766" y="152195"/>
                  </a:cubicBezTo>
                  <a:cubicBezTo>
                    <a:pt x="928970" y="161868"/>
                    <a:pt x="982174" y="172509"/>
                    <a:pt x="1035378" y="182183"/>
                  </a:cubicBezTo>
                  <a:cubicBezTo>
                    <a:pt x="1095353" y="193146"/>
                    <a:pt x="1155328" y="204109"/>
                    <a:pt x="1215626" y="214750"/>
                  </a:cubicBezTo>
                  <a:cubicBezTo>
                    <a:pt x="1242711" y="219586"/>
                    <a:pt x="1270119" y="224101"/>
                    <a:pt x="1297205" y="228615"/>
                  </a:cubicBezTo>
                  <a:cubicBezTo>
                    <a:pt x="1326225" y="236031"/>
                    <a:pt x="1355890" y="240223"/>
                    <a:pt x="1385233" y="245705"/>
                  </a:cubicBezTo>
                  <a:cubicBezTo>
                    <a:pt x="1480355" y="263439"/>
                    <a:pt x="1575477" y="280529"/>
                    <a:pt x="1670598" y="297941"/>
                  </a:cubicBezTo>
                  <a:cubicBezTo>
                    <a:pt x="1717031" y="306325"/>
                    <a:pt x="1746051" y="334055"/>
                    <a:pt x="1757659" y="379520"/>
                  </a:cubicBezTo>
                  <a:cubicBezTo>
                    <a:pt x="1757982" y="381132"/>
                    <a:pt x="1757982" y="383067"/>
                    <a:pt x="1759916" y="384034"/>
                  </a:cubicBezTo>
                  <a:cubicBezTo>
                    <a:pt x="1759916" y="395320"/>
                    <a:pt x="1759916" y="406283"/>
                    <a:pt x="1759916" y="4172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9188B367-2BF0-4E03-89A4-B79C92127833}"/>
                </a:ext>
              </a:extLst>
            </p:cNvPr>
            <p:cNvSpPr/>
            <p:nvPr/>
          </p:nvSpPr>
          <p:spPr>
            <a:xfrm>
              <a:off x="6688259" y="2434948"/>
              <a:ext cx="321468" cy="822010"/>
            </a:xfrm>
            <a:custGeom>
              <a:avLst/>
              <a:gdLst>
                <a:gd name="connsiteX0" fmla="*/ 208301 w 321468"/>
                <a:gd name="connsiteY0" fmla="*/ 736784 h 822010"/>
                <a:gd name="connsiteX1" fmla="*/ 191534 w 321468"/>
                <a:gd name="connsiteY1" fmla="*/ 775478 h 822010"/>
                <a:gd name="connsiteX2" fmla="*/ 48045 w 321468"/>
                <a:gd name="connsiteY2" fmla="*/ 805143 h 822010"/>
                <a:gd name="connsiteX3" fmla="*/ 1612 w 321468"/>
                <a:gd name="connsiteY3" fmla="*/ 716792 h 822010"/>
                <a:gd name="connsiteX4" fmla="*/ 0 w 321468"/>
                <a:gd name="connsiteY4" fmla="*/ 710666 h 822010"/>
                <a:gd name="connsiteX5" fmla="*/ 1612 w 321468"/>
                <a:gd name="connsiteY5" fmla="*/ 703249 h 822010"/>
                <a:gd name="connsiteX6" fmla="*/ 37404 w 321468"/>
                <a:gd name="connsiteY6" fmla="*/ 504944 h 822010"/>
                <a:gd name="connsiteX7" fmla="*/ 65457 w 321468"/>
                <a:gd name="connsiteY7" fmla="*/ 353717 h 822010"/>
                <a:gd name="connsiteX8" fmla="*/ 96412 w 321468"/>
                <a:gd name="connsiteY8" fmla="*/ 185399 h 822010"/>
                <a:gd name="connsiteX9" fmla="*/ 116403 w 321468"/>
                <a:gd name="connsiteY9" fmla="*/ 76090 h 822010"/>
                <a:gd name="connsiteX10" fmla="*/ 135750 w 321468"/>
                <a:gd name="connsiteY10" fmla="*/ 37074 h 822010"/>
                <a:gd name="connsiteX11" fmla="*/ 168640 w 321468"/>
                <a:gd name="connsiteY11" fmla="*/ 12568 h 822010"/>
                <a:gd name="connsiteX12" fmla="*/ 291815 w 321468"/>
                <a:gd name="connsiteY12" fmla="*/ 31270 h 822010"/>
                <a:gd name="connsiteX13" fmla="*/ 298264 w 321468"/>
                <a:gd name="connsiteY13" fmla="*/ 37074 h 822010"/>
                <a:gd name="connsiteX14" fmla="*/ 315998 w 321468"/>
                <a:gd name="connsiteY14" fmla="*/ 71253 h 822010"/>
                <a:gd name="connsiteX15" fmla="*/ 320190 w 321468"/>
                <a:gd name="connsiteY15" fmla="*/ 123489 h 822010"/>
                <a:gd name="connsiteX16" fmla="*/ 317933 w 321468"/>
                <a:gd name="connsiteY16" fmla="*/ 129616 h 822010"/>
                <a:gd name="connsiteX17" fmla="*/ 293104 w 321468"/>
                <a:gd name="connsiteY17" fmla="*/ 266978 h 822010"/>
                <a:gd name="connsiteX18" fmla="*/ 254088 w 321468"/>
                <a:gd name="connsiteY18" fmla="*/ 480438 h 822010"/>
                <a:gd name="connsiteX19" fmla="*/ 219264 w 321468"/>
                <a:gd name="connsiteY19" fmla="*/ 670360 h 822010"/>
                <a:gd name="connsiteX20" fmla="*/ 208301 w 321468"/>
                <a:gd name="connsiteY20" fmla="*/ 736784 h 82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1468" h="822010">
                  <a:moveTo>
                    <a:pt x="208301" y="736784"/>
                  </a:moveTo>
                  <a:cubicBezTo>
                    <a:pt x="203142" y="749682"/>
                    <a:pt x="199595" y="763547"/>
                    <a:pt x="191534" y="775478"/>
                  </a:cubicBezTo>
                  <a:cubicBezTo>
                    <a:pt x="159611" y="822877"/>
                    <a:pt x="95767" y="836420"/>
                    <a:pt x="48045" y="805143"/>
                  </a:cubicBezTo>
                  <a:cubicBezTo>
                    <a:pt x="17412" y="783539"/>
                    <a:pt x="1290" y="754518"/>
                    <a:pt x="1612" y="716792"/>
                  </a:cubicBezTo>
                  <a:cubicBezTo>
                    <a:pt x="1612" y="714535"/>
                    <a:pt x="1935" y="712278"/>
                    <a:pt x="0" y="710666"/>
                  </a:cubicBezTo>
                  <a:cubicBezTo>
                    <a:pt x="645" y="708086"/>
                    <a:pt x="1290" y="705829"/>
                    <a:pt x="1612" y="703249"/>
                  </a:cubicBezTo>
                  <a:cubicBezTo>
                    <a:pt x="13543" y="637148"/>
                    <a:pt x="25473" y="571046"/>
                    <a:pt x="37404" y="504944"/>
                  </a:cubicBezTo>
                  <a:cubicBezTo>
                    <a:pt x="46755" y="454643"/>
                    <a:pt x="56106" y="404341"/>
                    <a:pt x="65457" y="353717"/>
                  </a:cubicBezTo>
                  <a:cubicBezTo>
                    <a:pt x="75775" y="297611"/>
                    <a:pt x="86093" y="241505"/>
                    <a:pt x="96412" y="185399"/>
                  </a:cubicBezTo>
                  <a:cubicBezTo>
                    <a:pt x="103183" y="148963"/>
                    <a:pt x="109632" y="112526"/>
                    <a:pt x="116403" y="76090"/>
                  </a:cubicBezTo>
                  <a:cubicBezTo>
                    <a:pt x="122852" y="63192"/>
                    <a:pt x="129301" y="50294"/>
                    <a:pt x="135750" y="37074"/>
                  </a:cubicBezTo>
                  <a:cubicBezTo>
                    <a:pt x="146713" y="29013"/>
                    <a:pt x="156064" y="19017"/>
                    <a:pt x="168640" y="12568"/>
                  </a:cubicBezTo>
                  <a:cubicBezTo>
                    <a:pt x="211525" y="-9359"/>
                    <a:pt x="257313" y="-2265"/>
                    <a:pt x="291815" y="31270"/>
                  </a:cubicBezTo>
                  <a:cubicBezTo>
                    <a:pt x="293749" y="33204"/>
                    <a:pt x="296329" y="35139"/>
                    <a:pt x="298264" y="37074"/>
                  </a:cubicBezTo>
                  <a:cubicBezTo>
                    <a:pt x="304390" y="48359"/>
                    <a:pt x="311806" y="59000"/>
                    <a:pt x="315998" y="71253"/>
                  </a:cubicBezTo>
                  <a:cubicBezTo>
                    <a:pt x="321480" y="88343"/>
                    <a:pt x="322770" y="105755"/>
                    <a:pt x="320190" y="123489"/>
                  </a:cubicBezTo>
                  <a:cubicBezTo>
                    <a:pt x="319545" y="125424"/>
                    <a:pt x="318255" y="127359"/>
                    <a:pt x="317933" y="129616"/>
                  </a:cubicBezTo>
                  <a:cubicBezTo>
                    <a:pt x="309549" y="175403"/>
                    <a:pt x="301488" y="221191"/>
                    <a:pt x="293104" y="266978"/>
                  </a:cubicBezTo>
                  <a:cubicBezTo>
                    <a:pt x="280207" y="338239"/>
                    <a:pt x="266986" y="409178"/>
                    <a:pt x="254088" y="480438"/>
                  </a:cubicBezTo>
                  <a:cubicBezTo>
                    <a:pt x="242480" y="543638"/>
                    <a:pt x="230550" y="606838"/>
                    <a:pt x="219264" y="670360"/>
                  </a:cubicBezTo>
                  <a:cubicBezTo>
                    <a:pt x="215395" y="692609"/>
                    <a:pt x="210235" y="714535"/>
                    <a:pt x="208301" y="7367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D16C44FC-1B1A-4CF4-AEAD-91394254007B}"/>
                </a:ext>
              </a:extLst>
            </p:cNvPr>
            <p:cNvSpPr/>
            <p:nvPr/>
          </p:nvSpPr>
          <p:spPr>
            <a:xfrm>
              <a:off x="6484820" y="2397903"/>
              <a:ext cx="319884" cy="822196"/>
            </a:xfrm>
            <a:custGeom>
              <a:avLst/>
              <a:gdLst>
                <a:gd name="connsiteX0" fmla="*/ 319843 w 319884"/>
                <a:gd name="connsiteY0" fmla="*/ 113135 h 822196"/>
                <a:gd name="connsiteX1" fmla="*/ 299852 w 319884"/>
                <a:gd name="connsiteY1" fmla="*/ 222445 h 822196"/>
                <a:gd name="connsiteX2" fmla="*/ 268897 w 319884"/>
                <a:gd name="connsiteY2" fmla="*/ 390762 h 822196"/>
                <a:gd name="connsiteX3" fmla="*/ 240844 w 319884"/>
                <a:gd name="connsiteY3" fmla="*/ 541990 h 822196"/>
                <a:gd name="connsiteX4" fmla="*/ 205052 w 319884"/>
                <a:gd name="connsiteY4" fmla="*/ 740294 h 822196"/>
                <a:gd name="connsiteX5" fmla="*/ 203440 w 319884"/>
                <a:gd name="connsiteY5" fmla="*/ 747711 h 822196"/>
                <a:gd name="connsiteX6" fmla="*/ 44151 w 319884"/>
                <a:gd name="connsiteY6" fmla="*/ 803172 h 822196"/>
                <a:gd name="connsiteX7" fmla="*/ 621 w 319884"/>
                <a:gd name="connsiteY7" fmla="*/ 705470 h 822196"/>
                <a:gd name="connsiteX8" fmla="*/ 943 w 319884"/>
                <a:gd name="connsiteY8" fmla="*/ 697731 h 822196"/>
                <a:gd name="connsiteX9" fmla="*/ 3200 w 319884"/>
                <a:gd name="connsiteY9" fmla="*/ 692895 h 822196"/>
                <a:gd name="connsiteX10" fmla="*/ 39314 w 319884"/>
                <a:gd name="connsiteY10" fmla="*/ 494267 h 822196"/>
                <a:gd name="connsiteX11" fmla="*/ 68979 w 319884"/>
                <a:gd name="connsiteY11" fmla="*/ 335301 h 822196"/>
                <a:gd name="connsiteX12" fmla="*/ 101224 w 319884"/>
                <a:gd name="connsiteY12" fmla="*/ 156988 h 822196"/>
                <a:gd name="connsiteX13" fmla="*/ 113477 w 319884"/>
                <a:gd name="connsiteY13" fmla="*/ 85082 h 822196"/>
                <a:gd name="connsiteX14" fmla="*/ 164746 w 319884"/>
                <a:gd name="connsiteY14" fmla="*/ 12854 h 822196"/>
                <a:gd name="connsiteX15" fmla="*/ 203117 w 319884"/>
                <a:gd name="connsiteY15" fmla="*/ 923 h 822196"/>
                <a:gd name="connsiteX16" fmla="*/ 313717 w 319884"/>
                <a:gd name="connsiteY16" fmla="*/ 68315 h 822196"/>
                <a:gd name="connsiteX17" fmla="*/ 316619 w 319884"/>
                <a:gd name="connsiteY17" fmla="*/ 74119 h 822196"/>
                <a:gd name="connsiteX18" fmla="*/ 319843 w 319884"/>
                <a:gd name="connsiteY18" fmla="*/ 113135 h 82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884" h="822196">
                  <a:moveTo>
                    <a:pt x="319843" y="113135"/>
                  </a:moveTo>
                  <a:cubicBezTo>
                    <a:pt x="313072" y="149571"/>
                    <a:pt x="306301" y="186008"/>
                    <a:pt x="299852" y="222445"/>
                  </a:cubicBezTo>
                  <a:cubicBezTo>
                    <a:pt x="289533" y="278550"/>
                    <a:pt x="279537" y="334656"/>
                    <a:pt x="268897" y="390762"/>
                  </a:cubicBezTo>
                  <a:cubicBezTo>
                    <a:pt x="259546" y="441064"/>
                    <a:pt x="249872" y="491365"/>
                    <a:pt x="240844" y="541990"/>
                  </a:cubicBezTo>
                  <a:cubicBezTo>
                    <a:pt x="228591" y="608091"/>
                    <a:pt x="216983" y="674193"/>
                    <a:pt x="205052" y="740294"/>
                  </a:cubicBezTo>
                  <a:cubicBezTo>
                    <a:pt x="204730" y="742874"/>
                    <a:pt x="204085" y="745131"/>
                    <a:pt x="203440" y="747711"/>
                  </a:cubicBezTo>
                  <a:cubicBezTo>
                    <a:pt x="183771" y="813812"/>
                    <a:pt x="103159" y="845090"/>
                    <a:pt x="44151" y="803172"/>
                  </a:cubicBezTo>
                  <a:cubicBezTo>
                    <a:pt x="10939" y="779311"/>
                    <a:pt x="-3249" y="746098"/>
                    <a:pt x="621" y="705470"/>
                  </a:cubicBezTo>
                  <a:cubicBezTo>
                    <a:pt x="943" y="702891"/>
                    <a:pt x="943" y="700311"/>
                    <a:pt x="943" y="697731"/>
                  </a:cubicBezTo>
                  <a:cubicBezTo>
                    <a:pt x="1588" y="696119"/>
                    <a:pt x="2878" y="694507"/>
                    <a:pt x="3200" y="692895"/>
                  </a:cubicBezTo>
                  <a:cubicBezTo>
                    <a:pt x="15131" y="626793"/>
                    <a:pt x="27061" y="560369"/>
                    <a:pt x="39314" y="494267"/>
                  </a:cubicBezTo>
                  <a:cubicBezTo>
                    <a:pt x="48988" y="441386"/>
                    <a:pt x="59306" y="388505"/>
                    <a:pt x="68979" y="335301"/>
                  </a:cubicBezTo>
                  <a:cubicBezTo>
                    <a:pt x="79943" y="275971"/>
                    <a:pt x="90583" y="216318"/>
                    <a:pt x="101224" y="156988"/>
                  </a:cubicBezTo>
                  <a:cubicBezTo>
                    <a:pt x="105416" y="133127"/>
                    <a:pt x="111220" y="109265"/>
                    <a:pt x="113477" y="85082"/>
                  </a:cubicBezTo>
                  <a:cubicBezTo>
                    <a:pt x="120571" y="53805"/>
                    <a:pt x="137983" y="30266"/>
                    <a:pt x="164746" y="12854"/>
                  </a:cubicBezTo>
                  <a:cubicBezTo>
                    <a:pt x="177322" y="8340"/>
                    <a:pt x="189575" y="2858"/>
                    <a:pt x="203117" y="923"/>
                  </a:cubicBezTo>
                  <a:cubicBezTo>
                    <a:pt x="252452" y="-5848"/>
                    <a:pt x="298884" y="25429"/>
                    <a:pt x="313717" y="68315"/>
                  </a:cubicBezTo>
                  <a:cubicBezTo>
                    <a:pt x="314362" y="70249"/>
                    <a:pt x="315651" y="72184"/>
                    <a:pt x="316619" y="74119"/>
                  </a:cubicBezTo>
                  <a:cubicBezTo>
                    <a:pt x="318553" y="87017"/>
                    <a:pt x="320166" y="99915"/>
                    <a:pt x="319843" y="11313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2B6C9A2-320A-43B3-89E7-D5D7F6A36595}"/>
                </a:ext>
              </a:extLst>
            </p:cNvPr>
            <p:cNvSpPr/>
            <p:nvPr/>
          </p:nvSpPr>
          <p:spPr>
            <a:xfrm>
              <a:off x="6310181" y="2482985"/>
              <a:ext cx="287792" cy="612649"/>
            </a:xfrm>
            <a:custGeom>
              <a:avLst/>
              <a:gdLst>
                <a:gd name="connsiteX0" fmla="*/ 287793 w 287792"/>
                <a:gd name="connsiteY0" fmla="*/ 0 h 612649"/>
                <a:gd name="connsiteX1" fmla="*/ 275540 w 287792"/>
                <a:gd name="connsiteY1" fmla="*/ 71906 h 612649"/>
                <a:gd name="connsiteX2" fmla="*/ 243295 w 287792"/>
                <a:gd name="connsiteY2" fmla="*/ 250219 h 612649"/>
                <a:gd name="connsiteX3" fmla="*/ 213630 w 287792"/>
                <a:gd name="connsiteY3" fmla="*/ 409185 h 612649"/>
                <a:gd name="connsiteX4" fmla="*/ 177516 w 287792"/>
                <a:gd name="connsiteY4" fmla="*/ 607813 h 612649"/>
                <a:gd name="connsiteX5" fmla="*/ 175259 w 287792"/>
                <a:gd name="connsiteY5" fmla="*/ 612649 h 612649"/>
                <a:gd name="connsiteX6" fmla="*/ 77880 w 287792"/>
                <a:gd name="connsiteY6" fmla="*/ 567829 h 612649"/>
                <a:gd name="connsiteX7" fmla="*/ 2750 w 287792"/>
                <a:gd name="connsiteY7" fmla="*/ 403381 h 612649"/>
                <a:gd name="connsiteX8" fmla="*/ 52407 w 287792"/>
                <a:gd name="connsiteY8" fmla="*/ 135105 h 612649"/>
                <a:gd name="connsiteX9" fmla="*/ 199120 w 287792"/>
                <a:gd name="connsiteY9" fmla="*/ 5804 h 612649"/>
                <a:gd name="connsiteX10" fmla="*/ 287793 w 287792"/>
                <a:gd name="connsiteY10" fmla="*/ 0 h 6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792" h="612649">
                  <a:moveTo>
                    <a:pt x="287793" y="0"/>
                  </a:moveTo>
                  <a:cubicBezTo>
                    <a:pt x="285858" y="24506"/>
                    <a:pt x="279732" y="48045"/>
                    <a:pt x="275540" y="71906"/>
                  </a:cubicBezTo>
                  <a:cubicBezTo>
                    <a:pt x="264899" y="131236"/>
                    <a:pt x="254258" y="190889"/>
                    <a:pt x="243295" y="250219"/>
                  </a:cubicBezTo>
                  <a:cubicBezTo>
                    <a:pt x="233622" y="303100"/>
                    <a:pt x="223304" y="355982"/>
                    <a:pt x="213630" y="409185"/>
                  </a:cubicBezTo>
                  <a:cubicBezTo>
                    <a:pt x="201377" y="475287"/>
                    <a:pt x="189447" y="541711"/>
                    <a:pt x="177516" y="607813"/>
                  </a:cubicBezTo>
                  <a:cubicBezTo>
                    <a:pt x="177194" y="609425"/>
                    <a:pt x="175904" y="611037"/>
                    <a:pt x="175259" y="612649"/>
                  </a:cubicBezTo>
                  <a:cubicBezTo>
                    <a:pt x="142369" y="598784"/>
                    <a:pt x="108835" y="585564"/>
                    <a:pt x="77880" y="567829"/>
                  </a:cubicBezTo>
                  <a:cubicBezTo>
                    <a:pt x="19839" y="535262"/>
                    <a:pt x="-9503" y="469161"/>
                    <a:pt x="2750" y="403381"/>
                  </a:cubicBezTo>
                  <a:cubicBezTo>
                    <a:pt x="19517" y="314064"/>
                    <a:pt x="35962" y="224746"/>
                    <a:pt x="52407" y="135105"/>
                  </a:cubicBezTo>
                  <a:cubicBezTo>
                    <a:pt x="65949" y="61588"/>
                    <a:pt x="124312" y="9996"/>
                    <a:pt x="199120" y="5804"/>
                  </a:cubicBezTo>
                  <a:cubicBezTo>
                    <a:pt x="228785" y="4192"/>
                    <a:pt x="258450" y="1935"/>
                    <a:pt x="28779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9449490-ECD9-4146-91D5-E3000E667E9E}"/>
                </a:ext>
              </a:extLst>
            </p:cNvPr>
            <p:cNvSpPr/>
            <p:nvPr/>
          </p:nvSpPr>
          <p:spPr>
            <a:xfrm>
              <a:off x="6896560" y="2558115"/>
              <a:ext cx="287383" cy="613616"/>
            </a:xfrm>
            <a:custGeom>
              <a:avLst/>
              <a:gdLst>
                <a:gd name="connsiteX0" fmla="*/ 0 w 287383"/>
                <a:gd name="connsiteY0" fmla="*/ 613617 h 613616"/>
                <a:gd name="connsiteX1" fmla="*/ 11286 w 287383"/>
                <a:gd name="connsiteY1" fmla="*/ 546870 h 613616"/>
                <a:gd name="connsiteX2" fmla="*/ 46110 w 287383"/>
                <a:gd name="connsiteY2" fmla="*/ 356949 h 613616"/>
                <a:gd name="connsiteX3" fmla="*/ 85126 w 287383"/>
                <a:gd name="connsiteY3" fmla="*/ 143489 h 613616"/>
                <a:gd name="connsiteX4" fmla="*/ 109954 w 287383"/>
                <a:gd name="connsiteY4" fmla="*/ 6126 h 613616"/>
                <a:gd name="connsiteX5" fmla="*/ 112212 w 287383"/>
                <a:gd name="connsiteY5" fmla="*/ 0 h 613616"/>
                <a:gd name="connsiteX6" fmla="*/ 225713 w 287383"/>
                <a:gd name="connsiteY6" fmla="*/ 56106 h 613616"/>
                <a:gd name="connsiteX7" fmla="*/ 284721 w 287383"/>
                <a:gd name="connsiteY7" fmla="*/ 208946 h 613616"/>
                <a:gd name="connsiteX8" fmla="*/ 278917 w 287383"/>
                <a:gd name="connsiteY8" fmla="*/ 242158 h 613616"/>
                <a:gd name="connsiteX9" fmla="*/ 263762 w 287383"/>
                <a:gd name="connsiteY9" fmla="*/ 319867 h 613616"/>
                <a:gd name="connsiteX10" fmla="*/ 241835 w 287383"/>
                <a:gd name="connsiteY10" fmla="*/ 439818 h 613616"/>
                <a:gd name="connsiteX11" fmla="*/ 241513 w 287383"/>
                <a:gd name="connsiteY11" fmla="*/ 446267 h 613616"/>
                <a:gd name="connsiteX12" fmla="*/ 224101 w 287383"/>
                <a:gd name="connsiteY12" fmla="*/ 514948 h 613616"/>
                <a:gd name="connsiteX13" fmla="*/ 91575 w 287383"/>
                <a:gd name="connsiteY13" fmla="*/ 606845 h 613616"/>
                <a:gd name="connsiteX14" fmla="*/ 0 w 287383"/>
                <a:gd name="connsiteY14" fmla="*/ 613617 h 61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383" h="613616">
                  <a:moveTo>
                    <a:pt x="0" y="613617"/>
                  </a:moveTo>
                  <a:cubicBezTo>
                    <a:pt x="1935" y="591045"/>
                    <a:pt x="7094" y="569119"/>
                    <a:pt x="11286" y="546870"/>
                  </a:cubicBezTo>
                  <a:cubicBezTo>
                    <a:pt x="22571" y="483671"/>
                    <a:pt x="34502" y="420149"/>
                    <a:pt x="46110" y="356949"/>
                  </a:cubicBezTo>
                  <a:cubicBezTo>
                    <a:pt x="59008" y="285688"/>
                    <a:pt x="72228" y="214750"/>
                    <a:pt x="85126" y="143489"/>
                  </a:cubicBezTo>
                  <a:cubicBezTo>
                    <a:pt x="93510" y="97701"/>
                    <a:pt x="101571" y="51914"/>
                    <a:pt x="109954" y="6126"/>
                  </a:cubicBezTo>
                  <a:cubicBezTo>
                    <a:pt x="110277" y="4192"/>
                    <a:pt x="111567" y="2257"/>
                    <a:pt x="112212" y="0"/>
                  </a:cubicBezTo>
                  <a:cubicBezTo>
                    <a:pt x="150260" y="18379"/>
                    <a:pt x="192178" y="29988"/>
                    <a:pt x="225713" y="56106"/>
                  </a:cubicBezTo>
                  <a:cubicBezTo>
                    <a:pt x="275370" y="94799"/>
                    <a:pt x="295039" y="146713"/>
                    <a:pt x="284721" y="208946"/>
                  </a:cubicBezTo>
                  <a:cubicBezTo>
                    <a:pt x="282786" y="220231"/>
                    <a:pt x="280851" y="231194"/>
                    <a:pt x="278917" y="242158"/>
                  </a:cubicBezTo>
                  <a:cubicBezTo>
                    <a:pt x="273758" y="267953"/>
                    <a:pt x="268598" y="294072"/>
                    <a:pt x="263762" y="319867"/>
                  </a:cubicBezTo>
                  <a:cubicBezTo>
                    <a:pt x="256345" y="359851"/>
                    <a:pt x="249252" y="399834"/>
                    <a:pt x="241835" y="439818"/>
                  </a:cubicBezTo>
                  <a:cubicBezTo>
                    <a:pt x="241513" y="442075"/>
                    <a:pt x="241513" y="444009"/>
                    <a:pt x="241513" y="446267"/>
                  </a:cubicBezTo>
                  <a:cubicBezTo>
                    <a:pt x="236354" y="469483"/>
                    <a:pt x="234741" y="493344"/>
                    <a:pt x="224101" y="514948"/>
                  </a:cubicBezTo>
                  <a:cubicBezTo>
                    <a:pt x="197015" y="570086"/>
                    <a:pt x="153485" y="601686"/>
                    <a:pt x="91575" y="606845"/>
                  </a:cubicBezTo>
                  <a:cubicBezTo>
                    <a:pt x="60942" y="610070"/>
                    <a:pt x="30632" y="611682"/>
                    <a:pt x="0" y="61361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B0CC751-34F1-47A2-BADF-1996EAF7256E}"/>
                </a:ext>
              </a:extLst>
            </p:cNvPr>
            <p:cNvSpPr/>
            <p:nvPr/>
          </p:nvSpPr>
          <p:spPr>
            <a:xfrm>
              <a:off x="7307921" y="1521418"/>
              <a:ext cx="532093" cy="287652"/>
            </a:xfrm>
            <a:custGeom>
              <a:avLst/>
              <a:gdLst>
                <a:gd name="connsiteX0" fmla="*/ 86820 w 532093"/>
                <a:gd name="connsiteY0" fmla="*/ 287652 h 287652"/>
                <a:gd name="connsiteX1" fmla="*/ 16849 w 532093"/>
                <a:gd name="connsiteY1" fmla="*/ 171249 h 287652"/>
                <a:gd name="connsiteX2" fmla="*/ 16526 w 532093"/>
                <a:gd name="connsiteY2" fmla="*/ 55491 h 287652"/>
                <a:gd name="connsiteX3" fmla="*/ 113905 w 532093"/>
                <a:gd name="connsiteY3" fmla="*/ 997 h 287652"/>
                <a:gd name="connsiteX4" fmla="*/ 212252 w 532093"/>
                <a:gd name="connsiteY4" fmla="*/ 63552 h 287652"/>
                <a:gd name="connsiteX5" fmla="*/ 264811 w 532093"/>
                <a:gd name="connsiteY5" fmla="*/ 168347 h 287652"/>
                <a:gd name="connsiteX6" fmla="*/ 270937 w 532093"/>
                <a:gd name="connsiteY6" fmla="*/ 159641 h 287652"/>
                <a:gd name="connsiteX7" fmla="*/ 320271 w 532093"/>
                <a:gd name="connsiteY7" fmla="*/ 61617 h 287652"/>
                <a:gd name="connsiteX8" fmla="*/ 430871 w 532093"/>
                <a:gd name="connsiteY8" fmla="*/ 675 h 287652"/>
                <a:gd name="connsiteX9" fmla="*/ 528572 w 532093"/>
                <a:gd name="connsiteY9" fmla="*/ 85801 h 287652"/>
                <a:gd name="connsiteX10" fmla="*/ 513740 w 532093"/>
                <a:gd name="connsiteY10" fmla="*/ 174151 h 287652"/>
                <a:gd name="connsiteX11" fmla="*/ 446026 w 532093"/>
                <a:gd name="connsiteY11" fmla="*/ 287008 h 287652"/>
                <a:gd name="connsiteX12" fmla="*/ 438609 w 532093"/>
                <a:gd name="connsiteY12" fmla="*/ 278946 h 287652"/>
                <a:gd name="connsiteX13" fmla="*/ 318982 w 532093"/>
                <a:gd name="connsiteY13" fmla="*/ 223486 h 287652"/>
                <a:gd name="connsiteX14" fmla="*/ 265778 w 532093"/>
                <a:gd name="connsiteY14" fmla="*/ 222518 h 287652"/>
                <a:gd name="connsiteX15" fmla="*/ 213864 w 532093"/>
                <a:gd name="connsiteY15" fmla="*/ 223486 h 287652"/>
                <a:gd name="connsiteX16" fmla="*/ 127448 w 532093"/>
                <a:gd name="connsiteY16" fmla="*/ 249281 h 287652"/>
                <a:gd name="connsiteX17" fmla="*/ 86820 w 532093"/>
                <a:gd name="connsiteY17" fmla="*/ 287652 h 28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2093" h="287652">
                  <a:moveTo>
                    <a:pt x="86820" y="287652"/>
                  </a:moveTo>
                  <a:cubicBezTo>
                    <a:pt x="63281" y="248959"/>
                    <a:pt x="39420" y="210265"/>
                    <a:pt x="16849" y="171249"/>
                  </a:cubicBezTo>
                  <a:cubicBezTo>
                    <a:pt x="-5400" y="132878"/>
                    <a:pt x="-5723" y="93539"/>
                    <a:pt x="16526" y="55491"/>
                  </a:cubicBezTo>
                  <a:cubicBezTo>
                    <a:pt x="38130" y="18732"/>
                    <a:pt x="71987" y="352"/>
                    <a:pt x="113905" y="997"/>
                  </a:cubicBezTo>
                  <a:cubicBezTo>
                    <a:pt x="158403" y="1642"/>
                    <a:pt x="191615" y="23891"/>
                    <a:pt x="212252" y="63552"/>
                  </a:cubicBezTo>
                  <a:cubicBezTo>
                    <a:pt x="230309" y="98376"/>
                    <a:pt x="247398" y="133523"/>
                    <a:pt x="264811" y="168347"/>
                  </a:cubicBezTo>
                  <a:cubicBezTo>
                    <a:pt x="269002" y="166412"/>
                    <a:pt x="269325" y="162543"/>
                    <a:pt x="270937" y="159641"/>
                  </a:cubicBezTo>
                  <a:cubicBezTo>
                    <a:pt x="287382" y="127074"/>
                    <a:pt x="303182" y="94184"/>
                    <a:pt x="320271" y="61617"/>
                  </a:cubicBezTo>
                  <a:cubicBezTo>
                    <a:pt x="341875" y="20344"/>
                    <a:pt x="387340" y="-4485"/>
                    <a:pt x="430871" y="675"/>
                  </a:cubicBezTo>
                  <a:cubicBezTo>
                    <a:pt x="479560" y="6801"/>
                    <a:pt x="516642" y="39046"/>
                    <a:pt x="528572" y="85801"/>
                  </a:cubicBezTo>
                  <a:cubicBezTo>
                    <a:pt x="536633" y="117400"/>
                    <a:pt x="530507" y="146743"/>
                    <a:pt x="513740" y="174151"/>
                  </a:cubicBezTo>
                  <a:cubicBezTo>
                    <a:pt x="491168" y="211555"/>
                    <a:pt x="468597" y="249281"/>
                    <a:pt x="446026" y="287008"/>
                  </a:cubicBezTo>
                  <a:cubicBezTo>
                    <a:pt x="443446" y="284428"/>
                    <a:pt x="441189" y="281848"/>
                    <a:pt x="438609" y="278946"/>
                  </a:cubicBezTo>
                  <a:cubicBezTo>
                    <a:pt x="407010" y="242832"/>
                    <a:pt x="367671" y="222841"/>
                    <a:pt x="318982" y="223486"/>
                  </a:cubicBezTo>
                  <a:cubicBezTo>
                    <a:pt x="301247" y="220906"/>
                    <a:pt x="283512" y="222518"/>
                    <a:pt x="265778" y="222518"/>
                  </a:cubicBezTo>
                  <a:cubicBezTo>
                    <a:pt x="248366" y="222518"/>
                    <a:pt x="230954" y="220906"/>
                    <a:pt x="213864" y="223486"/>
                  </a:cubicBezTo>
                  <a:cubicBezTo>
                    <a:pt x="181942" y="221873"/>
                    <a:pt x="153566" y="232514"/>
                    <a:pt x="127448" y="249281"/>
                  </a:cubicBezTo>
                  <a:cubicBezTo>
                    <a:pt x="111648" y="259922"/>
                    <a:pt x="99718" y="274110"/>
                    <a:pt x="86820" y="28765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C40231A-11A6-49B1-9A14-CBDD4CE93DC8}"/>
                </a:ext>
              </a:extLst>
            </p:cNvPr>
            <p:cNvSpPr/>
            <p:nvPr/>
          </p:nvSpPr>
          <p:spPr>
            <a:xfrm>
              <a:off x="7308381" y="1992543"/>
              <a:ext cx="531603" cy="286859"/>
            </a:xfrm>
            <a:custGeom>
              <a:avLst/>
              <a:gdLst>
                <a:gd name="connsiteX0" fmla="*/ 445889 w 531603"/>
                <a:gd name="connsiteY0" fmla="*/ 322 h 286859"/>
                <a:gd name="connsiteX1" fmla="*/ 513603 w 531603"/>
                <a:gd name="connsiteY1" fmla="*/ 113179 h 286859"/>
                <a:gd name="connsiteX2" fmla="*/ 435248 w 531603"/>
                <a:gd name="connsiteY2" fmla="*/ 285366 h 286859"/>
                <a:gd name="connsiteX3" fmla="*/ 319167 w 531603"/>
                <a:gd name="connsiteY3" fmla="*/ 224101 h 286859"/>
                <a:gd name="connsiteX4" fmla="*/ 271122 w 531603"/>
                <a:gd name="connsiteY4" fmla="*/ 128012 h 286859"/>
                <a:gd name="connsiteX5" fmla="*/ 265318 w 531603"/>
                <a:gd name="connsiteY5" fmla="*/ 117048 h 286859"/>
                <a:gd name="connsiteX6" fmla="*/ 223723 w 531603"/>
                <a:gd name="connsiteY6" fmla="*/ 200240 h 286859"/>
                <a:gd name="connsiteX7" fmla="*/ 210825 w 531603"/>
                <a:gd name="connsiteY7" fmla="*/ 225713 h 286859"/>
                <a:gd name="connsiteX8" fmla="*/ 57662 w 531603"/>
                <a:gd name="connsiteY8" fmla="*/ 272145 h 286859"/>
                <a:gd name="connsiteX9" fmla="*/ 15422 w 531603"/>
                <a:gd name="connsiteY9" fmla="*/ 117371 h 286859"/>
                <a:gd name="connsiteX10" fmla="*/ 86360 w 531603"/>
                <a:gd name="connsiteY10" fmla="*/ 0 h 286859"/>
                <a:gd name="connsiteX11" fmla="*/ 93777 w 531603"/>
                <a:gd name="connsiteY11" fmla="*/ 7739 h 286859"/>
                <a:gd name="connsiteX12" fmla="*/ 213404 w 531603"/>
                <a:gd name="connsiteY12" fmla="*/ 63844 h 286859"/>
                <a:gd name="connsiteX13" fmla="*/ 318522 w 531603"/>
                <a:gd name="connsiteY13" fmla="*/ 63844 h 286859"/>
                <a:gd name="connsiteX14" fmla="*/ 437505 w 531603"/>
                <a:gd name="connsiteY14" fmla="*/ 8706 h 286859"/>
                <a:gd name="connsiteX15" fmla="*/ 445889 w 531603"/>
                <a:gd name="connsiteY15" fmla="*/ 322 h 28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603" h="286859">
                  <a:moveTo>
                    <a:pt x="445889" y="322"/>
                  </a:moveTo>
                  <a:cubicBezTo>
                    <a:pt x="468460" y="38049"/>
                    <a:pt x="491031" y="75453"/>
                    <a:pt x="513603" y="113179"/>
                  </a:cubicBezTo>
                  <a:cubicBezTo>
                    <a:pt x="557133" y="185407"/>
                    <a:pt x="518117" y="270856"/>
                    <a:pt x="435248" y="285366"/>
                  </a:cubicBezTo>
                  <a:cubicBezTo>
                    <a:pt x="389460" y="293427"/>
                    <a:pt x="341738" y="268276"/>
                    <a:pt x="319167" y="224101"/>
                  </a:cubicBezTo>
                  <a:cubicBezTo>
                    <a:pt x="303045" y="192178"/>
                    <a:pt x="286922" y="159934"/>
                    <a:pt x="271122" y="128012"/>
                  </a:cubicBezTo>
                  <a:cubicBezTo>
                    <a:pt x="269510" y="124787"/>
                    <a:pt x="267898" y="121563"/>
                    <a:pt x="265318" y="117048"/>
                  </a:cubicBezTo>
                  <a:cubicBezTo>
                    <a:pt x="251131" y="145424"/>
                    <a:pt x="237265" y="172832"/>
                    <a:pt x="223723" y="200240"/>
                  </a:cubicBezTo>
                  <a:cubicBezTo>
                    <a:pt x="219531" y="208623"/>
                    <a:pt x="215339" y="217329"/>
                    <a:pt x="210825" y="225713"/>
                  </a:cubicBezTo>
                  <a:cubicBezTo>
                    <a:pt x="181160" y="282464"/>
                    <a:pt x="113446" y="303100"/>
                    <a:pt x="57662" y="272145"/>
                  </a:cubicBezTo>
                  <a:cubicBezTo>
                    <a:pt x="2846" y="241835"/>
                    <a:pt x="-16500" y="171864"/>
                    <a:pt x="15422" y="117371"/>
                  </a:cubicBezTo>
                  <a:cubicBezTo>
                    <a:pt x="38638" y="78032"/>
                    <a:pt x="62499" y="39016"/>
                    <a:pt x="86360" y="0"/>
                  </a:cubicBezTo>
                  <a:cubicBezTo>
                    <a:pt x="90230" y="1290"/>
                    <a:pt x="91519" y="4837"/>
                    <a:pt x="93777" y="7739"/>
                  </a:cubicBezTo>
                  <a:cubicBezTo>
                    <a:pt x="125376" y="43853"/>
                    <a:pt x="164715" y="63844"/>
                    <a:pt x="213404" y="63844"/>
                  </a:cubicBezTo>
                  <a:cubicBezTo>
                    <a:pt x="248551" y="64812"/>
                    <a:pt x="283375" y="64812"/>
                    <a:pt x="318522" y="63844"/>
                  </a:cubicBezTo>
                  <a:cubicBezTo>
                    <a:pt x="366567" y="63844"/>
                    <a:pt x="405905" y="44498"/>
                    <a:pt x="437505" y="8706"/>
                  </a:cubicBezTo>
                  <a:cubicBezTo>
                    <a:pt x="440085" y="5482"/>
                    <a:pt x="441697" y="1290"/>
                    <a:pt x="445889" y="32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F28F0A1F-1684-45A2-84F3-40A077CEF6D5}"/>
                </a:ext>
              </a:extLst>
            </p:cNvPr>
            <p:cNvSpPr/>
            <p:nvPr/>
          </p:nvSpPr>
          <p:spPr>
            <a:xfrm>
              <a:off x="7782645" y="1795665"/>
              <a:ext cx="208317" cy="209125"/>
            </a:xfrm>
            <a:custGeom>
              <a:avLst/>
              <a:gdLst>
                <a:gd name="connsiteX0" fmla="*/ 0 w 208317"/>
                <a:gd name="connsiteY0" fmla="*/ 118523 h 209125"/>
                <a:gd name="connsiteX1" fmla="*/ 0 w 208317"/>
                <a:gd name="connsiteY1" fmla="*/ 90148 h 209125"/>
                <a:gd name="connsiteX2" fmla="*/ 53204 w 208317"/>
                <a:gd name="connsiteY2" fmla="*/ 13405 h 209125"/>
                <a:gd name="connsiteX3" fmla="*/ 207334 w 208317"/>
                <a:gd name="connsiteY3" fmla="*/ 90148 h 209125"/>
                <a:gd name="connsiteX4" fmla="*/ 129946 w 208317"/>
                <a:gd name="connsiteY4" fmla="*/ 205906 h 209125"/>
                <a:gd name="connsiteX5" fmla="*/ 6449 w 208317"/>
                <a:gd name="connsiteY5" fmla="*/ 141739 h 209125"/>
                <a:gd name="connsiteX6" fmla="*/ 0 w 208317"/>
                <a:gd name="connsiteY6" fmla="*/ 118523 h 20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17" h="209125">
                  <a:moveTo>
                    <a:pt x="0" y="118523"/>
                  </a:moveTo>
                  <a:cubicBezTo>
                    <a:pt x="0" y="109172"/>
                    <a:pt x="0" y="99499"/>
                    <a:pt x="0" y="90148"/>
                  </a:cubicBezTo>
                  <a:cubicBezTo>
                    <a:pt x="6771" y="56936"/>
                    <a:pt x="23216" y="30818"/>
                    <a:pt x="53204" y="13405"/>
                  </a:cubicBezTo>
                  <a:cubicBezTo>
                    <a:pt x="116081" y="-22709"/>
                    <a:pt x="197660" y="17920"/>
                    <a:pt x="207334" y="90148"/>
                  </a:cubicBezTo>
                  <a:cubicBezTo>
                    <a:pt x="215072" y="146254"/>
                    <a:pt x="176056" y="193976"/>
                    <a:pt x="129946" y="205906"/>
                  </a:cubicBezTo>
                  <a:cubicBezTo>
                    <a:pt x="78677" y="218804"/>
                    <a:pt x="26441" y="192041"/>
                    <a:pt x="6449" y="141739"/>
                  </a:cubicBezTo>
                  <a:cubicBezTo>
                    <a:pt x="3547" y="134323"/>
                    <a:pt x="2257" y="126262"/>
                    <a:pt x="0" y="1185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74ED71EC-34A9-46B2-8CED-D034DF1F4AD0}"/>
                </a:ext>
              </a:extLst>
            </p:cNvPr>
            <p:cNvSpPr/>
            <p:nvPr/>
          </p:nvSpPr>
          <p:spPr>
            <a:xfrm>
              <a:off x="7209979" y="1848087"/>
              <a:ext cx="164770" cy="104150"/>
            </a:xfrm>
            <a:custGeom>
              <a:avLst/>
              <a:gdLst>
                <a:gd name="connsiteX0" fmla="*/ 164770 w 164770"/>
                <a:gd name="connsiteY0" fmla="*/ 0 h 104150"/>
                <a:gd name="connsiteX1" fmla="*/ 160579 w 164770"/>
                <a:gd name="connsiteY1" fmla="*/ 87383 h 104150"/>
                <a:gd name="connsiteX2" fmla="*/ 164770 w 164770"/>
                <a:gd name="connsiteY2" fmla="*/ 104150 h 104150"/>
                <a:gd name="connsiteX3" fmla="*/ 53204 w 164770"/>
                <a:gd name="connsiteY3" fmla="*/ 104150 h 104150"/>
                <a:gd name="connsiteX4" fmla="*/ 0 w 164770"/>
                <a:gd name="connsiteY4" fmla="*/ 52236 h 104150"/>
                <a:gd name="connsiteX5" fmla="*/ 53204 w 164770"/>
                <a:gd name="connsiteY5" fmla="*/ 0 h 104150"/>
                <a:gd name="connsiteX6" fmla="*/ 164770 w 164770"/>
                <a:gd name="connsiteY6" fmla="*/ 0 h 10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70" h="104150">
                  <a:moveTo>
                    <a:pt x="164770" y="0"/>
                  </a:moveTo>
                  <a:cubicBezTo>
                    <a:pt x="157032" y="28698"/>
                    <a:pt x="153162" y="57718"/>
                    <a:pt x="160579" y="87383"/>
                  </a:cubicBezTo>
                  <a:cubicBezTo>
                    <a:pt x="161868" y="92865"/>
                    <a:pt x="163481" y="98669"/>
                    <a:pt x="164770" y="104150"/>
                  </a:cubicBezTo>
                  <a:cubicBezTo>
                    <a:pt x="127689" y="104150"/>
                    <a:pt x="90285" y="104150"/>
                    <a:pt x="53204" y="104150"/>
                  </a:cubicBezTo>
                  <a:cubicBezTo>
                    <a:pt x="22894" y="104150"/>
                    <a:pt x="0" y="81579"/>
                    <a:pt x="0" y="52236"/>
                  </a:cubicBezTo>
                  <a:cubicBezTo>
                    <a:pt x="0" y="22894"/>
                    <a:pt x="22894" y="322"/>
                    <a:pt x="53204" y="0"/>
                  </a:cubicBezTo>
                  <a:cubicBezTo>
                    <a:pt x="90608" y="0"/>
                    <a:pt x="127689" y="0"/>
                    <a:pt x="16477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0E2E30D-1E32-4EC5-A334-DA9D6808CB41}"/>
                </a:ext>
              </a:extLst>
            </p:cNvPr>
            <p:cNvSpPr/>
            <p:nvPr/>
          </p:nvSpPr>
          <p:spPr>
            <a:xfrm>
              <a:off x="6801438" y="2472022"/>
              <a:ext cx="22571" cy="39016"/>
            </a:xfrm>
            <a:custGeom>
              <a:avLst/>
              <a:gdLst>
                <a:gd name="connsiteX0" fmla="*/ 3224 w 22571"/>
                <a:gd name="connsiteY0" fmla="*/ 39016 h 39016"/>
                <a:gd name="connsiteX1" fmla="*/ 0 w 22571"/>
                <a:gd name="connsiteY1" fmla="*/ 0 h 39016"/>
                <a:gd name="connsiteX2" fmla="*/ 22571 w 22571"/>
                <a:gd name="connsiteY2" fmla="*/ 0 h 39016"/>
                <a:gd name="connsiteX3" fmla="*/ 3224 w 22571"/>
                <a:gd name="connsiteY3" fmla="*/ 39016 h 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39016">
                  <a:moveTo>
                    <a:pt x="3224" y="39016"/>
                  </a:moveTo>
                  <a:cubicBezTo>
                    <a:pt x="3869" y="25796"/>
                    <a:pt x="1935" y="12898"/>
                    <a:pt x="0" y="0"/>
                  </a:cubicBezTo>
                  <a:cubicBezTo>
                    <a:pt x="7416" y="0"/>
                    <a:pt x="15155" y="0"/>
                    <a:pt x="22571" y="0"/>
                  </a:cubicBezTo>
                  <a:cubicBezTo>
                    <a:pt x="16122" y="13220"/>
                    <a:pt x="9673" y="26118"/>
                    <a:pt x="3224" y="39016"/>
                  </a:cubicBezTo>
                  <a:close/>
                </a:path>
              </a:pathLst>
            </a:custGeom>
            <a:solidFill>
              <a:srgbClr val="FEBF18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E6B2871-9D5D-4E5E-ACF5-813E6E4F7634}"/>
                </a:ext>
              </a:extLst>
            </p:cNvPr>
            <p:cNvSpPr/>
            <p:nvPr/>
          </p:nvSpPr>
          <p:spPr>
            <a:xfrm>
              <a:off x="7366584" y="1743439"/>
              <a:ext cx="416060" cy="313351"/>
            </a:xfrm>
            <a:custGeom>
              <a:avLst/>
              <a:gdLst>
                <a:gd name="connsiteX0" fmla="*/ 413159 w 416060"/>
                <a:gd name="connsiteY0" fmla="*/ 126574 h 313351"/>
                <a:gd name="connsiteX1" fmla="*/ 387363 w 416060"/>
                <a:gd name="connsiteY1" fmla="*/ 64987 h 313351"/>
                <a:gd name="connsiteX2" fmla="*/ 379947 w 416060"/>
                <a:gd name="connsiteY2" fmla="*/ 56926 h 313351"/>
                <a:gd name="connsiteX3" fmla="*/ 260319 w 416060"/>
                <a:gd name="connsiteY3" fmla="*/ 1465 h 313351"/>
                <a:gd name="connsiteX4" fmla="*/ 260319 w 416060"/>
                <a:gd name="connsiteY4" fmla="*/ 1465 h 313351"/>
                <a:gd name="connsiteX5" fmla="*/ 207115 w 416060"/>
                <a:gd name="connsiteY5" fmla="*/ 498 h 313351"/>
                <a:gd name="connsiteX6" fmla="*/ 155201 w 416060"/>
                <a:gd name="connsiteY6" fmla="*/ 1465 h 313351"/>
                <a:gd name="connsiteX7" fmla="*/ 68785 w 416060"/>
                <a:gd name="connsiteY7" fmla="*/ 27261 h 313351"/>
                <a:gd name="connsiteX8" fmla="*/ 28157 w 416060"/>
                <a:gd name="connsiteY8" fmla="*/ 65309 h 313351"/>
                <a:gd name="connsiteX9" fmla="*/ 8165 w 416060"/>
                <a:gd name="connsiteY9" fmla="*/ 104326 h 313351"/>
                <a:gd name="connsiteX10" fmla="*/ 3973 w 416060"/>
                <a:gd name="connsiteY10" fmla="*/ 191709 h 313351"/>
                <a:gd name="connsiteX11" fmla="*/ 8165 w 416060"/>
                <a:gd name="connsiteY11" fmla="*/ 208476 h 313351"/>
                <a:gd name="connsiteX12" fmla="*/ 28157 w 416060"/>
                <a:gd name="connsiteY12" fmla="*/ 248782 h 313351"/>
                <a:gd name="connsiteX13" fmla="*/ 35573 w 416060"/>
                <a:gd name="connsiteY13" fmla="*/ 256521 h 313351"/>
                <a:gd name="connsiteX14" fmla="*/ 155201 w 416060"/>
                <a:gd name="connsiteY14" fmla="*/ 312626 h 313351"/>
                <a:gd name="connsiteX15" fmla="*/ 260319 w 416060"/>
                <a:gd name="connsiteY15" fmla="*/ 312626 h 313351"/>
                <a:gd name="connsiteX16" fmla="*/ 379302 w 416060"/>
                <a:gd name="connsiteY16" fmla="*/ 257488 h 313351"/>
                <a:gd name="connsiteX17" fmla="*/ 387685 w 416060"/>
                <a:gd name="connsiteY17" fmla="*/ 249104 h 313351"/>
                <a:gd name="connsiteX18" fmla="*/ 416061 w 416060"/>
                <a:gd name="connsiteY18" fmla="*/ 170750 h 313351"/>
                <a:gd name="connsiteX19" fmla="*/ 416061 w 416060"/>
                <a:gd name="connsiteY19" fmla="*/ 142374 h 313351"/>
                <a:gd name="connsiteX20" fmla="*/ 413159 w 416060"/>
                <a:gd name="connsiteY20" fmla="*/ 126574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6060" h="313351">
                  <a:moveTo>
                    <a:pt x="413159" y="126574"/>
                  </a:moveTo>
                  <a:cubicBezTo>
                    <a:pt x="409289" y="104003"/>
                    <a:pt x="398971" y="84011"/>
                    <a:pt x="387363" y="64987"/>
                  </a:cubicBezTo>
                  <a:cubicBezTo>
                    <a:pt x="384783" y="62407"/>
                    <a:pt x="382526" y="59828"/>
                    <a:pt x="379947" y="56926"/>
                  </a:cubicBezTo>
                  <a:cubicBezTo>
                    <a:pt x="348347" y="20812"/>
                    <a:pt x="309008" y="820"/>
                    <a:pt x="260319" y="1465"/>
                  </a:cubicBezTo>
                  <a:cubicBezTo>
                    <a:pt x="260319" y="1465"/>
                    <a:pt x="260319" y="1465"/>
                    <a:pt x="260319" y="1465"/>
                  </a:cubicBezTo>
                  <a:cubicBezTo>
                    <a:pt x="242584" y="-1115"/>
                    <a:pt x="224849" y="498"/>
                    <a:pt x="207115" y="498"/>
                  </a:cubicBezTo>
                  <a:cubicBezTo>
                    <a:pt x="189703" y="498"/>
                    <a:pt x="172291" y="-1115"/>
                    <a:pt x="155201" y="1465"/>
                  </a:cubicBezTo>
                  <a:cubicBezTo>
                    <a:pt x="123279" y="-147"/>
                    <a:pt x="94903" y="10493"/>
                    <a:pt x="68785" y="27261"/>
                  </a:cubicBezTo>
                  <a:cubicBezTo>
                    <a:pt x="52985" y="37579"/>
                    <a:pt x="41055" y="51767"/>
                    <a:pt x="28157" y="65309"/>
                  </a:cubicBezTo>
                  <a:cubicBezTo>
                    <a:pt x="21063" y="78207"/>
                    <a:pt x="13324" y="90783"/>
                    <a:pt x="8165" y="104326"/>
                  </a:cubicBezTo>
                  <a:cubicBezTo>
                    <a:pt x="426" y="133023"/>
                    <a:pt x="-3443" y="162044"/>
                    <a:pt x="3973" y="191709"/>
                  </a:cubicBezTo>
                  <a:cubicBezTo>
                    <a:pt x="5263" y="197190"/>
                    <a:pt x="6875" y="202994"/>
                    <a:pt x="8165" y="208476"/>
                  </a:cubicBezTo>
                  <a:cubicBezTo>
                    <a:pt x="13324" y="222664"/>
                    <a:pt x="21385" y="235239"/>
                    <a:pt x="28157" y="248782"/>
                  </a:cubicBezTo>
                  <a:cubicBezTo>
                    <a:pt x="32026" y="250072"/>
                    <a:pt x="33316" y="253619"/>
                    <a:pt x="35573" y="256521"/>
                  </a:cubicBezTo>
                  <a:cubicBezTo>
                    <a:pt x="67173" y="292635"/>
                    <a:pt x="106511" y="312626"/>
                    <a:pt x="155201" y="312626"/>
                  </a:cubicBezTo>
                  <a:cubicBezTo>
                    <a:pt x="190348" y="313594"/>
                    <a:pt x="225172" y="313594"/>
                    <a:pt x="260319" y="312626"/>
                  </a:cubicBezTo>
                  <a:cubicBezTo>
                    <a:pt x="308363" y="312626"/>
                    <a:pt x="347702" y="293280"/>
                    <a:pt x="379302" y="257488"/>
                  </a:cubicBezTo>
                  <a:cubicBezTo>
                    <a:pt x="381881" y="254586"/>
                    <a:pt x="383171" y="250394"/>
                    <a:pt x="387685" y="249104"/>
                  </a:cubicBezTo>
                  <a:cubicBezTo>
                    <a:pt x="401873" y="224598"/>
                    <a:pt x="412836" y="199125"/>
                    <a:pt x="416061" y="170750"/>
                  </a:cubicBezTo>
                  <a:cubicBezTo>
                    <a:pt x="416061" y="161399"/>
                    <a:pt x="416061" y="151725"/>
                    <a:pt x="416061" y="142374"/>
                  </a:cubicBezTo>
                  <a:cubicBezTo>
                    <a:pt x="415093" y="137215"/>
                    <a:pt x="414126" y="132056"/>
                    <a:pt x="413159" y="126574"/>
                  </a:cubicBezTo>
                  <a:close/>
                </a:path>
              </a:pathLst>
            </a:custGeom>
            <a:solidFill>
              <a:schemeClr val="accent2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98A5E0C0-4EF3-44EF-AD3B-0E22558FC978}"/>
                </a:ext>
              </a:extLst>
            </p:cNvPr>
            <p:cNvSpPr/>
            <p:nvPr/>
          </p:nvSpPr>
          <p:spPr>
            <a:xfrm>
              <a:off x="7522108" y="1743439"/>
              <a:ext cx="105117" cy="313351"/>
            </a:xfrm>
            <a:custGeom>
              <a:avLst/>
              <a:gdLst>
                <a:gd name="connsiteX0" fmla="*/ 0 w 105117"/>
                <a:gd name="connsiteY0" fmla="*/ 312626 h 313351"/>
                <a:gd name="connsiteX1" fmla="*/ 0 w 105117"/>
                <a:gd name="connsiteY1" fmla="*/ 1465 h 313351"/>
                <a:gd name="connsiteX2" fmla="*/ 51914 w 105117"/>
                <a:gd name="connsiteY2" fmla="*/ 498 h 313351"/>
                <a:gd name="connsiteX3" fmla="*/ 105118 w 105117"/>
                <a:gd name="connsiteY3" fmla="*/ 1465 h 313351"/>
                <a:gd name="connsiteX4" fmla="*/ 105118 w 105117"/>
                <a:gd name="connsiteY4" fmla="*/ 312626 h 313351"/>
                <a:gd name="connsiteX5" fmla="*/ 0 w 105117"/>
                <a:gd name="connsiteY5" fmla="*/ 312626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17" h="313351">
                  <a:moveTo>
                    <a:pt x="0" y="312626"/>
                  </a:moveTo>
                  <a:cubicBezTo>
                    <a:pt x="0" y="208798"/>
                    <a:pt x="0" y="105293"/>
                    <a:pt x="0" y="1465"/>
                  </a:cubicBezTo>
                  <a:cubicBezTo>
                    <a:pt x="17412" y="-1115"/>
                    <a:pt x="34824" y="498"/>
                    <a:pt x="51914" y="498"/>
                  </a:cubicBezTo>
                  <a:cubicBezTo>
                    <a:pt x="69649" y="498"/>
                    <a:pt x="87383" y="-1115"/>
                    <a:pt x="105118" y="1465"/>
                  </a:cubicBezTo>
                  <a:cubicBezTo>
                    <a:pt x="105118" y="105293"/>
                    <a:pt x="105118" y="208798"/>
                    <a:pt x="105118" y="312626"/>
                  </a:cubicBezTo>
                  <a:cubicBezTo>
                    <a:pt x="69971" y="313594"/>
                    <a:pt x="34824" y="313594"/>
                    <a:pt x="0" y="31262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="" xmlns:a16="http://schemas.microsoft.com/office/drawing/2014/main" id="{3BDDB117-1F1F-4F57-A474-C611AFC945B8}"/>
              </a:ext>
            </a:extLst>
          </p:cNvPr>
          <p:cNvGrpSpPr/>
          <p:nvPr/>
        </p:nvGrpSpPr>
        <p:grpSpPr>
          <a:xfrm>
            <a:off x="97090" y="974065"/>
            <a:ext cx="2795234" cy="3343318"/>
            <a:chOff x="7018874" y="767610"/>
            <a:chExt cx="5011010" cy="5993559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6B2D7A9-75D1-456D-B25F-58F4B7BED681}"/>
                </a:ext>
              </a:extLst>
            </p:cNvPr>
            <p:cNvGrpSpPr/>
            <p:nvPr/>
          </p:nvGrpSpPr>
          <p:grpSpPr>
            <a:xfrm>
              <a:off x="8499387" y="767610"/>
              <a:ext cx="1979347" cy="4878122"/>
              <a:chOff x="1537576" y="623273"/>
              <a:chExt cx="2357813" cy="581085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C9A2B0AE-FB8A-4FEB-B06F-5AFED72318B7}"/>
                  </a:ext>
                </a:extLst>
              </p:cNvPr>
              <p:cNvGrpSpPr/>
              <p:nvPr/>
            </p:nvGrpSpPr>
            <p:grpSpPr>
              <a:xfrm>
                <a:off x="1647336" y="2393824"/>
                <a:ext cx="2130809" cy="4040304"/>
                <a:chOff x="1647336" y="2393824"/>
                <a:chExt cx="2130809" cy="4040304"/>
              </a:xfrm>
              <a:solidFill>
                <a:schemeClr val="accent5"/>
              </a:solidFill>
            </p:grpSpPr>
            <p:sp>
              <p:nvSpPr>
                <p:cNvPr id="56" name="Freeform: Shape 55">
                  <a:extLst>
                    <a:ext uri="{FF2B5EF4-FFF2-40B4-BE49-F238E27FC236}">
                      <a16:creationId xmlns="" xmlns:a16="http://schemas.microsoft.com/office/drawing/2014/main" id="{4CDE5C0C-7B4A-4BDC-B2C3-13795B97DD78}"/>
                    </a:ext>
                  </a:extLst>
                </p:cNvPr>
                <p:cNvSpPr/>
                <p:nvPr/>
              </p:nvSpPr>
              <p:spPr>
                <a:xfrm>
                  <a:off x="1647336" y="2725170"/>
                  <a:ext cx="2130809" cy="3708958"/>
                </a:xfrm>
                <a:custGeom>
                  <a:avLst/>
                  <a:gdLst>
                    <a:gd name="connsiteX0" fmla="*/ 0 w 2513876"/>
                    <a:gd name="connsiteY0" fmla="*/ 4375738 h 4375737"/>
                    <a:gd name="connsiteX1" fmla="*/ 18085 w 2513876"/>
                    <a:gd name="connsiteY1" fmla="*/ 4261438 h 4375737"/>
                    <a:gd name="connsiteX2" fmla="*/ 102002 w 2513876"/>
                    <a:gd name="connsiteY2" fmla="*/ 3742024 h 4375737"/>
                    <a:gd name="connsiteX3" fmla="*/ 206897 w 2513876"/>
                    <a:gd name="connsiteY3" fmla="*/ 3106863 h 4375737"/>
                    <a:gd name="connsiteX4" fmla="*/ 305282 w 2513876"/>
                    <a:gd name="connsiteY4" fmla="*/ 2510043 h 4375737"/>
                    <a:gd name="connsiteX5" fmla="*/ 400050 w 2513876"/>
                    <a:gd name="connsiteY5" fmla="*/ 1939990 h 4375737"/>
                    <a:gd name="connsiteX6" fmla="*/ 516520 w 2513876"/>
                    <a:gd name="connsiteY6" fmla="*/ 1233935 h 4375737"/>
                    <a:gd name="connsiteX7" fmla="*/ 625756 w 2513876"/>
                    <a:gd name="connsiteY7" fmla="*/ 574178 h 4375737"/>
                    <a:gd name="connsiteX8" fmla="*/ 680013 w 2513876"/>
                    <a:gd name="connsiteY8" fmla="*/ 252257 h 4375737"/>
                    <a:gd name="connsiteX9" fmla="*/ 706056 w 2513876"/>
                    <a:gd name="connsiteY9" fmla="*/ 240682 h 4375737"/>
                    <a:gd name="connsiteX10" fmla="*/ 755972 w 2513876"/>
                    <a:gd name="connsiteY10" fmla="*/ 268895 h 4375737"/>
                    <a:gd name="connsiteX11" fmla="*/ 779121 w 2513876"/>
                    <a:gd name="connsiteY11" fmla="*/ 260214 h 4375737"/>
                    <a:gd name="connsiteX12" fmla="*/ 865931 w 2513876"/>
                    <a:gd name="connsiteY12" fmla="*/ 31614 h 4375737"/>
                    <a:gd name="connsiteX13" fmla="*/ 879676 w 2513876"/>
                    <a:gd name="connsiteY13" fmla="*/ 10635 h 4375737"/>
                    <a:gd name="connsiteX14" fmla="*/ 880399 w 2513876"/>
                    <a:gd name="connsiteY14" fmla="*/ 27274 h 4375737"/>
                    <a:gd name="connsiteX15" fmla="*/ 859420 w 2513876"/>
                    <a:gd name="connsiteY15" fmla="*/ 153872 h 4375737"/>
                    <a:gd name="connsiteX16" fmla="*/ 862314 w 2513876"/>
                    <a:gd name="connsiteY16" fmla="*/ 175574 h 4375737"/>
                    <a:gd name="connsiteX17" fmla="*/ 868825 w 2513876"/>
                    <a:gd name="connsiteY17" fmla="*/ 213915 h 4375737"/>
                    <a:gd name="connsiteX18" fmla="*/ 856527 w 2513876"/>
                    <a:gd name="connsiteY18" fmla="*/ 260214 h 4375737"/>
                    <a:gd name="connsiteX19" fmla="*/ 873165 w 2513876"/>
                    <a:gd name="connsiteY19" fmla="*/ 288427 h 4375737"/>
                    <a:gd name="connsiteX20" fmla="*/ 976614 w 2513876"/>
                    <a:gd name="connsiteY20" fmla="*/ 315917 h 4375737"/>
                    <a:gd name="connsiteX21" fmla="*/ 1033041 w 2513876"/>
                    <a:gd name="connsiteY21" fmla="*/ 348471 h 4375737"/>
                    <a:gd name="connsiteX22" fmla="*/ 1093808 w 2513876"/>
                    <a:gd name="connsiteY22" fmla="*/ 405621 h 4375737"/>
                    <a:gd name="connsiteX23" fmla="*/ 1076446 w 2513876"/>
                    <a:gd name="connsiteY23" fmla="*/ 359322 h 4375737"/>
                    <a:gd name="connsiteX24" fmla="*/ 1088020 w 2513876"/>
                    <a:gd name="connsiteY24" fmla="*/ 346301 h 4375737"/>
                    <a:gd name="connsiteX25" fmla="*/ 1120574 w 2513876"/>
                    <a:gd name="connsiteY25" fmla="*/ 354258 h 4375737"/>
                    <a:gd name="connsiteX26" fmla="*/ 1140830 w 2513876"/>
                    <a:gd name="connsiteY26" fmla="*/ 339790 h 4375737"/>
                    <a:gd name="connsiteX27" fmla="*/ 1145170 w 2513876"/>
                    <a:gd name="connsiteY27" fmla="*/ 300725 h 4375737"/>
                    <a:gd name="connsiteX28" fmla="*/ 1150958 w 2513876"/>
                    <a:gd name="connsiteY28" fmla="*/ 285534 h 4375737"/>
                    <a:gd name="connsiteX29" fmla="*/ 1161085 w 2513876"/>
                    <a:gd name="connsiteY29" fmla="*/ 298555 h 4375737"/>
                    <a:gd name="connsiteX30" fmla="*/ 1246449 w 2513876"/>
                    <a:gd name="connsiteY30" fmla="*/ 508346 h 4375737"/>
                    <a:gd name="connsiteX31" fmla="*/ 1254406 w 2513876"/>
                    <a:gd name="connsiteY31" fmla="*/ 527155 h 4375737"/>
                    <a:gd name="connsiteX32" fmla="*/ 1265981 w 2513876"/>
                    <a:gd name="connsiteY32" fmla="*/ 509070 h 4375737"/>
                    <a:gd name="connsiteX33" fmla="*/ 1325301 w 2513876"/>
                    <a:gd name="connsiteY33" fmla="*/ 361492 h 4375737"/>
                    <a:gd name="connsiteX34" fmla="*/ 1354238 w 2513876"/>
                    <a:gd name="connsiteY34" fmla="*/ 341237 h 4375737"/>
                    <a:gd name="connsiteX35" fmla="*/ 1425856 w 2513876"/>
                    <a:gd name="connsiteY35" fmla="*/ 341237 h 4375737"/>
                    <a:gd name="connsiteX36" fmla="*/ 1437431 w 2513876"/>
                    <a:gd name="connsiteY36" fmla="*/ 358599 h 4375737"/>
                    <a:gd name="connsiteX37" fmla="*/ 1432367 w 2513876"/>
                    <a:gd name="connsiteY37" fmla="*/ 380301 h 4375737"/>
                    <a:gd name="connsiteX38" fmla="*/ 1452623 w 2513876"/>
                    <a:gd name="connsiteY38" fmla="*/ 360046 h 4375737"/>
                    <a:gd name="connsiteX39" fmla="*/ 1496751 w 2513876"/>
                    <a:gd name="connsiteY39" fmla="*/ 340513 h 4375737"/>
                    <a:gd name="connsiteX40" fmla="*/ 1511220 w 2513876"/>
                    <a:gd name="connsiteY40" fmla="*/ 322428 h 4375737"/>
                    <a:gd name="connsiteX41" fmla="*/ 1467814 w 2513876"/>
                    <a:gd name="connsiteY41" fmla="*/ 29444 h 4375737"/>
                    <a:gd name="connsiteX42" fmla="*/ 1467091 w 2513876"/>
                    <a:gd name="connsiteY42" fmla="*/ 24380 h 4375737"/>
                    <a:gd name="connsiteX43" fmla="*/ 1474325 w 2513876"/>
                    <a:gd name="connsiteY43" fmla="*/ 1231 h 4375737"/>
                    <a:gd name="connsiteX44" fmla="*/ 1506879 w 2513876"/>
                    <a:gd name="connsiteY44" fmla="*/ 16422 h 4375737"/>
                    <a:gd name="connsiteX45" fmla="*/ 1546667 w 2513876"/>
                    <a:gd name="connsiteY45" fmla="*/ 164723 h 4375737"/>
                    <a:gd name="connsiteX46" fmla="*/ 1578497 w 2513876"/>
                    <a:gd name="connsiteY46" fmla="*/ 289151 h 4375737"/>
                    <a:gd name="connsiteX47" fmla="*/ 1598753 w 2513876"/>
                    <a:gd name="connsiteY47" fmla="*/ 300725 h 4375737"/>
                    <a:gd name="connsiteX48" fmla="*/ 1642158 w 2513876"/>
                    <a:gd name="connsiteY48" fmla="*/ 289151 h 4375737"/>
                    <a:gd name="connsiteX49" fmla="*/ 1653733 w 2513876"/>
                    <a:gd name="connsiteY49" fmla="*/ 289874 h 4375737"/>
                    <a:gd name="connsiteX50" fmla="*/ 1650116 w 2513876"/>
                    <a:gd name="connsiteY50" fmla="*/ 300725 h 4375737"/>
                    <a:gd name="connsiteX51" fmla="*/ 1620456 w 2513876"/>
                    <a:gd name="connsiteY51" fmla="*/ 331833 h 4375737"/>
                    <a:gd name="connsiteX52" fmla="*/ 1602370 w 2513876"/>
                    <a:gd name="connsiteY52" fmla="*/ 381025 h 4375737"/>
                    <a:gd name="connsiteX53" fmla="*/ 1661690 w 2513876"/>
                    <a:gd name="connsiteY53" fmla="*/ 849799 h 4375737"/>
                    <a:gd name="connsiteX54" fmla="*/ 1679776 w 2513876"/>
                    <a:gd name="connsiteY54" fmla="*/ 980738 h 4375737"/>
                    <a:gd name="connsiteX55" fmla="*/ 1692797 w 2513876"/>
                    <a:gd name="connsiteY55" fmla="*/ 1009675 h 4375737"/>
                    <a:gd name="connsiteX56" fmla="*/ 1807097 w 2513876"/>
                    <a:gd name="connsiteY56" fmla="*/ 1124698 h 4375737"/>
                    <a:gd name="connsiteX57" fmla="*/ 1816502 w 2513876"/>
                    <a:gd name="connsiteY57" fmla="*/ 1128315 h 4375737"/>
                    <a:gd name="connsiteX58" fmla="*/ 1800587 w 2513876"/>
                    <a:gd name="connsiteY58" fmla="*/ 1032824 h 4375737"/>
                    <a:gd name="connsiteX59" fmla="*/ 1694968 w 2513876"/>
                    <a:gd name="connsiteY59" fmla="*/ 388259 h 4375737"/>
                    <a:gd name="connsiteX60" fmla="*/ 1679776 w 2513876"/>
                    <a:gd name="connsiteY60" fmla="*/ 297108 h 4375737"/>
                    <a:gd name="connsiteX61" fmla="*/ 1694968 w 2513876"/>
                    <a:gd name="connsiteY61" fmla="*/ 274682 h 4375737"/>
                    <a:gd name="connsiteX62" fmla="*/ 1817225 w 2513876"/>
                    <a:gd name="connsiteY62" fmla="*/ 242129 h 4375737"/>
                    <a:gd name="connsiteX63" fmla="*/ 1836758 w 2513876"/>
                    <a:gd name="connsiteY63" fmla="*/ 255150 h 4375737"/>
                    <a:gd name="connsiteX64" fmla="*/ 1888844 w 2513876"/>
                    <a:gd name="connsiteY64" fmla="*/ 575624 h 4375737"/>
                    <a:gd name="connsiteX65" fmla="*/ 1961909 w 2513876"/>
                    <a:gd name="connsiteY65" fmla="*/ 1022696 h 4375737"/>
                    <a:gd name="connsiteX66" fmla="*/ 2063911 w 2513876"/>
                    <a:gd name="connsiteY66" fmla="*/ 1640495 h 4375737"/>
                    <a:gd name="connsiteX67" fmla="*/ 2151444 w 2513876"/>
                    <a:gd name="connsiteY67" fmla="*/ 2167144 h 4375737"/>
                    <a:gd name="connsiteX68" fmla="*/ 2286000 w 2513876"/>
                    <a:gd name="connsiteY68" fmla="*/ 2983882 h 4375737"/>
                    <a:gd name="connsiteX69" fmla="*/ 2376427 w 2513876"/>
                    <a:gd name="connsiteY69" fmla="*/ 3527892 h 4375737"/>
                    <a:gd name="connsiteX70" fmla="*/ 2489280 w 2513876"/>
                    <a:gd name="connsiteY70" fmla="*/ 4212969 h 4375737"/>
                    <a:gd name="connsiteX71" fmla="*/ 2512430 w 2513876"/>
                    <a:gd name="connsiteY71" fmla="*/ 4351865 h 4375737"/>
                    <a:gd name="connsiteX72" fmla="*/ 2513876 w 2513876"/>
                    <a:gd name="connsiteY72" fmla="*/ 4372844 h 4375737"/>
                    <a:gd name="connsiteX73" fmla="*/ 2353278 w 2513876"/>
                    <a:gd name="connsiteY73" fmla="*/ 4372844 h 4375737"/>
                    <a:gd name="connsiteX74" fmla="*/ 2316383 w 2513876"/>
                    <a:gd name="connsiteY74" fmla="*/ 4142074 h 4375737"/>
                    <a:gd name="connsiteX75" fmla="*/ 2285277 w 2513876"/>
                    <a:gd name="connsiteY75" fmla="*/ 4095775 h 4375737"/>
                    <a:gd name="connsiteX76" fmla="*/ 1841821 w 2513876"/>
                    <a:gd name="connsiteY76" fmla="*/ 3839685 h 4375737"/>
                    <a:gd name="connsiteX77" fmla="*/ 1265258 w 2513876"/>
                    <a:gd name="connsiteY77" fmla="*/ 3504019 h 4375737"/>
                    <a:gd name="connsiteX78" fmla="*/ 1234874 w 2513876"/>
                    <a:gd name="connsiteY78" fmla="*/ 3504019 h 4375737"/>
                    <a:gd name="connsiteX79" fmla="*/ 722694 w 2513876"/>
                    <a:gd name="connsiteY79" fmla="*/ 3802068 h 4375737"/>
                    <a:gd name="connsiteX80" fmla="*/ 239451 w 2513876"/>
                    <a:gd name="connsiteY80" fmla="*/ 4082030 h 4375737"/>
                    <a:gd name="connsiteX81" fmla="*/ 201110 w 2513876"/>
                    <a:gd name="connsiteY81" fmla="*/ 4137733 h 4375737"/>
                    <a:gd name="connsiteX82" fmla="*/ 160599 w 2513876"/>
                    <a:gd name="connsiteY82" fmla="*/ 4373568 h 4375737"/>
                    <a:gd name="connsiteX83" fmla="*/ 0 w 2513876"/>
                    <a:gd name="connsiteY83" fmla="*/ 4375738 h 4375737"/>
                    <a:gd name="connsiteX84" fmla="*/ 1557518 w 2513876"/>
                    <a:gd name="connsiteY84" fmla="*/ 1570324 h 4375737"/>
                    <a:gd name="connsiteX85" fmla="*/ 1551008 w 2513876"/>
                    <a:gd name="connsiteY85" fmla="*/ 1552962 h 4375737"/>
                    <a:gd name="connsiteX86" fmla="*/ 1391132 w 2513876"/>
                    <a:gd name="connsiteY86" fmla="*/ 1151465 h 4375737"/>
                    <a:gd name="connsiteX87" fmla="*/ 1265258 w 2513876"/>
                    <a:gd name="connsiteY87" fmla="*/ 834608 h 4375737"/>
                    <a:gd name="connsiteX88" fmla="*/ 1256577 w 2513876"/>
                    <a:gd name="connsiteY88" fmla="*/ 822310 h 4375737"/>
                    <a:gd name="connsiteX89" fmla="*/ 1248619 w 2513876"/>
                    <a:gd name="connsiteY89" fmla="*/ 834608 h 4375737"/>
                    <a:gd name="connsiteX90" fmla="*/ 1135766 w 2513876"/>
                    <a:gd name="connsiteY90" fmla="*/ 1116017 h 4375737"/>
                    <a:gd name="connsiteX91" fmla="*/ 954911 w 2513876"/>
                    <a:gd name="connsiteY91" fmla="*/ 1572494 h 4375737"/>
                    <a:gd name="connsiteX92" fmla="*/ 961422 w 2513876"/>
                    <a:gd name="connsiteY92" fmla="*/ 1595643 h 4375737"/>
                    <a:gd name="connsiteX93" fmla="*/ 1215342 w 2513876"/>
                    <a:gd name="connsiteY93" fmla="*/ 1851733 h 4375737"/>
                    <a:gd name="connsiteX94" fmla="*/ 1284790 w 2513876"/>
                    <a:gd name="connsiteY94" fmla="*/ 1851733 h 4375737"/>
                    <a:gd name="connsiteX95" fmla="*/ 1547390 w 2513876"/>
                    <a:gd name="connsiteY95" fmla="*/ 1586962 h 4375737"/>
                    <a:gd name="connsiteX96" fmla="*/ 1557518 w 2513876"/>
                    <a:gd name="connsiteY96" fmla="*/ 1570324 h 4375737"/>
                    <a:gd name="connsiteX97" fmla="*/ 965763 w 2513876"/>
                    <a:gd name="connsiteY97" fmla="*/ 2318338 h 4375737"/>
                    <a:gd name="connsiteX98" fmla="*/ 948401 w 2513876"/>
                    <a:gd name="connsiteY98" fmla="*/ 2330636 h 4375737"/>
                    <a:gd name="connsiteX99" fmla="*/ 736439 w 2513876"/>
                    <a:gd name="connsiteY99" fmla="*/ 2545491 h 4375737"/>
                    <a:gd name="connsiteX100" fmla="*/ 720524 w 2513876"/>
                    <a:gd name="connsiteY100" fmla="*/ 2576598 h 4375737"/>
                    <a:gd name="connsiteX101" fmla="*/ 705332 w 2513876"/>
                    <a:gd name="connsiteY101" fmla="*/ 2695238 h 4375737"/>
                    <a:gd name="connsiteX102" fmla="*/ 664821 w 2513876"/>
                    <a:gd name="connsiteY102" fmla="*/ 3022223 h 4375737"/>
                    <a:gd name="connsiteX103" fmla="*/ 680736 w 2513876"/>
                    <a:gd name="connsiteY103" fmla="*/ 3051883 h 4375737"/>
                    <a:gd name="connsiteX104" fmla="*/ 856527 w 2513876"/>
                    <a:gd name="connsiteY104" fmla="*/ 3154609 h 4375737"/>
                    <a:gd name="connsiteX105" fmla="*/ 887634 w 2513876"/>
                    <a:gd name="connsiteY105" fmla="*/ 3147375 h 4375737"/>
                    <a:gd name="connsiteX106" fmla="*/ 1187128 w 2513876"/>
                    <a:gd name="connsiteY106" fmla="*/ 2682217 h 4375737"/>
                    <a:gd name="connsiteX107" fmla="*/ 1186405 w 2513876"/>
                    <a:gd name="connsiteY107" fmla="*/ 2651833 h 4375737"/>
                    <a:gd name="connsiteX108" fmla="*/ 1080786 w 2513876"/>
                    <a:gd name="connsiteY108" fmla="*/ 2490511 h 4375737"/>
                    <a:gd name="connsiteX109" fmla="*/ 978061 w 2513876"/>
                    <a:gd name="connsiteY109" fmla="*/ 2331359 h 4375737"/>
                    <a:gd name="connsiteX110" fmla="*/ 965763 w 2513876"/>
                    <a:gd name="connsiteY110" fmla="*/ 2318338 h 4375737"/>
                    <a:gd name="connsiteX111" fmla="*/ 1851949 w 2513876"/>
                    <a:gd name="connsiteY111" fmla="*/ 3023670 h 4375737"/>
                    <a:gd name="connsiteX112" fmla="*/ 1851226 w 2513876"/>
                    <a:gd name="connsiteY112" fmla="*/ 3018606 h 4375737"/>
                    <a:gd name="connsiteX113" fmla="*/ 1796246 w 2513876"/>
                    <a:gd name="connsiteY113" fmla="*/ 2593960 h 4375737"/>
                    <a:gd name="connsiteX114" fmla="*/ 1781054 w 2513876"/>
                    <a:gd name="connsiteY114" fmla="*/ 2562129 h 4375737"/>
                    <a:gd name="connsiteX115" fmla="*/ 1555348 w 2513876"/>
                    <a:gd name="connsiteY115" fmla="*/ 2335700 h 4375737"/>
                    <a:gd name="connsiteX116" fmla="*/ 1532199 w 2513876"/>
                    <a:gd name="connsiteY116" fmla="*/ 2337870 h 4375737"/>
                    <a:gd name="connsiteX117" fmla="*/ 1326025 w 2513876"/>
                    <a:gd name="connsiteY117" fmla="*/ 2655450 h 4375737"/>
                    <a:gd name="connsiteX118" fmla="*/ 1327472 w 2513876"/>
                    <a:gd name="connsiteY118" fmla="*/ 2684387 h 4375737"/>
                    <a:gd name="connsiteX119" fmla="*/ 1394749 w 2513876"/>
                    <a:gd name="connsiteY119" fmla="*/ 2785666 h 4375737"/>
                    <a:gd name="connsiteX120" fmla="*/ 1626243 w 2513876"/>
                    <a:gd name="connsiteY120" fmla="*/ 3145928 h 4375737"/>
                    <a:gd name="connsiteX121" fmla="*/ 1647946 w 2513876"/>
                    <a:gd name="connsiteY121" fmla="*/ 3152438 h 4375737"/>
                    <a:gd name="connsiteX122" fmla="*/ 1841098 w 2513876"/>
                    <a:gd name="connsiteY122" fmla="*/ 3040308 h 4375737"/>
                    <a:gd name="connsiteX123" fmla="*/ 1851949 w 2513876"/>
                    <a:gd name="connsiteY123" fmla="*/ 3023670 h 4375737"/>
                    <a:gd name="connsiteX124" fmla="*/ 1250066 w 2513876"/>
                    <a:gd name="connsiteY124" fmla="*/ 3382485 h 4375737"/>
                    <a:gd name="connsiteX125" fmla="*/ 1271045 w 2513876"/>
                    <a:gd name="connsiteY125" fmla="*/ 3371634 h 4375737"/>
                    <a:gd name="connsiteX126" fmla="*/ 1527135 w 2513876"/>
                    <a:gd name="connsiteY126" fmla="*/ 3222610 h 4375737"/>
                    <a:gd name="connsiteX127" fmla="*/ 1534369 w 2513876"/>
                    <a:gd name="connsiteY127" fmla="*/ 3189333 h 4375737"/>
                    <a:gd name="connsiteX128" fmla="*/ 1358578 w 2513876"/>
                    <a:gd name="connsiteY128" fmla="*/ 2918774 h 4375737"/>
                    <a:gd name="connsiteX129" fmla="*/ 1266704 w 2513876"/>
                    <a:gd name="connsiteY129" fmla="*/ 2778431 h 4375737"/>
                    <a:gd name="connsiteX130" fmla="*/ 1247896 w 2513876"/>
                    <a:gd name="connsiteY130" fmla="*/ 2777708 h 4375737"/>
                    <a:gd name="connsiteX131" fmla="*/ 972997 w 2513876"/>
                    <a:gd name="connsiteY131" fmla="*/ 3201631 h 4375737"/>
                    <a:gd name="connsiteX132" fmla="*/ 979508 w 2513876"/>
                    <a:gd name="connsiteY132" fmla="*/ 3227674 h 4375737"/>
                    <a:gd name="connsiteX133" fmla="*/ 1234151 w 2513876"/>
                    <a:gd name="connsiteY133" fmla="*/ 3375251 h 4375737"/>
                    <a:gd name="connsiteX134" fmla="*/ 1250066 w 2513876"/>
                    <a:gd name="connsiteY134" fmla="*/ 3382485 h 4375737"/>
                    <a:gd name="connsiteX135" fmla="*/ 2118891 w 2513876"/>
                    <a:gd name="connsiteY135" fmla="*/ 2994010 h 4375737"/>
                    <a:gd name="connsiteX136" fmla="*/ 2105145 w 2513876"/>
                    <a:gd name="connsiteY136" fmla="*/ 3001244 h 4375737"/>
                    <a:gd name="connsiteX137" fmla="*/ 1977101 w 2513876"/>
                    <a:gd name="connsiteY137" fmla="*/ 3075756 h 4375737"/>
                    <a:gd name="connsiteX138" fmla="*/ 1952504 w 2513876"/>
                    <a:gd name="connsiteY138" fmla="*/ 3127842 h 4375737"/>
                    <a:gd name="connsiteX139" fmla="*/ 2004590 w 2513876"/>
                    <a:gd name="connsiteY139" fmla="*/ 3518488 h 4375737"/>
                    <a:gd name="connsiteX140" fmla="*/ 2041485 w 2513876"/>
                    <a:gd name="connsiteY140" fmla="*/ 3823046 h 4375737"/>
                    <a:gd name="connsiteX141" fmla="*/ 2064634 w 2513876"/>
                    <a:gd name="connsiteY141" fmla="*/ 3857770 h 4375737"/>
                    <a:gd name="connsiteX142" fmla="*/ 2195573 w 2513876"/>
                    <a:gd name="connsiteY142" fmla="*/ 3933729 h 4375737"/>
                    <a:gd name="connsiteX143" fmla="*/ 2275872 w 2513876"/>
                    <a:gd name="connsiteY143" fmla="*/ 3980028 h 4375737"/>
                    <a:gd name="connsiteX144" fmla="*/ 2286000 w 2513876"/>
                    <a:gd name="connsiteY144" fmla="*/ 3982198 h 4375737"/>
                    <a:gd name="connsiteX145" fmla="*/ 2287447 w 2513876"/>
                    <a:gd name="connsiteY145" fmla="*/ 3972071 h 4375737"/>
                    <a:gd name="connsiteX146" fmla="*/ 2280213 w 2513876"/>
                    <a:gd name="connsiteY146" fmla="*/ 3930112 h 4375737"/>
                    <a:gd name="connsiteX147" fmla="*/ 2152168 w 2513876"/>
                    <a:gd name="connsiteY147" fmla="*/ 3154609 h 4375737"/>
                    <a:gd name="connsiteX148" fmla="*/ 2126848 w 2513876"/>
                    <a:gd name="connsiteY148" fmla="*/ 3008478 h 4375737"/>
                    <a:gd name="connsiteX149" fmla="*/ 2118891 w 2513876"/>
                    <a:gd name="connsiteY149" fmla="*/ 2994010 h 4375737"/>
                    <a:gd name="connsiteX150" fmla="*/ 563542 w 2513876"/>
                    <a:gd name="connsiteY150" fmla="*/ 3113374 h 4375737"/>
                    <a:gd name="connsiteX151" fmla="*/ 554138 w 2513876"/>
                    <a:gd name="connsiteY151" fmla="*/ 3093841 h 4375737"/>
                    <a:gd name="connsiteX152" fmla="*/ 407284 w 2513876"/>
                    <a:gd name="connsiteY152" fmla="*/ 3008478 h 4375737"/>
                    <a:gd name="connsiteX153" fmla="*/ 386305 w 2513876"/>
                    <a:gd name="connsiteY153" fmla="*/ 3019329 h 4375737"/>
                    <a:gd name="connsiteX154" fmla="*/ 230770 w 2513876"/>
                    <a:gd name="connsiteY154" fmla="*/ 3957602 h 4375737"/>
                    <a:gd name="connsiteX155" fmla="*/ 231494 w 2513876"/>
                    <a:gd name="connsiteY155" fmla="*/ 3970624 h 4375737"/>
                    <a:gd name="connsiteX156" fmla="*/ 244515 w 2513876"/>
                    <a:gd name="connsiteY156" fmla="*/ 3967007 h 4375737"/>
                    <a:gd name="connsiteX157" fmla="*/ 457923 w 2513876"/>
                    <a:gd name="connsiteY157" fmla="*/ 3843302 h 4375737"/>
                    <a:gd name="connsiteX158" fmla="*/ 473839 w 2513876"/>
                    <a:gd name="connsiteY158" fmla="*/ 3820876 h 4375737"/>
                    <a:gd name="connsiteX159" fmla="*/ 491924 w 2513876"/>
                    <a:gd name="connsiteY159" fmla="*/ 3686321 h 4375737"/>
                    <a:gd name="connsiteX160" fmla="*/ 533159 w 2513876"/>
                    <a:gd name="connsiteY160" fmla="*/ 3353549 h 4375737"/>
                    <a:gd name="connsiteX161" fmla="*/ 563542 w 2513876"/>
                    <a:gd name="connsiteY161" fmla="*/ 3113374 h 4375737"/>
                    <a:gd name="connsiteX162" fmla="*/ 2079103 w 2513876"/>
                    <a:gd name="connsiteY162" fmla="*/ 2718387 h 4375737"/>
                    <a:gd name="connsiteX163" fmla="*/ 1862800 w 2513876"/>
                    <a:gd name="connsiteY163" fmla="*/ 1411895 h 4375737"/>
                    <a:gd name="connsiteX164" fmla="*/ 1765139 w 2513876"/>
                    <a:gd name="connsiteY164" fmla="*/ 1508833 h 4375737"/>
                    <a:gd name="connsiteX165" fmla="*/ 1752118 w 2513876"/>
                    <a:gd name="connsiteY165" fmla="*/ 1550791 h 4375737"/>
                    <a:gd name="connsiteX166" fmla="*/ 1779607 w 2513876"/>
                    <a:gd name="connsiteY166" fmla="*/ 1763476 h 4375737"/>
                    <a:gd name="connsiteX167" fmla="*/ 1825183 w 2513876"/>
                    <a:gd name="connsiteY167" fmla="*/ 2117228 h 4375737"/>
                    <a:gd name="connsiteX168" fmla="*/ 1865694 w 2513876"/>
                    <a:gd name="connsiteY168" fmla="*/ 2441319 h 4375737"/>
                    <a:gd name="connsiteX169" fmla="*/ 1925014 w 2513876"/>
                    <a:gd name="connsiteY169" fmla="*/ 2565746 h 4375737"/>
                    <a:gd name="connsiteX170" fmla="*/ 1993739 w 2513876"/>
                    <a:gd name="connsiteY170" fmla="*/ 2633748 h 4375737"/>
                    <a:gd name="connsiteX171" fmla="*/ 2079103 w 2513876"/>
                    <a:gd name="connsiteY171" fmla="*/ 2718387 h 4375737"/>
                    <a:gd name="connsiteX172" fmla="*/ 440561 w 2513876"/>
                    <a:gd name="connsiteY172" fmla="*/ 2695962 h 4375737"/>
                    <a:gd name="connsiteX173" fmla="*/ 454306 w 2513876"/>
                    <a:gd name="connsiteY173" fmla="*/ 2689451 h 4375737"/>
                    <a:gd name="connsiteX174" fmla="*/ 633714 w 2513876"/>
                    <a:gd name="connsiteY174" fmla="*/ 2507873 h 4375737"/>
                    <a:gd name="connsiteX175" fmla="*/ 646735 w 2513876"/>
                    <a:gd name="connsiteY175" fmla="*/ 2479660 h 4375737"/>
                    <a:gd name="connsiteX176" fmla="*/ 689417 w 2513876"/>
                    <a:gd name="connsiteY176" fmla="*/ 2138207 h 4375737"/>
                    <a:gd name="connsiteX177" fmla="*/ 763206 w 2513876"/>
                    <a:gd name="connsiteY177" fmla="*/ 1561643 h 4375737"/>
                    <a:gd name="connsiteX178" fmla="*/ 750908 w 2513876"/>
                    <a:gd name="connsiteY178" fmla="*/ 1524748 h 4375737"/>
                    <a:gd name="connsiteX179" fmla="*/ 664821 w 2513876"/>
                    <a:gd name="connsiteY179" fmla="*/ 1438662 h 4375737"/>
                    <a:gd name="connsiteX180" fmla="*/ 651799 w 2513876"/>
                    <a:gd name="connsiteY180" fmla="*/ 1430704 h 4375737"/>
                    <a:gd name="connsiteX181" fmla="*/ 646735 w 2513876"/>
                    <a:gd name="connsiteY181" fmla="*/ 1443726 h 4375737"/>
                    <a:gd name="connsiteX182" fmla="*/ 564266 w 2513876"/>
                    <a:gd name="connsiteY182" fmla="*/ 1941437 h 4375737"/>
                    <a:gd name="connsiteX183" fmla="*/ 455030 w 2513876"/>
                    <a:gd name="connsiteY183" fmla="*/ 2601194 h 4375737"/>
                    <a:gd name="connsiteX184" fmla="*/ 440561 w 2513876"/>
                    <a:gd name="connsiteY184" fmla="*/ 2695962 h 4375737"/>
                    <a:gd name="connsiteX185" fmla="*/ 1945270 w 2513876"/>
                    <a:gd name="connsiteY185" fmla="*/ 3768067 h 4375737"/>
                    <a:gd name="connsiteX186" fmla="*/ 1944547 w 2513876"/>
                    <a:gd name="connsiteY186" fmla="*/ 3759386 h 4375737"/>
                    <a:gd name="connsiteX187" fmla="*/ 1912716 w 2513876"/>
                    <a:gd name="connsiteY187" fmla="*/ 3501126 h 4375737"/>
                    <a:gd name="connsiteX188" fmla="*/ 1866418 w 2513876"/>
                    <a:gd name="connsiteY188" fmla="*/ 3163289 h 4375737"/>
                    <a:gd name="connsiteX189" fmla="*/ 1845438 w 2513876"/>
                    <a:gd name="connsiteY189" fmla="*/ 3151715 h 4375737"/>
                    <a:gd name="connsiteX190" fmla="*/ 1707266 w 2513876"/>
                    <a:gd name="connsiteY190" fmla="*/ 3233461 h 4375737"/>
                    <a:gd name="connsiteX191" fmla="*/ 1702202 w 2513876"/>
                    <a:gd name="connsiteY191" fmla="*/ 3264568 h 4375737"/>
                    <a:gd name="connsiteX192" fmla="*/ 1870035 w 2513876"/>
                    <a:gd name="connsiteY192" fmla="*/ 3524275 h 4375737"/>
                    <a:gd name="connsiteX193" fmla="*/ 1889567 w 2513876"/>
                    <a:gd name="connsiteY193" fmla="*/ 3579255 h 4375737"/>
                    <a:gd name="connsiteX194" fmla="*/ 1910546 w 2513876"/>
                    <a:gd name="connsiteY194" fmla="*/ 3731172 h 4375737"/>
                    <a:gd name="connsiteX195" fmla="*/ 1908376 w 2513876"/>
                    <a:gd name="connsiteY195" fmla="*/ 3755045 h 4375737"/>
                    <a:gd name="connsiteX196" fmla="*/ 1890290 w 2513876"/>
                    <a:gd name="connsiteY196" fmla="*/ 3737683 h 4375737"/>
                    <a:gd name="connsiteX197" fmla="*/ 1788289 w 2513876"/>
                    <a:gd name="connsiteY197" fmla="*/ 3580701 h 4375737"/>
                    <a:gd name="connsiteX198" fmla="*/ 1613945 w 2513876"/>
                    <a:gd name="connsiteY198" fmla="*/ 3310867 h 4375737"/>
                    <a:gd name="connsiteX199" fmla="*/ 1590795 w 2513876"/>
                    <a:gd name="connsiteY199" fmla="*/ 3301462 h 4375737"/>
                    <a:gd name="connsiteX200" fmla="*/ 1364366 w 2513876"/>
                    <a:gd name="connsiteY200" fmla="*/ 3433848 h 4375737"/>
                    <a:gd name="connsiteX201" fmla="*/ 1365089 w 2513876"/>
                    <a:gd name="connsiteY201" fmla="*/ 3451210 h 4375737"/>
                    <a:gd name="connsiteX202" fmla="*/ 1430197 w 2513876"/>
                    <a:gd name="connsiteY202" fmla="*/ 3488827 h 4375737"/>
                    <a:gd name="connsiteX203" fmla="*/ 1928632 w 2513876"/>
                    <a:gd name="connsiteY203" fmla="*/ 3778918 h 4375737"/>
                    <a:gd name="connsiteX204" fmla="*/ 1943100 w 2513876"/>
                    <a:gd name="connsiteY204" fmla="*/ 3783982 h 4375737"/>
                    <a:gd name="connsiteX205" fmla="*/ 1945270 w 2513876"/>
                    <a:gd name="connsiteY205" fmla="*/ 3768067 h 4375737"/>
                    <a:gd name="connsiteX206" fmla="*/ 1660967 w 2513876"/>
                    <a:gd name="connsiteY206" fmla="*/ 1814839 h 4375737"/>
                    <a:gd name="connsiteX207" fmla="*/ 1647946 w 2513876"/>
                    <a:gd name="connsiteY207" fmla="*/ 1796753 h 4375737"/>
                    <a:gd name="connsiteX208" fmla="*/ 1607434 w 2513876"/>
                    <a:gd name="connsiteY208" fmla="*/ 1694028 h 4375737"/>
                    <a:gd name="connsiteX209" fmla="*/ 1585732 w 2513876"/>
                    <a:gd name="connsiteY209" fmla="*/ 1689688 h 4375737"/>
                    <a:gd name="connsiteX210" fmla="*/ 1415005 w 2513876"/>
                    <a:gd name="connsiteY210" fmla="*/ 1862584 h 4375737"/>
                    <a:gd name="connsiteX211" fmla="*/ 1330365 w 2513876"/>
                    <a:gd name="connsiteY211" fmla="*/ 1947224 h 4375737"/>
                    <a:gd name="connsiteX212" fmla="*/ 1328918 w 2513876"/>
                    <a:gd name="connsiteY212" fmla="*/ 1968204 h 4375737"/>
                    <a:gd name="connsiteX213" fmla="*/ 1513390 w 2513876"/>
                    <a:gd name="connsiteY213" fmla="*/ 2152675 h 4375737"/>
                    <a:gd name="connsiteX214" fmla="*/ 1532199 w 2513876"/>
                    <a:gd name="connsiteY214" fmla="*/ 2149058 h 4375737"/>
                    <a:gd name="connsiteX215" fmla="*/ 1574157 w 2513876"/>
                    <a:gd name="connsiteY215" fmla="*/ 2084674 h 4375737"/>
                    <a:gd name="connsiteX216" fmla="*/ 1666031 w 2513876"/>
                    <a:gd name="connsiteY216" fmla="*/ 1944330 h 4375737"/>
                    <a:gd name="connsiteX217" fmla="*/ 1676882 w 2513876"/>
                    <a:gd name="connsiteY217" fmla="*/ 1936373 h 4375737"/>
                    <a:gd name="connsiteX218" fmla="*/ 1682670 w 2513876"/>
                    <a:gd name="connsiteY218" fmla="*/ 1948671 h 4375737"/>
                    <a:gd name="connsiteX219" fmla="*/ 1695691 w 2513876"/>
                    <a:gd name="connsiteY219" fmla="*/ 2049226 h 4375737"/>
                    <a:gd name="connsiteX220" fmla="*/ 1679776 w 2513876"/>
                    <a:gd name="connsiteY220" fmla="*/ 2115781 h 4375737"/>
                    <a:gd name="connsiteX221" fmla="*/ 1610328 w 2513876"/>
                    <a:gd name="connsiteY221" fmla="*/ 2222123 h 4375737"/>
                    <a:gd name="connsiteX222" fmla="*/ 1613945 w 2513876"/>
                    <a:gd name="connsiteY222" fmla="*/ 2253954 h 4375737"/>
                    <a:gd name="connsiteX223" fmla="*/ 1764416 w 2513876"/>
                    <a:gd name="connsiteY223" fmla="*/ 2404424 h 4375737"/>
                    <a:gd name="connsiteX224" fmla="*/ 1774544 w 2513876"/>
                    <a:gd name="connsiteY224" fmla="*/ 2409488 h 4375737"/>
                    <a:gd name="connsiteX225" fmla="*/ 1732585 w 2513876"/>
                    <a:gd name="connsiteY225" fmla="*/ 2074546 h 4375737"/>
                    <a:gd name="connsiteX226" fmla="*/ 1690627 w 2513876"/>
                    <a:gd name="connsiteY226" fmla="*/ 1747561 h 4375737"/>
                    <a:gd name="connsiteX227" fmla="*/ 1674712 w 2513876"/>
                    <a:gd name="connsiteY227" fmla="*/ 1623856 h 4375737"/>
                    <a:gd name="connsiteX228" fmla="*/ 1659520 w 2513876"/>
                    <a:gd name="connsiteY228" fmla="*/ 1618069 h 4375737"/>
                    <a:gd name="connsiteX229" fmla="*/ 1645775 w 2513876"/>
                    <a:gd name="connsiteY229" fmla="*/ 1649176 h 4375737"/>
                    <a:gd name="connsiteX230" fmla="*/ 1655180 w 2513876"/>
                    <a:gd name="connsiteY230" fmla="*/ 1728752 h 4375737"/>
                    <a:gd name="connsiteX231" fmla="*/ 1660967 w 2513876"/>
                    <a:gd name="connsiteY231" fmla="*/ 1814839 h 4375737"/>
                    <a:gd name="connsiteX232" fmla="*/ 751631 w 2513876"/>
                    <a:gd name="connsiteY232" fmla="*/ 2384892 h 4375737"/>
                    <a:gd name="connsiteX233" fmla="*/ 762482 w 2513876"/>
                    <a:gd name="connsiteY233" fmla="*/ 2378381 h 4375737"/>
                    <a:gd name="connsiteX234" fmla="*/ 897761 w 2513876"/>
                    <a:gd name="connsiteY234" fmla="*/ 2243102 h 4375737"/>
                    <a:gd name="connsiteX235" fmla="*/ 901378 w 2513876"/>
                    <a:gd name="connsiteY235" fmla="*/ 2212719 h 4375737"/>
                    <a:gd name="connsiteX236" fmla="*/ 829760 w 2513876"/>
                    <a:gd name="connsiteY236" fmla="*/ 2103482 h 4375737"/>
                    <a:gd name="connsiteX237" fmla="*/ 820356 w 2513876"/>
                    <a:gd name="connsiteY237" fmla="*/ 2065141 h 4375737"/>
                    <a:gd name="connsiteX238" fmla="*/ 833377 w 2513876"/>
                    <a:gd name="connsiteY238" fmla="*/ 1966033 h 4375737"/>
                    <a:gd name="connsiteX239" fmla="*/ 840611 w 2513876"/>
                    <a:gd name="connsiteY239" fmla="*/ 1937820 h 4375737"/>
                    <a:gd name="connsiteX240" fmla="*/ 860144 w 2513876"/>
                    <a:gd name="connsiteY240" fmla="*/ 1960969 h 4375737"/>
                    <a:gd name="connsiteX241" fmla="*/ 977337 w 2513876"/>
                    <a:gd name="connsiteY241" fmla="*/ 2140377 h 4375737"/>
                    <a:gd name="connsiteX242" fmla="*/ 998316 w 2513876"/>
                    <a:gd name="connsiteY242" fmla="*/ 2141824 h 4375737"/>
                    <a:gd name="connsiteX243" fmla="*/ 1038104 w 2513876"/>
                    <a:gd name="connsiteY243" fmla="*/ 2100589 h 4375737"/>
                    <a:gd name="connsiteX244" fmla="*/ 1166873 w 2513876"/>
                    <a:gd name="connsiteY244" fmla="*/ 1971821 h 4375737"/>
                    <a:gd name="connsiteX245" fmla="*/ 1166873 w 2513876"/>
                    <a:gd name="connsiteY245" fmla="*/ 1944330 h 4375737"/>
                    <a:gd name="connsiteX246" fmla="*/ 1129978 w 2513876"/>
                    <a:gd name="connsiteY246" fmla="*/ 1907436 h 4375737"/>
                    <a:gd name="connsiteX247" fmla="*/ 928145 w 2513876"/>
                    <a:gd name="connsiteY247" fmla="*/ 1702709 h 4375737"/>
                    <a:gd name="connsiteX248" fmla="*/ 902825 w 2513876"/>
                    <a:gd name="connsiteY248" fmla="*/ 1708496 h 4375737"/>
                    <a:gd name="connsiteX249" fmla="*/ 867378 w 2513876"/>
                    <a:gd name="connsiteY249" fmla="*/ 1792413 h 4375737"/>
                    <a:gd name="connsiteX250" fmla="*/ 857973 w 2513876"/>
                    <a:gd name="connsiteY250" fmla="*/ 1803264 h 4375737"/>
                    <a:gd name="connsiteX251" fmla="*/ 855080 w 2513876"/>
                    <a:gd name="connsiteY251" fmla="*/ 1788796 h 4375737"/>
                    <a:gd name="connsiteX252" fmla="*/ 870272 w 2513876"/>
                    <a:gd name="connsiteY252" fmla="*/ 1668708 h 4375737"/>
                    <a:gd name="connsiteX253" fmla="*/ 860144 w 2513876"/>
                    <a:gd name="connsiteY253" fmla="*/ 1634708 h 4375737"/>
                    <a:gd name="connsiteX254" fmla="*/ 849292 w 2513876"/>
                    <a:gd name="connsiteY254" fmla="*/ 1626750 h 4375737"/>
                    <a:gd name="connsiteX255" fmla="*/ 844228 w 2513876"/>
                    <a:gd name="connsiteY255" fmla="*/ 1639049 h 4375737"/>
                    <a:gd name="connsiteX256" fmla="*/ 815292 w 2513876"/>
                    <a:gd name="connsiteY256" fmla="*/ 1858244 h 4375737"/>
                    <a:gd name="connsiteX257" fmla="*/ 756695 w 2513876"/>
                    <a:gd name="connsiteY257" fmla="*/ 2325572 h 4375737"/>
                    <a:gd name="connsiteX258" fmla="*/ 751631 w 2513876"/>
                    <a:gd name="connsiteY258" fmla="*/ 2384892 h 4375737"/>
                    <a:gd name="connsiteX259" fmla="*/ 1465644 w 2513876"/>
                    <a:gd name="connsiteY259" fmla="*/ 2250337 h 4375737"/>
                    <a:gd name="connsiteX260" fmla="*/ 1456963 w 2513876"/>
                    <a:gd name="connsiteY260" fmla="*/ 2235868 h 4375737"/>
                    <a:gd name="connsiteX261" fmla="*/ 1261640 w 2513876"/>
                    <a:gd name="connsiteY261" fmla="*/ 2039822 h 4375737"/>
                    <a:gd name="connsiteX262" fmla="*/ 1238491 w 2513876"/>
                    <a:gd name="connsiteY262" fmla="*/ 2039098 h 4375737"/>
                    <a:gd name="connsiteX263" fmla="*/ 1051849 w 2513876"/>
                    <a:gd name="connsiteY263" fmla="*/ 2226463 h 4375737"/>
                    <a:gd name="connsiteX264" fmla="*/ 1048956 w 2513876"/>
                    <a:gd name="connsiteY264" fmla="*/ 2252507 h 4375737"/>
                    <a:gd name="connsiteX265" fmla="*/ 1246449 w 2513876"/>
                    <a:gd name="connsiteY265" fmla="*/ 2558512 h 4375737"/>
                    <a:gd name="connsiteX266" fmla="*/ 1267428 w 2513876"/>
                    <a:gd name="connsiteY266" fmla="*/ 2558512 h 4375737"/>
                    <a:gd name="connsiteX267" fmla="*/ 1458410 w 2513876"/>
                    <a:gd name="connsiteY267" fmla="*/ 2263358 h 4375737"/>
                    <a:gd name="connsiteX268" fmla="*/ 1465644 w 2513876"/>
                    <a:gd name="connsiteY268" fmla="*/ 2250337 h 4375737"/>
                    <a:gd name="connsiteX269" fmla="*/ 1148787 w 2513876"/>
                    <a:gd name="connsiteY269" fmla="*/ 3438912 h 4375737"/>
                    <a:gd name="connsiteX270" fmla="*/ 930315 w 2513876"/>
                    <a:gd name="connsiteY270" fmla="*/ 3311590 h 4375737"/>
                    <a:gd name="connsiteX271" fmla="*/ 896314 w 2513876"/>
                    <a:gd name="connsiteY271" fmla="*/ 3319548 h 4375737"/>
                    <a:gd name="connsiteX272" fmla="*/ 638778 w 2513876"/>
                    <a:gd name="connsiteY272" fmla="*/ 3713811 h 4375737"/>
                    <a:gd name="connsiteX273" fmla="*/ 623586 w 2513876"/>
                    <a:gd name="connsiteY273" fmla="*/ 3738406 h 4375737"/>
                    <a:gd name="connsiteX274" fmla="*/ 627203 w 2513876"/>
                    <a:gd name="connsiteY274" fmla="*/ 3742024 h 4375737"/>
                    <a:gd name="connsiteX275" fmla="*/ 1148787 w 2513876"/>
                    <a:gd name="connsiteY275" fmla="*/ 3438912 h 4375737"/>
                    <a:gd name="connsiteX276" fmla="*/ 700992 w 2513876"/>
                    <a:gd name="connsiteY276" fmla="*/ 1118911 h 4375737"/>
                    <a:gd name="connsiteX277" fmla="*/ 711120 w 2513876"/>
                    <a:gd name="connsiteY277" fmla="*/ 1111677 h 4375737"/>
                    <a:gd name="connsiteX278" fmla="*/ 826866 w 2513876"/>
                    <a:gd name="connsiteY278" fmla="*/ 993036 h 4375737"/>
                    <a:gd name="connsiteX279" fmla="*/ 839165 w 2513876"/>
                    <a:gd name="connsiteY279" fmla="*/ 964100 h 4375737"/>
                    <a:gd name="connsiteX280" fmla="*/ 912953 w 2513876"/>
                    <a:gd name="connsiteY280" fmla="*/ 393323 h 4375737"/>
                    <a:gd name="connsiteX281" fmla="*/ 898485 w 2513876"/>
                    <a:gd name="connsiteY281" fmla="*/ 352088 h 4375737"/>
                    <a:gd name="connsiteX282" fmla="*/ 860144 w 2513876"/>
                    <a:gd name="connsiteY282" fmla="*/ 314470 h 4375737"/>
                    <a:gd name="connsiteX283" fmla="*/ 839888 w 2513876"/>
                    <a:gd name="connsiteY283" fmla="*/ 299279 h 4375737"/>
                    <a:gd name="connsiteX284" fmla="*/ 832654 w 2513876"/>
                    <a:gd name="connsiteY284" fmla="*/ 323151 h 4375737"/>
                    <a:gd name="connsiteX285" fmla="*/ 727035 w 2513876"/>
                    <a:gd name="connsiteY285" fmla="*/ 959759 h 4375737"/>
                    <a:gd name="connsiteX286" fmla="*/ 700992 w 2513876"/>
                    <a:gd name="connsiteY286" fmla="*/ 1118911 h 4375737"/>
                    <a:gd name="connsiteX287" fmla="*/ 1577774 w 2513876"/>
                    <a:gd name="connsiteY287" fmla="*/ 896098 h 4375737"/>
                    <a:gd name="connsiteX288" fmla="*/ 1520624 w 2513876"/>
                    <a:gd name="connsiteY288" fmla="*/ 436728 h 4375737"/>
                    <a:gd name="connsiteX289" fmla="*/ 1501092 w 2513876"/>
                    <a:gd name="connsiteY289" fmla="*/ 454814 h 4375737"/>
                    <a:gd name="connsiteX290" fmla="*/ 1342663 w 2513876"/>
                    <a:gd name="connsiteY290" fmla="*/ 613965 h 4375737"/>
                    <a:gd name="connsiteX291" fmla="*/ 1342663 w 2513876"/>
                    <a:gd name="connsiteY291" fmla="*/ 659541 h 4375737"/>
                    <a:gd name="connsiteX292" fmla="*/ 1485177 w 2513876"/>
                    <a:gd name="connsiteY292" fmla="*/ 804224 h 4375737"/>
                    <a:gd name="connsiteX293" fmla="*/ 1577774 w 2513876"/>
                    <a:gd name="connsiteY293" fmla="*/ 896098 h 4375737"/>
                    <a:gd name="connsiteX294" fmla="*/ 1138659 w 2513876"/>
                    <a:gd name="connsiteY294" fmla="*/ 828097 h 4375737"/>
                    <a:gd name="connsiteX295" fmla="*/ 1135042 w 2513876"/>
                    <a:gd name="connsiteY295" fmla="*/ 825203 h 4375737"/>
                    <a:gd name="connsiteX296" fmla="*/ 1128532 w 2513876"/>
                    <a:gd name="connsiteY296" fmla="*/ 830267 h 4375737"/>
                    <a:gd name="connsiteX297" fmla="*/ 936102 w 2513876"/>
                    <a:gd name="connsiteY297" fmla="*/ 1021250 h 4375737"/>
                    <a:gd name="connsiteX298" fmla="*/ 915847 w 2513876"/>
                    <a:gd name="connsiteY298" fmla="*/ 1065378 h 4375737"/>
                    <a:gd name="connsiteX299" fmla="*/ 907166 w 2513876"/>
                    <a:gd name="connsiteY299" fmla="*/ 1136273 h 4375737"/>
                    <a:gd name="connsiteX300" fmla="*/ 863037 w 2513876"/>
                    <a:gd name="connsiteY300" fmla="*/ 1475556 h 4375737"/>
                    <a:gd name="connsiteX301" fmla="*/ 875335 w 2513876"/>
                    <a:gd name="connsiteY301" fmla="*/ 1508833 h 4375737"/>
                    <a:gd name="connsiteX302" fmla="*/ 889804 w 2513876"/>
                    <a:gd name="connsiteY302" fmla="*/ 1513897 h 4375737"/>
                    <a:gd name="connsiteX303" fmla="*/ 893421 w 2513876"/>
                    <a:gd name="connsiteY303" fmla="*/ 1500875 h 4375737"/>
                    <a:gd name="connsiteX304" fmla="*/ 920911 w 2513876"/>
                    <a:gd name="connsiteY304" fmla="*/ 1363426 h 4375737"/>
                    <a:gd name="connsiteX305" fmla="*/ 1095978 w 2513876"/>
                    <a:gd name="connsiteY305" fmla="*/ 935886 h 4375737"/>
                    <a:gd name="connsiteX306" fmla="*/ 1138659 w 2513876"/>
                    <a:gd name="connsiteY306" fmla="*/ 828097 h 4375737"/>
                    <a:gd name="connsiteX307" fmla="*/ 570053 w 2513876"/>
                    <a:gd name="connsiteY307" fmla="*/ 3776024 h 4375737"/>
                    <a:gd name="connsiteX308" fmla="*/ 606224 w 2513876"/>
                    <a:gd name="connsiteY308" fmla="*/ 3739853 h 4375737"/>
                    <a:gd name="connsiteX309" fmla="*/ 621416 w 2513876"/>
                    <a:gd name="connsiteY309" fmla="*/ 3610362 h 4375737"/>
                    <a:gd name="connsiteX310" fmla="*/ 654693 w 2513876"/>
                    <a:gd name="connsiteY310" fmla="*/ 3506190 h 4375737"/>
                    <a:gd name="connsiteX311" fmla="*/ 697375 w 2513876"/>
                    <a:gd name="connsiteY311" fmla="*/ 3442529 h 4375737"/>
                    <a:gd name="connsiteX312" fmla="*/ 813121 w 2513876"/>
                    <a:gd name="connsiteY312" fmla="*/ 3262398 h 4375737"/>
                    <a:gd name="connsiteX313" fmla="*/ 811675 w 2513876"/>
                    <a:gd name="connsiteY313" fmla="*/ 3242142 h 4375737"/>
                    <a:gd name="connsiteX314" fmla="*/ 660480 w 2513876"/>
                    <a:gd name="connsiteY314" fmla="*/ 3154609 h 4375737"/>
                    <a:gd name="connsiteX315" fmla="*/ 646735 w 2513876"/>
                    <a:gd name="connsiteY315" fmla="*/ 3161119 h 4375737"/>
                    <a:gd name="connsiteX316" fmla="*/ 629373 w 2513876"/>
                    <a:gd name="connsiteY316" fmla="*/ 3297122 h 4375737"/>
                    <a:gd name="connsiteX317" fmla="*/ 587415 w 2513876"/>
                    <a:gd name="connsiteY317" fmla="*/ 3631341 h 4375737"/>
                    <a:gd name="connsiteX318" fmla="*/ 570053 w 2513876"/>
                    <a:gd name="connsiteY318" fmla="*/ 3776024 h 4375737"/>
                    <a:gd name="connsiteX319" fmla="*/ 1385345 w 2513876"/>
                    <a:gd name="connsiteY319" fmla="*/ 849076 h 4375737"/>
                    <a:gd name="connsiteX320" fmla="*/ 1388239 w 2513876"/>
                    <a:gd name="connsiteY320" fmla="*/ 856310 h 4375737"/>
                    <a:gd name="connsiteX321" fmla="*/ 1569816 w 2513876"/>
                    <a:gd name="connsiteY321" fmla="*/ 1304829 h 4375737"/>
                    <a:gd name="connsiteX322" fmla="*/ 1616115 w 2513876"/>
                    <a:gd name="connsiteY322" fmla="*/ 1437938 h 4375737"/>
                    <a:gd name="connsiteX323" fmla="*/ 1622626 w 2513876"/>
                    <a:gd name="connsiteY323" fmla="*/ 1492918 h 4375737"/>
                    <a:gd name="connsiteX324" fmla="*/ 1630583 w 2513876"/>
                    <a:gd name="connsiteY324" fmla="*/ 1502322 h 4375737"/>
                    <a:gd name="connsiteX325" fmla="*/ 1650839 w 2513876"/>
                    <a:gd name="connsiteY325" fmla="*/ 1467598 h 4375737"/>
                    <a:gd name="connsiteX326" fmla="*/ 1605264 w 2513876"/>
                    <a:gd name="connsiteY326" fmla="*/ 1095762 h 4375737"/>
                    <a:gd name="connsiteX327" fmla="*/ 1572710 w 2513876"/>
                    <a:gd name="connsiteY327" fmla="*/ 1030654 h 4375737"/>
                    <a:gd name="connsiteX328" fmla="*/ 1452623 w 2513876"/>
                    <a:gd name="connsiteY328" fmla="*/ 913460 h 4375737"/>
                    <a:gd name="connsiteX329" fmla="*/ 1385345 w 2513876"/>
                    <a:gd name="connsiteY329" fmla="*/ 849076 h 4375737"/>
                    <a:gd name="connsiteX330" fmla="*/ 938273 w 2513876"/>
                    <a:gd name="connsiteY330" fmla="*/ 877289 h 4375737"/>
                    <a:gd name="connsiteX331" fmla="*/ 948401 w 2513876"/>
                    <a:gd name="connsiteY331" fmla="*/ 870055 h 4375737"/>
                    <a:gd name="connsiteX332" fmla="*/ 1169766 w 2513876"/>
                    <a:gd name="connsiteY332" fmla="*/ 647243 h 4375737"/>
                    <a:gd name="connsiteX333" fmla="*/ 1168320 w 2513876"/>
                    <a:gd name="connsiteY333" fmla="*/ 624093 h 4375737"/>
                    <a:gd name="connsiteX334" fmla="*/ 1008444 w 2513876"/>
                    <a:gd name="connsiteY334" fmla="*/ 463494 h 4375737"/>
                    <a:gd name="connsiteX335" fmla="*/ 994699 w 2513876"/>
                    <a:gd name="connsiteY335" fmla="*/ 456260 h 4375737"/>
                    <a:gd name="connsiteX336" fmla="*/ 938273 w 2513876"/>
                    <a:gd name="connsiteY336" fmla="*/ 877289 h 4375737"/>
                    <a:gd name="connsiteX337" fmla="*/ 619246 w 2513876"/>
                    <a:gd name="connsiteY337" fmla="*/ 2677876 h 4375737"/>
                    <a:gd name="connsiteX338" fmla="*/ 617075 w 2513876"/>
                    <a:gd name="connsiteY338" fmla="*/ 2669919 h 4375737"/>
                    <a:gd name="connsiteX339" fmla="*/ 604054 w 2513876"/>
                    <a:gd name="connsiteY339" fmla="*/ 2677876 h 4375737"/>
                    <a:gd name="connsiteX340" fmla="*/ 420306 w 2513876"/>
                    <a:gd name="connsiteY340" fmla="*/ 2864518 h 4375737"/>
                    <a:gd name="connsiteX341" fmla="*/ 414518 w 2513876"/>
                    <a:gd name="connsiteY341" fmla="*/ 2871029 h 4375737"/>
                    <a:gd name="connsiteX342" fmla="*/ 421029 w 2513876"/>
                    <a:gd name="connsiteY342" fmla="*/ 2901412 h 4375737"/>
                    <a:gd name="connsiteX343" fmla="*/ 565713 w 2513876"/>
                    <a:gd name="connsiteY343" fmla="*/ 2986052 h 4375737"/>
                    <a:gd name="connsiteX344" fmla="*/ 582351 w 2513876"/>
                    <a:gd name="connsiteY344" fmla="*/ 2978095 h 4375737"/>
                    <a:gd name="connsiteX345" fmla="*/ 619246 w 2513876"/>
                    <a:gd name="connsiteY345" fmla="*/ 2677876 h 4375737"/>
                    <a:gd name="connsiteX346" fmla="*/ 1900418 w 2513876"/>
                    <a:gd name="connsiteY346" fmla="*/ 2686557 h 4375737"/>
                    <a:gd name="connsiteX347" fmla="*/ 1898971 w 2513876"/>
                    <a:gd name="connsiteY347" fmla="*/ 2695238 h 4375737"/>
                    <a:gd name="connsiteX348" fmla="*/ 1933696 w 2513876"/>
                    <a:gd name="connsiteY348" fmla="*/ 2967967 h 4375737"/>
                    <a:gd name="connsiteX349" fmla="*/ 1952504 w 2513876"/>
                    <a:gd name="connsiteY349" fmla="*/ 2975924 h 4375737"/>
                    <a:gd name="connsiteX350" fmla="*/ 2088507 w 2513876"/>
                    <a:gd name="connsiteY350" fmla="*/ 2897072 h 4375737"/>
                    <a:gd name="connsiteX351" fmla="*/ 2091400 w 2513876"/>
                    <a:gd name="connsiteY351" fmla="*/ 2875369 h 4375737"/>
                    <a:gd name="connsiteX352" fmla="*/ 1914887 w 2513876"/>
                    <a:gd name="connsiteY352" fmla="*/ 2696685 h 4375737"/>
                    <a:gd name="connsiteX353" fmla="*/ 1900418 w 2513876"/>
                    <a:gd name="connsiteY353" fmla="*/ 2686557 h 4375737"/>
                    <a:gd name="connsiteX354" fmla="*/ 813121 w 2513876"/>
                    <a:gd name="connsiteY354" fmla="*/ 1156529 h 4375737"/>
                    <a:gd name="connsiteX355" fmla="*/ 808781 w 2513876"/>
                    <a:gd name="connsiteY355" fmla="*/ 1155082 h 4375737"/>
                    <a:gd name="connsiteX356" fmla="*/ 680013 w 2513876"/>
                    <a:gd name="connsiteY356" fmla="*/ 1280957 h 4375737"/>
                    <a:gd name="connsiteX357" fmla="*/ 680736 w 2513876"/>
                    <a:gd name="connsiteY357" fmla="*/ 1314957 h 4375737"/>
                    <a:gd name="connsiteX358" fmla="*/ 764653 w 2513876"/>
                    <a:gd name="connsiteY358" fmla="*/ 1399597 h 4375737"/>
                    <a:gd name="connsiteX359" fmla="*/ 775504 w 2513876"/>
                    <a:gd name="connsiteY359" fmla="*/ 1407555 h 4375737"/>
                    <a:gd name="connsiteX360" fmla="*/ 782015 w 2513876"/>
                    <a:gd name="connsiteY360" fmla="*/ 1394533 h 4375737"/>
                    <a:gd name="connsiteX361" fmla="*/ 800823 w 2513876"/>
                    <a:gd name="connsiteY361" fmla="*/ 1267935 h 4375737"/>
                    <a:gd name="connsiteX362" fmla="*/ 813121 w 2513876"/>
                    <a:gd name="connsiteY362" fmla="*/ 1156529 h 4375737"/>
                    <a:gd name="connsiteX363" fmla="*/ 1732585 w 2513876"/>
                    <a:gd name="connsiteY363" fmla="*/ 1400321 h 4375737"/>
                    <a:gd name="connsiteX364" fmla="*/ 1825183 w 2513876"/>
                    <a:gd name="connsiteY364" fmla="*/ 1302659 h 4375737"/>
                    <a:gd name="connsiteX365" fmla="*/ 1822289 w 2513876"/>
                    <a:gd name="connsiteY365" fmla="*/ 1283850 h 4375737"/>
                    <a:gd name="connsiteX366" fmla="*/ 1720287 w 2513876"/>
                    <a:gd name="connsiteY366" fmla="*/ 1181848 h 4375737"/>
                    <a:gd name="connsiteX367" fmla="*/ 1707989 w 2513876"/>
                    <a:gd name="connsiteY367" fmla="*/ 1173167 h 4375737"/>
                    <a:gd name="connsiteX368" fmla="*/ 1705095 w 2513876"/>
                    <a:gd name="connsiteY368" fmla="*/ 1189083 h 4375737"/>
                    <a:gd name="connsiteX369" fmla="*/ 1719564 w 2513876"/>
                    <a:gd name="connsiteY369" fmla="*/ 1305553 h 4375737"/>
                    <a:gd name="connsiteX370" fmla="*/ 1732585 w 2513876"/>
                    <a:gd name="connsiteY370" fmla="*/ 1400321 h 437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</a:cxnLst>
                  <a:rect l="l" t="t" r="r" b="b"/>
                  <a:pathLst>
                    <a:path w="2513876" h="4375737">
                      <a:moveTo>
                        <a:pt x="0" y="4375738"/>
                      </a:moveTo>
                      <a:cubicBezTo>
                        <a:pt x="2170" y="4336673"/>
                        <a:pt x="11575" y="4299779"/>
                        <a:pt x="18085" y="4261438"/>
                      </a:cubicBezTo>
                      <a:cubicBezTo>
                        <a:pt x="45575" y="4088541"/>
                        <a:pt x="73789" y="3914921"/>
                        <a:pt x="102002" y="3742024"/>
                      </a:cubicBezTo>
                      <a:cubicBezTo>
                        <a:pt x="136726" y="3530062"/>
                        <a:pt x="172173" y="3318101"/>
                        <a:pt x="206897" y="3106863"/>
                      </a:cubicBezTo>
                      <a:cubicBezTo>
                        <a:pt x="239451" y="2907923"/>
                        <a:pt x="272728" y="2708983"/>
                        <a:pt x="305282" y="2510043"/>
                      </a:cubicBezTo>
                      <a:cubicBezTo>
                        <a:pt x="337113" y="2319784"/>
                        <a:pt x="368220" y="2130249"/>
                        <a:pt x="400050" y="1939990"/>
                      </a:cubicBezTo>
                      <a:cubicBezTo>
                        <a:pt x="439115" y="1704879"/>
                        <a:pt x="477456" y="1469045"/>
                        <a:pt x="516520" y="1233935"/>
                      </a:cubicBezTo>
                      <a:cubicBezTo>
                        <a:pt x="552691" y="1014015"/>
                        <a:pt x="588862" y="794096"/>
                        <a:pt x="625756" y="574178"/>
                      </a:cubicBezTo>
                      <a:cubicBezTo>
                        <a:pt x="643842" y="467112"/>
                        <a:pt x="661927" y="359322"/>
                        <a:pt x="680013" y="252257"/>
                      </a:cubicBezTo>
                      <a:cubicBezTo>
                        <a:pt x="683630" y="229831"/>
                        <a:pt x="686523" y="229107"/>
                        <a:pt x="706056" y="240682"/>
                      </a:cubicBezTo>
                      <a:cubicBezTo>
                        <a:pt x="722694" y="250086"/>
                        <a:pt x="740056" y="258767"/>
                        <a:pt x="755972" y="268895"/>
                      </a:cubicBezTo>
                      <a:cubicBezTo>
                        <a:pt x="768993" y="277576"/>
                        <a:pt x="774057" y="273236"/>
                        <a:pt x="779121" y="260214"/>
                      </a:cubicBezTo>
                      <a:cubicBezTo>
                        <a:pt x="808058" y="184255"/>
                        <a:pt x="836994" y="107573"/>
                        <a:pt x="865931" y="31614"/>
                      </a:cubicBezTo>
                      <a:cubicBezTo>
                        <a:pt x="868825" y="24380"/>
                        <a:pt x="869548" y="14975"/>
                        <a:pt x="879676" y="10635"/>
                      </a:cubicBezTo>
                      <a:cubicBezTo>
                        <a:pt x="884016" y="16422"/>
                        <a:pt x="881846" y="22210"/>
                        <a:pt x="880399" y="27274"/>
                      </a:cubicBezTo>
                      <a:cubicBezTo>
                        <a:pt x="873165" y="69232"/>
                        <a:pt x="866654" y="111913"/>
                        <a:pt x="859420" y="153872"/>
                      </a:cubicBezTo>
                      <a:cubicBezTo>
                        <a:pt x="857973" y="161829"/>
                        <a:pt x="856527" y="169787"/>
                        <a:pt x="862314" y="175574"/>
                      </a:cubicBezTo>
                      <a:cubicBezTo>
                        <a:pt x="873165" y="187149"/>
                        <a:pt x="872442" y="199447"/>
                        <a:pt x="868825" y="213915"/>
                      </a:cubicBezTo>
                      <a:cubicBezTo>
                        <a:pt x="864484" y="229107"/>
                        <a:pt x="862314" y="245746"/>
                        <a:pt x="856527" y="260214"/>
                      </a:cubicBezTo>
                      <a:cubicBezTo>
                        <a:pt x="850016" y="278299"/>
                        <a:pt x="856527" y="284087"/>
                        <a:pt x="873165" y="288427"/>
                      </a:cubicBezTo>
                      <a:cubicBezTo>
                        <a:pt x="907889" y="297108"/>
                        <a:pt x="941890" y="307236"/>
                        <a:pt x="976614" y="315917"/>
                      </a:cubicBezTo>
                      <a:cubicBezTo>
                        <a:pt x="998316" y="321705"/>
                        <a:pt x="1017125" y="331833"/>
                        <a:pt x="1033041" y="348471"/>
                      </a:cubicBezTo>
                      <a:cubicBezTo>
                        <a:pt x="1051849" y="368727"/>
                        <a:pt x="1071382" y="388259"/>
                        <a:pt x="1093808" y="405621"/>
                      </a:cubicBezTo>
                      <a:cubicBezTo>
                        <a:pt x="1088020" y="390429"/>
                        <a:pt x="1082956" y="374514"/>
                        <a:pt x="1076446" y="359322"/>
                      </a:cubicBezTo>
                      <a:cubicBezTo>
                        <a:pt x="1071382" y="347024"/>
                        <a:pt x="1076446" y="344131"/>
                        <a:pt x="1088020" y="346301"/>
                      </a:cubicBezTo>
                      <a:cubicBezTo>
                        <a:pt x="1098871" y="349195"/>
                        <a:pt x="1110446" y="350641"/>
                        <a:pt x="1120574" y="354258"/>
                      </a:cubicBezTo>
                      <a:cubicBezTo>
                        <a:pt x="1135766" y="360046"/>
                        <a:pt x="1139383" y="352812"/>
                        <a:pt x="1140830" y="339790"/>
                      </a:cubicBezTo>
                      <a:cubicBezTo>
                        <a:pt x="1142277" y="326769"/>
                        <a:pt x="1143723" y="313747"/>
                        <a:pt x="1145170" y="300725"/>
                      </a:cubicBezTo>
                      <a:cubicBezTo>
                        <a:pt x="1145894" y="294938"/>
                        <a:pt x="1143723" y="286257"/>
                        <a:pt x="1150958" y="285534"/>
                      </a:cubicBezTo>
                      <a:cubicBezTo>
                        <a:pt x="1157468" y="284810"/>
                        <a:pt x="1158915" y="293491"/>
                        <a:pt x="1161085" y="298555"/>
                      </a:cubicBezTo>
                      <a:cubicBezTo>
                        <a:pt x="1190022" y="368727"/>
                        <a:pt x="1218235" y="438898"/>
                        <a:pt x="1246449" y="508346"/>
                      </a:cubicBezTo>
                      <a:cubicBezTo>
                        <a:pt x="1248619" y="514134"/>
                        <a:pt x="1251513" y="519921"/>
                        <a:pt x="1254406" y="527155"/>
                      </a:cubicBezTo>
                      <a:cubicBezTo>
                        <a:pt x="1261640" y="522091"/>
                        <a:pt x="1263087" y="514857"/>
                        <a:pt x="1265981" y="509070"/>
                      </a:cubicBezTo>
                      <a:cubicBezTo>
                        <a:pt x="1286237" y="459877"/>
                        <a:pt x="1306492" y="411408"/>
                        <a:pt x="1325301" y="361492"/>
                      </a:cubicBezTo>
                      <a:cubicBezTo>
                        <a:pt x="1331089" y="347024"/>
                        <a:pt x="1338323" y="340513"/>
                        <a:pt x="1354238" y="341237"/>
                      </a:cubicBezTo>
                      <a:cubicBezTo>
                        <a:pt x="1378111" y="341960"/>
                        <a:pt x="1401984" y="341960"/>
                        <a:pt x="1425856" y="341237"/>
                      </a:cubicBezTo>
                      <a:cubicBezTo>
                        <a:pt x="1439601" y="341237"/>
                        <a:pt x="1443218" y="346301"/>
                        <a:pt x="1437431" y="358599"/>
                      </a:cubicBezTo>
                      <a:cubicBezTo>
                        <a:pt x="1434537" y="365110"/>
                        <a:pt x="1432367" y="371621"/>
                        <a:pt x="1432367" y="380301"/>
                      </a:cubicBezTo>
                      <a:cubicBezTo>
                        <a:pt x="1438878" y="373791"/>
                        <a:pt x="1446112" y="367280"/>
                        <a:pt x="1452623" y="360046"/>
                      </a:cubicBezTo>
                      <a:cubicBezTo>
                        <a:pt x="1464197" y="347024"/>
                        <a:pt x="1478666" y="339067"/>
                        <a:pt x="1496751" y="340513"/>
                      </a:cubicBezTo>
                      <a:cubicBezTo>
                        <a:pt x="1511220" y="341960"/>
                        <a:pt x="1513390" y="336173"/>
                        <a:pt x="1511220" y="322428"/>
                      </a:cubicBezTo>
                      <a:cubicBezTo>
                        <a:pt x="1493858" y="225490"/>
                        <a:pt x="1480113" y="127829"/>
                        <a:pt x="1467814" y="29444"/>
                      </a:cubicBezTo>
                      <a:cubicBezTo>
                        <a:pt x="1467814" y="27997"/>
                        <a:pt x="1467091" y="25827"/>
                        <a:pt x="1467091" y="24380"/>
                      </a:cubicBezTo>
                      <a:cubicBezTo>
                        <a:pt x="1469261" y="16422"/>
                        <a:pt x="1459133" y="3401"/>
                        <a:pt x="1474325" y="1231"/>
                      </a:cubicBezTo>
                      <a:cubicBezTo>
                        <a:pt x="1487347" y="-940"/>
                        <a:pt x="1501092" y="-2387"/>
                        <a:pt x="1506879" y="16422"/>
                      </a:cubicBezTo>
                      <a:cubicBezTo>
                        <a:pt x="1522071" y="65615"/>
                        <a:pt x="1533646" y="115530"/>
                        <a:pt x="1546667" y="164723"/>
                      </a:cubicBezTo>
                      <a:cubicBezTo>
                        <a:pt x="1557518" y="205958"/>
                        <a:pt x="1568370" y="247916"/>
                        <a:pt x="1578497" y="289151"/>
                      </a:cubicBezTo>
                      <a:cubicBezTo>
                        <a:pt x="1581391" y="301449"/>
                        <a:pt x="1586455" y="305066"/>
                        <a:pt x="1598753" y="300725"/>
                      </a:cubicBezTo>
                      <a:cubicBezTo>
                        <a:pt x="1613221" y="296385"/>
                        <a:pt x="1627690" y="292768"/>
                        <a:pt x="1642158" y="289151"/>
                      </a:cubicBezTo>
                      <a:cubicBezTo>
                        <a:pt x="1645775" y="288427"/>
                        <a:pt x="1650839" y="285534"/>
                        <a:pt x="1653733" y="289874"/>
                      </a:cubicBezTo>
                      <a:cubicBezTo>
                        <a:pt x="1656627" y="294215"/>
                        <a:pt x="1652286" y="297832"/>
                        <a:pt x="1650116" y="300725"/>
                      </a:cubicBezTo>
                      <a:cubicBezTo>
                        <a:pt x="1639988" y="310853"/>
                        <a:pt x="1630583" y="321705"/>
                        <a:pt x="1620456" y="331833"/>
                      </a:cubicBezTo>
                      <a:cubicBezTo>
                        <a:pt x="1605987" y="345577"/>
                        <a:pt x="1599476" y="361492"/>
                        <a:pt x="1602370" y="381025"/>
                      </a:cubicBezTo>
                      <a:cubicBezTo>
                        <a:pt x="1622626" y="537283"/>
                        <a:pt x="1642158" y="693541"/>
                        <a:pt x="1661690" y="849799"/>
                      </a:cubicBezTo>
                      <a:cubicBezTo>
                        <a:pt x="1667478" y="893205"/>
                        <a:pt x="1673989" y="937333"/>
                        <a:pt x="1679776" y="980738"/>
                      </a:cubicBezTo>
                      <a:cubicBezTo>
                        <a:pt x="1681223" y="991589"/>
                        <a:pt x="1684840" y="1001717"/>
                        <a:pt x="1692797" y="1009675"/>
                      </a:cubicBezTo>
                      <a:cubicBezTo>
                        <a:pt x="1731139" y="1048016"/>
                        <a:pt x="1769480" y="1086357"/>
                        <a:pt x="1807097" y="1124698"/>
                      </a:cubicBezTo>
                      <a:cubicBezTo>
                        <a:pt x="1809268" y="1126869"/>
                        <a:pt x="1810715" y="1129039"/>
                        <a:pt x="1816502" y="1128315"/>
                      </a:cubicBezTo>
                      <a:cubicBezTo>
                        <a:pt x="1811438" y="1096485"/>
                        <a:pt x="1806374" y="1064655"/>
                        <a:pt x="1800587" y="1032824"/>
                      </a:cubicBezTo>
                      <a:cubicBezTo>
                        <a:pt x="1765139" y="817969"/>
                        <a:pt x="1729692" y="603114"/>
                        <a:pt x="1694968" y="388259"/>
                      </a:cubicBezTo>
                      <a:cubicBezTo>
                        <a:pt x="1689904" y="357875"/>
                        <a:pt x="1685563" y="326769"/>
                        <a:pt x="1679776" y="297108"/>
                      </a:cubicBezTo>
                      <a:cubicBezTo>
                        <a:pt x="1676882" y="283363"/>
                        <a:pt x="1681946" y="278299"/>
                        <a:pt x="1694968" y="274682"/>
                      </a:cubicBezTo>
                      <a:cubicBezTo>
                        <a:pt x="1736202" y="264555"/>
                        <a:pt x="1776714" y="253703"/>
                        <a:pt x="1817225" y="242129"/>
                      </a:cubicBezTo>
                      <a:cubicBezTo>
                        <a:pt x="1830970" y="238511"/>
                        <a:pt x="1835311" y="242129"/>
                        <a:pt x="1836758" y="255150"/>
                      </a:cubicBezTo>
                      <a:cubicBezTo>
                        <a:pt x="1854120" y="362216"/>
                        <a:pt x="1871482" y="468558"/>
                        <a:pt x="1888844" y="575624"/>
                      </a:cubicBezTo>
                      <a:cubicBezTo>
                        <a:pt x="1913440" y="724648"/>
                        <a:pt x="1937313" y="873672"/>
                        <a:pt x="1961909" y="1022696"/>
                      </a:cubicBezTo>
                      <a:cubicBezTo>
                        <a:pt x="1995909" y="1228871"/>
                        <a:pt x="2029910" y="1435045"/>
                        <a:pt x="2063911" y="1640495"/>
                      </a:cubicBezTo>
                      <a:cubicBezTo>
                        <a:pt x="2092847" y="1816286"/>
                        <a:pt x="2122508" y="1991353"/>
                        <a:pt x="2151444" y="2167144"/>
                      </a:cubicBezTo>
                      <a:cubicBezTo>
                        <a:pt x="2196296" y="2439148"/>
                        <a:pt x="2241148" y="2711877"/>
                        <a:pt x="2286000" y="2983882"/>
                      </a:cubicBezTo>
                      <a:cubicBezTo>
                        <a:pt x="2315660" y="3165460"/>
                        <a:pt x="2346044" y="3346314"/>
                        <a:pt x="2376427" y="3527892"/>
                      </a:cubicBezTo>
                      <a:cubicBezTo>
                        <a:pt x="2414045" y="3756492"/>
                        <a:pt x="2451663" y="3984368"/>
                        <a:pt x="2489280" y="4212969"/>
                      </a:cubicBezTo>
                      <a:cubicBezTo>
                        <a:pt x="2497238" y="4259267"/>
                        <a:pt x="2504472" y="4305566"/>
                        <a:pt x="2512430" y="4351865"/>
                      </a:cubicBezTo>
                      <a:cubicBezTo>
                        <a:pt x="2513876" y="4359099"/>
                        <a:pt x="2513153" y="4366334"/>
                        <a:pt x="2513876" y="4372844"/>
                      </a:cubicBezTo>
                      <a:cubicBezTo>
                        <a:pt x="2460344" y="4372844"/>
                        <a:pt x="2406811" y="4372844"/>
                        <a:pt x="2353278" y="4372844"/>
                      </a:cubicBezTo>
                      <a:cubicBezTo>
                        <a:pt x="2340980" y="4296162"/>
                        <a:pt x="2327958" y="4219479"/>
                        <a:pt x="2316383" y="4142074"/>
                      </a:cubicBezTo>
                      <a:cubicBezTo>
                        <a:pt x="2313490" y="4121095"/>
                        <a:pt x="2304809" y="4107349"/>
                        <a:pt x="2285277" y="4095775"/>
                      </a:cubicBezTo>
                      <a:cubicBezTo>
                        <a:pt x="2136976" y="4011135"/>
                        <a:pt x="1989399" y="3925049"/>
                        <a:pt x="1841821" y="3839685"/>
                      </a:cubicBezTo>
                      <a:cubicBezTo>
                        <a:pt x="1649392" y="3728279"/>
                        <a:pt x="1456963" y="3616149"/>
                        <a:pt x="1265258" y="3504019"/>
                      </a:cubicBezTo>
                      <a:cubicBezTo>
                        <a:pt x="1254406" y="3497508"/>
                        <a:pt x="1245725" y="3497508"/>
                        <a:pt x="1234874" y="3504019"/>
                      </a:cubicBezTo>
                      <a:cubicBezTo>
                        <a:pt x="1064147" y="3603851"/>
                        <a:pt x="893421" y="3702959"/>
                        <a:pt x="722694" y="3802068"/>
                      </a:cubicBezTo>
                      <a:cubicBezTo>
                        <a:pt x="561372" y="3895388"/>
                        <a:pt x="400773" y="3989432"/>
                        <a:pt x="239451" y="4082030"/>
                      </a:cubicBezTo>
                      <a:cubicBezTo>
                        <a:pt x="216302" y="4095052"/>
                        <a:pt x="204727" y="4111690"/>
                        <a:pt x="201110" y="4137733"/>
                      </a:cubicBezTo>
                      <a:cubicBezTo>
                        <a:pt x="190982" y="4216586"/>
                        <a:pt x="176514" y="4295438"/>
                        <a:pt x="160599" y="4373568"/>
                      </a:cubicBezTo>
                      <a:cubicBezTo>
                        <a:pt x="107066" y="4375738"/>
                        <a:pt x="53533" y="4375738"/>
                        <a:pt x="0" y="4375738"/>
                      </a:cubicBezTo>
                      <a:close/>
                      <a:moveTo>
                        <a:pt x="1557518" y="1570324"/>
                      </a:moveTo>
                      <a:cubicBezTo>
                        <a:pt x="1555348" y="1565260"/>
                        <a:pt x="1553178" y="1558749"/>
                        <a:pt x="1551008" y="1552962"/>
                      </a:cubicBezTo>
                      <a:cubicBezTo>
                        <a:pt x="1497475" y="1419129"/>
                        <a:pt x="1444665" y="1285297"/>
                        <a:pt x="1391132" y="1151465"/>
                      </a:cubicBezTo>
                      <a:cubicBezTo>
                        <a:pt x="1349174" y="1045846"/>
                        <a:pt x="1307216" y="940227"/>
                        <a:pt x="1265258" y="834608"/>
                      </a:cubicBezTo>
                      <a:cubicBezTo>
                        <a:pt x="1263087" y="830267"/>
                        <a:pt x="1263087" y="822310"/>
                        <a:pt x="1256577" y="822310"/>
                      </a:cubicBezTo>
                      <a:cubicBezTo>
                        <a:pt x="1250066" y="822310"/>
                        <a:pt x="1250066" y="830267"/>
                        <a:pt x="1248619" y="834608"/>
                      </a:cubicBezTo>
                      <a:cubicBezTo>
                        <a:pt x="1211001" y="928652"/>
                        <a:pt x="1173384" y="1022696"/>
                        <a:pt x="1135766" y="1116017"/>
                      </a:cubicBezTo>
                      <a:cubicBezTo>
                        <a:pt x="1075722" y="1267935"/>
                        <a:pt x="1015678" y="1420576"/>
                        <a:pt x="954911" y="1572494"/>
                      </a:cubicBezTo>
                      <a:cubicBezTo>
                        <a:pt x="950571" y="1583345"/>
                        <a:pt x="954911" y="1589133"/>
                        <a:pt x="961422" y="1595643"/>
                      </a:cubicBezTo>
                      <a:cubicBezTo>
                        <a:pt x="1046062" y="1681007"/>
                        <a:pt x="1130702" y="1766370"/>
                        <a:pt x="1215342" y="1851733"/>
                      </a:cubicBezTo>
                      <a:cubicBezTo>
                        <a:pt x="1250066" y="1886457"/>
                        <a:pt x="1250066" y="1886457"/>
                        <a:pt x="1284790" y="1851733"/>
                      </a:cubicBezTo>
                      <a:cubicBezTo>
                        <a:pt x="1372323" y="1763476"/>
                        <a:pt x="1459857" y="1675219"/>
                        <a:pt x="1547390" y="1586962"/>
                      </a:cubicBezTo>
                      <a:cubicBezTo>
                        <a:pt x="1551731" y="1582622"/>
                        <a:pt x="1558242" y="1579728"/>
                        <a:pt x="1557518" y="1570324"/>
                      </a:cubicBezTo>
                      <a:close/>
                      <a:moveTo>
                        <a:pt x="965763" y="2318338"/>
                      </a:moveTo>
                      <a:cubicBezTo>
                        <a:pt x="958528" y="2320508"/>
                        <a:pt x="953465" y="2325572"/>
                        <a:pt x="948401" y="2330636"/>
                      </a:cubicBezTo>
                      <a:cubicBezTo>
                        <a:pt x="877506" y="2402254"/>
                        <a:pt x="807334" y="2473872"/>
                        <a:pt x="736439" y="2545491"/>
                      </a:cubicBezTo>
                      <a:cubicBezTo>
                        <a:pt x="727758" y="2554172"/>
                        <a:pt x="721971" y="2564300"/>
                        <a:pt x="720524" y="2576598"/>
                      </a:cubicBezTo>
                      <a:cubicBezTo>
                        <a:pt x="716184" y="2616386"/>
                        <a:pt x="710396" y="2655450"/>
                        <a:pt x="705332" y="2695238"/>
                      </a:cubicBezTo>
                      <a:cubicBezTo>
                        <a:pt x="691587" y="2804474"/>
                        <a:pt x="678566" y="2913710"/>
                        <a:pt x="664821" y="3022223"/>
                      </a:cubicBezTo>
                      <a:cubicBezTo>
                        <a:pt x="662651" y="3036691"/>
                        <a:pt x="667715" y="3044649"/>
                        <a:pt x="680736" y="3051883"/>
                      </a:cubicBezTo>
                      <a:cubicBezTo>
                        <a:pt x="739333" y="3085160"/>
                        <a:pt x="798653" y="3119161"/>
                        <a:pt x="856527" y="3154609"/>
                      </a:cubicBezTo>
                      <a:cubicBezTo>
                        <a:pt x="870995" y="3163289"/>
                        <a:pt x="878953" y="3161843"/>
                        <a:pt x="887634" y="3147375"/>
                      </a:cubicBezTo>
                      <a:cubicBezTo>
                        <a:pt x="986742" y="2991840"/>
                        <a:pt x="1086573" y="2837028"/>
                        <a:pt x="1187128" y="2682217"/>
                      </a:cubicBezTo>
                      <a:cubicBezTo>
                        <a:pt x="1194363" y="2671365"/>
                        <a:pt x="1193639" y="2662685"/>
                        <a:pt x="1186405" y="2651833"/>
                      </a:cubicBezTo>
                      <a:cubicBezTo>
                        <a:pt x="1150958" y="2598300"/>
                        <a:pt x="1115510" y="2544767"/>
                        <a:pt x="1080786" y="2490511"/>
                      </a:cubicBezTo>
                      <a:cubicBezTo>
                        <a:pt x="1046785" y="2437701"/>
                        <a:pt x="1012785" y="2384169"/>
                        <a:pt x="978061" y="2331359"/>
                      </a:cubicBezTo>
                      <a:cubicBezTo>
                        <a:pt x="975167" y="2327019"/>
                        <a:pt x="972997" y="2320508"/>
                        <a:pt x="965763" y="2318338"/>
                      </a:cubicBezTo>
                      <a:close/>
                      <a:moveTo>
                        <a:pt x="1851949" y="3023670"/>
                      </a:moveTo>
                      <a:cubicBezTo>
                        <a:pt x="1851949" y="3022223"/>
                        <a:pt x="1851226" y="3020053"/>
                        <a:pt x="1851226" y="3018606"/>
                      </a:cubicBezTo>
                      <a:cubicBezTo>
                        <a:pt x="1832417" y="2876816"/>
                        <a:pt x="1814332" y="2735750"/>
                        <a:pt x="1796246" y="2593960"/>
                      </a:cubicBezTo>
                      <a:cubicBezTo>
                        <a:pt x="1794799" y="2581662"/>
                        <a:pt x="1789735" y="2571534"/>
                        <a:pt x="1781054" y="2562129"/>
                      </a:cubicBezTo>
                      <a:cubicBezTo>
                        <a:pt x="1705819" y="2486894"/>
                        <a:pt x="1630583" y="2411659"/>
                        <a:pt x="1555348" y="2335700"/>
                      </a:cubicBezTo>
                      <a:cubicBezTo>
                        <a:pt x="1545944" y="2325572"/>
                        <a:pt x="1540156" y="2326295"/>
                        <a:pt x="1532199" y="2337870"/>
                      </a:cubicBezTo>
                      <a:cubicBezTo>
                        <a:pt x="1463474" y="2444212"/>
                        <a:pt x="1395473" y="2549831"/>
                        <a:pt x="1326025" y="2655450"/>
                      </a:cubicBezTo>
                      <a:cubicBezTo>
                        <a:pt x="1318791" y="2666302"/>
                        <a:pt x="1320237" y="2674259"/>
                        <a:pt x="1327472" y="2684387"/>
                      </a:cubicBezTo>
                      <a:cubicBezTo>
                        <a:pt x="1349897" y="2717664"/>
                        <a:pt x="1372323" y="2751665"/>
                        <a:pt x="1394749" y="2785666"/>
                      </a:cubicBezTo>
                      <a:cubicBezTo>
                        <a:pt x="1472155" y="2905753"/>
                        <a:pt x="1549561" y="3025840"/>
                        <a:pt x="1626243" y="3145928"/>
                      </a:cubicBezTo>
                      <a:cubicBezTo>
                        <a:pt x="1632030" y="3155332"/>
                        <a:pt x="1637094" y="3158226"/>
                        <a:pt x="1647946" y="3152438"/>
                      </a:cubicBezTo>
                      <a:cubicBezTo>
                        <a:pt x="1712330" y="3114821"/>
                        <a:pt x="1776714" y="3077926"/>
                        <a:pt x="1841098" y="3040308"/>
                      </a:cubicBezTo>
                      <a:cubicBezTo>
                        <a:pt x="1846885" y="3036691"/>
                        <a:pt x="1852673" y="3033074"/>
                        <a:pt x="1851949" y="3023670"/>
                      </a:cubicBezTo>
                      <a:close/>
                      <a:moveTo>
                        <a:pt x="1250066" y="3382485"/>
                      </a:moveTo>
                      <a:cubicBezTo>
                        <a:pt x="1257300" y="3378868"/>
                        <a:pt x="1264534" y="3375251"/>
                        <a:pt x="1271045" y="3371634"/>
                      </a:cubicBezTo>
                      <a:cubicBezTo>
                        <a:pt x="1356408" y="3321718"/>
                        <a:pt x="1441772" y="3272526"/>
                        <a:pt x="1527135" y="3222610"/>
                      </a:cubicBezTo>
                      <a:cubicBezTo>
                        <a:pt x="1548114" y="3210312"/>
                        <a:pt x="1548114" y="3210312"/>
                        <a:pt x="1534369" y="3189333"/>
                      </a:cubicBezTo>
                      <a:cubicBezTo>
                        <a:pt x="1475772" y="3098905"/>
                        <a:pt x="1417175" y="3008478"/>
                        <a:pt x="1358578" y="2918774"/>
                      </a:cubicBezTo>
                      <a:cubicBezTo>
                        <a:pt x="1328195" y="2871752"/>
                        <a:pt x="1297811" y="2824730"/>
                        <a:pt x="1266704" y="2778431"/>
                      </a:cubicBezTo>
                      <a:cubicBezTo>
                        <a:pt x="1260917" y="2769750"/>
                        <a:pt x="1256577" y="2764686"/>
                        <a:pt x="1247896" y="2777708"/>
                      </a:cubicBezTo>
                      <a:cubicBezTo>
                        <a:pt x="1156745" y="2918774"/>
                        <a:pt x="1064871" y="3060564"/>
                        <a:pt x="972997" y="3201631"/>
                      </a:cubicBezTo>
                      <a:cubicBezTo>
                        <a:pt x="965039" y="3213929"/>
                        <a:pt x="965763" y="3219716"/>
                        <a:pt x="979508" y="3227674"/>
                      </a:cubicBezTo>
                      <a:cubicBezTo>
                        <a:pt x="1064871" y="3276143"/>
                        <a:pt x="1149511" y="3326058"/>
                        <a:pt x="1234151" y="3375251"/>
                      </a:cubicBezTo>
                      <a:cubicBezTo>
                        <a:pt x="1239215" y="3376698"/>
                        <a:pt x="1244278" y="3379591"/>
                        <a:pt x="1250066" y="3382485"/>
                      </a:cubicBezTo>
                      <a:close/>
                      <a:moveTo>
                        <a:pt x="2118891" y="2994010"/>
                      </a:moveTo>
                      <a:cubicBezTo>
                        <a:pt x="2114550" y="2996180"/>
                        <a:pt x="2109486" y="2998350"/>
                        <a:pt x="2105145" y="3001244"/>
                      </a:cubicBezTo>
                      <a:cubicBezTo>
                        <a:pt x="2062464" y="3025840"/>
                        <a:pt x="2019782" y="3051160"/>
                        <a:pt x="1977101" y="3075756"/>
                      </a:cubicBezTo>
                      <a:cubicBezTo>
                        <a:pt x="1946717" y="3093118"/>
                        <a:pt x="1947440" y="3093118"/>
                        <a:pt x="1952504" y="3127842"/>
                      </a:cubicBezTo>
                      <a:cubicBezTo>
                        <a:pt x="1971313" y="3258057"/>
                        <a:pt x="1988675" y="3388273"/>
                        <a:pt x="2004590" y="3518488"/>
                      </a:cubicBezTo>
                      <a:cubicBezTo>
                        <a:pt x="2016889" y="3619766"/>
                        <a:pt x="2029187" y="3721768"/>
                        <a:pt x="2041485" y="3823046"/>
                      </a:cubicBezTo>
                      <a:cubicBezTo>
                        <a:pt x="2043655" y="3838962"/>
                        <a:pt x="2050166" y="3849813"/>
                        <a:pt x="2064634" y="3857770"/>
                      </a:cubicBezTo>
                      <a:cubicBezTo>
                        <a:pt x="2108763" y="3882367"/>
                        <a:pt x="2152168" y="3908410"/>
                        <a:pt x="2195573" y="3933729"/>
                      </a:cubicBezTo>
                      <a:cubicBezTo>
                        <a:pt x="2222339" y="3948921"/>
                        <a:pt x="2249106" y="3964837"/>
                        <a:pt x="2275872" y="3980028"/>
                      </a:cubicBezTo>
                      <a:cubicBezTo>
                        <a:pt x="2278766" y="3981475"/>
                        <a:pt x="2282383" y="3984368"/>
                        <a:pt x="2286000" y="3982198"/>
                      </a:cubicBezTo>
                      <a:cubicBezTo>
                        <a:pt x="2289617" y="3980028"/>
                        <a:pt x="2288170" y="3975688"/>
                        <a:pt x="2287447" y="3972071"/>
                      </a:cubicBezTo>
                      <a:cubicBezTo>
                        <a:pt x="2285277" y="3958326"/>
                        <a:pt x="2283106" y="3943857"/>
                        <a:pt x="2280213" y="3930112"/>
                      </a:cubicBezTo>
                      <a:cubicBezTo>
                        <a:pt x="2236084" y="3671852"/>
                        <a:pt x="2193402" y="3412868"/>
                        <a:pt x="2152168" y="3154609"/>
                      </a:cubicBezTo>
                      <a:cubicBezTo>
                        <a:pt x="2144210" y="3106140"/>
                        <a:pt x="2135529" y="3057671"/>
                        <a:pt x="2126848" y="3008478"/>
                      </a:cubicBezTo>
                      <a:cubicBezTo>
                        <a:pt x="2126125" y="3003414"/>
                        <a:pt x="2126848" y="2996180"/>
                        <a:pt x="2118891" y="2994010"/>
                      </a:cubicBezTo>
                      <a:close/>
                      <a:moveTo>
                        <a:pt x="563542" y="3113374"/>
                      </a:moveTo>
                      <a:cubicBezTo>
                        <a:pt x="567159" y="3100352"/>
                        <a:pt x="559925" y="3097459"/>
                        <a:pt x="554138" y="3093841"/>
                      </a:cubicBezTo>
                      <a:cubicBezTo>
                        <a:pt x="504946" y="3065628"/>
                        <a:pt x="456477" y="3036691"/>
                        <a:pt x="407284" y="3008478"/>
                      </a:cubicBezTo>
                      <a:cubicBezTo>
                        <a:pt x="389922" y="2998350"/>
                        <a:pt x="389922" y="2999074"/>
                        <a:pt x="386305" y="3019329"/>
                      </a:cubicBezTo>
                      <a:cubicBezTo>
                        <a:pt x="334219" y="3331846"/>
                        <a:pt x="282856" y="3645086"/>
                        <a:pt x="230770" y="3957602"/>
                      </a:cubicBezTo>
                      <a:cubicBezTo>
                        <a:pt x="230047" y="3961943"/>
                        <a:pt x="226430" y="3967730"/>
                        <a:pt x="231494" y="3970624"/>
                      </a:cubicBezTo>
                      <a:cubicBezTo>
                        <a:pt x="235834" y="3973517"/>
                        <a:pt x="240175" y="3969177"/>
                        <a:pt x="244515" y="3967007"/>
                      </a:cubicBezTo>
                      <a:cubicBezTo>
                        <a:pt x="315410" y="3925772"/>
                        <a:pt x="386305" y="3884537"/>
                        <a:pt x="457923" y="3843302"/>
                      </a:cubicBezTo>
                      <a:cubicBezTo>
                        <a:pt x="466604" y="3838238"/>
                        <a:pt x="472392" y="3831004"/>
                        <a:pt x="473839" y="3820876"/>
                      </a:cubicBezTo>
                      <a:cubicBezTo>
                        <a:pt x="479626" y="3776024"/>
                        <a:pt x="486137" y="3731172"/>
                        <a:pt x="491924" y="3686321"/>
                      </a:cubicBezTo>
                      <a:cubicBezTo>
                        <a:pt x="505669" y="3575637"/>
                        <a:pt x="519414" y="3464231"/>
                        <a:pt x="533159" y="3353549"/>
                      </a:cubicBezTo>
                      <a:cubicBezTo>
                        <a:pt x="543287" y="3272526"/>
                        <a:pt x="554138" y="3191503"/>
                        <a:pt x="563542" y="3113374"/>
                      </a:cubicBezTo>
                      <a:close/>
                      <a:moveTo>
                        <a:pt x="2079103" y="2718387"/>
                      </a:moveTo>
                      <a:cubicBezTo>
                        <a:pt x="2006761" y="2282890"/>
                        <a:pt x="1935142" y="1849563"/>
                        <a:pt x="1862800" y="1411895"/>
                      </a:cubicBezTo>
                      <a:cubicBezTo>
                        <a:pt x="1828077" y="1446619"/>
                        <a:pt x="1796970" y="1478450"/>
                        <a:pt x="1765139" y="1508833"/>
                      </a:cubicBezTo>
                      <a:cubicBezTo>
                        <a:pt x="1752841" y="1521131"/>
                        <a:pt x="1749947" y="1534153"/>
                        <a:pt x="1752118" y="1550791"/>
                      </a:cubicBezTo>
                      <a:cubicBezTo>
                        <a:pt x="1761522" y="1621686"/>
                        <a:pt x="1770203" y="1692581"/>
                        <a:pt x="1779607" y="1763476"/>
                      </a:cubicBezTo>
                      <a:cubicBezTo>
                        <a:pt x="1794799" y="1881393"/>
                        <a:pt x="1809991" y="1999310"/>
                        <a:pt x="1825183" y="2117228"/>
                      </a:cubicBezTo>
                      <a:cubicBezTo>
                        <a:pt x="1838928" y="2225017"/>
                        <a:pt x="1856290" y="2332806"/>
                        <a:pt x="1865694" y="2441319"/>
                      </a:cubicBezTo>
                      <a:cubicBezTo>
                        <a:pt x="1870035" y="2491235"/>
                        <a:pt x="1885226" y="2533193"/>
                        <a:pt x="1925014" y="2565746"/>
                      </a:cubicBezTo>
                      <a:cubicBezTo>
                        <a:pt x="1949611" y="2586002"/>
                        <a:pt x="1970590" y="2610598"/>
                        <a:pt x="1993739" y="2633748"/>
                      </a:cubicBezTo>
                      <a:cubicBezTo>
                        <a:pt x="2020506" y="2661961"/>
                        <a:pt x="2045102" y="2693792"/>
                        <a:pt x="2079103" y="2718387"/>
                      </a:cubicBezTo>
                      <a:close/>
                      <a:moveTo>
                        <a:pt x="440561" y="2695962"/>
                      </a:moveTo>
                      <a:cubicBezTo>
                        <a:pt x="448519" y="2697409"/>
                        <a:pt x="450689" y="2693068"/>
                        <a:pt x="454306" y="2689451"/>
                      </a:cubicBezTo>
                      <a:cubicBezTo>
                        <a:pt x="514350" y="2628684"/>
                        <a:pt x="573670" y="2568640"/>
                        <a:pt x="633714" y="2507873"/>
                      </a:cubicBezTo>
                      <a:cubicBezTo>
                        <a:pt x="641672" y="2499916"/>
                        <a:pt x="645289" y="2490511"/>
                        <a:pt x="646735" y="2479660"/>
                      </a:cubicBezTo>
                      <a:cubicBezTo>
                        <a:pt x="660480" y="2366083"/>
                        <a:pt x="674949" y="2251783"/>
                        <a:pt x="689417" y="2138207"/>
                      </a:cubicBezTo>
                      <a:cubicBezTo>
                        <a:pt x="714013" y="1945777"/>
                        <a:pt x="738609" y="1754072"/>
                        <a:pt x="763206" y="1561643"/>
                      </a:cubicBezTo>
                      <a:cubicBezTo>
                        <a:pt x="765376" y="1547174"/>
                        <a:pt x="761759" y="1534876"/>
                        <a:pt x="750908" y="1524748"/>
                      </a:cubicBezTo>
                      <a:cubicBezTo>
                        <a:pt x="721971" y="1496535"/>
                        <a:pt x="693758" y="1467598"/>
                        <a:pt x="664821" y="1438662"/>
                      </a:cubicBezTo>
                      <a:cubicBezTo>
                        <a:pt x="661204" y="1435045"/>
                        <a:pt x="658310" y="1428534"/>
                        <a:pt x="651799" y="1430704"/>
                      </a:cubicBezTo>
                      <a:cubicBezTo>
                        <a:pt x="647459" y="1432151"/>
                        <a:pt x="647459" y="1438662"/>
                        <a:pt x="646735" y="1443726"/>
                      </a:cubicBezTo>
                      <a:cubicBezTo>
                        <a:pt x="619246" y="1609388"/>
                        <a:pt x="591756" y="1775774"/>
                        <a:pt x="564266" y="1941437"/>
                      </a:cubicBezTo>
                      <a:cubicBezTo>
                        <a:pt x="528095" y="2161356"/>
                        <a:pt x="491201" y="2381275"/>
                        <a:pt x="455030" y="2601194"/>
                      </a:cubicBezTo>
                      <a:cubicBezTo>
                        <a:pt x="450689" y="2633024"/>
                        <a:pt x="445625" y="2664131"/>
                        <a:pt x="440561" y="2695962"/>
                      </a:cubicBezTo>
                      <a:close/>
                      <a:moveTo>
                        <a:pt x="1945270" y="3768067"/>
                      </a:moveTo>
                      <a:cubicBezTo>
                        <a:pt x="1945270" y="3765173"/>
                        <a:pt x="1944547" y="3762280"/>
                        <a:pt x="1944547" y="3759386"/>
                      </a:cubicBezTo>
                      <a:cubicBezTo>
                        <a:pt x="1934419" y="3673299"/>
                        <a:pt x="1924291" y="3587212"/>
                        <a:pt x="1912716" y="3501126"/>
                      </a:cubicBezTo>
                      <a:cubicBezTo>
                        <a:pt x="1898248" y="3388273"/>
                        <a:pt x="1882333" y="3276143"/>
                        <a:pt x="1866418" y="3163289"/>
                      </a:cubicBezTo>
                      <a:cubicBezTo>
                        <a:pt x="1863524" y="3144481"/>
                        <a:pt x="1861354" y="3143757"/>
                        <a:pt x="1845438" y="3151715"/>
                      </a:cubicBezTo>
                      <a:cubicBezTo>
                        <a:pt x="1797693" y="3176311"/>
                        <a:pt x="1752118" y="3204524"/>
                        <a:pt x="1707266" y="3233461"/>
                      </a:cubicBezTo>
                      <a:cubicBezTo>
                        <a:pt x="1692074" y="3242865"/>
                        <a:pt x="1692797" y="3250823"/>
                        <a:pt x="1702202" y="3264568"/>
                      </a:cubicBezTo>
                      <a:cubicBezTo>
                        <a:pt x="1760075" y="3349931"/>
                        <a:pt x="1815055" y="3436742"/>
                        <a:pt x="1870035" y="3524275"/>
                      </a:cubicBezTo>
                      <a:cubicBezTo>
                        <a:pt x="1880886" y="3541637"/>
                        <a:pt x="1887397" y="3559723"/>
                        <a:pt x="1889567" y="3579255"/>
                      </a:cubicBezTo>
                      <a:cubicBezTo>
                        <a:pt x="1896801" y="3629894"/>
                        <a:pt x="1904035" y="3680533"/>
                        <a:pt x="1910546" y="3731172"/>
                      </a:cubicBezTo>
                      <a:cubicBezTo>
                        <a:pt x="1911270" y="3739130"/>
                        <a:pt x="1918504" y="3751428"/>
                        <a:pt x="1908376" y="3755045"/>
                      </a:cubicBezTo>
                      <a:cubicBezTo>
                        <a:pt x="1900418" y="3757939"/>
                        <a:pt x="1895354" y="3744917"/>
                        <a:pt x="1890290" y="3737683"/>
                      </a:cubicBezTo>
                      <a:cubicBezTo>
                        <a:pt x="1856290" y="3685597"/>
                        <a:pt x="1822289" y="3632788"/>
                        <a:pt x="1788289" y="3580701"/>
                      </a:cubicBezTo>
                      <a:cubicBezTo>
                        <a:pt x="1730415" y="3490998"/>
                        <a:pt x="1671818" y="3400571"/>
                        <a:pt x="1613945" y="3310867"/>
                      </a:cubicBezTo>
                      <a:cubicBezTo>
                        <a:pt x="1608158" y="3302186"/>
                        <a:pt x="1604540" y="3293505"/>
                        <a:pt x="1590795" y="3301462"/>
                      </a:cubicBezTo>
                      <a:cubicBezTo>
                        <a:pt x="1515560" y="3346314"/>
                        <a:pt x="1439601" y="3389719"/>
                        <a:pt x="1364366" y="3433848"/>
                      </a:cubicBezTo>
                      <a:cubicBezTo>
                        <a:pt x="1351344" y="3441082"/>
                        <a:pt x="1354961" y="3445422"/>
                        <a:pt x="1365089" y="3451210"/>
                      </a:cubicBezTo>
                      <a:cubicBezTo>
                        <a:pt x="1386792" y="3463508"/>
                        <a:pt x="1408494" y="3475806"/>
                        <a:pt x="1430197" y="3488827"/>
                      </a:cubicBezTo>
                      <a:cubicBezTo>
                        <a:pt x="1596583" y="3585765"/>
                        <a:pt x="1762245" y="3681980"/>
                        <a:pt x="1928632" y="3778918"/>
                      </a:cubicBezTo>
                      <a:cubicBezTo>
                        <a:pt x="1932972" y="3781812"/>
                        <a:pt x="1937313" y="3786876"/>
                        <a:pt x="1943100" y="3783982"/>
                      </a:cubicBezTo>
                      <a:cubicBezTo>
                        <a:pt x="1948164" y="3779641"/>
                        <a:pt x="1944547" y="3773131"/>
                        <a:pt x="1945270" y="3768067"/>
                      </a:cubicBezTo>
                      <a:close/>
                      <a:moveTo>
                        <a:pt x="1660967" y="1814839"/>
                      </a:moveTo>
                      <a:cubicBezTo>
                        <a:pt x="1650839" y="1809775"/>
                        <a:pt x="1650116" y="1802541"/>
                        <a:pt x="1647946" y="1796753"/>
                      </a:cubicBezTo>
                      <a:cubicBezTo>
                        <a:pt x="1634201" y="1762753"/>
                        <a:pt x="1621179" y="1728029"/>
                        <a:pt x="1607434" y="1694028"/>
                      </a:cubicBezTo>
                      <a:cubicBezTo>
                        <a:pt x="1600200" y="1675219"/>
                        <a:pt x="1600200" y="1675219"/>
                        <a:pt x="1585732" y="1689688"/>
                      </a:cubicBezTo>
                      <a:cubicBezTo>
                        <a:pt x="1528582" y="1747561"/>
                        <a:pt x="1472155" y="1804711"/>
                        <a:pt x="1415005" y="1862584"/>
                      </a:cubicBezTo>
                      <a:cubicBezTo>
                        <a:pt x="1386792" y="1890798"/>
                        <a:pt x="1358578" y="1919011"/>
                        <a:pt x="1330365" y="1947224"/>
                      </a:cubicBezTo>
                      <a:cubicBezTo>
                        <a:pt x="1323131" y="1954458"/>
                        <a:pt x="1320961" y="1959522"/>
                        <a:pt x="1328918" y="1968204"/>
                      </a:cubicBezTo>
                      <a:cubicBezTo>
                        <a:pt x="1390409" y="2029694"/>
                        <a:pt x="1451899" y="2091185"/>
                        <a:pt x="1513390" y="2152675"/>
                      </a:cubicBezTo>
                      <a:cubicBezTo>
                        <a:pt x="1522071" y="2161356"/>
                        <a:pt x="1526411" y="2158462"/>
                        <a:pt x="1532199" y="2149058"/>
                      </a:cubicBezTo>
                      <a:cubicBezTo>
                        <a:pt x="1545944" y="2127356"/>
                        <a:pt x="1559689" y="2105653"/>
                        <a:pt x="1574157" y="2084674"/>
                      </a:cubicBezTo>
                      <a:cubicBezTo>
                        <a:pt x="1604540" y="2037651"/>
                        <a:pt x="1634924" y="1990629"/>
                        <a:pt x="1666031" y="1944330"/>
                      </a:cubicBezTo>
                      <a:cubicBezTo>
                        <a:pt x="1668201" y="1940713"/>
                        <a:pt x="1671095" y="1934926"/>
                        <a:pt x="1676882" y="1936373"/>
                      </a:cubicBezTo>
                      <a:cubicBezTo>
                        <a:pt x="1681946" y="1937820"/>
                        <a:pt x="1681946" y="1944330"/>
                        <a:pt x="1682670" y="1948671"/>
                      </a:cubicBezTo>
                      <a:cubicBezTo>
                        <a:pt x="1687010" y="1981948"/>
                        <a:pt x="1689180" y="2015949"/>
                        <a:pt x="1695691" y="2049226"/>
                      </a:cubicBezTo>
                      <a:cubicBezTo>
                        <a:pt x="1700755" y="2075269"/>
                        <a:pt x="1693521" y="2095525"/>
                        <a:pt x="1679776" y="2115781"/>
                      </a:cubicBezTo>
                      <a:cubicBezTo>
                        <a:pt x="1655903" y="2150505"/>
                        <a:pt x="1634201" y="2186675"/>
                        <a:pt x="1610328" y="2222123"/>
                      </a:cubicBezTo>
                      <a:cubicBezTo>
                        <a:pt x="1601647" y="2235145"/>
                        <a:pt x="1602370" y="2243102"/>
                        <a:pt x="1613945" y="2253954"/>
                      </a:cubicBezTo>
                      <a:cubicBezTo>
                        <a:pt x="1664584" y="2303869"/>
                        <a:pt x="1714500" y="2353785"/>
                        <a:pt x="1764416" y="2404424"/>
                      </a:cubicBezTo>
                      <a:cubicBezTo>
                        <a:pt x="1766586" y="2406595"/>
                        <a:pt x="1768756" y="2411659"/>
                        <a:pt x="1774544" y="2409488"/>
                      </a:cubicBezTo>
                      <a:cubicBezTo>
                        <a:pt x="1760799" y="2298082"/>
                        <a:pt x="1746330" y="2186675"/>
                        <a:pt x="1732585" y="2074546"/>
                      </a:cubicBezTo>
                      <a:cubicBezTo>
                        <a:pt x="1718840" y="1965310"/>
                        <a:pt x="1704372" y="1856074"/>
                        <a:pt x="1690627" y="1747561"/>
                      </a:cubicBezTo>
                      <a:cubicBezTo>
                        <a:pt x="1685563" y="1706326"/>
                        <a:pt x="1679776" y="1665091"/>
                        <a:pt x="1674712" y="1623856"/>
                      </a:cubicBezTo>
                      <a:cubicBezTo>
                        <a:pt x="1673265" y="1610112"/>
                        <a:pt x="1668201" y="1610835"/>
                        <a:pt x="1659520" y="1618069"/>
                      </a:cubicBezTo>
                      <a:cubicBezTo>
                        <a:pt x="1649392" y="1626027"/>
                        <a:pt x="1644328" y="1636155"/>
                        <a:pt x="1645775" y="1649176"/>
                      </a:cubicBezTo>
                      <a:cubicBezTo>
                        <a:pt x="1648669" y="1675943"/>
                        <a:pt x="1652286" y="1701985"/>
                        <a:pt x="1655180" y="1728752"/>
                      </a:cubicBezTo>
                      <a:cubicBezTo>
                        <a:pt x="1655180" y="1756242"/>
                        <a:pt x="1661690" y="1783732"/>
                        <a:pt x="1660967" y="1814839"/>
                      </a:cubicBezTo>
                      <a:close/>
                      <a:moveTo>
                        <a:pt x="751631" y="2384892"/>
                      </a:moveTo>
                      <a:cubicBezTo>
                        <a:pt x="758142" y="2384892"/>
                        <a:pt x="759589" y="2381275"/>
                        <a:pt x="762482" y="2378381"/>
                      </a:cubicBezTo>
                      <a:cubicBezTo>
                        <a:pt x="807334" y="2333530"/>
                        <a:pt x="852186" y="2287954"/>
                        <a:pt x="897761" y="2243102"/>
                      </a:cubicBezTo>
                      <a:cubicBezTo>
                        <a:pt x="908613" y="2232251"/>
                        <a:pt x="909336" y="2225017"/>
                        <a:pt x="901378" y="2212719"/>
                      </a:cubicBezTo>
                      <a:cubicBezTo>
                        <a:pt x="876782" y="2176548"/>
                        <a:pt x="853633" y="2139653"/>
                        <a:pt x="829760" y="2103482"/>
                      </a:cubicBezTo>
                      <a:cubicBezTo>
                        <a:pt x="821802" y="2091185"/>
                        <a:pt x="818185" y="2079610"/>
                        <a:pt x="820356" y="2065141"/>
                      </a:cubicBezTo>
                      <a:cubicBezTo>
                        <a:pt x="824696" y="2031864"/>
                        <a:pt x="828313" y="1999310"/>
                        <a:pt x="833377" y="1966033"/>
                      </a:cubicBezTo>
                      <a:cubicBezTo>
                        <a:pt x="834824" y="1955905"/>
                        <a:pt x="829760" y="1939990"/>
                        <a:pt x="840611" y="1937820"/>
                      </a:cubicBezTo>
                      <a:cubicBezTo>
                        <a:pt x="849292" y="1936373"/>
                        <a:pt x="854356" y="1952288"/>
                        <a:pt x="860144" y="1960969"/>
                      </a:cubicBezTo>
                      <a:cubicBezTo>
                        <a:pt x="899208" y="2020289"/>
                        <a:pt x="936102" y="2081780"/>
                        <a:pt x="977337" y="2140377"/>
                      </a:cubicBezTo>
                      <a:cubicBezTo>
                        <a:pt x="984571" y="2151228"/>
                        <a:pt x="989635" y="2151951"/>
                        <a:pt x="998316" y="2141824"/>
                      </a:cubicBezTo>
                      <a:cubicBezTo>
                        <a:pt x="1010615" y="2127356"/>
                        <a:pt x="1024359" y="2114334"/>
                        <a:pt x="1038104" y="2100589"/>
                      </a:cubicBezTo>
                      <a:cubicBezTo>
                        <a:pt x="1080786" y="2057184"/>
                        <a:pt x="1123468" y="2014502"/>
                        <a:pt x="1166873" y="1971821"/>
                      </a:cubicBezTo>
                      <a:cubicBezTo>
                        <a:pt x="1177724" y="1960969"/>
                        <a:pt x="1177724" y="1954458"/>
                        <a:pt x="1166873" y="1944330"/>
                      </a:cubicBezTo>
                      <a:cubicBezTo>
                        <a:pt x="1153851" y="1932756"/>
                        <a:pt x="1142277" y="1919734"/>
                        <a:pt x="1129978" y="1907436"/>
                      </a:cubicBezTo>
                      <a:cubicBezTo>
                        <a:pt x="1062701" y="1839435"/>
                        <a:pt x="995423" y="1771434"/>
                        <a:pt x="928145" y="1702709"/>
                      </a:cubicBezTo>
                      <a:cubicBezTo>
                        <a:pt x="912230" y="1686794"/>
                        <a:pt x="910060" y="1687517"/>
                        <a:pt x="902825" y="1708496"/>
                      </a:cubicBezTo>
                      <a:cubicBezTo>
                        <a:pt x="891974" y="1736710"/>
                        <a:pt x="881123" y="1764923"/>
                        <a:pt x="867378" y="1792413"/>
                      </a:cubicBezTo>
                      <a:cubicBezTo>
                        <a:pt x="865208" y="1796753"/>
                        <a:pt x="864484" y="1804711"/>
                        <a:pt x="857973" y="1803264"/>
                      </a:cubicBezTo>
                      <a:cubicBezTo>
                        <a:pt x="852186" y="1801817"/>
                        <a:pt x="854356" y="1793860"/>
                        <a:pt x="855080" y="1788796"/>
                      </a:cubicBezTo>
                      <a:cubicBezTo>
                        <a:pt x="860144" y="1749008"/>
                        <a:pt x="864484" y="1708496"/>
                        <a:pt x="870272" y="1668708"/>
                      </a:cubicBezTo>
                      <a:cubicBezTo>
                        <a:pt x="872442" y="1654963"/>
                        <a:pt x="869548" y="1644112"/>
                        <a:pt x="860144" y="1634708"/>
                      </a:cubicBezTo>
                      <a:cubicBezTo>
                        <a:pt x="856527" y="1631814"/>
                        <a:pt x="854356" y="1626027"/>
                        <a:pt x="849292" y="1626750"/>
                      </a:cubicBezTo>
                      <a:cubicBezTo>
                        <a:pt x="843505" y="1628197"/>
                        <a:pt x="844952" y="1634708"/>
                        <a:pt x="844228" y="1639049"/>
                      </a:cubicBezTo>
                      <a:cubicBezTo>
                        <a:pt x="834101" y="1712114"/>
                        <a:pt x="824696" y="1785179"/>
                        <a:pt x="815292" y="1858244"/>
                      </a:cubicBezTo>
                      <a:cubicBezTo>
                        <a:pt x="795036" y="2013779"/>
                        <a:pt x="775504" y="2170037"/>
                        <a:pt x="756695" y="2325572"/>
                      </a:cubicBezTo>
                      <a:cubicBezTo>
                        <a:pt x="752354" y="2345104"/>
                        <a:pt x="747290" y="2364636"/>
                        <a:pt x="751631" y="2384892"/>
                      </a:cubicBezTo>
                      <a:close/>
                      <a:moveTo>
                        <a:pt x="1465644" y="2250337"/>
                      </a:moveTo>
                      <a:cubicBezTo>
                        <a:pt x="1465644" y="2243102"/>
                        <a:pt x="1460580" y="2239485"/>
                        <a:pt x="1456963" y="2235868"/>
                      </a:cubicBezTo>
                      <a:cubicBezTo>
                        <a:pt x="1391856" y="2170761"/>
                        <a:pt x="1326748" y="2104929"/>
                        <a:pt x="1261640" y="2039822"/>
                      </a:cubicBezTo>
                      <a:cubicBezTo>
                        <a:pt x="1252959" y="2031141"/>
                        <a:pt x="1247896" y="2029694"/>
                        <a:pt x="1238491" y="2039098"/>
                      </a:cubicBezTo>
                      <a:cubicBezTo>
                        <a:pt x="1177001" y="2102036"/>
                        <a:pt x="1114787" y="2164250"/>
                        <a:pt x="1051849" y="2226463"/>
                      </a:cubicBezTo>
                      <a:cubicBezTo>
                        <a:pt x="1043168" y="2235145"/>
                        <a:pt x="1041721" y="2242379"/>
                        <a:pt x="1048956" y="2252507"/>
                      </a:cubicBezTo>
                      <a:cubicBezTo>
                        <a:pt x="1114787" y="2354508"/>
                        <a:pt x="1181341" y="2456511"/>
                        <a:pt x="1246449" y="2558512"/>
                      </a:cubicBezTo>
                      <a:cubicBezTo>
                        <a:pt x="1254406" y="2570811"/>
                        <a:pt x="1258747" y="2571534"/>
                        <a:pt x="1267428" y="2558512"/>
                      </a:cubicBezTo>
                      <a:cubicBezTo>
                        <a:pt x="1330365" y="2460128"/>
                        <a:pt x="1394749" y="2361743"/>
                        <a:pt x="1458410" y="2263358"/>
                      </a:cubicBezTo>
                      <a:cubicBezTo>
                        <a:pt x="1461304" y="2259017"/>
                        <a:pt x="1463474" y="2253954"/>
                        <a:pt x="1465644" y="2250337"/>
                      </a:cubicBezTo>
                      <a:close/>
                      <a:moveTo>
                        <a:pt x="1148787" y="3438912"/>
                      </a:moveTo>
                      <a:cubicBezTo>
                        <a:pt x="1072829" y="3394783"/>
                        <a:pt x="1001210" y="3353549"/>
                        <a:pt x="930315" y="3311590"/>
                      </a:cubicBezTo>
                      <a:cubicBezTo>
                        <a:pt x="909336" y="3299292"/>
                        <a:pt x="909336" y="3299292"/>
                        <a:pt x="896314" y="3319548"/>
                      </a:cubicBezTo>
                      <a:cubicBezTo>
                        <a:pt x="810228" y="3451210"/>
                        <a:pt x="724141" y="3582148"/>
                        <a:pt x="638778" y="3713811"/>
                      </a:cubicBezTo>
                      <a:cubicBezTo>
                        <a:pt x="633714" y="3721768"/>
                        <a:pt x="628650" y="3730449"/>
                        <a:pt x="623586" y="3738406"/>
                      </a:cubicBezTo>
                      <a:cubicBezTo>
                        <a:pt x="625033" y="3739853"/>
                        <a:pt x="625756" y="3740577"/>
                        <a:pt x="627203" y="3742024"/>
                      </a:cubicBezTo>
                      <a:cubicBezTo>
                        <a:pt x="802270" y="3647256"/>
                        <a:pt x="975167" y="3545978"/>
                        <a:pt x="1148787" y="3438912"/>
                      </a:cubicBezTo>
                      <a:close/>
                      <a:moveTo>
                        <a:pt x="700992" y="1118911"/>
                      </a:moveTo>
                      <a:cubicBezTo>
                        <a:pt x="707502" y="1114570"/>
                        <a:pt x="709673" y="1113847"/>
                        <a:pt x="711120" y="1111677"/>
                      </a:cubicBezTo>
                      <a:cubicBezTo>
                        <a:pt x="749461" y="1071889"/>
                        <a:pt x="788525" y="1032824"/>
                        <a:pt x="826866" y="993036"/>
                      </a:cubicBezTo>
                      <a:cubicBezTo>
                        <a:pt x="834824" y="985079"/>
                        <a:pt x="837718" y="974951"/>
                        <a:pt x="839165" y="964100"/>
                      </a:cubicBezTo>
                      <a:cubicBezTo>
                        <a:pt x="863761" y="773841"/>
                        <a:pt x="888357" y="583582"/>
                        <a:pt x="912953" y="393323"/>
                      </a:cubicBezTo>
                      <a:cubicBezTo>
                        <a:pt x="915123" y="376684"/>
                        <a:pt x="911506" y="362939"/>
                        <a:pt x="898485" y="352088"/>
                      </a:cubicBezTo>
                      <a:cubicBezTo>
                        <a:pt x="885463" y="340513"/>
                        <a:pt x="873165" y="326769"/>
                        <a:pt x="860144" y="314470"/>
                      </a:cubicBezTo>
                      <a:cubicBezTo>
                        <a:pt x="853633" y="308683"/>
                        <a:pt x="848569" y="296385"/>
                        <a:pt x="839888" y="299279"/>
                      </a:cubicBezTo>
                      <a:cubicBezTo>
                        <a:pt x="831930" y="302172"/>
                        <a:pt x="834101" y="315194"/>
                        <a:pt x="832654" y="323151"/>
                      </a:cubicBezTo>
                      <a:cubicBezTo>
                        <a:pt x="797206" y="535113"/>
                        <a:pt x="762482" y="747798"/>
                        <a:pt x="727035" y="959759"/>
                      </a:cubicBezTo>
                      <a:cubicBezTo>
                        <a:pt x="718354" y="1011122"/>
                        <a:pt x="710396" y="1062484"/>
                        <a:pt x="700992" y="1118911"/>
                      </a:cubicBezTo>
                      <a:close/>
                      <a:moveTo>
                        <a:pt x="1577774" y="896098"/>
                      </a:moveTo>
                      <a:cubicBezTo>
                        <a:pt x="1558242" y="740564"/>
                        <a:pt x="1539433" y="590816"/>
                        <a:pt x="1520624" y="436728"/>
                      </a:cubicBezTo>
                      <a:cubicBezTo>
                        <a:pt x="1511220" y="444686"/>
                        <a:pt x="1506156" y="449750"/>
                        <a:pt x="1501092" y="454814"/>
                      </a:cubicBezTo>
                      <a:cubicBezTo>
                        <a:pt x="1448282" y="507623"/>
                        <a:pt x="1395473" y="561156"/>
                        <a:pt x="1342663" y="613965"/>
                      </a:cubicBezTo>
                      <a:cubicBezTo>
                        <a:pt x="1323131" y="633498"/>
                        <a:pt x="1323854" y="640008"/>
                        <a:pt x="1342663" y="659541"/>
                      </a:cubicBezTo>
                      <a:cubicBezTo>
                        <a:pt x="1390409" y="708010"/>
                        <a:pt x="1437431" y="755755"/>
                        <a:pt x="1485177" y="804224"/>
                      </a:cubicBezTo>
                      <a:cubicBezTo>
                        <a:pt x="1514837" y="833884"/>
                        <a:pt x="1544497" y="862821"/>
                        <a:pt x="1577774" y="896098"/>
                      </a:cubicBezTo>
                      <a:close/>
                      <a:moveTo>
                        <a:pt x="1138659" y="828097"/>
                      </a:moveTo>
                      <a:cubicBezTo>
                        <a:pt x="1137213" y="827374"/>
                        <a:pt x="1136489" y="826650"/>
                        <a:pt x="1135042" y="825203"/>
                      </a:cubicBezTo>
                      <a:cubicBezTo>
                        <a:pt x="1132872" y="826650"/>
                        <a:pt x="1129978" y="828097"/>
                        <a:pt x="1128532" y="830267"/>
                      </a:cubicBezTo>
                      <a:cubicBezTo>
                        <a:pt x="1064147" y="893928"/>
                        <a:pt x="1001934" y="959036"/>
                        <a:pt x="936102" y="1021250"/>
                      </a:cubicBezTo>
                      <a:cubicBezTo>
                        <a:pt x="923081" y="1032824"/>
                        <a:pt x="917294" y="1048739"/>
                        <a:pt x="915847" y="1065378"/>
                      </a:cubicBezTo>
                      <a:cubicBezTo>
                        <a:pt x="912953" y="1089251"/>
                        <a:pt x="910060" y="1112400"/>
                        <a:pt x="907166" y="1136273"/>
                      </a:cubicBezTo>
                      <a:cubicBezTo>
                        <a:pt x="892697" y="1249126"/>
                        <a:pt x="877506" y="1362703"/>
                        <a:pt x="863037" y="1475556"/>
                      </a:cubicBezTo>
                      <a:cubicBezTo>
                        <a:pt x="861590" y="1488577"/>
                        <a:pt x="863761" y="1500875"/>
                        <a:pt x="875335" y="1508833"/>
                      </a:cubicBezTo>
                      <a:cubicBezTo>
                        <a:pt x="879676" y="1511727"/>
                        <a:pt x="884016" y="1516791"/>
                        <a:pt x="889804" y="1513897"/>
                      </a:cubicBezTo>
                      <a:cubicBezTo>
                        <a:pt x="894868" y="1511727"/>
                        <a:pt x="893421" y="1505216"/>
                        <a:pt x="893421" y="1500875"/>
                      </a:cubicBezTo>
                      <a:cubicBezTo>
                        <a:pt x="899208" y="1454577"/>
                        <a:pt x="902102" y="1406831"/>
                        <a:pt x="920911" y="1363426"/>
                      </a:cubicBezTo>
                      <a:cubicBezTo>
                        <a:pt x="982401" y="1222360"/>
                        <a:pt x="1037381" y="1078400"/>
                        <a:pt x="1095978" y="935886"/>
                      </a:cubicBezTo>
                      <a:cubicBezTo>
                        <a:pt x="1109723" y="901162"/>
                        <a:pt x="1124191" y="864268"/>
                        <a:pt x="1138659" y="828097"/>
                      </a:cubicBezTo>
                      <a:close/>
                      <a:moveTo>
                        <a:pt x="570053" y="3776024"/>
                      </a:moveTo>
                      <a:cubicBezTo>
                        <a:pt x="589585" y="3769514"/>
                        <a:pt x="604054" y="3761556"/>
                        <a:pt x="606224" y="3739853"/>
                      </a:cubicBezTo>
                      <a:cubicBezTo>
                        <a:pt x="610565" y="3696448"/>
                        <a:pt x="616352" y="3653767"/>
                        <a:pt x="621416" y="3610362"/>
                      </a:cubicBezTo>
                      <a:cubicBezTo>
                        <a:pt x="625756" y="3573467"/>
                        <a:pt x="631544" y="3537296"/>
                        <a:pt x="654693" y="3506190"/>
                      </a:cubicBezTo>
                      <a:cubicBezTo>
                        <a:pt x="669885" y="3485934"/>
                        <a:pt x="683630" y="3464231"/>
                        <a:pt x="697375" y="3442529"/>
                      </a:cubicBezTo>
                      <a:cubicBezTo>
                        <a:pt x="735716" y="3382485"/>
                        <a:pt x="774780" y="3322441"/>
                        <a:pt x="813121" y="3262398"/>
                      </a:cubicBezTo>
                      <a:cubicBezTo>
                        <a:pt x="817462" y="3255163"/>
                        <a:pt x="823249" y="3248653"/>
                        <a:pt x="811675" y="3242142"/>
                      </a:cubicBezTo>
                      <a:cubicBezTo>
                        <a:pt x="761035" y="3213205"/>
                        <a:pt x="711120" y="3183545"/>
                        <a:pt x="660480" y="3154609"/>
                      </a:cubicBezTo>
                      <a:cubicBezTo>
                        <a:pt x="652523" y="3149545"/>
                        <a:pt x="648182" y="3149545"/>
                        <a:pt x="646735" y="3161119"/>
                      </a:cubicBezTo>
                      <a:cubicBezTo>
                        <a:pt x="641672" y="3206694"/>
                        <a:pt x="635161" y="3251546"/>
                        <a:pt x="629373" y="3297122"/>
                      </a:cubicBezTo>
                      <a:cubicBezTo>
                        <a:pt x="615628" y="3408528"/>
                        <a:pt x="601160" y="3519935"/>
                        <a:pt x="587415" y="3631341"/>
                      </a:cubicBezTo>
                      <a:cubicBezTo>
                        <a:pt x="581628" y="3679087"/>
                        <a:pt x="575841" y="3726832"/>
                        <a:pt x="570053" y="3776024"/>
                      </a:cubicBezTo>
                      <a:close/>
                      <a:moveTo>
                        <a:pt x="1385345" y="849076"/>
                      </a:moveTo>
                      <a:cubicBezTo>
                        <a:pt x="1385345" y="849076"/>
                        <a:pt x="1386792" y="852693"/>
                        <a:pt x="1388239" y="856310"/>
                      </a:cubicBezTo>
                      <a:cubicBezTo>
                        <a:pt x="1449006" y="1006058"/>
                        <a:pt x="1509773" y="1155082"/>
                        <a:pt x="1569816" y="1304829"/>
                      </a:cubicBezTo>
                      <a:cubicBezTo>
                        <a:pt x="1587178" y="1348234"/>
                        <a:pt x="1609604" y="1390193"/>
                        <a:pt x="1616115" y="1437938"/>
                      </a:cubicBezTo>
                      <a:cubicBezTo>
                        <a:pt x="1618285" y="1456023"/>
                        <a:pt x="1619732" y="1474833"/>
                        <a:pt x="1622626" y="1492918"/>
                      </a:cubicBezTo>
                      <a:cubicBezTo>
                        <a:pt x="1623349" y="1497258"/>
                        <a:pt x="1623349" y="1507386"/>
                        <a:pt x="1630583" y="1502322"/>
                      </a:cubicBezTo>
                      <a:cubicBezTo>
                        <a:pt x="1642158" y="1494365"/>
                        <a:pt x="1653009" y="1484960"/>
                        <a:pt x="1650839" y="1467598"/>
                      </a:cubicBezTo>
                      <a:cubicBezTo>
                        <a:pt x="1635647" y="1343894"/>
                        <a:pt x="1619732" y="1220189"/>
                        <a:pt x="1605264" y="1095762"/>
                      </a:cubicBezTo>
                      <a:cubicBezTo>
                        <a:pt x="1602370" y="1068995"/>
                        <a:pt x="1591519" y="1049463"/>
                        <a:pt x="1572710" y="1030654"/>
                      </a:cubicBezTo>
                      <a:cubicBezTo>
                        <a:pt x="1532199" y="992313"/>
                        <a:pt x="1493134" y="952525"/>
                        <a:pt x="1452623" y="913460"/>
                      </a:cubicBezTo>
                      <a:cubicBezTo>
                        <a:pt x="1430920" y="891034"/>
                        <a:pt x="1407047" y="869332"/>
                        <a:pt x="1385345" y="849076"/>
                      </a:cubicBezTo>
                      <a:close/>
                      <a:moveTo>
                        <a:pt x="938273" y="877289"/>
                      </a:moveTo>
                      <a:cubicBezTo>
                        <a:pt x="944783" y="872949"/>
                        <a:pt x="946954" y="871502"/>
                        <a:pt x="948401" y="870055"/>
                      </a:cubicBezTo>
                      <a:cubicBezTo>
                        <a:pt x="1022189" y="795543"/>
                        <a:pt x="1095254" y="721031"/>
                        <a:pt x="1169766" y="647243"/>
                      </a:cubicBezTo>
                      <a:cubicBezTo>
                        <a:pt x="1179171" y="637838"/>
                        <a:pt x="1176277" y="632051"/>
                        <a:pt x="1168320" y="624093"/>
                      </a:cubicBezTo>
                      <a:cubicBezTo>
                        <a:pt x="1114787" y="570560"/>
                        <a:pt x="1061254" y="517027"/>
                        <a:pt x="1008444" y="463494"/>
                      </a:cubicBezTo>
                      <a:cubicBezTo>
                        <a:pt x="1004827" y="459877"/>
                        <a:pt x="1002657" y="454090"/>
                        <a:pt x="994699" y="456260"/>
                      </a:cubicBezTo>
                      <a:cubicBezTo>
                        <a:pt x="975167" y="594433"/>
                        <a:pt x="957082" y="733329"/>
                        <a:pt x="938273" y="877289"/>
                      </a:cubicBezTo>
                      <a:close/>
                      <a:moveTo>
                        <a:pt x="619246" y="2677876"/>
                      </a:moveTo>
                      <a:cubicBezTo>
                        <a:pt x="619246" y="2675706"/>
                        <a:pt x="621416" y="2670642"/>
                        <a:pt x="617075" y="2669919"/>
                      </a:cubicBezTo>
                      <a:cubicBezTo>
                        <a:pt x="610565" y="2668472"/>
                        <a:pt x="607671" y="2674259"/>
                        <a:pt x="604054" y="2677876"/>
                      </a:cubicBezTo>
                      <a:cubicBezTo>
                        <a:pt x="542563" y="2740090"/>
                        <a:pt x="481073" y="2802304"/>
                        <a:pt x="420306" y="2864518"/>
                      </a:cubicBezTo>
                      <a:cubicBezTo>
                        <a:pt x="418135" y="2866688"/>
                        <a:pt x="415965" y="2868859"/>
                        <a:pt x="414518" y="2871029"/>
                      </a:cubicBezTo>
                      <a:cubicBezTo>
                        <a:pt x="404390" y="2885497"/>
                        <a:pt x="405837" y="2892731"/>
                        <a:pt x="421029" y="2901412"/>
                      </a:cubicBezTo>
                      <a:cubicBezTo>
                        <a:pt x="469498" y="2929626"/>
                        <a:pt x="517967" y="2957115"/>
                        <a:pt x="565713" y="2986052"/>
                      </a:cubicBezTo>
                      <a:cubicBezTo>
                        <a:pt x="576564" y="2992563"/>
                        <a:pt x="580181" y="2992563"/>
                        <a:pt x="582351" y="2978095"/>
                      </a:cubicBezTo>
                      <a:cubicBezTo>
                        <a:pt x="593926" y="2878263"/>
                        <a:pt x="606947" y="2778431"/>
                        <a:pt x="619246" y="2677876"/>
                      </a:cubicBezTo>
                      <a:close/>
                      <a:moveTo>
                        <a:pt x="1900418" y="2686557"/>
                      </a:moveTo>
                      <a:cubicBezTo>
                        <a:pt x="1897525" y="2689451"/>
                        <a:pt x="1898248" y="2692345"/>
                        <a:pt x="1898971" y="2695238"/>
                      </a:cubicBezTo>
                      <a:cubicBezTo>
                        <a:pt x="1910546" y="2785666"/>
                        <a:pt x="1922121" y="2876816"/>
                        <a:pt x="1933696" y="2967967"/>
                      </a:cubicBezTo>
                      <a:cubicBezTo>
                        <a:pt x="1935866" y="2983159"/>
                        <a:pt x="1941653" y="2982435"/>
                        <a:pt x="1952504" y="2975924"/>
                      </a:cubicBezTo>
                      <a:cubicBezTo>
                        <a:pt x="1997356" y="2949158"/>
                        <a:pt x="2042932" y="2923115"/>
                        <a:pt x="2088507" y="2897072"/>
                      </a:cubicBezTo>
                      <a:cubicBezTo>
                        <a:pt x="2100805" y="2890561"/>
                        <a:pt x="2102252" y="2885497"/>
                        <a:pt x="2091400" y="2875369"/>
                      </a:cubicBezTo>
                      <a:cubicBezTo>
                        <a:pt x="2032080" y="2816049"/>
                        <a:pt x="1973483" y="2756005"/>
                        <a:pt x="1914887" y="2696685"/>
                      </a:cubicBezTo>
                      <a:cubicBezTo>
                        <a:pt x="1909823" y="2692345"/>
                        <a:pt x="1906929" y="2686557"/>
                        <a:pt x="1900418" y="2686557"/>
                      </a:cubicBezTo>
                      <a:close/>
                      <a:moveTo>
                        <a:pt x="813121" y="1156529"/>
                      </a:moveTo>
                      <a:cubicBezTo>
                        <a:pt x="811675" y="1155805"/>
                        <a:pt x="810228" y="1155805"/>
                        <a:pt x="808781" y="1155082"/>
                      </a:cubicBezTo>
                      <a:cubicBezTo>
                        <a:pt x="766099" y="1197040"/>
                        <a:pt x="722694" y="1238998"/>
                        <a:pt x="680013" y="1280957"/>
                      </a:cubicBezTo>
                      <a:cubicBezTo>
                        <a:pt x="668438" y="1292531"/>
                        <a:pt x="669885" y="1304106"/>
                        <a:pt x="680736" y="1314957"/>
                      </a:cubicBezTo>
                      <a:cubicBezTo>
                        <a:pt x="708949" y="1343170"/>
                        <a:pt x="737163" y="1371384"/>
                        <a:pt x="764653" y="1399597"/>
                      </a:cubicBezTo>
                      <a:cubicBezTo>
                        <a:pt x="768270" y="1403214"/>
                        <a:pt x="771163" y="1408278"/>
                        <a:pt x="775504" y="1407555"/>
                      </a:cubicBezTo>
                      <a:cubicBezTo>
                        <a:pt x="782015" y="1406108"/>
                        <a:pt x="781291" y="1398874"/>
                        <a:pt x="782015" y="1394533"/>
                      </a:cubicBezTo>
                      <a:cubicBezTo>
                        <a:pt x="788525" y="1352575"/>
                        <a:pt x="795036" y="1309893"/>
                        <a:pt x="800823" y="1267935"/>
                      </a:cubicBezTo>
                      <a:cubicBezTo>
                        <a:pt x="806611" y="1231041"/>
                        <a:pt x="809504" y="1193423"/>
                        <a:pt x="813121" y="1156529"/>
                      </a:cubicBezTo>
                      <a:close/>
                      <a:moveTo>
                        <a:pt x="1732585" y="1400321"/>
                      </a:moveTo>
                      <a:cubicBezTo>
                        <a:pt x="1765863" y="1364873"/>
                        <a:pt x="1795523" y="1333766"/>
                        <a:pt x="1825183" y="1302659"/>
                      </a:cubicBezTo>
                      <a:cubicBezTo>
                        <a:pt x="1833141" y="1294701"/>
                        <a:pt x="1828077" y="1289637"/>
                        <a:pt x="1822289" y="1283850"/>
                      </a:cubicBezTo>
                      <a:cubicBezTo>
                        <a:pt x="1788289" y="1249849"/>
                        <a:pt x="1754288" y="1215849"/>
                        <a:pt x="1720287" y="1181848"/>
                      </a:cubicBezTo>
                      <a:cubicBezTo>
                        <a:pt x="1716670" y="1178231"/>
                        <a:pt x="1713053" y="1170997"/>
                        <a:pt x="1707989" y="1173167"/>
                      </a:cubicBezTo>
                      <a:cubicBezTo>
                        <a:pt x="1701478" y="1176061"/>
                        <a:pt x="1704372" y="1183295"/>
                        <a:pt x="1705095" y="1189083"/>
                      </a:cubicBezTo>
                      <a:cubicBezTo>
                        <a:pt x="1709436" y="1228147"/>
                        <a:pt x="1714500" y="1267212"/>
                        <a:pt x="1719564" y="1305553"/>
                      </a:cubicBezTo>
                      <a:cubicBezTo>
                        <a:pt x="1723181" y="1335213"/>
                        <a:pt x="1727521" y="1364873"/>
                        <a:pt x="1732585" y="140032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="" xmlns:a16="http://schemas.microsoft.com/office/drawing/2014/main" id="{0CC3E4C9-6E58-4ED8-AE89-F82AAA74D80A}"/>
                    </a:ext>
                  </a:extLst>
                </p:cNvPr>
                <p:cNvSpPr/>
                <p:nvPr/>
              </p:nvSpPr>
              <p:spPr>
                <a:xfrm>
                  <a:off x="3012048" y="2409811"/>
                  <a:ext cx="161386" cy="289692"/>
                </a:xfrm>
                <a:custGeom>
                  <a:avLst/>
                  <a:gdLst>
                    <a:gd name="connsiteX0" fmla="*/ 1721 w 190399"/>
                    <a:gd name="connsiteY0" fmla="*/ 0 h 341772"/>
                    <a:gd name="connsiteX1" fmla="*/ 14743 w 190399"/>
                    <a:gd name="connsiteY1" fmla="*/ 15192 h 341772"/>
                    <a:gd name="connsiteX2" fmla="*/ 181129 w 190399"/>
                    <a:gd name="connsiteY2" fmla="*/ 308176 h 341772"/>
                    <a:gd name="connsiteX3" fmla="*/ 184746 w 190399"/>
                    <a:gd name="connsiteY3" fmla="*/ 337836 h 341772"/>
                    <a:gd name="connsiteX4" fmla="*/ 140617 w 190399"/>
                    <a:gd name="connsiteY4" fmla="*/ 324815 h 341772"/>
                    <a:gd name="connsiteX5" fmla="*/ 61765 w 190399"/>
                    <a:gd name="connsiteY5" fmla="*/ 146854 h 341772"/>
                    <a:gd name="connsiteX6" fmla="*/ 3891 w 190399"/>
                    <a:gd name="connsiteY6" fmla="*/ 16639 h 341772"/>
                    <a:gd name="connsiteX7" fmla="*/ 1721 w 190399"/>
                    <a:gd name="connsiteY7" fmla="*/ 0 h 34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399" h="341772">
                      <a:moveTo>
                        <a:pt x="1721" y="0"/>
                      </a:moveTo>
                      <a:cubicBezTo>
                        <a:pt x="9679" y="2170"/>
                        <a:pt x="11849" y="9405"/>
                        <a:pt x="14743" y="15192"/>
                      </a:cubicBezTo>
                      <a:cubicBezTo>
                        <a:pt x="70446" y="112853"/>
                        <a:pt x="126149" y="210515"/>
                        <a:pt x="181129" y="308176"/>
                      </a:cubicBezTo>
                      <a:cubicBezTo>
                        <a:pt x="186193" y="316857"/>
                        <a:pt x="197044" y="327708"/>
                        <a:pt x="184746" y="337836"/>
                      </a:cubicBezTo>
                      <a:cubicBezTo>
                        <a:pt x="173894" y="347241"/>
                        <a:pt x="147851" y="338560"/>
                        <a:pt x="140617" y="324815"/>
                      </a:cubicBezTo>
                      <a:cubicBezTo>
                        <a:pt x="110957" y="266941"/>
                        <a:pt x="88531" y="206174"/>
                        <a:pt x="61765" y="146854"/>
                      </a:cubicBezTo>
                      <a:cubicBezTo>
                        <a:pt x="42232" y="103449"/>
                        <a:pt x="23424" y="60044"/>
                        <a:pt x="3891" y="16639"/>
                      </a:cubicBezTo>
                      <a:cubicBezTo>
                        <a:pt x="2445" y="12298"/>
                        <a:pt x="-2619" y="7234"/>
                        <a:pt x="1721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="" xmlns:a16="http://schemas.microsoft.com/office/drawing/2014/main" id="{19938ED3-C425-4A4C-AC68-F166D7FD9B7C}"/>
                    </a:ext>
                  </a:extLst>
                </p:cNvPr>
                <p:cNvSpPr/>
                <p:nvPr/>
              </p:nvSpPr>
              <p:spPr>
                <a:xfrm>
                  <a:off x="2406501" y="2445216"/>
                  <a:ext cx="99104" cy="253721"/>
                </a:xfrm>
                <a:custGeom>
                  <a:avLst/>
                  <a:gdLst>
                    <a:gd name="connsiteX0" fmla="*/ 20202 w 116920"/>
                    <a:gd name="connsiteY0" fmla="*/ 298960 h 299334"/>
                    <a:gd name="connsiteX1" fmla="*/ 3564 w 116920"/>
                    <a:gd name="connsiteY1" fmla="*/ 278704 h 299334"/>
                    <a:gd name="connsiteX2" fmla="*/ 104842 w 116920"/>
                    <a:gd name="connsiteY2" fmla="*/ 10316 h 299334"/>
                    <a:gd name="connsiteX3" fmla="*/ 112800 w 116920"/>
                    <a:gd name="connsiteY3" fmla="*/ 188 h 299334"/>
                    <a:gd name="connsiteX4" fmla="*/ 114970 w 116920"/>
                    <a:gd name="connsiteY4" fmla="*/ 13933 h 299334"/>
                    <a:gd name="connsiteX5" fmla="*/ 43352 w 116920"/>
                    <a:gd name="connsiteY5" fmla="*/ 282321 h 299334"/>
                    <a:gd name="connsiteX6" fmla="*/ 20202 w 116920"/>
                    <a:gd name="connsiteY6" fmla="*/ 298960 h 29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920" h="299334">
                      <a:moveTo>
                        <a:pt x="20202" y="298960"/>
                      </a:moveTo>
                      <a:cubicBezTo>
                        <a:pt x="-2223" y="298960"/>
                        <a:pt x="-2947" y="298236"/>
                        <a:pt x="3564" y="278704"/>
                      </a:cubicBezTo>
                      <a:cubicBezTo>
                        <a:pt x="34671" y="188277"/>
                        <a:pt x="72289" y="100020"/>
                        <a:pt x="104842" y="10316"/>
                      </a:cubicBezTo>
                      <a:cubicBezTo>
                        <a:pt x="106289" y="5975"/>
                        <a:pt x="107013" y="-1259"/>
                        <a:pt x="112800" y="188"/>
                      </a:cubicBezTo>
                      <a:cubicBezTo>
                        <a:pt x="120034" y="2358"/>
                        <a:pt x="115694" y="9593"/>
                        <a:pt x="114970" y="13933"/>
                      </a:cubicBezTo>
                      <a:cubicBezTo>
                        <a:pt x="91097" y="103637"/>
                        <a:pt x="66501" y="192617"/>
                        <a:pt x="43352" y="282321"/>
                      </a:cubicBezTo>
                      <a:cubicBezTo>
                        <a:pt x="39011" y="298236"/>
                        <a:pt x="30330" y="300407"/>
                        <a:pt x="20202" y="29896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="" xmlns:a16="http://schemas.microsoft.com/office/drawing/2014/main" id="{6B1E536A-39DF-4E0F-B982-03A51AD7064F}"/>
                    </a:ext>
                  </a:extLst>
                </p:cNvPr>
                <p:cNvSpPr/>
                <p:nvPr/>
              </p:nvSpPr>
              <p:spPr>
                <a:xfrm>
                  <a:off x="2845414" y="2471615"/>
                  <a:ext cx="65054" cy="226591"/>
                </a:xfrm>
                <a:custGeom>
                  <a:avLst/>
                  <a:gdLst>
                    <a:gd name="connsiteX0" fmla="*/ 60140 w 76749"/>
                    <a:gd name="connsiteY0" fmla="*/ 267091 h 267327"/>
                    <a:gd name="connsiteX1" fmla="*/ 39884 w 76749"/>
                    <a:gd name="connsiteY1" fmla="*/ 250452 h 267327"/>
                    <a:gd name="connsiteX2" fmla="*/ 1543 w 76749"/>
                    <a:gd name="connsiteY2" fmla="*/ 15341 h 267327"/>
                    <a:gd name="connsiteX3" fmla="*/ 4437 w 76749"/>
                    <a:gd name="connsiteY3" fmla="*/ 150 h 267327"/>
                    <a:gd name="connsiteX4" fmla="*/ 13118 w 76749"/>
                    <a:gd name="connsiteY4" fmla="*/ 13171 h 267327"/>
                    <a:gd name="connsiteX5" fmla="*/ 75332 w 76749"/>
                    <a:gd name="connsiteY5" fmla="*/ 249005 h 267327"/>
                    <a:gd name="connsiteX6" fmla="*/ 60140 w 76749"/>
                    <a:gd name="connsiteY6" fmla="*/ 267091 h 26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749" h="267327">
                      <a:moveTo>
                        <a:pt x="60140" y="267091"/>
                      </a:moveTo>
                      <a:cubicBezTo>
                        <a:pt x="47842" y="268538"/>
                        <a:pt x="42055" y="262750"/>
                        <a:pt x="39884" y="250452"/>
                      </a:cubicBezTo>
                      <a:cubicBezTo>
                        <a:pt x="27586" y="172323"/>
                        <a:pt x="14565" y="93470"/>
                        <a:pt x="1543" y="15341"/>
                      </a:cubicBezTo>
                      <a:cubicBezTo>
                        <a:pt x="820" y="10277"/>
                        <a:pt x="-2797" y="1596"/>
                        <a:pt x="4437" y="150"/>
                      </a:cubicBezTo>
                      <a:cubicBezTo>
                        <a:pt x="11671" y="-1297"/>
                        <a:pt x="11671" y="8107"/>
                        <a:pt x="13118" y="13171"/>
                      </a:cubicBezTo>
                      <a:cubicBezTo>
                        <a:pt x="34097" y="92024"/>
                        <a:pt x="54353" y="170153"/>
                        <a:pt x="75332" y="249005"/>
                      </a:cubicBezTo>
                      <a:cubicBezTo>
                        <a:pt x="79672" y="263474"/>
                        <a:pt x="73885" y="268538"/>
                        <a:pt x="60140" y="26709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="" xmlns:a16="http://schemas.microsoft.com/office/drawing/2014/main" id="{49514DC8-9A36-4BAB-8555-AD7CDEE7B8E3}"/>
                    </a:ext>
                  </a:extLst>
                </p:cNvPr>
                <p:cNvSpPr/>
                <p:nvPr/>
              </p:nvSpPr>
              <p:spPr>
                <a:xfrm>
                  <a:off x="2648953" y="2484006"/>
                  <a:ext cx="28550" cy="215227"/>
                </a:xfrm>
                <a:custGeom>
                  <a:avLst/>
                  <a:gdLst>
                    <a:gd name="connsiteX0" fmla="*/ 27871 w 33682"/>
                    <a:gd name="connsiteY0" fmla="*/ 0 h 253919"/>
                    <a:gd name="connsiteX1" fmla="*/ 33659 w 33682"/>
                    <a:gd name="connsiteY1" fmla="*/ 14468 h 253919"/>
                    <a:gd name="connsiteX2" fmla="*/ 33659 w 33682"/>
                    <a:gd name="connsiteY2" fmla="*/ 235111 h 253919"/>
                    <a:gd name="connsiteX3" fmla="*/ 18467 w 33682"/>
                    <a:gd name="connsiteY3" fmla="*/ 253920 h 253919"/>
                    <a:gd name="connsiteX4" fmla="*/ 381 w 33682"/>
                    <a:gd name="connsiteY4" fmla="*/ 235834 h 253919"/>
                    <a:gd name="connsiteX5" fmla="*/ 20637 w 33682"/>
                    <a:gd name="connsiteY5" fmla="*/ 69448 h 253919"/>
                    <a:gd name="connsiteX6" fmla="*/ 27871 w 33682"/>
                    <a:gd name="connsiteY6" fmla="*/ 0 h 25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82" h="253919">
                      <a:moveTo>
                        <a:pt x="27871" y="0"/>
                      </a:moveTo>
                      <a:cubicBezTo>
                        <a:pt x="34382" y="5787"/>
                        <a:pt x="33659" y="10128"/>
                        <a:pt x="33659" y="14468"/>
                      </a:cubicBezTo>
                      <a:cubicBezTo>
                        <a:pt x="33659" y="88257"/>
                        <a:pt x="33659" y="162046"/>
                        <a:pt x="33659" y="235111"/>
                      </a:cubicBezTo>
                      <a:cubicBezTo>
                        <a:pt x="33659" y="245962"/>
                        <a:pt x="31488" y="253196"/>
                        <a:pt x="18467" y="253920"/>
                      </a:cubicBezTo>
                      <a:cubicBezTo>
                        <a:pt x="5445" y="253920"/>
                        <a:pt x="-1789" y="251026"/>
                        <a:pt x="381" y="235834"/>
                      </a:cubicBezTo>
                      <a:cubicBezTo>
                        <a:pt x="7616" y="180854"/>
                        <a:pt x="13403" y="125151"/>
                        <a:pt x="20637" y="69448"/>
                      </a:cubicBezTo>
                      <a:cubicBezTo>
                        <a:pt x="22084" y="47022"/>
                        <a:pt x="24254" y="24596"/>
                        <a:pt x="27871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="" xmlns:a16="http://schemas.microsoft.com/office/drawing/2014/main" id="{535CC482-7D06-4595-9F4B-EB5018D4E429}"/>
                    </a:ext>
                  </a:extLst>
                </p:cNvPr>
                <p:cNvSpPr/>
                <p:nvPr/>
              </p:nvSpPr>
              <p:spPr>
                <a:xfrm>
                  <a:off x="2252547" y="2393824"/>
                  <a:ext cx="78590" cy="127896"/>
                </a:xfrm>
                <a:custGeom>
                  <a:avLst/>
                  <a:gdLst>
                    <a:gd name="connsiteX0" fmla="*/ 0 w 92719"/>
                    <a:gd name="connsiteY0" fmla="*/ 134607 h 150889"/>
                    <a:gd name="connsiteX1" fmla="*/ 10851 w 92719"/>
                    <a:gd name="connsiteY1" fmla="*/ 99160 h 150889"/>
                    <a:gd name="connsiteX2" fmla="*/ 73789 w 92719"/>
                    <a:gd name="connsiteY2" fmla="*/ 10903 h 150889"/>
                    <a:gd name="connsiteX3" fmla="*/ 78129 w 92719"/>
                    <a:gd name="connsiteY3" fmla="*/ 5115 h 150889"/>
                    <a:gd name="connsiteX4" fmla="*/ 90427 w 92719"/>
                    <a:gd name="connsiteY4" fmla="*/ 1498 h 150889"/>
                    <a:gd name="connsiteX5" fmla="*/ 90427 w 92719"/>
                    <a:gd name="connsiteY5" fmla="*/ 12350 h 150889"/>
                    <a:gd name="connsiteX6" fmla="*/ 58597 w 92719"/>
                    <a:gd name="connsiteY6" fmla="*/ 70223 h 150889"/>
                    <a:gd name="connsiteX7" fmla="*/ 18809 w 92719"/>
                    <a:gd name="connsiteY7" fmla="*/ 139671 h 150889"/>
                    <a:gd name="connsiteX8" fmla="*/ 7234 w 92719"/>
                    <a:gd name="connsiteY8" fmla="*/ 150522 h 150889"/>
                    <a:gd name="connsiteX9" fmla="*/ 0 w 92719"/>
                    <a:gd name="connsiteY9" fmla="*/ 134607 h 15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719" h="150889">
                      <a:moveTo>
                        <a:pt x="0" y="134607"/>
                      </a:moveTo>
                      <a:cubicBezTo>
                        <a:pt x="723" y="121586"/>
                        <a:pt x="3617" y="110011"/>
                        <a:pt x="10851" y="99160"/>
                      </a:cubicBezTo>
                      <a:cubicBezTo>
                        <a:pt x="31830" y="69499"/>
                        <a:pt x="52810" y="39839"/>
                        <a:pt x="73789" y="10903"/>
                      </a:cubicBezTo>
                      <a:cubicBezTo>
                        <a:pt x="75235" y="8732"/>
                        <a:pt x="76682" y="7286"/>
                        <a:pt x="78129" y="5115"/>
                      </a:cubicBezTo>
                      <a:cubicBezTo>
                        <a:pt x="81746" y="1498"/>
                        <a:pt x="85363" y="-2119"/>
                        <a:pt x="90427" y="1498"/>
                      </a:cubicBezTo>
                      <a:cubicBezTo>
                        <a:pt x="94768" y="5115"/>
                        <a:pt x="91874" y="9456"/>
                        <a:pt x="90427" y="12350"/>
                      </a:cubicBezTo>
                      <a:cubicBezTo>
                        <a:pt x="79576" y="31882"/>
                        <a:pt x="68725" y="50691"/>
                        <a:pt x="58597" y="70223"/>
                      </a:cubicBezTo>
                      <a:cubicBezTo>
                        <a:pt x="45575" y="93372"/>
                        <a:pt x="32554" y="117245"/>
                        <a:pt x="18809" y="139671"/>
                      </a:cubicBezTo>
                      <a:cubicBezTo>
                        <a:pt x="15915" y="144735"/>
                        <a:pt x="13745" y="152693"/>
                        <a:pt x="7234" y="150522"/>
                      </a:cubicBezTo>
                      <a:cubicBezTo>
                        <a:pt x="-723" y="149075"/>
                        <a:pt x="723" y="140395"/>
                        <a:pt x="0" y="134607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AD4F76A0-C2B2-4913-90D8-ED6C124AEC9B}"/>
                  </a:ext>
                </a:extLst>
              </p:cNvPr>
              <p:cNvGrpSpPr/>
              <p:nvPr/>
            </p:nvGrpSpPr>
            <p:grpSpPr>
              <a:xfrm>
                <a:off x="1537576" y="623273"/>
                <a:ext cx="2357813" cy="2369570"/>
                <a:chOff x="1537576" y="623273"/>
                <a:chExt cx="2357813" cy="2369570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28" name="Freeform: Shape 27">
                  <a:extLst>
                    <a:ext uri="{FF2B5EF4-FFF2-40B4-BE49-F238E27FC236}">
                      <a16:creationId xmlns="" xmlns:a16="http://schemas.microsoft.com/office/drawing/2014/main" id="{ADA4954D-837E-4D1E-AA24-BB66373129B2}"/>
                    </a:ext>
                  </a:extLst>
                </p:cNvPr>
                <p:cNvSpPr/>
                <p:nvPr/>
              </p:nvSpPr>
              <p:spPr>
                <a:xfrm>
                  <a:off x="1537576" y="1491648"/>
                  <a:ext cx="965870" cy="285263"/>
                </a:xfrm>
                <a:custGeom>
                  <a:avLst/>
                  <a:gdLst>
                    <a:gd name="connsiteX0" fmla="*/ 723 w 1139510"/>
                    <a:gd name="connsiteY0" fmla="*/ 205720 h 336546"/>
                    <a:gd name="connsiteX1" fmla="*/ 34724 w 1139510"/>
                    <a:gd name="connsiteY1" fmla="*/ 78398 h 336546"/>
                    <a:gd name="connsiteX2" fmla="*/ 48469 w 1139510"/>
                    <a:gd name="connsiteY2" fmla="*/ 24866 h 336546"/>
                    <a:gd name="connsiteX3" fmla="*/ 85363 w 1139510"/>
                    <a:gd name="connsiteY3" fmla="*/ 3886 h 336546"/>
                    <a:gd name="connsiteX4" fmla="*/ 227877 w 1139510"/>
                    <a:gd name="connsiteY4" fmla="*/ 42951 h 336546"/>
                    <a:gd name="connsiteX5" fmla="*/ 842782 w 1139510"/>
                    <a:gd name="connsiteY5" fmla="*/ 209337 h 336546"/>
                    <a:gd name="connsiteX6" fmla="*/ 1123468 w 1139510"/>
                    <a:gd name="connsiteY6" fmla="*/ 296871 h 336546"/>
                    <a:gd name="connsiteX7" fmla="*/ 1138659 w 1139510"/>
                    <a:gd name="connsiteY7" fmla="*/ 322914 h 336546"/>
                    <a:gd name="connsiteX8" fmla="*/ 1114787 w 1139510"/>
                    <a:gd name="connsiteY8" fmla="*/ 335935 h 336546"/>
                    <a:gd name="connsiteX9" fmla="*/ 722694 w 1139510"/>
                    <a:gd name="connsiteY9" fmla="*/ 294700 h 336546"/>
                    <a:gd name="connsiteX10" fmla="*/ 340006 w 1139510"/>
                    <a:gd name="connsiteY10" fmla="*/ 253465 h 336546"/>
                    <a:gd name="connsiteX11" fmla="*/ 24596 w 1139510"/>
                    <a:gd name="connsiteY11" fmla="*/ 220188 h 336546"/>
                    <a:gd name="connsiteX12" fmla="*/ 0 w 1139510"/>
                    <a:gd name="connsiteY12" fmla="*/ 219465 h 336546"/>
                    <a:gd name="connsiteX13" fmla="*/ 723 w 1139510"/>
                    <a:gd name="connsiteY13" fmla="*/ 205720 h 336546"/>
                    <a:gd name="connsiteX14" fmla="*/ 1061977 w 1139510"/>
                    <a:gd name="connsiteY14" fmla="*/ 288913 h 336546"/>
                    <a:gd name="connsiteX15" fmla="*/ 988912 w 1139510"/>
                    <a:gd name="connsiteY15" fmla="*/ 261423 h 336546"/>
                    <a:gd name="connsiteX16" fmla="*/ 551244 w 1139510"/>
                    <a:gd name="connsiteY16" fmla="*/ 142783 h 336546"/>
                    <a:gd name="connsiteX17" fmla="*/ 75959 w 1139510"/>
                    <a:gd name="connsiteY17" fmla="*/ 14014 h 336546"/>
                    <a:gd name="connsiteX18" fmla="*/ 62214 w 1139510"/>
                    <a:gd name="connsiteY18" fmla="*/ 21248 h 336546"/>
                    <a:gd name="connsiteX19" fmla="*/ 21703 w 1139510"/>
                    <a:gd name="connsiteY19" fmla="*/ 180400 h 336546"/>
                    <a:gd name="connsiteX20" fmla="*/ 22426 w 1139510"/>
                    <a:gd name="connsiteY20" fmla="*/ 194145 h 336546"/>
                    <a:gd name="connsiteX21" fmla="*/ 25320 w 1139510"/>
                    <a:gd name="connsiteY21" fmla="*/ 185464 h 336546"/>
                    <a:gd name="connsiteX22" fmla="*/ 61491 w 1139510"/>
                    <a:gd name="connsiteY22" fmla="*/ 41504 h 336546"/>
                    <a:gd name="connsiteX23" fmla="*/ 92597 w 1139510"/>
                    <a:gd name="connsiteY23" fmla="*/ 23419 h 336546"/>
                    <a:gd name="connsiteX24" fmla="*/ 384858 w 1139510"/>
                    <a:gd name="connsiteY24" fmla="*/ 104442 h 336546"/>
                    <a:gd name="connsiteX25" fmla="*/ 872442 w 1139510"/>
                    <a:gd name="connsiteY25" fmla="*/ 236104 h 336546"/>
                    <a:gd name="connsiteX26" fmla="*/ 1061977 w 1139510"/>
                    <a:gd name="connsiteY26" fmla="*/ 288913 h 33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9510" h="336546">
                      <a:moveTo>
                        <a:pt x="723" y="205720"/>
                      </a:moveTo>
                      <a:cubicBezTo>
                        <a:pt x="14468" y="163762"/>
                        <a:pt x="23873" y="121080"/>
                        <a:pt x="34724" y="78398"/>
                      </a:cubicBezTo>
                      <a:cubicBezTo>
                        <a:pt x="39788" y="60313"/>
                        <a:pt x="44128" y="42951"/>
                        <a:pt x="48469" y="24866"/>
                      </a:cubicBezTo>
                      <a:cubicBezTo>
                        <a:pt x="55703" y="-2624"/>
                        <a:pt x="57873" y="-3348"/>
                        <a:pt x="85363" y="3886"/>
                      </a:cubicBezTo>
                      <a:cubicBezTo>
                        <a:pt x="133109" y="16908"/>
                        <a:pt x="180854" y="29929"/>
                        <a:pt x="227877" y="42951"/>
                      </a:cubicBezTo>
                      <a:cubicBezTo>
                        <a:pt x="432604" y="98654"/>
                        <a:pt x="638054" y="153634"/>
                        <a:pt x="842782" y="209337"/>
                      </a:cubicBezTo>
                      <a:cubicBezTo>
                        <a:pt x="937549" y="235380"/>
                        <a:pt x="1033040" y="257806"/>
                        <a:pt x="1123468" y="296871"/>
                      </a:cubicBezTo>
                      <a:cubicBezTo>
                        <a:pt x="1137213" y="302658"/>
                        <a:pt x="1141553" y="308445"/>
                        <a:pt x="1138659" y="322914"/>
                      </a:cubicBezTo>
                      <a:cubicBezTo>
                        <a:pt x="1135042" y="337382"/>
                        <a:pt x="1127085" y="337382"/>
                        <a:pt x="1114787" y="335935"/>
                      </a:cubicBezTo>
                      <a:cubicBezTo>
                        <a:pt x="983848" y="322190"/>
                        <a:pt x="853633" y="308445"/>
                        <a:pt x="722694" y="294700"/>
                      </a:cubicBezTo>
                      <a:cubicBezTo>
                        <a:pt x="595373" y="280955"/>
                        <a:pt x="467328" y="267211"/>
                        <a:pt x="340006" y="253465"/>
                      </a:cubicBezTo>
                      <a:cubicBezTo>
                        <a:pt x="235111" y="242614"/>
                        <a:pt x="129492" y="231040"/>
                        <a:pt x="24596" y="220188"/>
                      </a:cubicBezTo>
                      <a:cubicBezTo>
                        <a:pt x="16639" y="219465"/>
                        <a:pt x="7958" y="219465"/>
                        <a:pt x="0" y="219465"/>
                      </a:cubicBezTo>
                      <a:cubicBezTo>
                        <a:pt x="723" y="215124"/>
                        <a:pt x="723" y="210060"/>
                        <a:pt x="723" y="205720"/>
                      </a:cubicBezTo>
                      <a:close/>
                      <a:moveTo>
                        <a:pt x="1061977" y="288913"/>
                      </a:moveTo>
                      <a:cubicBezTo>
                        <a:pt x="1038828" y="276615"/>
                        <a:pt x="1013508" y="267934"/>
                        <a:pt x="988912" y="261423"/>
                      </a:cubicBezTo>
                      <a:cubicBezTo>
                        <a:pt x="842782" y="221635"/>
                        <a:pt x="697375" y="181847"/>
                        <a:pt x="551244" y="142783"/>
                      </a:cubicBezTo>
                      <a:cubicBezTo>
                        <a:pt x="392816" y="100101"/>
                        <a:pt x="234387" y="57419"/>
                        <a:pt x="75959" y="14014"/>
                      </a:cubicBezTo>
                      <a:cubicBezTo>
                        <a:pt x="68001" y="11844"/>
                        <a:pt x="64384" y="12567"/>
                        <a:pt x="62214" y="21248"/>
                      </a:cubicBezTo>
                      <a:cubicBezTo>
                        <a:pt x="49192" y="74058"/>
                        <a:pt x="35447" y="127591"/>
                        <a:pt x="21703" y="180400"/>
                      </a:cubicBezTo>
                      <a:cubicBezTo>
                        <a:pt x="20979" y="184741"/>
                        <a:pt x="17362" y="189081"/>
                        <a:pt x="22426" y="194145"/>
                      </a:cubicBezTo>
                      <a:cubicBezTo>
                        <a:pt x="23873" y="190528"/>
                        <a:pt x="24596" y="188358"/>
                        <a:pt x="25320" y="185464"/>
                      </a:cubicBezTo>
                      <a:cubicBezTo>
                        <a:pt x="37618" y="137719"/>
                        <a:pt x="49192" y="89973"/>
                        <a:pt x="61491" y="41504"/>
                      </a:cubicBezTo>
                      <a:cubicBezTo>
                        <a:pt x="67278" y="19078"/>
                        <a:pt x="70895" y="17631"/>
                        <a:pt x="92597" y="23419"/>
                      </a:cubicBezTo>
                      <a:cubicBezTo>
                        <a:pt x="190259" y="50185"/>
                        <a:pt x="287197" y="77675"/>
                        <a:pt x="384858" y="104442"/>
                      </a:cubicBezTo>
                      <a:cubicBezTo>
                        <a:pt x="547627" y="148570"/>
                        <a:pt x="710396" y="191975"/>
                        <a:pt x="872442" y="236104"/>
                      </a:cubicBezTo>
                      <a:cubicBezTo>
                        <a:pt x="936826" y="253465"/>
                        <a:pt x="999763" y="268657"/>
                        <a:pt x="1061977" y="288913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="" xmlns:a16="http://schemas.microsoft.com/office/drawing/2014/main" id="{546073DC-52F0-4B61-827E-C00CEAF127C0}"/>
                    </a:ext>
                  </a:extLst>
                </p:cNvPr>
                <p:cNvSpPr/>
                <p:nvPr/>
              </p:nvSpPr>
              <p:spPr>
                <a:xfrm>
                  <a:off x="2748447" y="623273"/>
                  <a:ext cx="279997" cy="973295"/>
                </a:xfrm>
                <a:custGeom>
                  <a:avLst/>
                  <a:gdLst>
                    <a:gd name="connsiteX0" fmla="*/ 195 w 330334"/>
                    <a:gd name="connsiteY0" fmla="*/ 1123865 h 1148269"/>
                    <a:gd name="connsiteX1" fmla="*/ 19727 w 330334"/>
                    <a:gd name="connsiteY1" fmla="*/ 916244 h 1148269"/>
                    <a:gd name="connsiteX2" fmla="*/ 43600 w 330334"/>
                    <a:gd name="connsiteY2" fmla="*/ 673175 h 1148269"/>
                    <a:gd name="connsiteX3" fmla="*/ 73260 w 330334"/>
                    <a:gd name="connsiteY3" fmla="*/ 382361 h 1148269"/>
                    <a:gd name="connsiteX4" fmla="*/ 103643 w 330334"/>
                    <a:gd name="connsiteY4" fmla="*/ 96611 h 1148269"/>
                    <a:gd name="connsiteX5" fmla="*/ 112324 w 330334"/>
                    <a:gd name="connsiteY5" fmla="*/ 20652 h 1148269"/>
                    <a:gd name="connsiteX6" fmla="*/ 138367 w 330334"/>
                    <a:gd name="connsiteY6" fmla="*/ 2567 h 1148269"/>
                    <a:gd name="connsiteX7" fmla="*/ 314158 w 330334"/>
                    <a:gd name="connsiteY7" fmla="*/ 49589 h 1148269"/>
                    <a:gd name="connsiteX8" fmla="*/ 328626 w 330334"/>
                    <a:gd name="connsiteY8" fmla="*/ 74909 h 1148269"/>
                    <a:gd name="connsiteX9" fmla="*/ 285221 w 330334"/>
                    <a:gd name="connsiteY9" fmla="*/ 231890 h 1148269"/>
                    <a:gd name="connsiteX10" fmla="*/ 108707 w 330334"/>
                    <a:gd name="connsiteY10" fmla="*/ 903222 h 1148269"/>
                    <a:gd name="connsiteX11" fmla="*/ 33472 w 330334"/>
                    <a:gd name="connsiteY11" fmla="*/ 1131822 h 1148269"/>
                    <a:gd name="connsiteX12" fmla="*/ 12493 w 330334"/>
                    <a:gd name="connsiteY12" fmla="*/ 1147737 h 1148269"/>
                    <a:gd name="connsiteX13" fmla="*/ 195 w 330334"/>
                    <a:gd name="connsiteY13" fmla="*/ 1123865 h 1148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0334" h="1148269">
                      <a:moveTo>
                        <a:pt x="195" y="1123865"/>
                      </a:moveTo>
                      <a:cubicBezTo>
                        <a:pt x="6705" y="1054416"/>
                        <a:pt x="12493" y="984968"/>
                        <a:pt x="19727" y="916244"/>
                      </a:cubicBezTo>
                      <a:cubicBezTo>
                        <a:pt x="27685" y="835221"/>
                        <a:pt x="35642" y="754198"/>
                        <a:pt x="43600" y="673175"/>
                      </a:cubicBezTo>
                      <a:cubicBezTo>
                        <a:pt x="53728" y="576237"/>
                        <a:pt x="63132" y="479299"/>
                        <a:pt x="73260" y="382361"/>
                      </a:cubicBezTo>
                      <a:cubicBezTo>
                        <a:pt x="83388" y="286870"/>
                        <a:pt x="93516" y="192102"/>
                        <a:pt x="103643" y="96611"/>
                      </a:cubicBezTo>
                      <a:cubicBezTo>
                        <a:pt x="106537" y="71292"/>
                        <a:pt x="108707" y="45972"/>
                        <a:pt x="112324" y="20652"/>
                      </a:cubicBezTo>
                      <a:cubicBezTo>
                        <a:pt x="115218" y="-1773"/>
                        <a:pt x="117388" y="-2497"/>
                        <a:pt x="138367" y="2567"/>
                      </a:cubicBezTo>
                      <a:cubicBezTo>
                        <a:pt x="196964" y="17759"/>
                        <a:pt x="255561" y="34397"/>
                        <a:pt x="314158" y="49589"/>
                      </a:cubicBezTo>
                      <a:cubicBezTo>
                        <a:pt x="329350" y="53206"/>
                        <a:pt x="332967" y="59717"/>
                        <a:pt x="328626" y="74909"/>
                      </a:cubicBezTo>
                      <a:cubicBezTo>
                        <a:pt x="313435" y="126995"/>
                        <a:pt x="299690" y="179081"/>
                        <a:pt x="285221" y="231890"/>
                      </a:cubicBezTo>
                      <a:cubicBezTo>
                        <a:pt x="225901" y="455427"/>
                        <a:pt x="167304" y="679686"/>
                        <a:pt x="108707" y="903222"/>
                      </a:cubicBezTo>
                      <a:cubicBezTo>
                        <a:pt x="88452" y="981351"/>
                        <a:pt x="63855" y="1057310"/>
                        <a:pt x="33472" y="1131822"/>
                      </a:cubicBezTo>
                      <a:cubicBezTo>
                        <a:pt x="29855" y="1141227"/>
                        <a:pt x="26961" y="1150631"/>
                        <a:pt x="12493" y="1147737"/>
                      </a:cubicBezTo>
                      <a:cubicBezTo>
                        <a:pt x="195" y="1144120"/>
                        <a:pt x="-529" y="1134716"/>
                        <a:pt x="195" y="112386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="" xmlns:a16="http://schemas.microsoft.com/office/drawing/2014/main" id="{63C50E06-6CFB-4BDD-A4B1-E651C25F6B11}"/>
                    </a:ext>
                  </a:extLst>
                </p:cNvPr>
                <p:cNvSpPr/>
                <p:nvPr/>
              </p:nvSpPr>
              <p:spPr>
                <a:xfrm>
                  <a:off x="2905383" y="1895344"/>
                  <a:ext cx="916042" cy="510398"/>
                </a:xfrm>
                <a:custGeom>
                  <a:avLst/>
                  <a:gdLst>
                    <a:gd name="connsiteX0" fmla="*/ 45093 w 1080724"/>
                    <a:gd name="connsiteY0" fmla="*/ 23880 h 602155"/>
                    <a:gd name="connsiteX1" fmla="*/ 17603 w 1080724"/>
                    <a:gd name="connsiteY1" fmla="*/ 2178 h 602155"/>
                    <a:gd name="connsiteX2" fmla="*/ 36412 w 1080724"/>
                    <a:gd name="connsiteY2" fmla="*/ 4348 h 602155"/>
                    <a:gd name="connsiteX3" fmla="*/ 722212 w 1080724"/>
                    <a:gd name="connsiteY3" fmla="*/ 269842 h 602155"/>
                    <a:gd name="connsiteX4" fmla="*/ 1062218 w 1080724"/>
                    <a:gd name="connsiteY4" fmla="*/ 400057 h 602155"/>
                    <a:gd name="connsiteX5" fmla="*/ 1073070 w 1080724"/>
                    <a:gd name="connsiteY5" fmla="*/ 429717 h 602155"/>
                    <a:gd name="connsiteX6" fmla="*/ 981919 w 1080724"/>
                    <a:gd name="connsiteY6" fmla="*/ 589593 h 602155"/>
                    <a:gd name="connsiteX7" fmla="*/ 954429 w 1080724"/>
                    <a:gd name="connsiteY7" fmla="*/ 597551 h 602155"/>
                    <a:gd name="connsiteX8" fmla="*/ 737404 w 1080724"/>
                    <a:gd name="connsiteY8" fmla="*/ 470952 h 602155"/>
                    <a:gd name="connsiteX9" fmla="*/ 160117 w 1080724"/>
                    <a:gd name="connsiteY9" fmla="*/ 136010 h 602155"/>
                    <a:gd name="connsiteX10" fmla="*/ 11092 w 1080724"/>
                    <a:gd name="connsiteY10" fmla="*/ 34731 h 602155"/>
                    <a:gd name="connsiteX11" fmla="*/ 1688 w 1080724"/>
                    <a:gd name="connsiteY11" fmla="*/ 26774 h 602155"/>
                    <a:gd name="connsiteX12" fmla="*/ 3858 w 1080724"/>
                    <a:gd name="connsiteY12" fmla="*/ 12305 h 602155"/>
                    <a:gd name="connsiteX13" fmla="*/ 13986 w 1080724"/>
                    <a:gd name="connsiteY13" fmla="*/ 14476 h 602155"/>
                    <a:gd name="connsiteX14" fmla="*/ 45093 w 1080724"/>
                    <a:gd name="connsiteY14" fmla="*/ 23880 h 602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0724" h="602155">
                      <a:moveTo>
                        <a:pt x="45093" y="23880"/>
                      </a:moveTo>
                      <a:cubicBezTo>
                        <a:pt x="36412" y="16646"/>
                        <a:pt x="23390" y="15199"/>
                        <a:pt x="17603" y="2178"/>
                      </a:cubicBezTo>
                      <a:cubicBezTo>
                        <a:pt x="25561" y="-2886"/>
                        <a:pt x="30625" y="2178"/>
                        <a:pt x="36412" y="4348"/>
                      </a:cubicBezTo>
                      <a:cubicBezTo>
                        <a:pt x="265012" y="92605"/>
                        <a:pt x="493612" y="181585"/>
                        <a:pt x="722212" y="269842"/>
                      </a:cubicBezTo>
                      <a:cubicBezTo>
                        <a:pt x="835065" y="313247"/>
                        <a:pt x="948642" y="356652"/>
                        <a:pt x="1062218" y="400057"/>
                      </a:cubicBezTo>
                      <a:cubicBezTo>
                        <a:pt x="1084644" y="408738"/>
                        <a:pt x="1084644" y="408738"/>
                        <a:pt x="1073070" y="429717"/>
                      </a:cubicBezTo>
                      <a:cubicBezTo>
                        <a:pt x="1042686" y="482527"/>
                        <a:pt x="1011579" y="536060"/>
                        <a:pt x="981919" y="589593"/>
                      </a:cubicBezTo>
                      <a:cubicBezTo>
                        <a:pt x="973961" y="603338"/>
                        <a:pt x="967451" y="605508"/>
                        <a:pt x="954429" y="597551"/>
                      </a:cubicBezTo>
                      <a:cubicBezTo>
                        <a:pt x="882087" y="554869"/>
                        <a:pt x="809745" y="512911"/>
                        <a:pt x="737404" y="470952"/>
                      </a:cubicBezTo>
                      <a:cubicBezTo>
                        <a:pt x="544975" y="359546"/>
                        <a:pt x="352546" y="248140"/>
                        <a:pt x="160117" y="136010"/>
                      </a:cubicBezTo>
                      <a:cubicBezTo>
                        <a:pt x="108030" y="105626"/>
                        <a:pt x="59561" y="70179"/>
                        <a:pt x="11092" y="34731"/>
                      </a:cubicBezTo>
                      <a:cubicBezTo>
                        <a:pt x="7475" y="32561"/>
                        <a:pt x="4582" y="29668"/>
                        <a:pt x="1688" y="26774"/>
                      </a:cubicBezTo>
                      <a:cubicBezTo>
                        <a:pt x="-1929" y="21710"/>
                        <a:pt x="965" y="16646"/>
                        <a:pt x="3858" y="12305"/>
                      </a:cubicBezTo>
                      <a:cubicBezTo>
                        <a:pt x="8199" y="7242"/>
                        <a:pt x="10369" y="10859"/>
                        <a:pt x="13986" y="14476"/>
                      </a:cubicBezTo>
                      <a:cubicBezTo>
                        <a:pt x="22667" y="20986"/>
                        <a:pt x="34242" y="20263"/>
                        <a:pt x="45093" y="2388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="" xmlns:a16="http://schemas.microsoft.com/office/drawing/2014/main" id="{522FC1B5-3EAF-4325-B2AC-6C5AB4122BF4}"/>
                    </a:ext>
                  </a:extLst>
                </p:cNvPr>
                <p:cNvSpPr/>
                <p:nvPr/>
              </p:nvSpPr>
              <p:spPr>
                <a:xfrm>
                  <a:off x="2874134" y="1945175"/>
                  <a:ext cx="797182" cy="703163"/>
                </a:xfrm>
                <a:custGeom>
                  <a:avLst/>
                  <a:gdLst>
                    <a:gd name="connsiteX0" fmla="*/ 780057 w 940496"/>
                    <a:gd name="connsiteY0" fmla="*/ 829575 h 829574"/>
                    <a:gd name="connsiteX1" fmla="*/ 766312 w 940496"/>
                    <a:gd name="connsiteY1" fmla="*/ 818724 h 829574"/>
                    <a:gd name="connsiteX2" fmla="*/ 185408 w 940496"/>
                    <a:gd name="connsiteY2" fmla="*/ 231309 h 829574"/>
                    <a:gd name="connsiteX3" fmla="*/ 7447 w 940496"/>
                    <a:gd name="connsiteY3" fmla="*/ 34539 h 829574"/>
                    <a:gd name="connsiteX4" fmla="*/ 11064 w 940496"/>
                    <a:gd name="connsiteY4" fmla="*/ 3432 h 829574"/>
                    <a:gd name="connsiteX5" fmla="*/ 32767 w 940496"/>
                    <a:gd name="connsiteY5" fmla="*/ 6326 h 829574"/>
                    <a:gd name="connsiteX6" fmla="*/ 244728 w 940496"/>
                    <a:gd name="connsiteY6" fmla="*/ 161137 h 829574"/>
                    <a:gd name="connsiteX7" fmla="*/ 925464 w 940496"/>
                    <a:gd name="connsiteY7" fmla="*/ 657402 h 829574"/>
                    <a:gd name="connsiteX8" fmla="*/ 928358 w 940496"/>
                    <a:gd name="connsiteY8" fmla="*/ 688508 h 829574"/>
                    <a:gd name="connsiteX9" fmla="*/ 795249 w 940496"/>
                    <a:gd name="connsiteY9" fmla="*/ 820171 h 829574"/>
                    <a:gd name="connsiteX10" fmla="*/ 780057 w 940496"/>
                    <a:gd name="connsiteY10" fmla="*/ 829575 h 829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0496" h="829574">
                      <a:moveTo>
                        <a:pt x="780057" y="829575"/>
                      </a:moveTo>
                      <a:cubicBezTo>
                        <a:pt x="773546" y="828128"/>
                        <a:pt x="770653" y="823064"/>
                        <a:pt x="766312" y="818724"/>
                      </a:cubicBezTo>
                      <a:cubicBezTo>
                        <a:pt x="575330" y="619784"/>
                        <a:pt x="380007" y="425908"/>
                        <a:pt x="185408" y="231309"/>
                      </a:cubicBezTo>
                      <a:cubicBezTo>
                        <a:pt x="122471" y="168371"/>
                        <a:pt x="61703" y="104710"/>
                        <a:pt x="7447" y="34539"/>
                      </a:cubicBezTo>
                      <a:cubicBezTo>
                        <a:pt x="-2681" y="21517"/>
                        <a:pt x="-3404" y="13560"/>
                        <a:pt x="11064" y="3432"/>
                      </a:cubicBezTo>
                      <a:cubicBezTo>
                        <a:pt x="21192" y="-3802"/>
                        <a:pt x="26256" y="1985"/>
                        <a:pt x="32767" y="6326"/>
                      </a:cubicBezTo>
                      <a:cubicBezTo>
                        <a:pt x="103662" y="57688"/>
                        <a:pt x="173833" y="109774"/>
                        <a:pt x="244728" y="161137"/>
                      </a:cubicBezTo>
                      <a:cubicBezTo>
                        <a:pt x="471881" y="326800"/>
                        <a:pt x="698311" y="491739"/>
                        <a:pt x="925464" y="657402"/>
                      </a:cubicBezTo>
                      <a:cubicBezTo>
                        <a:pt x="944996" y="671870"/>
                        <a:pt x="944996" y="671870"/>
                        <a:pt x="928358" y="688508"/>
                      </a:cubicBezTo>
                      <a:cubicBezTo>
                        <a:pt x="884229" y="732637"/>
                        <a:pt x="839377" y="776765"/>
                        <a:pt x="795249" y="820171"/>
                      </a:cubicBezTo>
                      <a:cubicBezTo>
                        <a:pt x="790185" y="823788"/>
                        <a:pt x="787291" y="828852"/>
                        <a:pt x="780057" y="82957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="" xmlns:a16="http://schemas.microsoft.com/office/drawing/2014/main" id="{63BD4994-C241-4100-90B0-87821CBE4B27}"/>
                    </a:ext>
                  </a:extLst>
                </p:cNvPr>
                <p:cNvSpPr/>
                <p:nvPr/>
              </p:nvSpPr>
              <p:spPr>
                <a:xfrm>
                  <a:off x="2764967" y="2009556"/>
                  <a:ext cx="427227" cy="939855"/>
                </a:xfrm>
                <a:custGeom>
                  <a:avLst/>
                  <a:gdLst>
                    <a:gd name="connsiteX0" fmla="*/ 299732 w 504032"/>
                    <a:gd name="connsiteY0" fmla="*/ 1108819 h 1108818"/>
                    <a:gd name="connsiteX1" fmla="*/ 284541 w 504032"/>
                    <a:gd name="connsiteY1" fmla="*/ 1090010 h 1108818"/>
                    <a:gd name="connsiteX2" fmla="*/ 238242 w 504032"/>
                    <a:gd name="connsiteY2" fmla="*/ 915666 h 1108818"/>
                    <a:gd name="connsiteX3" fmla="*/ 7472 w 504032"/>
                    <a:gd name="connsiteY3" fmla="*/ 51905 h 1108818"/>
                    <a:gd name="connsiteX4" fmla="*/ 238 w 504032"/>
                    <a:gd name="connsiteY4" fmla="*/ 22245 h 1108818"/>
                    <a:gd name="connsiteX5" fmla="*/ 5302 w 504032"/>
                    <a:gd name="connsiteY5" fmla="*/ 12117 h 1108818"/>
                    <a:gd name="connsiteX6" fmla="*/ 13259 w 504032"/>
                    <a:gd name="connsiteY6" fmla="*/ 17181 h 1108818"/>
                    <a:gd name="connsiteX7" fmla="*/ 24834 w 504032"/>
                    <a:gd name="connsiteY7" fmla="*/ 22969 h 1108818"/>
                    <a:gd name="connsiteX8" fmla="*/ 27004 w 504032"/>
                    <a:gd name="connsiteY8" fmla="*/ 11394 h 1108818"/>
                    <a:gd name="connsiteX9" fmla="*/ 29898 w 504032"/>
                    <a:gd name="connsiteY9" fmla="*/ 1989 h 1108818"/>
                    <a:gd name="connsiteX10" fmla="*/ 42919 w 504032"/>
                    <a:gd name="connsiteY10" fmla="*/ 3436 h 1108818"/>
                    <a:gd name="connsiteX11" fmla="*/ 50877 w 504032"/>
                    <a:gd name="connsiteY11" fmla="*/ 17181 h 1108818"/>
                    <a:gd name="connsiteX12" fmla="*/ 349648 w 504032"/>
                    <a:gd name="connsiteY12" fmla="*/ 696470 h 1108818"/>
                    <a:gd name="connsiteX13" fmla="*/ 500119 w 504032"/>
                    <a:gd name="connsiteY13" fmla="*/ 1035753 h 1108818"/>
                    <a:gd name="connsiteX14" fmla="*/ 494332 w 504032"/>
                    <a:gd name="connsiteY14" fmla="*/ 1056009 h 1108818"/>
                    <a:gd name="connsiteX15" fmla="*/ 304796 w 504032"/>
                    <a:gd name="connsiteY15" fmla="*/ 1107372 h 1108818"/>
                    <a:gd name="connsiteX16" fmla="*/ 299732 w 504032"/>
                    <a:gd name="connsiteY16" fmla="*/ 1108819 h 110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4032" h="1108818">
                      <a:moveTo>
                        <a:pt x="299732" y="1108819"/>
                      </a:moveTo>
                      <a:cubicBezTo>
                        <a:pt x="288158" y="1108819"/>
                        <a:pt x="286711" y="1098691"/>
                        <a:pt x="284541" y="1090010"/>
                      </a:cubicBezTo>
                      <a:cubicBezTo>
                        <a:pt x="268626" y="1032136"/>
                        <a:pt x="253434" y="973540"/>
                        <a:pt x="238242" y="915666"/>
                      </a:cubicBezTo>
                      <a:cubicBezTo>
                        <a:pt x="161560" y="627746"/>
                        <a:pt x="84154" y="339826"/>
                        <a:pt x="7472" y="51905"/>
                      </a:cubicBezTo>
                      <a:cubicBezTo>
                        <a:pt x="4578" y="42501"/>
                        <a:pt x="2408" y="32373"/>
                        <a:pt x="238" y="22245"/>
                      </a:cubicBezTo>
                      <a:cubicBezTo>
                        <a:pt x="-486" y="17905"/>
                        <a:pt x="238" y="13564"/>
                        <a:pt x="5302" y="12117"/>
                      </a:cubicBezTo>
                      <a:cubicBezTo>
                        <a:pt x="9642" y="11394"/>
                        <a:pt x="12536" y="12841"/>
                        <a:pt x="13259" y="17181"/>
                      </a:cubicBezTo>
                      <a:cubicBezTo>
                        <a:pt x="14706" y="23692"/>
                        <a:pt x="19046" y="26586"/>
                        <a:pt x="24834" y="22969"/>
                      </a:cubicBezTo>
                      <a:cubicBezTo>
                        <a:pt x="29898" y="20075"/>
                        <a:pt x="31344" y="15734"/>
                        <a:pt x="27004" y="11394"/>
                      </a:cubicBezTo>
                      <a:cubicBezTo>
                        <a:pt x="23387" y="6330"/>
                        <a:pt x="24834" y="4160"/>
                        <a:pt x="29898" y="1989"/>
                      </a:cubicBezTo>
                      <a:cubicBezTo>
                        <a:pt x="34238" y="-181"/>
                        <a:pt x="39302" y="-1628"/>
                        <a:pt x="42919" y="3436"/>
                      </a:cubicBezTo>
                      <a:cubicBezTo>
                        <a:pt x="45813" y="7777"/>
                        <a:pt x="48707" y="12841"/>
                        <a:pt x="50877" y="17181"/>
                      </a:cubicBezTo>
                      <a:cubicBezTo>
                        <a:pt x="150708" y="243611"/>
                        <a:pt x="249817" y="470041"/>
                        <a:pt x="349648" y="696470"/>
                      </a:cubicBezTo>
                      <a:cubicBezTo>
                        <a:pt x="399564" y="809324"/>
                        <a:pt x="450203" y="922900"/>
                        <a:pt x="500119" y="1035753"/>
                      </a:cubicBezTo>
                      <a:cubicBezTo>
                        <a:pt x="504460" y="1044434"/>
                        <a:pt x="508077" y="1052392"/>
                        <a:pt x="494332" y="1056009"/>
                      </a:cubicBezTo>
                      <a:cubicBezTo>
                        <a:pt x="431395" y="1072648"/>
                        <a:pt x="367734" y="1090010"/>
                        <a:pt x="304796" y="1107372"/>
                      </a:cubicBezTo>
                      <a:cubicBezTo>
                        <a:pt x="303350" y="1108095"/>
                        <a:pt x="301903" y="1108095"/>
                        <a:pt x="299732" y="110881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="" xmlns:a16="http://schemas.microsoft.com/office/drawing/2014/main" id="{06DBD044-B090-47F2-8554-1D41E58F19BB}"/>
                    </a:ext>
                  </a:extLst>
                </p:cNvPr>
                <p:cNvSpPr/>
                <p:nvPr/>
              </p:nvSpPr>
              <p:spPr>
                <a:xfrm>
                  <a:off x="2826834" y="1982802"/>
                  <a:ext cx="629878" cy="850652"/>
                </a:xfrm>
                <a:custGeom>
                  <a:avLst/>
                  <a:gdLst>
                    <a:gd name="connsiteX0" fmla="*/ 22016 w 743115"/>
                    <a:gd name="connsiteY0" fmla="*/ 22702 h 1003578"/>
                    <a:gd name="connsiteX1" fmla="*/ 21292 w 743115"/>
                    <a:gd name="connsiteY1" fmla="*/ 1000 h 1003578"/>
                    <a:gd name="connsiteX2" fmla="*/ 40101 w 743115"/>
                    <a:gd name="connsiteY2" fmla="*/ 13298 h 1003578"/>
                    <a:gd name="connsiteX3" fmla="*/ 200700 w 743115"/>
                    <a:gd name="connsiteY3" fmla="*/ 213685 h 1003578"/>
                    <a:gd name="connsiteX4" fmla="*/ 729518 w 743115"/>
                    <a:gd name="connsiteY4" fmla="*/ 869824 h 1003578"/>
                    <a:gd name="connsiteX5" fmla="*/ 735305 w 743115"/>
                    <a:gd name="connsiteY5" fmla="*/ 877059 h 1003578"/>
                    <a:gd name="connsiteX6" fmla="*/ 730242 w 743115"/>
                    <a:gd name="connsiteY6" fmla="*/ 904548 h 1003578"/>
                    <a:gd name="connsiteX7" fmla="*/ 572536 w 743115"/>
                    <a:gd name="connsiteY7" fmla="*/ 995699 h 1003578"/>
                    <a:gd name="connsiteX8" fmla="*/ 540706 w 743115"/>
                    <a:gd name="connsiteY8" fmla="*/ 987741 h 1003578"/>
                    <a:gd name="connsiteX9" fmla="*/ 302702 w 743115"/>
                    <a:gd name="connsiteY9" fmla="*/ 573223 h 1003578"/>
                    <a:gd name="connsiteX10" fmla="*/ 76995 w 743115"/>
                    <a:gd name="connsiteY10" fmla="*/ 180407 h 1003578"/>
                    <a:gd name="connsiteX11" fmla="*/ 3930 w 743115"/>
                    <a:gd name="connsiteY11" fmla="*/ 29213 h 1003578"/>
                    <a:gd name="connsiteX12" fmla="*/ 3207 w 743115"/>
                    <a:gd name="connsiteY12" fmla="*/ 13298 h 1003578"/>
                    <a:gd name="connsiteX13" fmla="*/ 16952 w 743115"/>
                    <a:gd name="connsiteY13" fmla="*/ 21255 h 1003578"/>
                    <a:gd name="connsiteX14" fmla="*/ 22016 w 743115"/>
                    <a:gd name="connsiteY14" fmla="*/ 22702 h 100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3115" h="1003578">
                      <a:moveTo>
                        <a:pt x="22016" y="22702"/>
                      </a:moveTo>
                      <a:cubicBezTo>
                        <a:pt x="26356" y="13298"/>
                        <a:pt x="11164" y="6064"/>
                        <a:pt x="21292" y="1000"/>
                      </a:cubicBezTo>
                      <a:cubicBezTo>
                        <a:pt x="29973" y="-3341"/>
                        <a:pt x="35761" y="7510"/>
                        <a:pt x="40101" y="13298"/>
                      </a:cubicBezTo>
                      <a:cubicBezTo>
                        <a:pt x="93634" y="79852"/>
                        <a:pt x="147167" y="147130"/>
                        <a:pt x="200700" y="213685"/>
                      </a:cubicBezTo>
                      <a:cubicBezTo>
                        <a:pt x="376490" y="432157"/>
                        <a:pt x="553004" y="651352"/>
                        <a:pt x="729518" y="869824"/>
                      </a:cubicBezTo>
                      <a:cubicBezTo>
                        <a:pt x="731688" y="871995"/>
                        <a:pt x="733135" y="874888"/>
                        <a:pt x="735305" y="877059"/>
                      </a:cubicBezTo>
                      <a:cubicBezTo>
                        <a:pt x="748327" y="889357"/>
                        <a:pt x="743986" y="896591"/>
                        <a:pt x="730242" y="904548"/>
                      </a:cubicBezTo>
                      <a:cubicBezTo>
                        <a:pt x="677432" y="934209"/>
                        <a:pt x="625346" y="965316"/>
                        <a:pt x="572536" y="995699"/>
                      </a:cubicBezTo>
                      <a:cubicBezTo>
                        <a:pt x="553004" y="1007274"/>
                        <a:pt x="552281" y="1007274"/>
                        <a:pt x="540706" y="987741"/>
                      </a:cubicBezTo>
                      <a:cubicBezTo>
                        <a:pt x="461130" y="849569"/>
                        <a:pt x="382278" y="711396"/>
                        <a:pt x="302702" y="573223"/>
                      </a:cubicBezTo>
                      <a:cubicBezTo>
                        <a:pt x="227466" y="442284"/>
                        <a:pt x="151507" y="311346"/>
                        <a:pt x="76995" y="180407"/>
                      </a:cubicBezTo>
                      <a:cubicBezTo>
                        <a:pt x="49505" y="131938"/>
                        <a:pt x="27803" y="79852"/>
                        <a:pt x="3930" y="29213"/>
                      </a:cubicBezTo>
                      <a:cubicBezTo>
                        <a:pt x="1760" y="24149"/>
                        <a:pt x="-3304" y="17638"/>
                        <a:pt x="3207" y="13298"/>
                      </a:cubicBezTo>
                      <a:cubicBezTo>
                        <a:pt x="11164" y="8234"/>
                        <a:pt x="12611" y="17638"/>
                        <a:pt x="16952" y="21255"/>
                      </a:cubicBezTo>
                      <a:cubicBezTo>
                        <a:pt x="17675" y="21979"/>
                        <a:pt x="19845" y="21979"/>
                        <a:pt x="22016" y="22702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="" xmlns:a16="http://schemas.microsoft.com/office/drawing/2014/main" id="{4E79C7BB-32C3-4D31-B9D3-16FBB81676A9}"/>
                    </a:ext>
                  </a:extLst>
                </p:cNvPr>
                <p:cNvSpPr/>
                <p:nvPr/>
              </p:nvSpPr>
              <p:spPr>
                <a:xfrm>
                  <a:off x="1614684" y="1208845"/>
                  <a:ext cx="910175" cy="509816"/>
                </a:xfrm>
                <a:custGeom>
                  <a:avLst/>
                  <a:gdLst>
                    <a:gd name="connsiteX0" fmla="*/ 1073733 w 1073802"/>
                    <a:gd name="connsiteY0" fmla="*/ 581322 h 601468"/>
                    <a:gd name="connsiteX1" fmla="*/ 1042626 w 1073802"/>
                    <a:gd name="connsiteY1" fmla="*/ 598684 h 601468"/>
                    <a:gd name="connsiteX2" fmla="*/ 612916 w 1073802"/>
                    <a:gd name="connsiteY2" fmla="*/ 432298 h 601468"/>
                    <a:gd name="connsiteX3" fmla="*/ 21884 w 1073802"/>
                    <a:gd name="connsiteY3" fmla="*/ 203698 h 601468"/>
                    <a:gd name="connsiteX4" fmla="*/ 8862 w 1073802"/>
                    <a:gd name="connsiteY4" fmla="*/ 168974 h 601468"/>
                    <a:gd name="connsiteX5" fmla="*/ 97843 w 1073802"/>
                    <a:gd name="connsiteY5" fmla="*/ 14162 h 601468"/>
                    <a:gd name="connsiteX6" fmla="*/ 135460 w 1073802"/>
                    <a:gd name="connsiteY6" fmla="*/ 9822 h 601468"/>
                    <a:gd name="connsiteX7" fmla="*/ 365507 w 1073802"/>
                    <a:gd name="connsiteY7" fmla="*/ 143654 h 601468"/>
                    <a:gd name="connsiteX8" fmla="*/ 934837 w 1073802"/>
                    <a:gd name="connsiteY8" fmla="*/ 474979 h 601468"/>
                    <a:gd name="connsiteX9" fmla="*/ 1065052 w 1073802"/>
                    <a:gd name="connsiteY9" fmla="*/ 566130 h 601468"/>
                    <a:gd name="connsiteX10" fmla="*/ 1073733 w 1073802"/>
                    <a:gd name="connsiteY10" fmla="*/ 581322 h 601468"/>
                    <a:gd name="connsiteX11" fmla="*/ 19713 w 1073802"/>
                    <a:gd name="connsiteY11" fmla="*/ 177655 h 601468"/>
                    <a:gd name="connsiteX12" fmla="*/ 38522 w 1073802"/>
                    <a:gd name="connsiteY12" fmla="*/ 153782 h 601468"/>
                    <a:gd name="connsiteX13" fmla="*/ 110141 w 1073802"/>
                    <a:gd name="connsiteY13" fmla="*/ 28631 h 601468"/>
                    <a:gd name="connsiteX14" fmla="*/ 113758 w 1073802"/>
                    <a:gd name="connsiteY14" fmla="*/ 16333 h 601468"/>
                    <a:gd name="connsiteX15" fmla="*/ 103630 w 1073802"/>
                    <a:gd name="connsiteY15" fmla="*/ 23567 h 601468"/>
                    <a:gd name="connsiteX16" fmla="*/ 32735 w 1073802"/>
                    <a:gd name="connsiteY16" fmla="*/ 146548 h 601468"/>
                    <a:gd name="connsiteX17" fmla="*/ 19713 w 1073802"/>
                    <a:gd name="connsiteY17" fmla="*/ 177655 h 601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73802" h="601468">
                      <a:moveTo>
                        <a:pt x="1073733" y="581322"/>
                      </a:moveTo>
                      <a:cubicBezTo>
                        <a:pt x="1073010" y="598684"/>
                        <a:pt x="1059988" y="605918"/>
                        <a:pt x="1042626" y="598684"/>
                      </a:cubicBezTo>
                      <a:cubicBezTo>
                        <a:pt x="899389" y="543704"/>
                        <a:pt x="756153" y="488001"/>
                        <a:pt x="612916" y="432298"/>
                      </a:cubicBezTo>
                      <a:cubicBezTo>
                        <a:pt x="416146" y="356339"/>
                        <a:pt x="218653" y="279657"/>
                        <a:pt x="21884" y="203698"/>
                      </a:cubicBezTo>
                      <a:cubicBezTo>
                        <a:pt x="-4159" y="193570"/>
                        <a:pt x="-4883" y="192846"/>
                        <a:pt x="8862" y="168974"/>
                      </a:cubicBezTo>
                      <a:cubicBezTo>
                        <a:pt x="37799" y="116888"/>
                        <a:pt x="67459" y="65525"/>
                        <a:pt x="97843" y="14162"/>
                      </a:cubicBezTo>
                      <a:cubicBezTo>
                        <a:pt x="107970" y="-3923"/>
                        <a:pt x="110864" y="-3923"/>
                        <a:pt x="135460" y="9822"/>
                      </a:cubicBezTo>
                      <a:cubicBezTo>
                        <a:pt x="212142" y="54674"/>
                        <a:pt x="288825" y="99526"/>
                        <a:pt x="365507" y="143654"/>
                      </a:cubicBezTo>
                      <a:cubicBezTo>
                        <a:pt x="555042" y="254337"/>
                        <a:pt x="745301" y="364296"/>
                        <a:pt x="934837" y="474979"/>
                      </a:cubicBezTo>
                      <a:cubicBezTo>
                        <a:pt x="980412" y="501746"/>
                        <a:pt x="1023094" y="534300"/>
                        <a:pt x="1065052" y="566130"/>
                      </a:cubicBezTo>
                      <a:cubicBezTo>
                        <a:pt x="1069393" y="570471"/>
                        <a:pt x="1074456" y="574088"/>
                        <a:pt x="1073733" y="581322"/>
                      </a:cubicBezTo>
                      <a:close/>
                      <a:moveTo>
                        <a:pt x="19713" y="177655"/>
                      </a:moveTo>
                      <a:cubicBezTo>
                        <a:pt x="29118" y="171867"/>
                        <a:pt x="33458" y="162463"/>
                        <a:pt x="38522" y="153782"/>
                      </a:cubicBezTo>
                      <a:cubicBezTo>
                        <a:pt x="62395" y="112547"/>
                        <a:pt x="86268" y="70589"/>
                        <a:pt x="110141" y="28631"/>
                      </a:cubicBezTo>
                      <a:cubicBezTo>
                        <a:pt x="112311" y="25014"/>
                        <a:pt x="121715" y="22120"/>
                        <a:pt x="113758" y="16333"/>
                      </a:cubicBezTo>
                      <a:cubicBezTo>
                        <a:pt x="108694" y="12715"/>
                        <a:pt x="105800" y="19950"/>
                        <a:pt x="103630" y="23567"/>
                      </a:cubicBezTo>
                      <a:cubicBezTo>
                        <a:pt x="79757" y="64802"/>
                        <a:pt x="55884" y="105313"/>
                        <a:pt x="32735" y="146548"/>
                      </a:cubicBezTo>
                      <a:cubicBezTo>
                        <a:pt x="26948" y="156676"/>
                        <a:pt x="20437" y="165357"/>
                        <a:pt x="19713" y="17765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="" xmlns:a16="http://schemas.microsoft.com/office/drawing/2014/main" id="{79E6F8B7-B3A9-4F68-BB23-9B03362CEBE4}"/>
                    </a:ext>
                  </a:extLst>
                </p:cNvPr>
                <p:cNvSpPr/>
                <p:nvPr/>
              </p:nvSpPr>
              <p:spPr>
                <a:xfrm>
                  <a:off x="2539276" y="627288"/>
                  <a:ext cx="189760" cy="963310"/>
                </a:xfrm>
                <a:custGeom>
                  <a:avLst/>
                  <a:gdLst>
                    <a:gd name="connsiteX0" fmla="*/ 223097 w 223874"/>
                    <a:gd name="connsiteY0" fmla="*/ 515073 h 1136489"/>
                    <a:gd name="connsiteX1" fmla="*/ 223820 w 223874"/>
                    <a:gd name="connsiteY1" fmla="*/ 961422 h 1136489"/>
                    <a:gd name="connsiteX2" fmla="*/ 209352 w 223874"/>
                    <a:gd name="connsiteY2" fmla="*/ 1122744 h 1136489"/>
                    <a:gd name="connsiteX3" fmla="*/ 190543 w 223874"/>
                    <a:gd name="connsiteY3" fmla="*/ 1136489 h 1136489"/>
                    <a:gd name="connsiteX4" fmla="*/ 172457 w 223874"/>
                    <a:gd name="connsiteY4" fmla="*/ 1119127 h 1136489"/>
                    <a:gd name="connsiteX5" fmla="*/ 150755 w 223874"/>
                    <a:gd name="connsiteY5" fmla="*/ 978061 h 1136489"/>
                    <a:gd name="connsiteX6" fmla="*/ 45136 w 223874"/>
                    <a:gd name="connsiteY6" fmla="*/ 306729 h 1136489"/>
                    <a:gd name="connsiteX7" fmla="*/ 1731 w 223874"/>
                    <a:gd name="connsiteY7" fmla="*/ 31830 h 1136489"/>
                    <a:gd name="connsiteX8" fmla="*/ 27774 w 223874"/>
                    <a:gd name="connsiteY8" fmla="*/ 723 h 1136489"/>
                    <a:gd name="connsiteX9" fmla="*/ 206458 w 223874"/>
                    <a:gd name="connsiteY9" fmla="*/ 0 h 1136489"/>
                    <a:gd name="connsiteX10" fmla="*/ 223820 w 223874"/>
                    <a:gd name="connsiteY10" fmla="*/ 17362 h 1136489"/>
                    <a:gd name="connsiteX11" fmla="*/ 223820 w 223874"/>
                    <a:gd name="connsiteY11" fmla="*/ 31830 h 1136489"/>
                    <a:gd name="connsiteX12" fmla="*/ 223097 w 223874"/>
                    <a:gd name="connsiteY12" fmla="*/ 515073 h 1136489"/>
                    <a:gd name="connsiteX13" fmla="*/ 223097 w 223874"/>
                    <a:gd name="connsiteY13" fmla="*/ 515073 h 1136489"/>
                    <a:gd name="connsiteX14" fmla="*/ 195607 w 223874"/>
                    <a:gd name="connsiteY14" fmla="*/ 17362 h 1136489"/>
                    <a:gd name="connsiteX15" fmla="*/ 14752 w 223874"/>
                    <a:gd name="connsiteY15" fmla="*/ 17362 h 1136489"/>
                    <a:gd name="connsiteX16" fmla="*/ 195607 w 223874"/>
                    <a:gd name="connsiteY16" fmla="*/ 17362 h 1136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3874" h="1136489">
                      <a:moveTo>
                        <a:pt x="223097" y="515073"/>
                      </a:moveTo>
                      <a:cubicBezTo>
                        <a:pt x="223097" y="664097"/>
                        <a:pt x="222373" y="812398"/>
                        <a:pt x="223820" y="961422"/>
                      </a:cubicBezTo>
                      <a:cubicBezTo>
                        <a:pt x="224543" y="1015679"/>
                        <a:pt x="214415" y="1069211"/>
                        <a:pt x="209352" y="1122744"/>
                      </a:cubicBezTo>
                      <a:cubicBezTo>
                        <a:pt x="207905" y="1135043"/>
                        <a:pt x="200671" y="1136489"/>
                        <a:pt x="190543" y="1136489"/>
                      </a:cubicBezTo>
                      <a:cubicBezTo>
                        <a:pt x="178245" y="1136489"/>
                        <a:pt x="173904" y="1129978"/>
                        <a:pt x="172457" y="1119127"/>
                      </a:cubicBezTo>
                      <a:cubicBezTo>
                        <a:pt x="165223" y="1072105"/>
                        <a:pt x="157989" y="1025083"/>
                        <a:pt x="150755" y="978061"/>
                      </a:cubicBezTo>
                      <a:cubicBezTo>
                        <a:pt x="115307" y="754525"/>
                        <a:pt x="79860" y="530265"/>
                        <a:pt x="45136" y="306729"/>
                      </a:cubicBezTo>
                      <a:cubicBezTo>
                        <a:pt x="30667" y="214855"/>
                        <a:pt x="16199" y="123704"/>
                        <a:pt x="1731" y="31830"/>
                      </a:cubicBezTo>
                      <a:cubicBezTo>
                        <a:pt x="-2610" y="4341"/>
                        <a:pt x="-440" y="723"/>
                        <a:pt x="27774" y="723"/>
                      </a:cubicBezTo>
                      <a:cubicBezTo>
                        <a:pt x="87094" y="0"/>
                        <a:pt x="147138" y="0"/>
                        <a:pt x="206458" y="0"/>
                      </a:cubicBezTo>
                      <a:cubicBezTo>
                        <a:pt x="218033" y="0"/>
                        <a:pt x="224543" y="5064"/>
                        <a:pt x="223820" y="17362"/>
                      </a:cubicBezTo>
                      <a:cubicBezTo>
                        <a:pt x="223820" y="22426"/>
                        <a:pt x="223820" y="26766"/>
                        <a:pt x="223820" y="31830"/>
                      </a:cubicBezTo>
                      <a:cubicBezTo>
                        <a:pt x="223820" y="192429"/>
                        <a:pt x="223820" y="353751"/>
                        <a:pt x="223097" y="515073"/>
                      </a:cubicBezTo>
                      <a:cubicBezTo>
                        <a:pt x="223097" y="515073"/>
                        <a:pt x="223097" y="515073"/>
                        <a:pt x="223097" y="515073"/>
                      </a:cubicBezTo>
                      <a:close/>
                      <a:moveTo>
                        <a:pt x="195607" y="17362"/>
                      </a:moveTo>
                      <a:cubicBezTo>
                        <a:pt x="174627" y="7234"/>
                        <a:pt x="26327" y="9404"/>
                        <a:pt x="14752" y="17362"/>
                      </a:cubicBezTo>
                      <a:cubicBezTo>
                        <a:pt x="75519" y="17362"/>
                        <a:pt x="135563" y="17362"/>
                        <a:pt x="195607" y="17362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="" xmlns:a16="http://schemas.microsoft.com/office/drawing/2014/main" id="{9B7E0E8E-FB3D-4861-9DC2-E4498492074B}"/>
                    </a:ext>
                  </a:extLst>
                </p:cNvPr>
                <p:cNvSpPr/>
                <p:nvPr/>
              </p:nvSpPr>
              <p:spPr>
                <a:xfrm>
                  <a:off x="2705689" y="2026910"/>
                  <a:ext cx="189325" cy="962358"/>
                </a:xfrm>
                <a:custGeom>
                  <a:avLst/>
                  <a:gdLst>
                    <a:gd name="connsiteX0" fmla="*/ 17362 w 223361"/>
                    <a:gd name="connsiteY0" fmla="*/ 9728 h 1135366"/>
                    <a:gd name="connsiteX1" fmla="*/ 20979 w 223361"/>
                    <a:gd name="connsiteY1" fmla="*/ 87858 h 1135366"/>
                    <a:gd name="connsiteX2" fmla="*/ 23873 w 223361"/>
                    <a:gd name="connsiteY2" fmla="*/ 10452 h 1135366"/>
                    <a:gd name="connsiteX3" fmla="*/ 26767 w 223361"/>
                    <a:gd name="connsiteY3" fmla="*/ 324 h 1135366"/>
                    <a:gd name="connsiteX4" fmla="*/ 36171 w 223361"/>
                    <a:gd name="connsiteY4" fmla="*/ 6835 h 1135366"/>
                    <a:gd name="connsiteX5" fmla="*/ 41235 w 223361"/>
                    <a:gd name="connsiteY5" fmla="*/ 25644 h 1135366"/>
                    <a:gd name="connsiteX6" fmla="*/ 102002 w 223361"/>
                    <a:gd name="connsiteY6" fmla="*/ 347565 h 1135366"/>
                    <a:gd name="connsiteX7" fmla="*/ 196046 w 223361"/>
                    <a:gd name="connsiteY7" fmla="*/ 937873 h 1135366"/>
                    <a:gd name="connsiteX8" fmla="*/ 222089 w 223361"/>
                    <a:gd name="connsiteY8" fmla="*/ 1107153 h 1135366"/>
                    <a:gd name="connsiteX9" fmla="*/ 197493 w 223361"/>
                    <a:gd name="connsiteY9" fmla="*/ 1135366 h 1135366"/>
                    <a:gd name="connsiteX10" fmla="*/ 28213 w 223361"/>
                    <a:gd name="connsiteY10" fmla="*/ 1135366 h 1135366"/>
                    <a:gd name="connsiteX11" fmla="*/ 0 w 223361"/>
                    <a:gd name="connsiteY11" fmla="*/ 1107153 h 1135366"/>
                    <a:gd name="connsiteX12" fmla="*/ 0 w 223361"/>
                    <a:gd name="connsiteY12" fmla="*/ 176838 h 1135366"/>
                    <a:gd name="connsiteX13" fmla="*/ 10851 w 223361"/>
                    <a:gd name="connsiteY13" fmla="*/ 20580 h 1135366"/>
                    <a:gd name="connsiteX14" fmla="*/ 17362 w 223361"/>
                    <a:gd name="connsiteY14" fmla="*/ 9728 h 113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3361" h="1135366">
                      <a:moveTo>
                        <a:pt x="17362" y="9728"/>
                      </a:moveTo>
                      <a:cubicBezTo>
                        <a:pt x="29660" y="35771"/>
                        <a:pt x="18085" y="61815"/>
                        <a:pt x="20979" y="87858"/>
                      </a:cubicBezTo>
                      <a:cubicBezTo>
                        <a:pt x="25320" y="62538"/>
                        <a:pt x="28937" y="36495"/>
                        <a:pt x="23873" y="10452"/>
                      </a:cubicBezTo>
                      <a:cubicBezTo>
                        <a:pt x="23149" y="6111"/>
                        <a:pt x="20979" y="1771"/>
                        <a:pt x="26767" y="324"/>
                      </a:cubicBezTo>
                      <a:cubicBezTo>
                        <a:pt x="31830" y="-1123"/>
                        <a:pt x="34724" y="2494"/>
                        <a:pt x="36171" y="6835"/>
                      </a:cubicBezTo>
                      <a:cubicBezTo>
                        <a:pt x="38341" y="12622"/>
                        <a:pt x="39788" y="19133"/>
                        <a:pt x="41235" y="25644"/>
                      </a:cubicBezTo>
                      <a:cubicBezTo>
                        <a:pt x="70172" y="131263"/>
                        <a:pt x="85363" y="239775"/>
                        <a:pt x="102002" y="347565"/>
                      </a:cubicBezTo>
                      <a:cubicBezTo>
                        <a:pt x="132385" y="544334"/>
                        <a:pt x="164939" y="741104"/>
                        <a:pt x="196046" y="937873"/>
                      </a:cubicBezTo>
                      <a:cubicBezTo>
                        <a:pt x="204727" y="994300"/>
                        <a:pt x="213408" y="1050727"/>
                        <a:pt x="222089" y="1107153"/>
                      </a:cubicBezTo>
                      <a:cubicBezTo>
                        <a:pt x="225706" y="1132473"/>
                        <a:pt x="222813" y="1135366"/>
                        <a:pt x="197493" y="1135366"/>
                      </a:cubicBezTo>
                      <a:cubicBezTo>
                        <a:pt x="141066" y="1135366"/>
                        <a:pt x="84640" y="1135366"/>
                        <a:pt x="28213" y="1135366"/>
                      </a:cubicBezTo>
                      <a:cubicBezTo>
                        <a:pt x="723" y="1135366"/>
                        <a:pt x="0" y="1134643"/>
                        <a:pt x="0" y="1107153"/>
                      </a:cubicBezTo>
                      <a:cubicBezTo>
                        <a:pt x="0" y="796807"/>
                        <a:pt x="723" y="487184"/>
                        <a:pt x="0" y="176838"/>
                      </a:cubicBezTo>
                      <a:cubicBezTo>
                        <a:pt x="0" y="124028"/>
                        <a:pt x="5064" y="72666"/>
                        <a:pt x="10851" y="20580"/>
                      </a:cubicBezTo>
                      <a:cubicBezTo>
                        <a:pt x="12298" y="16963"/>
                        <a:pt x="10851" y="13346"/>
                        <a:pt x="17362" y="9728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="" xmlns:a16="http://schemas.microsoft.com/office/drawing/2014/main" id="{AB23064C-8C71-4E15-8D26-9C12B8CC1592}"/>
                    </a:ext>
                  </a:extLst>
                </p:cNvPr>
                <p:cNvSpPr/>
                <p:nvPr/>
              </p:nvSpPr>
              <p:spPr>
                <a:xfrm>
                  <a:off x="1764223" y="968219"/>
                  <a:ext cx="796670" cy="702423"/>
                </a:xfrm>
                <a:custGeom>
                  <a:avLst/>
                  <a:gdLst>
                    <a:gd name="connsiteX0" fmla="*/ 155084 w 939891"/>
                    <a:gd name="connsiteY0" fmla="*/ 0 h 828701"/>
                    <a:gd name="connsiteX1" fmla="*/ 170276 w 939891"/>
                    <a:gd name="connsiteY1" fmla="*/ 11575 h 828701"/>
                    <a:gd name="connsiteX2" fmla="*/ 477005 w 939891"/>
                    <a:gd name="connsiteY2" fmla="*/ 318304 h 828701"/>
                    <a:gd name="connsiteX3" fmla="*/ 815565 w 939891"/>
                    <a:gd name="connsiteY3" fmla="*/ 659034 h 828701"/>
                    <a:gd name="connsiteX4" fmla="*/ 935652 w 939891"/>
                    <a:gd name="connsiteY4" fmla="*/ 797930 h 828701"/>
                    <a:gd name="connsiteX5" fmla="*/ 933482 w 939891"/>
                    <a:gd name="connsiteY5" fmla="*/ 819632 h 828701"/>
                    <a:gd name="connsiteX6" fmla="*/ 909609 w 939891"/>
                    <a:gd name="connsiteY6" fmla="*/ 824696 h 828701"/>
                    <a:gd name="connsiteX7" fmla="*/ 772160 w 939891"/>
                    <a:gd name="connsiteY7" fmla="*/ 724865 h 828701"/>
                    <a:gd name="connsiteX8" fmla="*/ 11848 w 939891"/>
                    <a:gd name="connsiteY8" fmla="*/ 168556 h 828701"/>
                    <a:gd name="connsiteX9" fmla="*/ 10401 w 939891"/>
                    <a:gd name="connsiteY9" fmla="*/ 142513 h 828701"/>
                    <a:gd name="connsiteX10" fmla="*/ 140616 w 939891"/>
                    <a:gd name="connsiteY10" fmla="*/ 10851 h 828701"/>
                    <a:gd name="connsiteX11" fmla="*/ 155084 w 939891"/>
                    <a:gd name="connsiteY11" fmla="*/ 0 h 828701"/>
                    <a:gd name="connsiteX12" fmla="*/ 151467 w 939891"/>
                    <a:gd name="connsiteY12" fmla="*/ 18085 h 828701"/>
                    <a:gd name="connsiteX13" fmla="*/ 24146 w 939891"/>
                    <a:gd name="connsiteY13" fmla="*/ 145407 h 828701"/>
                    <a:gd name="connsiteX14" fmla="*/ 151467 w 939891"/>
                    <a:gd name="connsiteY14" fmla="*/ 18085 h 82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39891" h="828701">
                      <a:moveTo>
                        <a:pt x="155084" y="0"/>
                      </a:moveTo>
                      <a:cubicBezTo>
                        <a:pt x="162318" y="723"/>
                        <a:pt x="165936" y="6511"/>
                        <a:pt x="170276" y="11575"/>
                      </a:cubicBezTo>
                      <a:cubicBezTo>
                        <a:pt x="272278" y="113577"/>
                        <a:pt x="375003" y="216302"/>
                        <a:pt x="477005" y="318304"/>
                      </a:cubicBezTo>
                      <a:cubicBezTo>
                        <a:pt x="589858" y="431880"/>
                        <a:pt x="701988" y="545457"/>
                        <a:pt x="815565" y="659034"/>
                      </a:cubicBezTo>
                      <a:cubicBezTo>
                        <a:pt x="858970" y="702439"/>
                        <a:pt x="895141" y="752354"/>
                        <a:pt x="935652" y="797930"/>
                      </a:cubicBezTo>
                      <a:cubicBezTo>
                        <a:pt x="942886" y="806611"/>
                        <a:pt x="939993" y="812398"/>
                        <a:pt x="933482" y="819632"/>
                      </a:cubicBezTo>
                      <a:cubicBezTo>
                        <a:pt x="926248" y="827590"/>
                        <a:pt x="920460" y="832654"/>
                        <a:pt x="909609" y="824696"/>
                      </a:cubicBezTo>
                      <a:cubicBezTo>
                        <a:pt x="864034" y="791419"/>
                        <a:pt x="817735" y="758142"/>
                        <a:pt x="772160" y="724865"/>
                      </a:cubicBezTo>
                      <a:cubicBezTo>
                        <a:pt x="518240" y="539670"/>
                        <a:pt x="265044" y="353751"/>
                        <a:pt x="11848" y="168556"/>
                      </a:cubicBezTo>
                      <a:cubicBezTo>
                        <a:pt x="-4068" y="156982"/>
                        <a:pt x="-3344" y="156258"/>
                        <a:pt x="10401" y="142513"/>
                      </a:cubicBezTo>
                      <a:cubicBezTo>
                        <a:pt x="54529" y="99108"/>
                        <a:pt x="97211" y="54980"/>
                        <a:pt x="140616" y="10851"/>
                      </a:cubicBezTo>
                      <a:cubicBezTo>
                        <a:pt x="144956" y="6511"/>
                        <a:pt x="148574" y="1447"/>
                        <a:pt x="155084" y="0"/>
                      </a:cubicBezTo>
                      <a:close/>
                      <a:moveTo>
                        <a:pt x="151467" y="18085"/>
                      </a:moveTo>
                      <a:cubicBezTo>
                        <a:pt x="131935" y="26043"/>
                        <a:pt x="26316" y="133832"/>
                        <a:pt x="24146" y="145407"/>
                      </a:cubicBezTo>
                      <a:cubicBezTo>
                        <a:pt x="65381" y="104172"/>
                        <a:pt x="108786" y="60767"/>
                        <a:pt x="151467" y="1808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="" xmlns:a16="http://schemas.microsoft.com/office/drawing/2014/main" id="{C0D76E9D-E5CE-4162-83ED-C738D94210B6}"/>
                    </a:ext>
                  </a:extLst>
                </p:cNvPr>
                <p:cNvSpPr/>
                <p:nvPr/>
              </p:nvSpPr>
              <p:spPr>
                <a:xfrm>
                  <a:off x="1977451" y="781065"/>
                  <a:ext cx="629516" cy="850423"/>
                </a:xfrm>
                <a:custGeom>
                  <a:avLst/>
                  <a:gdLst>
                    <a:gd name="connsiteX0" fmla="*/ 742688 w 742687"/>
                    <a:gd name="connsiteY0" fmla="*/ 984004 h 1003308"/>
                    <a:gd name="connsiteX1" fmla="*/ 724602 w 742687"/>
                    <a:gd name="connsiteY1" fmla="*/ 1001366 h 1003308"/>
                    <a:gd name="connsiteX2" fmla="*/ 706517 w 742687"/>
                    <a:gd name="connsiteY2" fmla="*/ 994855 h 1003308"/>
                    <a:gd name="connsiteX3" fmla="*/ 649367 w 742687"/>
                    <a:gd name="connsiteY3" fmla="*/ 923961 h 1003308"/>
                    <a:gd name="connsiteX4" fmla="*/ 74973 w 742687"/>
                    <a:gd name="connsiteY4" fmla="*/ 208500 h 1003308"/>
                    <a:gd name="connsiteX5" fmla="*/ 5525 w 742687"/>
                    <a:gd name="connsiteY5" fmla="*/ 124584 h 1003308"/>
                    <a:gd name="connsiteX6" fmla="*/ 10589 w 742687"/>
                    <a:gd name="connsiteY6" fmla="*/ 102158 h 1003308"/>
                    <a:gd name="connsiteX7" fmla="*/ 172634 w 742687"/>
                    <a:gd name="connsiteY7" fmla="*/ 8114 h 1003308"/>
                    <a:gd name="connsiteX8" fmla="*/ 203741 w 742687"/>
                    <a:gd name="connsiteY8" fmla="*/ 16071 h 1003308"/>
                    <a:gd name="connsiteX9" fmla="*/ 393277 w 742687"/>
                    <a:gd name="connsiteY9" fmla="*/ 349567 h 1003308"/>
                    <a:gd name="connsiteX10" fmla="*/ 659495 w 742687"/>
                    <a:gd name="connsiteY10" fmla="*/ 811831 h 1003308"/>
                    <a:gd name="connsiteX11" fmla="*/ 739071 w 742687"/>
                    <a:gd name="connsiteY11" fmla="*/ 977493 h 1003308"/>
                    <a:gd name="connsiteX12" fmla="*/ 742688 w 742687"/>
                    <a:gd name="connsiteY12" fmla="*/ 984004 h 1003308"/>
                    <a:gd name="connsiteX13" fmla="*/ 20717 w 742687"/>
                    <a:gd name="connsiteY13" fmla="*/ 110839 h 1003308"/>
                    <a:gd name="connsiteX14" fmla="*/ 181315 w 742687"/>
                    <a:gd name="connsiteY14" fmla="*/ 17518 h 1003308"/>
                    <a:gd name="connsiteX15" fmla="*/ 20717 w 742687"/>
                    <a:gd name="connsiteY15" fmla="*/ 110839 h 1003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2687" h="1003308">
                      <a:moveTo>
                        <a:pt x="742688" y="984004"/>
                      </a:moveTo>
                      <a:cubicBezTo>
                        <a:pt x="741241" y="994855"/>
                        <a:pt x="731836" y="997026"/>
                        <a:pt x="724602" y="1001366"/>
                      </a:cubicBezTo>
                      <a:cubicBezTo>
                        <a:pt x="716645" y="1006430"/>
                        <a:pt x="711581" y="1000643"/>
                        <a:pt x="706517" y="994855"/>
                      </a:cubicBezTo>
                      <a:cubicBezTo>
                        <a:pt x="687708" y="970983"/>
                        <a:pt x="668899" y="947110"/>
                        <a:pt x="649367" y="923961"/>
                      </a:cubicBezTo>
                      <a:cubicBezTo>
                        <a:pt x="457661" y="685233"/>
                        <a:pt x="266679" y="447228"/>
                        <a:pt x="74973" y="208500"/>
                      </a:cubicBezTo>
                      <a:cubicBezTo>
                        <a:pt x="52547" y="180287"/>
                        <a:pt x="29398" y="152074"/>
                        <a:pt x="5525" y="124584"/>
                      </a:cubicBezTo>
                      <a:cubicBezTo>
                        <a:pt x="-3156" y="114456"/>
                        <a:pt x="-1709" y="109392"/>
                        <a:pt x="10589" y="102158"/>
                      </a:cubicBezTo>
                      <a:cubicBezTo>
                        <a:pt x="64845" y="71774"/>
                        <a:pt x="119102" y="39944"/>
                        <a:pt x="172634" y="8114"/>
                      </a:cubicBezTo>
                      <a:cubicBezTo>
                        <a:pt x="192167" y="-3461"/>
                        <a:pt x="192167" y="-4184"/>
                        <a:pt x="203741" y="16071"/>
                      </a:cubicBezTo>
                      <a:cubicBezTo>
                        <a:pt x="267402" y="127478"/>
                        <a:pt x="330340" y="238160"/>
                        <a:pt x="393277" y="349567"/>
                      </a:cubicBezTo>
                      <a:cubicBezTo>
                        <a:pt x="481534" y="503655"/>
                        <a:pt x="570514" y="658466"/>
                        <a:pt x="659495" y="811831"/>
                      </a:cubicBezTo>
                      <a:cubicBezTo>
                        <a:pt x="690602" y="865364"/>
                        <a:pt x="712304" y="922514"/>
                        <a:pt x="739071" y="977493"/>
                      </a:cubicBezTo>
                      <a:cubicBezTo>
                        <a:pt x="740517" y="978940"/>
                        <a:pt x="741241" y="981110"/>
                        <a:pt x="742688" y="984004"/>
                      </a:cubicBezTo>
                      <a:close/>
                      <a:moveTo>
                        <a:pt x="20717" y="110839"/>
                      </a:moveTo>
                      <a:cubicBezTo>
                        <a:pt x="77143" y="84796"/>
                        <a:pt x="130676" y="53689"/>
                        <a:pt x="181315" y="17518"/>
                      </a:cubicBezTo>
                      <a:cubicBezTo>
                        <a:pt x="124889" y="44285"/>
                        <a:pt x="70633" y="74668"/>
                        <a:pt x="20717" y="11083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="" xmlns:a16="http://schemas.microsoft.com/office/drawing/2014/main" id="{94703E41-951D-422A-BBA5-9FAA2C37C98B}"/>
                    </a:ext>
                  </a:extLst>
                </p:cNvPr>
                <p:cNvSpPr/>
                <p:nvPr/>
              </p:nvSpPr>
              <p:spPr>
                <a:xfrm>
                  <a:off x="2241302" y="665699"/>
                  <a:ext cx="416669" cy="938709"/>
                </a:xfrm>
                <a:custGeom>
                  <a:avLst/>
                  <a:gdLst>
                    <a:gd name="connsiteX0" fmla="*/ 491446 w 491576"/>
                    <a:gd name="connsiteY0" fmla="*/ 1086833 h 1107466"/>
                    <a:gd name="connsiteX1" fmla="*/ 473361 w 491576"/>
                    <a:gd name="connsiteY1" fmla="*/ 1106365 h 1107466"/>
                    <a:gd name="connsiteX2" fmla="*/ 455275 w 491576"/>
                    <a:gd name="connsiteY2" fmla="*/ 1094067 h 1107466"/>
                    <a:gd name="connsiteX3" fmla="*/ 372806 w 491576"/>
                    <a:gd name="connsiteY3" fmla="*/ 905978 h 1107466"/>
                    <a:gd name="connsiteX4" fmla="*/ 95013 w 491576"/>
                    <a:gd name="connsiteY4" fmla="*/ 277328 h 1107466"/>
                    <a:gd name="connsiteX5" fmla="*/ 3139 w 491576"/>
                    <a:gd name="connsiteY5" fmla="*/ 74048 h 1107466"/>
                    <a:gd name="connsiteX6" fmla="*/ 13990 w 491576"/>
                    <a:gd name="connsiteY6" fmla="*/ 51622 h 1107466"/>
                    <a:gd name="connsiteX7" fmla="*/ 199909 w 491576"/>
                    <a:gd name="connsiteY7" fmla="*/ 983 h 1107466"/>
                    <a:gd name="connsiteX8" fmla="*/ 220888 w 491576"/>
                    <a:gd name="connsiteY8" fmla="*/ 17621 h 1107466"/>
                    <a:gd name="connsiteX9" fmla="*/ 263570 w 491576"/>
                    <a:gd name="connsiteY9" fmla="*/ 181837 h 1107466"/>
                    <a:gd name="connsiteX10" fmla="*/ 458892 w 491576"/>
                    <a:gd name="connsiteY10" fmla="*/ 912489 h 1107466"/>
                    <a:gd name="connsiteX11" fmla="*/ 491446 w 491576"/>
                    <a:gd name="connsiteY11" fmla="*/ 1086833 h 1107466"/>
                    <a:gd name="connsiteX12" fmla="*/ 198462 w 491576"/>
                    <a:gd name="connsiteY12" fmla="*/ 14004 h 1107466"/>
                    <a:gd name="connsiteX13" fmla="*/ 190504 w 491576"/>
                    <a:gd name="connsiteY13" fmla="*/ 12557 h 1107466"/>
                    <a:gd name="connsiteX14" fmla="*/ 27012 w 491576"/>
                    <a:gd name="connsiteY14" fmla="*/ 56686 h 1107466"/>
                    <a:gd name="connsiteX15" fmla="*/ 20501 w 491576"/>
                    <a:gd name="connsiteY15" fmla="*/ 64643 h 1107466"/>
                    <a:gd name="connsiteX16" fmla="*/ 32076 w 491576"/>
                    <a:gd name="connsiteY16" fmla="*/ 65367 h 1107466"/>
                    <a:gd name="connsiteX17" fmla="*/ 185440 w 491576"/>
                    <a:gd name="connsiteY17" fmla="*/ 23409 h 1107466"/>
                    <a:gd name="connsiteX18" fmla="*/ 198462 w 491576"/>
                    <a:gd name="connsiteY18" fmla="*/ 14004 h 110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1576" h="1107466">
                      <a:moveTo>
                        <a:pt x="491446" y="1086833"/>
                      </a:moveTo>
                      <a:cubicBezTo>
                        <a:pt x="492893" y="1101301"/>
                        <a:pt x="482042" y="1102748"/>
                        <a:pt x="473361" y="1106365"/>
                      </a:cubicBezTo>
                      <a:cubicBezTo>
                        <a:pt x="461786" y="1110706"/>
                        <a:pt x="458892" y="1101301"/>
                        <a:pt x="455275" y="1094067"/>
                      </a:cubicBezTo>
                      <a:cubicBezTo>
                        <a:pt x="427785" y="1031130"/>
                        <a:pt x="400295" y="968916"/>
                        <a:pt x="372806" y="905978"/>
                      </a:cubicBezTo>
                      <a:cubicBezTo>
                        <a:pt x="280208" y="696187"/>
                        <a:pt x="187611" y="487119"/>
                        <a:pt x="95013" y="277328"/>
                      </a:cubicBezTo>
                      <a:cubicBezTo>
                        <a:pt x="64630" y="209327"/>
                        <a:pt x="34246" y="141326"/>
                        <a:pt x="3139" y="74048"/>
                      </a:cubicBezTo>
                      <a:cubicBezTo>
                        <a:pt x="-3372" y="60303"/>
                        <a:pt x="245" y="55239"/>
                        <a:pt x="13990" y="51622"/>
                      </a:cubicBezTo>
                      <a:cubicBezTo>
                        <a:pt x="76204" y="34983"/>
                        <a:pt x="138418" y="18345"/>
                        <a:pt x="199909" y="983"/>
                      </a:cubicBezTo>
                      <a:cubicBezTo>
                        <a:pt x="216547" y="-3358"/>
                        <a:pt x="217994" y="7493"/>
                        <a:pt x="220888" y="17621"/>
                      </a:cubicBezTo>
                      <a:cubicBezTo>
                        <a:pt x="235356" y="72601"/>
                        <a:pt x="249101" y="126857"/>
                        <a:pt x="263570" y="181837"/>
                      </a:cubicBezTo>
                      <a:cubicBezTo>
                        <a:pt x="328677" y="425629"/>
                        <a:pt x="393785" y="669421"/>
                        <a:pt x="458892" y="912489"/>
                      </a:cubicBezTo>
                      <a:cubicBezTo>
                        <a:pt x="475531" y="970362"/>
                        <a:pt x="482765" y="1028959"/>
                        <a:pt x="491446" y="1086833"/>
                      </a:cubicBezTo>
                      <a:close/>
                      <a:moveTo>
                        <a:pt x="198462" y="14004"/>
                      </a:moveTo>
                      <a:cubicBezTo>
                        <a:pt x="194845" y="13281"/>
                        <a:pt x="192675" y="12557"/>
                        <a:pt x="190504" y="12557"/>
                      </a:cubicBezTo>
                      <a:cubicBezTo>
                        <a:pt x="136248" y="27026"/>
                        <a:pt x="81268" y="42217"/>
                        <a:pt x="27012" y="56686"/>
                      </a:cubicBezTo>
                      <a:cubicBezTo>
                        <a:pt x="23395" y="57409"/>
                        <a:pt x="17607" y="59580"/>
                        <a:pt x="20501" y="64643"/>
                      </a:cubicBezTo>
                      <a:cubicBezTo>
                        <a:pt x="22671" y="68984"/>
                        <a:pt x="27735" y="66090"/>
                        <a:pt x="32076" y="65367"/>
                      </a:cubicBezTo>
                      <a:cubicBezTo>
                        <a:pt x="83438" y="51622"/>
                        <a:pt x="134078" y="37877"/>
                        <a:pt x="185440" y="23409"/>
                      </a:cubicBezTo>
                      <a:cubicBezTo>
                        <a:pt x="189781" y="22685"/>
                        <a:pt x="195568" y="22685"/>
                        <a:pt x="198462" y="14004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="" xmlns:a16="http://schemas.microsoft.com/office/drawing/2014/main" id="{6C05271E-52EB-41EF-AA02-F0CEBD145AF2}"/>
                    </a:ext>
                  </a:extLst>
                </p:cNvPr>
                <p:cNvSpPr/>
                <p:nvPr/>
              </p:nvSpPr>
              <p:spPr>
                <a:xfrm>
                  <a:off x="2406905" y="2020513"/>
                  <a:ext cx="281969" cy="972330"/>
                </a:xfrm>
                <a:custGeom>
                  <a:avLst/>
                  <a:gdLst>
                    <a:gd name="connsiteX0" fmla="*/ 307647 w 332660"/>
                    <a:gd name="connsiteY0" fmla="*/ 6424 h 1147131"/>
                    <a:gd name="connsiteX1" fmla="*/ 325732 w 332660"/>
                    <a:gd name="connsiteY1" fmla="*/ 2807 h 1147131"/>
                    <a:gd name="connsiteX2" fmla="*/ 332243 w 332660"/>
                    <a:gd name="connsiteY2" fmla="*/ 19446 h 1147131"/>
                    <a:gd name="connsiteX3" fmla="*/ 316328 w 332660"/>
                    <a:gd name="connsiteY3" fmla="*/ 168470 h 1147131"/>
                    <a:gd name="connsiteX4" fmla="*/ 285944 w 332660"/>
                    <a:gd name="connsiteY4" fmla="*/ 459284 h 1147131"/>
                    <a:gd name="connsiteX5" fmla="*/ 255561 w 332660"/>
                    <a:gd name="connsiteY5" fmla="*/ 750098 h 1147131"/>
                    <a:gd name="connsiteX6" fmla="*/ 228794 w 332660"/>
                    <a:gd name="connsiteY6" fmla="*/ 1006911 h 1147131"/>
                    <a:gd name="connsiteX7" fmla="*/ 215773 w 332660"/>
                    <a:gd name="connsiteY7" fmla="*/ 1132786 h 1147131"/>
                    <a:gd name="connsiteX8" fmla="*/ 197687 w 332660"/>
                    <a:gd name="connsiteY8" fmla="*/ 1145807 h 1147131"/>
                    <a:gd name="connsiteX9" fmla="*/ 15386 w 332660"/>
                    <a:gd name="connsiteY9" fmla="*/ 1096615 h 1147131"/>
                    <a:gd name="connsiteX10" fmla="*/ 1641 w 332660"/>
                    <a:gd name="connsiteY10" fmla="*/ 1071295 h 1147131"/>
                    <a:gd name="connsiteX11" fmla="*/ 113047 w 332660"/>
                    <a:gd name="connsiteY11" fmla="*/ 646649 h 1147131"/>
                    <a:gd name="connsiteX12" fmla="*/ 253390 w 332660"/>
                    <a:gd name="connsiteY12" fmla="*/ 126512 h 1147131"/>
                    <a:gd name="connsiteX13" fmla="*/ 291732 w 332660"/>
                    <a:gd name="connsiteY13" fmla="*/ 23063 h 1147131"/>
                    <a:gd name="connsiteX14" fmla="*/ 307647 w 332660"/>
                    <a:gd name="connsiteY14" fmla="*/ 6424 h 1147131"/>
                    <a:gd name="connsiteX15" fmla="*/ 244709 w 332660"/>
                    <a:gd name="connsiteY15" fmla="*/ 199577 h 1147131"/>
                    <a:gd name="connsiteX16" fmla="*/ 21173 w 332660"/>
                    <a:gd name="connsiteY16" fmla="*/ 1043082 h 1147131"/>
                    <a:gd name="connsiteX17" fmla="*/ 17556 w 332660"/>
                    <a:gd name="connsiteY17" fmla="*/ 1067678 h 1147131"/>
                    <a:gd name="connsiteX18" fmla="*/ 26237 w 332660"/>
                    <a:gd name="connsiteY18" fmla="*/ 1051763 h 1147131"/>
                    <a:gd name="connsiteX19" fmla="*/ 172368 w 332660"/>
                    <a:gd name="connsiteY19" fmla="*/ 497625 h 1147131"/>
                    <a:gd name="connsiteX20" fmla="*/ 311987 w 332660"/>
                    <a:gd name="connsiteY20" fmla="*/ 22340 h 1147131"/>
                    <a:gd name="connsiteX21" fmla="*/ 307647 w 332660"/>
                    <a:gd name="connsiteY21" fmla="*/ 6424 h 1147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2660" h="1147131">
                      <a:moveTo>
                        <a:pt x="307647" y="6424"/>
                      </a:moveTo>
                      <a:cubicBezTo>
                        <a:pt x="311987" y="-2980"/>
                        <a:pt x="319221" y="-86"/>
                        <a:pt x="325732" y="2807"/>
                      </a:cubicBezTo>
                      <a:cubicBezTo>
                        <a:pt x="333690" y="5701"/>
                        <a:pt x="332966" y="12935"/>
                        <a:pt x="332243" y="19446"/>
                      </a:cubicBezTo>
                      <a:cubicBezTo>
                        <a:pt x="327179" y="69362"/>
                        <a:pt x="322115" y="118554"/>
                        <a:pt x="316328" y="168470"/>
                      </a:cubicBezTo>
                      <a:cubicBezTo>
                        <a:pt x="306200" y="265408"/>
                        <a:pt x="296072" y="362346"/>
                        <a:pt x="285944" y="459284"/>
                      </a:cubicBezTo>
                      <a:cubicBezTo>
                        <a:pt x="275816" y="556222"/>
                        <a:pt x="265689" y="653160"/>
                        <a:pt x="255561" y="750098"/>
                      </a:cubicBezTo>
                      <a:cubicBezTo>
                        <a:pt x="246880" y="835461"/>
                        <a:pt x="238199" y="921548"/>
                        <a:pt x="228794" y="1006911"/>
                      </a:cubicBezTo>
                      <a:cubicBezTo>
                        <a:pt x="224454" y="1048869"/>
                        <a:pt x="219390" y="1090828"/>
                        <a:pt x="215773" y="1132786"/>
                      </a:cubicBezTo>
                      <a:cubicBezTo>
                        <a:pt x="214326" y="1145807"/>
                        <a:pt x="209985" y="1149424"/>
                        <a:pt x="197687" y="1145807"/>
                      </a:cubicBezTo>
                      <a:cubicBezTo>
                        <a:pt x="136920" y="1129169"/>
                        <a:pt x="76153" y="1112530"/>
                        <a:pt x="15386" y="1096615"/>
                      </a:cubicBezTo>
                      <a:cubicBezTo>
                        <a:pt x="-529" y="1092274"/>
                        <a:pt x="-1976" y="1085040"/>
                        <a:pt x="1641" y="1071295"/>
                      </a:cubicBezTo>
                      <a:cubicBezTo>
                        <a:pt x="39259" y="929505"/>
                        <a:pt x="75430" y="788439"/>
                        <a:pt x="113047" y="646649"/>
                      </a:cubicBezTo>
                      <a:cubicBezTo>
                        <a:pt x="158623" y="473029"/>
                        <a:pt x="204921" y="299408"/>
                        <a:pt x="253390" y="126512"/>
                      </a:cubicBezTo>
                      <a:cubicBezTo>
                        <a:pt x="263518" y="91064"/>
                        <a:pt x="276540" y="56340"/>
                        <a:pt x="291732" y="23063"/>
                      </a:cubicBezTo>
                      <a:cubicBezTo>
                        <a:pt x="295349" y="15105"/>
                        <a:pt x="298966" y="8595"/>
                        <a:pt x="307647" y="6424"/>
                      </a:cubicBezTo>
                      <a:cubicBezTo>
                        <a:pt x="282327" y="69362"/>
                        <a:pt x="262795" y="133746"/>
                        <a:pt x="244709" y="199577"/>
                      </a:cubicBezTo>
                      <a:cubicBezTo>
                        <a:pt x="168751" y="480263"/>
                        <a:pt x="93515" y="761673"/>
                        <a:pt x="21173" y="1043082"/>
                      </a:cubicBezTo>
                      <a:cubicBezTo>
                        <a:pt x="19003" y="1051040"/>
                        <a:pt x="16109" y="1058274"/>
                        <a:pt x="17556" y="1067678"/>
                      </a:cubicBezTo>
                      <a:cubicBezTo>
                        <a:pt x="24790" y="1063338"/>
                        <a:pt x="24790" y="1056827"/>
                        <a:pt x="26237" y="1051763"/>
                      </a:cubicBezTo>
                      <a:cubicBezTo>
                        <a:pt x="74706" y="867291"/>
                        <a:pt x="122452" y="682097"/>
                        <a:pt x="172368" y="497625"/>
                      </a:cubicBezTo>
                      <a:cubicBezTo>
                        <a:pt x="215773" y="338473"/>
                        <a:pt x="250497" y="175704"/>
                        <a:pt x="311987" y="22340"/>
                      </a:cubicBezTo>
                      <a:cubicBezTo>
                        <a:pt x="314158" y="15829"/>
                        <a:pt x="313434" y="10765"/>
                        <a:pt x="307647" y="6424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="" xmlns:a16="http://schemas.microsoft.com/office/drawing/2014/main" id="{D9D1647E-62F8-4A51-A24E-89CACAFD8BA8}"/>
                    </a:ext>
                  </a:extLst>
                </p:cNvPr>
                <p:cNvSpPr/>
                <p:nvPr/>
              </p:nvSpPr>
              <p:spPr>
                <a:xfrm>
                  <a:off x="2802779" y="699789"/>
                  <a:ext cx="506895" cy="915984"/>
                </a:xfrm>
                <a:custGeom>
                  <a:avLst/>
                  <a:gdLst>
                    <a:gd name="connsiteX0" fmla="*/ 598022 w 598022"/>
                    <a:gd name="connsiteY0" fmla="*/ 111959 h 1080655"/>
                    <a:gd name="connsiteX1" fmla="*/ 590788 w 598022"/>
                    <a:gd name="connsiteY1" fmla="*/ 125704 h 1080655"/>
                    <a:gd name="connsiteX2" fmla="*/ 261633 w 598022"/>
                    <a:gd name="connsiteY2" fmla="*/ 702268 h 1080655"/>
                    <a:gd name="connsiteX3" fmla="*/ 100311 w 598022"/>
                    <a:gd name="connsiteY3" fmla="*/ 977890 h 1080655"/>
                    <a:gd name="connsiteX4" fmla="*/ 35927 w 598022"/>
                    <a:gd name="connsiteY4" fmla="*/ 1069764 h 1080655"/>
                    <a:gd name="connsiteX5" fmla="*/ 9160 w 598022"/>
                    <a:gd name="connsiteY5" fmla="*/ 1077722 h 1080655"/>
                    <a:gd name="connsiteX6" fmla="*/ 3373 w 598022"/>
                    <a:gd name="connsiteY6" fmla="*/ 1052402 h 1080655"/>
                    <a:gd name="connsiteX7" fmla="*/ 229803 w 598022"/>
                    <a:gd name="connsiteY7" fmla="*/ 454859 h 1080655"/>
                    <a:gd name="connsiteX8" fmla="*/ 393295 w 598022"/>
                    <a:gd name="connsiteY8" fmla="*/ 28043 h 1080655"/>
                    <a:gd name="connsiteX9" fmla="*/ 438870 w 598022"/>
                    <a:gd name="connsiteY9" fmla="*/ 12851 h 1080655"/>
                    <a:gd name="connsiteX10" fmla="*/ 585724 w 598022"/>
                    <a:gd name="connsiteY10" fmla="*/ 98214 h 1080655"/>
                    <a:gd name="connsiteX11" fmla="*/ 598022 w 598022"/>
                    <a:gd name="connsiteY11" fmla="*/ 111959 h 1080655"/>
                    <a:gd name="connsiteX12" fmla="*/ 14948 w 598022"/>
                    <a:gd name="connsiteY12" fmla="*/ 1050956 h 1080655"/>
                    <a:gd name="connsiteX13" fmla="*/ 22182 w 598022"/>
                    <a:gd name="connsiteY13" fmla="*/ 1053126 h 1080655"/>
                    <a:gd name="connsiteX14" fmla="*/ 416444 w 598022"/>
                    <a:gd name="connsiteY14" fmla="*/ 15745 h 1080655"/>
                    <a:gd name="connsiteX15" fmla="*/ 409934 w 598022"/>
                    <a:gd name="connsiteY15" fmla="*/ 13575 h 1080655"/>
                    <a:gd name="connsiteX16" fmla="*/ 14948 w 598022"/>
                    <a:gd name="connsiteY16" fmla="*/ 1050956 h 108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8022" h="1080655">
                      <a:moveTo>
                        <a:pt x="598022" y="111959"/>
                      </a:moveTo>
                      <a:cubicBezTo>
                        <a:pt x="595852" y="116300"/>
                        <a:pt x="593682" y="120640"/>
                        <a:pt x="590788" y="125704"/>
                      </a:cubicBezTo>
                      <a:cubicBezTo>
                        <a:pt x="480829" y="318133"/>
                        <a:pt x="371593" y="510562"/>
                        <a:pt x="261633" y="702268"/>
                      </a:cubicBezTo>
                      <a:cubicBezTo>
                        <a:pt x="208824" y="794866"/>
                        <a:pt x="156737" y="887463"/>
                        <a:pt x="100311" y="977890"/>
                      </a:cubicBezTo>
                      <a:cubicBezTo>
                        <a:pt x="80055" y="1009721"/>
                        <a:pt x="58353" y="1040104"/>
                        <a:pt x="35927" y="1069764"/>
                      </a:cubicBezTo>
                      <a:cubicBezTo>
                        <a:pt x="28693" y="1079169"/>
                        <a:pt x="22182" y="1084233"/>
                        <a:pt x="9160" y="1077722"/>
                      </a:cubicBezTo>
                      <a:cubicBezTo>
                        <a:pt x="-3861" y="1070488"/>
                        <a:pt x="-244" y="1062530"/>
                        <a:pt x="3373" y="1052402"/>
                      </a:cubicBezTo>
                      <a:cubicBezTo>
                        <a:pt x="78608" y="853463"/>
                        <a:pt x="153844" y="653799"/>
                        <a:pt x="229803" y="454859"/>
                      </a:cubicBezTo>
                      <a:cubicBezTo>
                        <a:pt x="284059" y="312346"/>
                        <a:pt x="338315" y="170556"/>
                        <a:pt x="393295" y="28043"/>
                      </a:cubicBezTo>
                      <a:cubicBezTo>
                        <a:pt x="406317" y="-6681"/>
                        <a:pt x="407040" y="-5958"/>
                        <a:pt x="438870" y="12851"/>
                      </a:cubicBezTo>
                      <a:cubicBezTo>
                        <a:pt x="488063" y="41064"/>
                        <a:pt x="536532" y="69278"/>
                        <a:pt x="585724" y="98214"/>
                      </a:cubicBezTo>
                      <a:cubicBezTo>
                        <a:pt x="590788" y="101108"/>
                        <a:pt x="598022" y="103278"/>
                        <a:pt x="598022" y="111959"/>
                      </a:cubicBezTo>
                      <a:close/>
                      <a:moveTo>
                        <a:pt x="14948" y="1050956"/>
                      </a:moveTo>
                      <a:cubicBezTo>
                        <a:pt x="17118" y="1051679"/>
                        <a:pt x="20012" y="1052402"/>
                        <a:pt x="22182" y="1053126"/>
                      </a:cubicBezTo>
                      <a:cubicBezTo>
                        <a:pt x="153844" y="707332"/>
                        <a:pt x="284783" y="361538"/>
                        <a:pt x="416444" y="15745"/>
                      </a:cubicBezTo>
                      <a:cubicBezTo>
                        <a:pt x="414274" y="15021"/>
                        <a:pt x="412104" y="14298"/>
                        <a:pt x="409934" y="13575"/>
                      </a:cubicBezTo>
                      <a:cubicBezTo>
                        <a:pt x="276825" y="358645"/>
                        <a:pt x="145163" y="704438"/>
                        <a:pt x="14948" y="1050956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="" xmlns:a16="http://schemas.microsoft.com/office/drawing/2014/main" id="{906909AB-7223-4943-91CD-A815EAF17F75}"/>
                    </a:ext>
                  </a:extLst>
                </p:cNvPr>
                <p:cNvSpPr/>
                <p:nvPr/>
              </p:nvSpPr>
              <p:spPr>
                <a:xfrm>
                  <a:off x="2926119" y="1838854"/>
                  <a:ext cx="969270" cy="285109"/>
                </a:xfrm>
                <a:custGeom>
                  <a:avLst/>
                  <a:gdLst>
                    <a:gd name="connsiteX0" fmla="*/ 1118777 w 1143521"/>
                    <a:gd name="connsiteY0" fmla="*/ 129590 h 336365"/>
                    <a:gd name="connsiteX1" fmla="*/ 17735 w 1143521"/>
                    <a:gd name="connsiteY1" fmla="*/ 5886 h 336365"/>
                    <a:gd name="connsiteX2" fmla="*/ 35821 w 1143521"/>
                    <a:gd name="connsiteY2" fmla="*/ 822 h 336365"/>
                    <a:gd name="connsiteX3" fmla="*/ 397529 w 1143521"/>
                    <a:gd name="connsiteY3" fmla="*/ 39163 h 336365"/>
                    <a:gd name="connsiteX4" fmla="*/ 757792 w 1143521"/>
                    <a:gd name="connsiteY4" fmla="*/ 77504 h 336365"/>
                    <a:gd name="connsiteX5" fmla="*/ 1126735 w 1143521"/>
                    <a:gd name="connsiteY5" fmla="*/ 116569 h 336365"/>
                    <a:gd name="connsiteX6" fmla="*/ 1141926 w 1143521"/>
                    <a:gd name="connsiteY6" fmla="*/ 137548 h 336365"/>
                    <a:gd name="connsiteX7" fmla="*/ 1092010 w 1143521"/>
                    <a:gd name="connsiteY7" fmla="*/ 322020 h 336365"/>
                    <a:gd name="connsiteX8" fmla="*/ 1068861 w 1143521"/>
                    <a:gd name="connsiteY8" fmla="*/ 335041 h 336365"/>
                    <a:gd name="connsiteX9" fmla="*/ 138546 w 1143521"/>
                    <a:gd name="connsiteY9" fmla="*/ 83292 h 336365"/>
                    <a:gd name="connsiteX10" fmla="*/ 9778 w 1143521"/>
                    <a:gd name="connsiteY10" fmla="*/ 36269 h 336365"/>
                    <a:gd name="connsiteX11" fmla="*/ 3267 w 1143521"/>
                    <a:gd name="connsiteY11" fmla="*/ 10950 h 336365"/>
                    <a:gd name="connsiteX12" fmla="*/ 9054 w 1143521"/>
                    <a:gd name="connsiteY12" fmla="*/ 8780 h 336365"/>
                    <a:gd name="connsiteX13" fmla="*/ 106716 w 1143521"/>
                    <a:gd name="connsiteY13" fmla="*/ 28312 h 336365"/>
                    <a:gd name="connsiteX14" fmla="*/ 435147 w 1143521"/>
                    <a:gd name="connsiteY14" fmla="*/ 63759 h 336365"/>
                    <a:gd name="connsiteX15" fmla="*/ 752728 w 1143521"/>
                    <a:gd name="connsiteY15" fmla="*/ 97037 h 336365"/>
                    <a:gd name="connsiteX16" fmla="*/ 1042095 w 1143521"/>
                    <a:gd name="connsiteY16" fmla="*/ 127420 h 336365"/>
                    <a:gd name="connsiteX17" fmla="*/ 1118777 w 1143521"/>
                    <a:gd name="connsiteY17" fmla="*/ 129590 h 336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521" h="336365">
                      <a:moveTo>
                        <a:pt x="1118777" y="129590"/>
                      </a:moveTo>
                      <a:cubicBezTo>
                        <a:pt x="752004" y="85462"/>
                        <a:pt x="384508" y="49291"/>
                        <a:pt x="17735" y="5886"/>
                      </a:cubicBezTo>
                      <a:cubicBezTo>
                        <a:pt x="23523" y="-2072"/>
                        <a:pt x="30033" y="99"/>
                        <a:pt x="35821" y="822"/>
                      </a:cubicBezTo>
                      <a:cubicBezTo>
                        <a:pt x="156631" y="13843"/>
                        <a:pt x="277442" y="26142"/>
                        <a:pt x="397529" y="39163"/>
                      </a:cubicBezTo>
                      <a:cubicBezTo>
                        <a:pt x="517617" y="52185"/>
                        <a:pt x="637704" y="65206"/>
                        <a:pt x="757792" y="77504"/>
                      </a:cubicBezTo>
                      <a:cubicBezTo>
                        <a:pt x="880773" y="90526"/>
                        <a:pt x="1003754" y="103547"/>
                        <a:pt x="1126735" y="116569"/>
                      </a:cubicBezTo>
                      <a:cubicBezTo>
                        <a:pt x="1141926" y="118016"/>
                        <a:pt x="1146267" y="122356"/>
                        <a:pt x="1141926" y="137548"/>
                      </a:cubicBezTo>
                      <a:cubicBezTo>
                        <a:pt x="1124564" y="199038"/>
                        <a:pt x="1111543" y="261252"/>
                        <a:pt x="1092010" y="322020"/>
                      </a:cubicBezTo>
                      <a:cubicBezTo>
                        <a:pt x="1087670" y="335041"/>
                        <a:pt x="1082606" y="338658"/>
                        <a:pt x="1068861" y="335041"/>
                      </a:cubicBezTo>
                      <a:cubicBezTo>
                        <a:pt x="758515" y="251125"/>
                        <a:pt x="448169" y="167208"/>
                        <a:pt x="138546" y="83292"/>
                      </a:cubicBezTo>
                      <a:cubicBezTo>
                        <a:pt x="94417" y="70994"/>
                        <a:pt x="52459" y="51461"/>
                        <a:pt x="9778" y="36269"/>
                      </a:cubicBezTo>
                      <a:cubicBezTo>
                        <a:pt x="-4691" y="31206"/>
                        <a:pt x="373" y="21078"/>
                        <a:pt x="3267" y="10950"/>
                      </a:cubicBezTo>
                      <a:cubicBezTo>
                        <a:pt x="3990" y="8780"/>
                        <a:pt x="6884" y="6609"/>
                        <a:pt x="9054" y="8780"/>
                      </a:cubicBezTo>
                      <a:cubicBezTo>
                        <a:pt x="38714" y="29759"/>
                        <a:pt x="74162" y="24695"/>
                        <a:pt x="106716" y="28312"/>
                      </a:cubicBezTo>
                      <a:cubicBezTo>
                        <a:pt x="215952" y="41333"/>
                        <a:pt x="325188" y="52185"/>
                        <a:pt x="435147" y="63759"/>
                      </a:cubicBezTo>
                      <a:cubicBezTo>
                        <a:pt x="540766" y="74611"/>
                        <a:pt x="647109" y="86185"/>
                        <a:pt x="752728" y="97037"/>
                      </a:cubicBezTo>
                      <a:cubicBezTo>
                        <a:pt x="848942" y="107164"/>
                        <a:pt x="945157" y="118016"/>
                        <a:pt x="1042095" y="127420"/>
                      </a:cubicBezTo>
                      <a:cubicBezTo>
                        <a:pt x="1067414" y="129590"/>
                        <a:pt x="1092734" y="133931"/>
                        <a:pt x="1118777" y="12959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="" xmlns:a16="http://schemas.microsoft.com/office/drawing/2014/main" id="{E9C1B60F-6B96-4B7D-B807-97C1A2B69E56}"/>
                    </a:ext>
                  </a:extLst>
                </p:cNvPr>
                <p:cNvSpPr/>
                <p:nvPr/>
              </p:nvSpPr>
              <p:spPr>
                <a:xfrm>
                  <a:off x="1543670" y="1793102"/>
                  <a:ext cx="954898" cy="193167"/>
                </a:xfrm>
                <a:custGeom>
                  <a:avLst/>
                  <a:gdLst>
                    <a:gd name="connsiteX0" fmla="*/ 486182 w 1126565"/>
                    <a:gd name="connsiteY0" fmla="*/ 543 h 227894"/>
                    <a:gd name="connsiteX1" fmla="*/ 923850 w 1126565"/>
                    <a:gd name="connsiteY1" fmla="*/ 543 h 227894"/>
                    <a:gd name="connsiteX2" fmla="*/ 1109045 w 1126565"/>
                    <a:gd name="connsiteY2" fmla="*/ 12841 h 227894"/>
                    <a:gd name="connsiteX3" fmla="*/ 1126407 w 1126565"/>
                    <a:gd name="connsiteY3" fmla="*/ 24415 h 227894"/>
                    <a:gd name="connsiteX4" fmla="*/ 1111215 w 1126565"/>
                    <a:gd name="connsiteY4" fmla="*/ 41054 h 227894"/>
                    <a:gd name="connsiteX5" fmla="*/ 907211 w 1126565"/>
                    <a:gd name="connsiteY5" fmla="*/ 85906 h 227894"/>
                    <a:gd name="connsiteX6" fmla="*/ 510778 w 1126565"/>
                    <a:gd name="connsiteY6" fmla="*/ 148843 h 227894"/>
                    <a:gd name="connsiteX7" fmla="*/ 31876 w 1126565"/>
                    <a:gd name="connsiteY7" fmla="*/ 225525 h 227894"/>
                    <a:gd name="connsiteX8" fmla="*/ 769 w 1126565"/>
                    <a:gd name="connsiteY8" fmla="*/ 199482 h 227894"/>
                    <a:gd name="connsiteX9" fmla="*/ 45 w 1126565"/>
                    <a:gd name="connsiteY9" fmla="*/ 28032 h 227894"/>
                    <a:gd name="connsiteX10" fmla="*/ 23918 w 1126565"/>
                    <a:gd name="connsiteY10" fmla="*/ 1266 h 227894"/>
                    <a:gd name="connsiteX11" fmla="*/ 47067 w 1126565"/>
                    <a:gd name="connsiteY11" fmla="*/ 543 h 227894"/>
                    <a:gd name="connsiteX12" fmla="*/ 486182 w 1126565"/>
                    <a:gd name="connsiteY12" fmla="*/ 543 h 227894"/>
                    <a:gd name="connsiteX13" fmla="*/ 486182 w 1126565"/>
                    <a:gd name="connsiteY13" fmla="*/ 543 h 227894"/>
                    <a:gd name="connsiteX14" fmla="*/ 1093129 w 1126565"/>
                    <a:gd name="connsiteY14" fmla="*/ 22245 h 227894"/>
                    <a:gd name="connsiteX15" fmla="*/ 965808 w 1126565"/>
                    <a:gd name="connsiteY15" fmla="*/ 10670 h 227894"/>
                    <a:gd name="connsiteX16" fmla="*/ 83962 w 1126565"/>
                    <a:gd name="connsiteY16" fmla="*/ 10670 h 227894"/>
                    <a:gd name="connsiteX17" fmla="*/ 26812 w 1126565"/>
                    <a:gd name="connsiteY17" fmla="*/ 11394 h 227894"/>
                    <a:gd name="connsiteX18" fmla="*/ 13790 w 1126565"/>
                    <a:gd name="connsiteY18" fmla="*/ 17181 h 227894"/>
                    <a:gd name="connsiteX19" fmla="*/ 26088 w 1126565"/>
                    <a:gd name="connsiteY19" fmla="*/ 22245 h 227894"/>
                    <a:gd name="connsiteX20" fmla="*/ 38386 w 1126565"/>
                    <a:gd name="connsiteY20" fmla="*/ 22245 h 227894"/>
                    <a:gd name="connsiteX21" fmla="*/ 964361 w 1126565"/>
                    <a:gd name="connsiteY21" fmla="*/ 22969 h 227894"/>
                    <a:gd name="connsiteX22" fmla="*/ 1014277 w 1126565"/>
                    <a:gd name="connsiteY22" fmla="*/ 25139 h 227894"/>
                    <a:gd name="connsiteX23" fmla="*/ 1093129 w 1126565"/>
                    <a:gd name="connsiteY23" fmla="*/ 22245 h 22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26565" h="227894">
                      <a:moveTo>
                        <a:pt x="486182" y="543"/>
                      </a:moveTo>
                      <a:cubicBezTo>
                        <a:pt x="632312" y="543"/>
                        <a:pt x="777719" y="-181"/>
                        <a:pt x="923850" y="543"/>
                      </a:cubicBezTo>
                      <a:cubicBezTo>
                        <a:pt x="985340" y="1266"/>
                        <a:pt x="1047554" y="4160"/>
                        <a:pt x="1109045" y="12841"/>
                      </a:cubicBezTo>
                      <a:cubicBezTo>
                        <a:pt x="1116279" y="13564"/>
                        <a:pt x="1124960" y="12841"/>
                        <a:pt x="1126407" y="24415"/>
                      </a:cubicBezTo>
                      <a:cubicBezTo>
                        <a:pt x="1127853" y="35990"/>
                        <a:pt x="1119172" y="38160"/>
                        <a:pt x="1111215" y="41054"/>
                      </a:cubicBezTo>
                      <a:cubicBezTo>
                        <a:pt x="1044660" y="60586"/>
                        <a:pt x="976659" y="75055"/>
                        <a:pt x="907211" y="85906"/>
                      </a:cubicBezTo>
                      <a:cubicBezTo>
                        <a:pt x="774826" y="106885"/>
                        <a:pt x="643164" y="127864"/>
                        <a:pt x="510778" y="148843"/>
                      </a:cubicBezTo>
                      <a:cubicBezTo>
                        <a:pt x="350903" y="174163"/>
                        <a:pt x="191027" y="200206"/>
                        <a:pt x="31876" y="225525"/>
                      </a:cubicBezTo>
                      <a:cubicBezTo>
                        <a:pt x="769" y="230589"/>
                        <a:pt x="769" y="229866"/>
                        <a:pt x="769" y="199482"/>
                      </a:cubicBezTo>
                      <a:cubicBezTo>
                        <a:pt x="769" y="142332"/>
                        <a:pt x="1492" y="85182"/>
                        <a:pt x="45" y="28032"/>
                      </a:cubicBezTo>
                      <a:cubicBezTo>
                        <a:pt x="-678" y="9224"/>
                        <a:pt x="7279" y="1989"/>
                        <a:pt x="23918" y="1266"/>
                      </a:cubicBezTo>
                      <a:cubicBezTo>
                        <a:pt x="31876" y="1266"/>
                        <a:pt x="39110" y="543"/>
                        <a:pt x="47067" y="543"/>
                      </a:cubicBezTo>
                      <a:cubicBezTo>
                        <a:pt x="193198" y="-181"/>
                        <a:pt x="340052" y="-181"/>
                        <a:pt x="486182" y="543"/>
                      </a:cubicBezTo>
                      <a:cubicBezTo>
                        <a:pt x="486182" y="543"/>
                        <a:pt x="486182" y="543"/>
                        <a:pt x="486182" y="543"/>
                      </a:cubicBezTo>
                      <a:close/>
                      <a:moveTo>
                        <a:pt x="1093129" y="22245"/>
                      </a:moveTo>
                      <a:cubicBezTo>
                        <a:pt x="1051171" y="17181"/>
                        <a:pt x="1008489" y="10670"/>
                        <a:pt x="965808" y="10670"/>
                      </a:cubicBezTo>
                      <a:cubicBezTo>
                        <a:pt x="672100" y="10670"/>
                        <a:pt x="378393" y="10670"/>
                        <a:pt x="83962" y="10670"/>
                      </a:cubicBezTo>
                      <a:cubicBezTo>
                        <a:pt x="65153" y="10670"/>
                        <a:pt x="45621" y="10670"/>
                        <a:pt x="26812" y="11394"/>
                      </a:cubicBezTo>
                      <a:cubicBezTo>
                        <a:pt x="21748" y="11394"/>
                        <a:pt x="13790" y="9947"/>
                        <a:pt x="13790" y="17181"/>
                      </a:cubicBezTo>
                      <a:cubicBezTo>
                        <a:pt x="13790" y="25862"/>
                        <a:pt x="21748" y="21522"/>
                        <a:pt x="26088" y="22245"/>
                      </a:cubicBezTo>
                      <a:cubicBezTo>
                        <a:pt x="30429" y="22245"/>
                        <a:pt x="34769" y="22245"/>
                        <a:pt x="38386" y="22245"/>
                      </a:cubicBezTo>
                      <a:cubicBezTo>
                        <a:pt x="347286" y="22245"/>
                        <a:pt x="656185" y="22245"/>
                        <a:pt x="964361" y="22969"/>
                      </a:cubicBezTo>
                      <a:cubicBezTo>
                        <a:pt x="981000" y="22969"/>
                        <a:pt x="997638" y="24415"/>
                        <a:pt x="1014277" y="25139"/>
                      </a:cubicBezTo>
                      <a:cubicBezTo>
                        <a:pt x="1041043" y="25139"/>
                        <a:pt x="1067086" y="32373"/>
                        <a:pt x="1093129" y="2224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="" xmlns:a16="http://schemas.microsoft.com/office/drawing/2014/main" id="{2A47961B-F1DA-4AC4-81C6-3A4780EEE09A}"/>
                    </a:ext>
                  </a:extLst>
                </p:cNvPr>
                <p:cNvSpPr/>
                <p:nvPr/>
              </p:nvSpPr>
              <p:spPr>
                <a:xfrm>
                  <a:off x="2126351" y="2001312"/>
                  <a:ext cx="506641" cy="914589"/>
                </a:xfrm>
                <a:custGeom>
                  <a:avLst/>
                  <a:gdLst>
                    <a:gd name="connsiteX0" fmla="*/ 561955 w 597722"/>
                    <a:gd name="connsiteY0" fmla="*/ 17503 h 1079009"/>
                    <a:gd name="connsiteX1" fmla="*/ 543146 w 597722"/>
                    <a:gd name="connsiteY1" fmla="*/ 44269 h 1079009"/>
                    <a:gd name="connsiteX2" fmla="*/ 369526 w 597722"/>
                    <a:gd name="connsiteY2" fmla="*/ 333636 h 1079009"/>
                    <a:gd name="connsiteX3" fmla="*/ 49052 w 597722"/>
                    <a:gd name="connsiteY3" fmla="*/ 892838 h 1079009"/>
                    <a:gd name="connsiteX4" fmla="*/ 22285 w 597722"/>
                    <a:gd name="connsiteY4" fmla="*/ 941307 h 1079009"/>
                    <a:gd name="connsiteX5" fmla="*/ 17221 w 597722"/>
                    <a:gd name="connsiteY5" fmla="*/ 958669 h 1079009"/>
                    <a:gd name="connsiteX6" fmla="*/ 33137 w 597722"/>
                    <a:gd name="connsiteY6" fmla="*/ 942754 h 1079009"/>
                    <a:gd name="connsiteX7" fmla="*/ 242204 w 597722"/>
                    <a:gd name="connsiteY7" fmla="*/ 576705 h 1079009"/>
                    <a:gd name="connsiteX8" fmla="*/ 513486 w 597722"/>
                    <a:gd name="connsiteY8" fmla="*/ 108653 h 1079009"/>
                    <a:gd name="connsiteX9" fmla="*/ 569189 w 597722"/>
                    <a:gd name="connsiteY9" fmla="*/ 27631 h 1079009"/>
                    <a:gd name="connsiteX10" fmla="*/ 575700 w 597722"/>
                    <a:gd name="connsiteY10" fmla="*/ 13162 h 1079009"/>
                    <a:gd name="connsiteX11" fmla="*/ 575700 w 597722"/>
                    <a:gd name="connsiteY11" fmla="*/ 864 h 1079009"/>
                    <a:gd name="connsiteX12" fmla="*/ 592338 w 597722"/>
                    <a:gd name="connsiteY12" fmla="*/ 5928 h 1079009"/>
                    <a:gd name="connsiteX13" fmla="*/ 595956 w 597722"/>
                    <a:gd name="connsiteY13" fmla="*/ 21120 h 1079009"/>
                    <a:gd name="connsiteX14" fmla="*/ 554721 w 597722"/>
                    <a:gd name="connsiteY14" fmla="*/ 131079 h 1079009"/>
                    <a:gd name="connsiteX15" fmla="*/ 198799 w 597722"/>
                    <a:gd name="connsiteY15" fmla="*/ 1061394 h 1079009"/>
                    <a:gd name="connsiteX16" fmla="*/ 170586 w 597722"/>
                    <a:gd name="connsiteY16" fmla="*/ 1071522 h 1079009"/>
                    <a:gd name="connsiteX17" fmla="*/ 9987 w 597722"/>
                    <a:gd name="connsiteY17" fmla="*/ 978201 h 1079009"/>
                    <a:gd name="connsiteX18" fmla="*/ 3476 w 597722"/>
                    <a:gd name="connsiteY18" fmla="*/ 955775 h 1079009"/>
                    <a:gd name="connsiteX19" fmla="*/ 328291 w 597722"/>
                    <a:gd name="connsiteY19" fmla="*/ 387169 h 1079009"/>
                    <a:gd name="connsiteX20" fmla="*/ 479485 w 597722"/>
                    <a:gd name="connsiteY20" fmla="*/ 126015 h 1079009"/>
                    <a:gd name="connsiteX21" fmla="*/ 548210 w 597722"/>
                    <a:gd name="connsiteY21" fmla="*/ 26184 h 1079009"/>
                    <a:gd name="connsiteX22" fmla="*/ 559061 w 597722"/>
                    <a:gd name="connsiteY22" fmla="*/ 14609 h 1079009"/>
                    <a:gd name="connsiteX23" fmla="*/ 561955 w 597722"/>
                    <a:gd name="connsiteY23" fmla="*/ 17503 h 1079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97722" h="1079009">
                      <a:moveTo>
                        <a:pt x="561955" y="17503"/>
                      </a:moveTo>
                      <a:cubicBezTo>
                        <a:pt x="555444" y="26184"/>
                        <a:pt x="548933" y="35588"/>
                        <a:pt x="543146" y="44269"/>
                      </a:cubicBezTo>
                      <a:cubicBezTo>
                        <a:pt x="477315" y="136143"/>
                        <a:pt x="425229" y="235975"/>
                        <a:pt x="369526" y="333636"/>
                      </a:cubicBezTo>
                      <a:cubicBezTo>
                        <a:pt x="262460" y="519555"/>
                        <a:pt x="156118" y="706196"/>
                        <a:pt x="49052" y="892838"/>
                      </a:cubicBezTo>
                      <a:cubicBezTo>
                        <a:pt x="39647" y="908753"/>
                        <a:pt x="30966" y="925392"/>
                        <a:pt x="22285" y="941307"/>
                      </a:cubicBezTo>
                      <a:cubicBezTo>
                        <a:pt x="19392" y="946371"/>
                        <a:pt x="15775" y="951435"/>
                        <a:pt x="17221" y="958669"/>
                      </a:cubicBezTo>
                      <a:cubicBezTo>
                        <a:pt x="27349" y="957222"/>
                        <a:pt x="29520" y="948541"/>
                        <a:pt x="33137" y="942754"/>
                      </a:cubicBezTo>
                      <a:cubicBezTo>
                        <a:pt x="102585" y="820496"/>
                        <a:pt x="171309" y="698239"/>
                        <a:pt x="242204" y="576705"/>
                      </a:cubicBezTo>
                      <a:cubicBezTo>
                        <a:pt x="332631" y="420446"/>
                        <a:pt x="418718" y="262018"/>
                        <a:pt x="513486" y="108653"/>
                      </a:cubicBezTo>
                      <a:cubicBezTo>
                        <a:pt x="530848" y="81163"/>
                        <a:pt x="550380" y="55120"/>
                        <a:pt x="569189" y="27631"/>
                      </a:cubicBezTo>
                      <a:cubicBezTo>
                        <a:pt x="572083" y="23290"/>
                        <a:pt x="576423" y="19673"/>
                        <a:pt x="575700" y="13162"/>
                      </a:cubicBezTo>
                      <a:cubicBezTo>
                        <a:pt x="575700" y="8822"/>
                        <a:pt x="569913" y="3758"/>
                        <a:pt x="575700" y="864"/>
                      </a:cubicBezTo>
                      <a:cubicBezTo>
                        <a:pt x="581487" y="-2030"/>
                        <a:pt x="587275" y="3034"/>
                        <a:pt x="592338" y="5928"/>
                      </a:cubicBezTo>
                      <a:cubicBezTo>
                        <a:pt x="599573" y="9545"/>
                        <a:pt x="598126" y="16056"/>
                        <a:pt x="595956" y="21120"/>
                      </a:cubicBezTo>
                      <a:cubicBezTo>
                        <a:pt x="582211" y="58014"/>
                        <a:pt x="568466" y="94908"/>
                        <a:pt x="554721" y="131079"/>
                      </a:cubicBezTo>
                      <a:cubicBezTo>
                        <a:pt x="436804" y="441425"/>
                        <a:pt x="320333" y="752495"/>
                        <a:pt x="198799" y="1061394"/>
                      </a:cubicBezTo>
                      <a:cubicBezTo>
                        <a:pt x="190118" y="1082374"/>
                        <a:pt x="190118" y="1083097"/>
                        <a:pt x="170586" y="1071522"/>
                      </a:cubicBezTo>
                      <a:cubicBezTo>
                        <a:pt x="117053" y="1040415"/>
                        <a:pt x="63520" y="1009308"/>
                        <a:pt x="9987" y="978201"/>
                      </a:cubicBezTo>
                      <a:cubicBezTo>
                        <a:pt x="-141" y="972414"/>
                        <a:pt x="-3034" y="967350"/>
                        <a:pt x="3476" y="955775"/>
                      </a:cubicBezTo>
                      <a:cubicBezTo>
                        <a:pt x="111989" y="766240"/>
                        <a:pt x="219778" y="576705"/>
                        <a:pt x="328291" y="387169"/>
                      </a:cubicBezTo>
                      <a:cubicBezTo>
                        <a:pt x="378207" y="299636"/>
                        <a:pt x="428846" y="212825"/>
                        <a:pt x="479485" y="126015"/>
                      </a:cubicBezTo>
                      <a:cubicBezTo>
                        <a:pt x="499741" y="91291"/>
                        <a:pt x="523614" y="58014"/>
                        <a:pt x="548210" y="26184"/>
                      </a:cubicBezTo>
                      <a:cubicBezTo>
                        <a:pt x="551104" y="21843"/>
                        <a:pt x="555444" y="18226"/>
                        <a:pt x="559061" y="14609"/>
                      </a:cubicBezTo>
                      <a:cubicBezTo>
                        <a:pt x="559061" y="16056"/>
                        <a:pt x="560508" y="16779"/>
                        <a:pt x="561955" y="17503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="" xmlns:a16="http://schemas.microsoft.com/office/drawing/2014/main" id="{A755B7DA-8066-4AFE-8DAD-501D05ACB0F5}"/>
                    </a:ext>
                  </a:extLst>
                </p:cNvPr>
                <p:cNvSpPr/>
                <p:nvPr/>
              </p:nvSpPr>
              <p:spPr>
                <a:xfrm>
                  <a:off x="2850770" y="851618"/>
                  <a:ext cx="699272" cy="800914"/>
                </a:xfrm>
                <a:custGeom>
                  <a:avLst/>
                  <a:gdLst>
                    <a:gd name="connsiteX0" fmla="*/ 824984 w 824984"/>
                    <a:gd name="connsiteY0" fmla="*/ 153478 h 944899"/>
                    <a:gd name="connsiteX1" fmla="*/ 816303 w 824984"/>
                    <a:gd name="connsiteY1" fmla="*/ 166499 h 944899"/>
                    <a:gd name="connsiteX2" fmla="*/ 649917 w 824984"/>
                    <a:gd name="connsiteY2" fmla="*/ 335779 h 944899"/>
                    <a:gd name="connsiteX3" fmla="*/ 321485 w 824984"/>
                    <a:gd name="connsiteY3" fmla="*/ 666381 h 944899"/>
                    <a:gd name="connsiteX4" fmla="*/ 141355 w 824984"/>
                    <a:gd name="connsiteY4" fmla="*/ 845065 h 944899"/>
                    <a:gd name="connsiteX5" fmla="*/ 36459 w 824984"/>
                    <a:gd name="connsiteY5" fmla="*/ 939109 h 944899"/>
                    <a:gd name="connsiteX6" fmla="*/ 6075 w 824984"/>
                    <a:gd name="connsiteY6" fmla="*/ 934769 h 944899"/>
                    <a:gd name="connsiteX7" fmla="*/ 6075 w 824984"/>
                    <a:gd name="connsiteY7" fmla="*/ 913790 h 944899"/>
                    <a:gd name="connsiteX8" fmla="*/ 181142 w 824984"/>
                    <a:gd name="connsiteY8" fmla="*/ 670721 h 944899"/>
                    <a:gd name="connsiteX9" fmla="*/ 524766 w 824984"/>
                    <a:gd name="connsiteY9" fmla="*/ 193989 h 944899"/>
                    <a:gd name="connsiteX10" fmla="*/ 650641 w 824984"/>
                    <a:gd name="connsiteY10" fmla="*/ 20369 h 944899"/>
                    <a:gd name="connsiteX11" fmla="*/ 660768 w 824984"/>
                    <a:gd name="connsiteY11" fmla="*/ 8071 h 944899"/>
                    <a:gd name="connsiteX12" fmla="*/ 683194 w 824984"/>
                    <a:gd name="connsiteY12" fmla="*/ 6624 h 944899"/>
                    <a:gd name="connsiteX13" fmla="*/ 817750 w 824984"/>
                    <a:gd name="connsiteY13" fmla="*/ 142626 h 944899"/>
                    <a:gd name="connsiteX14" fmla="*/ 824984 w 824984"/>
                    <a:gd name="connsiteY14" fmla="*/ 153478 h 944899"/>
                    <a:gd name="connsiteX15" fmla="*/ 672343 w 824984"/>
                    <a:gd name="connsiteY15" fmla="*/ 19645 h 944899"/>
                    <a:gd name="connsiteX16" fmla="*/ 669449 w 824984"/>
                    <a:gd name="connsiteY16" fmla="*/ 15305 h 944899"/>
                    <a:gd name="connsiteX17" fmla="*/ 660045 w 824984"/>
                    <a:gd name="connsiteY17" fmla="*/ 21816 h 944899"/>
                    <a:gd name="connsiteX18" fmla="*/ 588427 w 824984"/>
                    <a:gd name="connsiteY18" fmla="*/ 118030 h 944899"/>
                    <a:gd name="connsiteX19" fmla="*/ 24161 w 824984"/>
                    <a:gd name="connsiteY19" fmla="*/ 900768 h 944899"/>
                    <a:gd name="connsiteX20" fmla="*/ 18374 w 824984"/>
                    <a:gd name="connsiteY20" fmla="*/ 909449 h 944899"/>
                    <a:gd name="connsiteX21" fmla="*/ 18374 w 824984"/>
                    <a:gd name="connsiteY21" fmla="*/ 915960 h 944899"/>
                    <a:gd name="connsiteX22" fmla="*/ 25608 w 824984"/>
                    <a:gd name="connsiteY22" fmla="*/ 914513 h 944899"/>
                    <a:gd name="connsiteX23" fmla="*/ 45140 w 824984"/>
                    <a:gd name="connsiteY23" fmla="*/ 891364 h 944899"/>
                    <a:gd name="connsiteX24" fmla="*/ 375018 w 824984"/>
                    <a:gd name="connsiteY24" fmla="*/ 431993 h 944899"/>
                    <a:gd name="connsiteX25" fmla="*/ 665832 w 824984"/>
                    <a:gd name="connsiteY25" fmla="*/ 28326 h 944899"/>
                    <a:gd name="connsiteX26" fmla="*/ 672343 w 824984"/>
                    <a:gd name="connsiteY26" fmla="*/ 19645 h 944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24984" h="944899">
                      <a:moveTo>
                        <a:pt x="824984" y="153478"/>
                      </a:moveTo>
                      <a:cubicBezTo>
                        <a:pt x="824984" y="159265"/>
                        <a:pt x="819920" y="162159"/>
                        <a:pt x="816303" y="166499"/>
                      </a:cubicBezTo>
                      <a:cubicBezTo>
                        <a:pt x="762770" y="225096"/>
                        <a:pt x="705620" y="279352"/>
                        <a:pt x="649917" y="335779"/>
                      </a:cubicBezTo>
                      <a:cubicBezTo>
                        <a:pt x="540681" y="446462"/>
                        <a:pt x="429998" y="555698"/>
                        <a:pt x="321485" y="666381"/>
                      </a:cubicBezTo>
                      <a:cubicBezTo>
                        <a:pt x="262165" y="726424"/>
                        <a:pt x="204292" y="787915"/>
                        <a:pt x="141355" y="845065"/>
                      </a:cubicBezTo>
                      <a:cubicBezTo>
                        <a:pt x="106630" y="876895"/>
                        <a:pt x="71183" y="907279"/>
                        <a:pt x="36459" y="939109"/>
                      </a:cubicBezTo>
                      <a:cubicBezTo>
                        <a:pt x="23437" y="951407"/>
                        <a:pt x="15480" y="941279"/>
                        <a:pt x="6075" y="934769"/>
                      </a:cubicBezTo>
                      <a:cubicBezTo>
                        <a:pt x="-4052" y="927535"/>
                        <a:pt x="288" y="921024"/>
                        <a:pt x="6075" y="913790"/>
                      </a:cubicBezTo>
                      <a:cubicBezTo>
                        <a:pt x="64672" y="832767"/>
                        <a:pt x="123269" y="751744"/>
                        <a:pt x="181142" y="670721"/>
                      </a:cubicBezTo>
                      <a:cubicBezTo>
                        <a:pt x="295442" y="511569"/>
                        <a:pt x="409743" y="353141"/>
                        <a:pt x="524766" y="193989"/>
                      </a:cubicBezTo>
                      <a:cubicBezTo>
                        <a:pt x="566724" y="136116"/>
                        <a:pt x="608682" y="78242"/>
                        <a:pt x="650641" y="20369"/>
                      </a:cubicBezTo>
                      <a:cubicBezTo>
                        <a:pt x="653534" y="16028"/>
                        <a:pt x="657875" y="12411"/>
                        <a:pt x="660768" y="8071"/>
                      </a:cubicBezTo>
                      <a:cubicBezTo>
                        <a:pt x="668003" y="-2057"/>
                        <a:pt x="673790" y="-2781"/>
                        <a:pt x="683194" y="6624"/>
                      </a:cubicBezTo>
                      <a:cubicBezTo>
                        <a:pt x="728046" y="52199"/>
                        <a:pt x="772898" y="97051"/>
                        <a:pt x="817750" y="142626"/>
                      </a:cubicBezTo>
                      <a:cubicBezTo>
                        <a:pt x="819920" y="145520"/>
                        <a:pt x="824261" y="148414"/>
                        <a:pt x="824984" y="153478"/>
                      </a:cubicBezTo>
                      <a:close/>
                      <a:moveTo>
                        <a:pt x="672343" y="19645"/>
                      </a:moveTo>
                      <a:cubicBezTo>
                        <a:pt x="670896" y="17475"/>
                        <a:pt x="670896" y="15305"/>
                        <a:pt x="669449" y="15305"/>
                      </a:cubicBezTo>
                      <a:cubicBezTo>
                        <a:pt x="663662" y="13858"/>
                        <a:pt x="662215" y="18922"/>
                        <a:pt x="660045" y="21816"/>
                      </a:cubicBezTo>
                      <a:cubicBezTo>
                        <a:pt x="636172" y="53646"/>
                        <a:pt x="612299" y="85476"/>
                        <a:pt x="588427" y="118030"/>
                      </a:cubicBezTo>
                      <a:cubicBezTo>
                        <a:pt x="400338" y="379184"/>
                        <a:pt x="212249" y="640338"/>
                        <a:pt x="24161" y="900768"/>
                      </a:cubicBezTo>
                      <a:cubicBezTo>
                        <a:pt x="21991" y="903662"/>
                        <a:pt x="19820" y="906555"/>
                        <a:pt x="18374" y="909449"/>
                      </a:cubicBezTo>
                      <a:cubicBezTo>
                        <a:pt x="17650" y="911619"/>
                        <a:pt x="16927" y="914513"/>
                        <a:pt x="18374" y="915960"/>
                      </a:cubicBezTo>
                      <a:cubicBezTo>
                        <a:pt x="20544" y="918854"/>
                        <a:pt x="24161" y="916683"/>
                        <a:pt x="25608" y="914513"/>
                      </a:cubicBezTo>
                      <a:cubicBezTo>
                        <a:pt x="32118" y="906555"/>
                        <a:pt x="39353" y="899321"/>
                        <a:pt x="45140" y="891364"/>
                      </a:cubicBezTo>
                      <a:cubicBezTo>
                        <a:pt x="155099" y="737999"/>
                        <a:pt x="265059" y="585358"/>
                        <a:pt x="375018" y="431993"/>
                      </a:cubicBezTo>
                      <a:cubicBezTo>
                        <a:pt x="471956" y="297438"/>
                        <a:pt x="568894" y="162882"/>
                        <a:pt x="665832" y="28326"/>
                      </a:cubicBezTo>
                      <a:cubicBezTo>
                        <a:pt x="668003" y="25433"/>
                        <a:pt x="670173" y="22539"/>
                        <a:pt x="672343" y="1964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="" xmlns:a16="http://schemas.microsoft.com/office/drawing/2014/main" id="{64B9055B-91AE-40CF-8BAB-86DADE75FC4A}"/>
                    </a:ext>
                  </a:extLst>
                </p:cNvPr>
                <p:cNvSpPr/>
                <p:nvPr/>
              </p:nvSpPr>
              <p:spPr>
                <a:xfrm>
                  <a:off x="2930114" y="1629945"/>
                  <a:ext cx="957178" cy="192503"/>
                </a:xfrm>
                <a:custGeom>
                  <a:avLst/>
                  <a:gdLst>
                    <a:gd name="connsiteX0" fmla="*/ 26043 w 1129255"/>
                    <a:gd name="connsiteY0" fmla="*/ 174947 h 227110"/>
                    <a:gd name="connsiteX1" fmla="*/ 198216 w 1129255"/>
                    <a:gd name="connsiteY1" fmla="*/ 146733 h 227110"/>
                    <a:gd name="connsiteX2" fmla="*/ 550521 w 1129255"/>
                    <a:gd name="connsiteY2" fmla="*/ 91030 h 227110"/>
                    <a:gd name="connsiteX3" fmla="*/ 1082956 w 1129255"/>
                    <a:gd name="connsiteY3" fmla="*/ 6390 h 227110"/>
                    <a:gd name="connsiteX4" fmla="*/ 1108999 w 1129255"/>
                    <a:gd name="connsiteY4" fmla="*/ 1326 h 227110"/>
                    <a:gd name="connsiteX5" fmla="*/ 1129255 w 1129255"/>
                    <a:gd name="connsiteY5" fmla="*/ 17965 h 227110"/>
                    <a:gd name="connsiteX6" fmla="*/ 1129255 w 1129255"/>
                    <a:gd name="connsiteY6" fmla="*/ 177117 h 227110"/>
                    <a:gd name="connsiteX7" fmla="*/ 1080063 w 1129255"/>
                    <a:gd name="connsiteY7" fmla="*/ 226309 h 227110"/>
                    <a:gd name="connsiteX8" fmla="*/ 276346 w 1129255"/>
                    <a:gd name="connsiteY8" fmla="*/ 227033 h 227110"/>
                    <a:gd name="connsiteX9" fmla="*/ 21703 w 1129255"/>
                    <a:gd name="connsiteY9" fmla="*/ 214734 h 227110"/>
                    <a:gd name="connsiteX10" fmla="*/ 723 w 1129255"/>
                    <a:gd name="connsiteY10" fmla="*/ 200990 h 227110"/>
                    <a:gd name="connsiteX11" fmla="*/ 3617 w 1129255"/>
                    <a:gd name="connsiteY11" fmla="*/ 184351 h 227110"/>
                    <a:gd name="connsiteX12" fmla="*/ 15192 w 1129255"/>
                    <a:gd name="connsiteY12" fmla="*/ 190138 h 227110"/>
                    <a:gd name="connsiteX13" fmla="*/ 41235 w 1129255"/>
                    <a:gd name="connsiteY13" fmla="*/ 190862 h 227110"/>
                    <a:gd name="connsiteX14" fmla="*/ 404390 w 1129255"/>
                    <a:gd name="connsiteY14" fmla="*/ 132988 h 227110"/>
                    <a:gd name="connsiteX15" fmla="*/ 1063424 w 1129255"/>
                    <a:gd name="connsiteY15" fmla="*/ 28093 h 227110"/>
                    <a:gd name="connsiteX16" fmla="*/ 1086573 w 1129255"/>
                    <a:gd name="connsiteY16" fmla="*/ 24476 h 227110"/>
                    <a:gd name="connsiteX17" fmla="*/ 1103935 w 1129255"/>
                    <a:gd name="connsiteY17" fmla="*/ 15071 h 227110"/>
                    <a:gd name="connsiteX18" fmla="*/ 1083680 w 1129255"/>
                    <a:gd name="connsiteY18" fmla="*/ 12178 h 227110"/>
                    <a:gd name="connsiteX19" fmla="*/ 1004104 w 1129255"/>
                    <a:gd name="connsiteY19" fmla="*/ 24476 h 227110"/>
                    <a:gd name="connsiteX20" fmla="*/ 579458 w 1129255"/>
                    <a:gd name="connsiteY20" fmla="*/ 91753 h 227110"/>
                    <a:gd name="connsiteX21" fmla="*/ 45575 w 1129255"/>
                    <a:gd name="connsiteY21" fmla="*/ 177117 h 227110"/>
                    <a:gd name="connsiteX22" fmla="*/ 26043 w 1129255"/>
                    <a:gd name="connsiteY22" fmla="*/ 178564 h 227110"/>
                    <a:gd name="connsiteX23" fmla="*/ 26043 w 1129255"/>
                    <a:gd name="connsiteY23" fmla="*/ 174947 h 227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29255" h="227110">
                      <a:moveTo>
                        <a:pt x="26043" y="174947"/>
                      </a:moveTo>
                      <a:cubicBezTo>
                        <a:pt x="83193" y="165542"/>
                        <a:pt x="141066" y="156138"/>
                        <a:pt x="198216" y="146733"/>
                      </a:cubicBezTo>
                      <a:cubicBezTo>
                        <a:pt x="315410" y="127924"/>
                        <a:pt x="433327" y="109839"/>
                        <a:pt x="550521" y="91030"/>
                      </a:cubicBezTo>
                      <a:cubicBezTo>
                        <a:pt x="727758" y="62817"/>
                        <a:pt x="904996" y="34604"/>
                        <a:pt x="1082956" y="6390"/>
                      </a:cubicBezTo>
                      <a:cubicBezTo>
                        <a:pt x="1091637" y="4943"/>
                        <a:pt x="1100318" y="3497"/>
                        <a:pt x="1108999" y="1326"/>
                      </a:cubicBezTo>
                      <a:cubicBezTo>
                        <a:pt x="1124191" y="-3014"/>
                        <a:pt x="1129255" y="3497"/>
                        <a:pt x="1129255" y="17965"/>
                      </a:cubicBezTo>
                      <a:cubicBezTo>
                        <a:pt x="1129255" y="70774"/>
                        <a:pt x="1129255" y="123584"/>
                        <a:pt x="1129255" y="177117"/>
                      </a:cubicBezTo>
                      <a:cubicBezTo>
                        <a:pt x="1129255" y="226309"/>
                        <a:pt x="1129255" y="226309"/>
                        <a:pt x="1080063" y="226309"/>
                      </a:cubicBezTo>
                      <a:cubicBezTo>
                        <a:pt x="812398" y="226309"/>
                        <a:pt x="544733" y="225586"/>
                        <a:pt x="276346" y="227033"/>
                      </a:cubicBezTo>
                      <a:cubicBezTo>
                        <a:pt x="190982" y="227756"/>
                        <a:pt x="106342" y="223416"/>
                        <a:pt x="21703" y="214734"/>
                      </a:cubicBezTo>
                      <a:cubicBezTo>
                        <a:pt x="12298" y="214011"/>
                        <a:pt x="1447" y="214011"/>
                        <a:pt x="723" y="200990"/>
                      </a:cubicBezTo>
                      <a:cubicBezTo>
                        <a:pt x="723" y="195202"/>
                        <a:pt x="-2170" y="187968"/>
                        <a:pt x="3617" y="184351"/>
                      </a:cubicBezTo>
                      <a:cubicBezTo>
                        <a:pt x="8681" y="180734"/>
                        <a:pt x="10851" y="188692"/>
                        <a:pt x="15192" y="190138"/>
                      </a:cubicBezTo>
                      <a:cubicBezTo>
                        <a:pt x="23873" y="194479"/>
                        <a:pt x="32554" y="192309"/>
                        <a:pt x="41235" y="190862"/>
                      </a:cubicBezTo>
                      <a:cubicBezTo>
                        <a:pt x="162046" y="172053"/>
                        <a:pt x="283580" y="152521"/>
                        <a:pt x="404390" y="132988"/>
                      </a:cubicBezTo>
                      <a:cubicBezTo>
                        <a:pt x="624309" y="98264"/>
                        <a:pt x="843505" y="63540"/>
                        <a:pt x="1063424" y="28093"/>
                      </a:cubicBezTo>
                      <a:cubicBezTo>
                        <a:pt x="1071382" y="26646"/>
                        <a:pt x="1078616" y="25923"/>
                        <a:pt x="1086573" y="24476"/>
                      </a:cubicBezTo>
                      <a:cubicBezTo>
                        <a:pt x="1093084" y="23029"/>
                        <a:pt x="1106106" y="24476"/>
                        <a:pt x="1103935" y="15071"/>
                      </a:cubicBezTo>
                      <a:cubicBezTo>
                        <a:pt x="1102489" y="6390"/>
                        <a:pt x="1090914" y="11454"/>
                        <a:pt x="1083680" y="12178"/>
                      </a:cubicBezTo>
                      <a:cubicBezTo>
                        <a:pt x="1056913" y="16518"/>
                        <a:pt x="1030870" y="20135"/>
                        <a:pt x="1004104" y="24476"/>
                      </a:cubicBezTo>
                      <a:cubicBezTo>
                        <a:pt x="862314" y="46902"/>
                        <a:pt x="721248" y="69328"/>
                        <a:pt x="579458" y="91753"/>
                      </a:cubicBezTo>
                      <a:cubicBezTo>
                        <a:pt x="401497" y="119967"/>
                        <a:pt x="223536" y="148904"/>
                        <a:pt x="45575" y="177117"/>
                      </a:cubicBezTo>
                      <a:cubicBezTo>
                        <a:pt x="39064" y="177840"/>
                        <a:pt x="32554" y="177840"/>
                        <a:pt x="26043" y="178564"/>
                      </a:cubicBezTo>
                      <a:cubicBezTo>
                        <a:pt x="26766" y="177117"/>
                        <a:pt x="26043" y="175670"/>
                        <a:pt x="26043" y="174947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="" xmlns:a16="http://schemas.microsoft.com/office/drawing/2014/main" id="{FBFD285C-C8F0-4A1E-91F4-0F3E966279E8}"/>
                    </a:ext>
                  </a:extLst>
                </p:cNvPr>
                <p:cNvSpPr/>
                <p:nvPr/>
              </p:nvSpPr>
              <p:spPr>
                <a:xfrm>
                  <a:off x="1585101" y="1854083"/>
                  <a:ext cx="927577" cy="429183"/>
                </a:xfrm>
                <a:custGeom>
                  <a:avLst/>
                  <a:gdLst>
                    <a:gd name="connsiteX0" fmla="*/ 1067400 w 1094332"/>
                    <a:gd name="connsiteY0" fmla="*/ 12515 h 506340"/>
                    <a:gd name="connsiteX1" fmla="*/ 1071740 w 1094332"/>
                    <a:gd name="connsiteY1" fmla="*/ 941 h 506340"/>
                    <a:gd name="connsiteX2" fmla="*/ 1084762 w 1094332"/>
                    <a:gd name="connsiteY2" fmla="*/ 6728 h 506340"/>
                    <a:gd name="connsiteX3" fmla="*/ 1087655 w 1094332"/>
                    <a:gd name="connsiteY3" fmla="*/ 13239 h 506340"/>
                    <a:gd name="connsiteX4" fmla="*/ 1069570 w 1094332"/>
                    <a:gd name="connsiteY4" fmla="*/ 56644 h 506340"/>
                    <a:gd name="connsiteX5" fmla="*/ 74147 w 1094332"/>
                    <a:gd name="connsiteY5" fmla="*/ 502993 h 506340"/>
                    <a:gd name="connsiteX6" fmla="*/ 51721 w 1094332"/>
                    <a:gd name="connsiteY6" fmla="*/ 492865 h 506340"/>
                    <a:gd name="connsiteX7" fmla="*/ 2529 w 1094332"/>
                    <a:gd name="connsiteY7" fmla="*/ 309840 h 506340"/>
                    <a:gd name="connsiteX8" fmla="*/ 359 w 1094332"/>
                    <a:gd name="connsiteY8" fmla="*/ 298989 h 506340"/>
                    <a:gd name="connsiteX9" fmla="*/ 3976 w 1094332"/>
                    <a:gd name="connsiteY9" fmla="*/ 290308 h 506340"/>
                    <a:gd name="connsiteX10" fmla="*/ 11933 w 1094332"/>
                    <a:gd name="connsiteY10" fmla="*/ 295372 h 506340"/>
                    <a:gd name="connsiteX11" fmla="*/ 28572 w 1094332"/>
                    <a:gd name="connsiteY11" fmla="*/ 301159 h 506340"/>
                    <a:gd name="connsiteX12" fmla="*/ 887269 w 1094332"/>
                    <a:gd name="connsiteY12" fmla="*/ 69665 h 506340"/>
                    <a:gd name="connsiteX13" fmla="*/ 1052931 w 1094332"/>
                    <a:gd name="connsiteY13" fmla="*/ 24813 h 506340"/>
                    <a:gd name="connsiteX14" fmla="*/ 1067400 w 1094332"/>
                    <a:gd name="connsiteY14" fmla="*/ 12515 h 506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4332" h="506340">
                      <a:moveTo>
                        <a:pt x="1067400" y="12515"/>
                      </a:moveTo>
                      <a:cubicBezTo>
                        <a:pt x="1064506" y="6728"/>
                        <a:pt x="1065953" y="3111"/>
                        <a:pt x="1071740" y="941"/>
                      </a:cubicBezTo>
                      <a:cubicBezTo>
                        <a:pt x="1077528" y="-1230"/>
                        <a:pt x="1082592" y="217"/>
                        <a:pt x="1084762" y="6728"/>
                      </a:cubicBezTo>
                      <a:cubicBezTo>
                        <a:pt x="1085485" y="8898"/>
                        <a:pt x="1086209" y="11069"/>
                        <a:pt x="1087655" y="13239"/>
                      </a:cubicBezTo>
                      <a:cubicBezTo>
                        <a:pt x="1098507" y="43622"/>
                        <a:pt x="1098507" y="43622"/>
                        <a:pt x="1069570" y="56644"/>
                      </a:cubicBezTo>
                      <a:cubicBezTo>
                        <a:pt x="737521" y="205668"/>
                        <a:pt x="406196" y="353969"/>
                        <a:pt x="74147" y="502993"/>
                      </a:cubicBezTo>
                      <a:cubicBezTo>
                        <a:pt x="61126" y="508780"/>
                        <a:pt x="55338" y="508057"/>
                        <a:pt x="51721" y="492865"/>
                      </a:cubicBezTo>
                      <a:cubicBezTo>
                        <a:pt x="35806" y="432098"/>
                        <a:pt x="19168" y="371331"/>
                        <a:pt x="2529" y="309840"/>
                      </a:cubicBezTo>
                      <a:cubicBezTo>
                        <a:pt x="1805" y="306223"/>
                        <a:pt x="1082" y="302606"/>
                        <a:pt x="359" y="298989"/>
                      </a:cubicBezTo>
                      <a:cubicBezTo>
                        <a:pt x="-365" y="295372"/>
                        <a:pt x="-365" y="291755"/>
                        <a:pt x="3976" y="290308"/>
                      </a:cubicBezTo>
                      <a:cubicBezTo>
                        <a:pt x="8316" y="288861"/>
                        <a:pt x="11210" y="291755"/>
                        <a:pt x="11933" y="295372"/>
                      </a:cubicBezTo>
                      <a:cubicBezTo>
                        <a:pt x="14827" y="304776"/>
                        <a:pt x="21338" y="303329"/>
                        <a:pt x="28572" y="301159"/>
                      </a:cubicBezTo>
                      <a:cubicBezTo>
                        <a:pt x="315045" y="223753"/>
                        <a:pt x="600795" y="147071"/>
                        <a:pt x="887269" y="69665"/>
                      </a:cubicBezTo>
                      <a:cubicBezTo>
                        <a:pt x="942248" y="54474"/>
                        <a:pt x="997228" y="40005"/>
                        <a:pt x="1052931" y="24813"/>
                      </a:cubicBezTo>
                      <a:cubicBezTo>
                        <a:pt x="1060166" y="24090"/>
                        <a:pt x="1070293" y="24090"/>
                        <a:pt x="1067400" y="1251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="" xmlns:a16="http://schemas.microsoft.com/office/drawing/2014/main" id="{88EFF7D7-33DD-40E5-B8C4-6C1B23149EDC}"/>
                    </a:ext>
                  </a:extLst>
                </p:cNvPr>
                <p:cNvSpPr/>
                <p:nvPr/>
              </p:nvSpPr>
              <p:spPr>
                <a:xfrm>
                  <a:off x="2889441" y="1065318"/>
                  <a:ext cx="844183" cy="632814"/>
                </a:xfrm>
                <a:custGeom>
                  <a:avLst/>
                  <a:gdLst>
                    <a:gd name="connsiteX0" fmla="*/ 829276 w 995946"/>
                    <a:gd name="connsiteY0" fmla="*/ 44595 h 746578"/>
                    <a:gd name="connsiteX1" fmla="*/ 879192 w 995946"/>
                    <a:gd name="connsiteY1" fmla="*/ 2637 h 746578"/>
                    <a:gd name="connsiteX2" fmla="*/ 895107 w 995946"/>
                    <a:gd name="connsiteY2" fmla="*/ 9871 h 746578"/>
                    <a:gd name="connsiteX3" fmla="*/ 953704 w 995946"/>
                    <a:gd name="connsiteY3" fmla="*/ 111873 h 746578"/>
                    <a:gd name="connsiteX4" fmla="*/ 992045 w 995946"/>
                    <a:gd name="connsiteY4" fmla="*/ 178428 h 746578"/>
                    <a:gd name="connsiteX5" fmla="*/ 986258 w 995946"/>
                    <a:gd name="connsiteY5" fmla="*/ 200854 h 746578"/>
                    <a:gd name="connsiteX6" fmla="*/ 571016 w 995946"/>
                    <a:gd name="connsiteY6" fmla="*/ 442475 h 746578"/>
                    <a:gd name="connsiteX7" fmla="*/ 169519 w 995946"/>
                    <a:gd name="connsiteY7" fmla="*/ 676139 h 746578"/>
                    <a:gd name="connsiteX8" fmla="*/ 26282 w 995946"/>
                    <a:gd name="connsiteY8" fmla="*/ 744864 h 746578"/>
                    <a:gd name="connsiteX9" fmla="*/ 4580 w 995946"/>
                    <a:gd name="connsiteY9" fmla="*/ 733289 h 746578"/>
                    <a:gd name="connsiteX10" fmla="*/ 5303 w 995946"/>
                    <a:gd name="connsiteY10" fmla="*/ 715204 h 746578"/>
                    <a:gd name="connsiteX11" fmla="*/ 17601 w 995946"/>
                    <a:gd name="connsiteY11" fmla="*/ 717374 h 746578"/>
                    <a:gd name="connsiteX12" fmla="*/ 31346 w 995946"/>
                    <a:gd name="connsiteY12" fmla="*/ 715204 h 746578"/>
                    <a:gd name="connsiteX13" fmla="*/ 100071 w 995946"/>
                    <a:gd name="connsiteY13" fmla="*/ 660947 h 746578"/>
                    <a:gd name="connsiteX14" fmla="*/ 620208 w 995946"/>
                    <a:gd name="connsiteY14" fmla="*/ 237024 h 746578"/>
                    <a:gd name="connsiteX15" fmla="*/ 871234 w 995946"/>
                    <a:gd name="connsiteY15" fmla="*/ 30850 h 746578"/>
                    <a:gd name="connsiteX16" fmla="*/ 878468 w 995946"/>
                    <a:gd name="connsiteY16" fmla="*/ 17105 h 746578"/>
                    <a:gd name="connsiteX17" fmla="*/ 864723 w 995946"/>
                    <a:gd name="connsiteY17" fmla="*/ 21446 h 746578"/>
                    <a:gd name="connsiteX18" fmla="*/ 830723 w 995946"/>
                    <a:gd name="connsiteY18" fmla="*/ 47489 h 746578"/>
                    <a:gd name="connsiteX19" fmla="*/ 829276 w 995946"/>
                    <a:gd name="connsiteY19" fmla="*/ 44595 h 746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95946" h="746578">
                      <a:moveTo>
                        <a:pt x="829276" y="44595"/>
                      </a:moveTo>
                      <a:cubicBezTo>
                        <a:pt x="845915" y="30850"/>
                        <a:pt x="862553" y="16382"/>
                        <a:pt x="879192" y="2637"/>
                      </a:cubicBezTo>
                      <a:cubicBezTo>
                        <a:pt x="888596" y="-4597"/>
                        <a:pt x="891490" y="4807"/>
                        <a:pt x="895107" y="9871"/>
                      </a:cubicBezTo>
                      <a:cubicBezTo>
                        <a:pt x="914639" y="43872"/>
                        <a:pt x="934172" y="77873"/>
                        <a:pt x="953704" y="111873"/>
                      </a:cubicBezTo>
                      <a:cubicBezTo>
                        <a:pt x="966725" y="134299"/>
                        <a:pt x="979024" y="156725"/>
                        <a:pt x="992045" y="178428"/>
                      </a:cubicBezTo>
                      <a:cubicBezTo>
                        <a:pt x="998556" y="189279"/>
                        <a:pt x="997109" y="194343"/>
                        <a:pt x="986258" y="200854"/>
                      </a:cubicBezTo>
                      <a:cubicBezTo>
                        <a:pt x="847361" y="281153"/>
                        <a:pt x="709189" y="361452"/>
                        <a:pt x="571016" y="442475"/>
                      </a:cubicBezTo>
                      <a:cubicBezTo>
                        <a:pt x="437184" y="520604"/>
                        <a:pt x="303351" y="598010"/>
                        <a:pt x="169519" y="676139"/>
                      </a:cubicBezTo>
                      <a:cubicBezTo>
                        <a:pt x="123944" y="702905"/>
                        <a:pt x="74751" y="723161"/>
                        <a:pt x="26282" y="744864"/>
                      </a:cubicBezTo>
                      <a:cubicBezTo>
                        <a:pt x="13261" y="750651"/>
                        <a:pt x="9644" y="740523"/>
                        <a:pt x="4580" y="733289"/>
                      </a:cubicBezTo>
                      <a:cubicBezTo>
                        <a:pt x="239" y="726778"/>
                        <a:pt x="-3378" y="720267"/>
                        <a:pt x="5303" y="715204"/>
                      </a:cubicBezTo>
                      <a:cubicBezTo>
                        <a:pt x="8920" y="713033"/>
                        <a:pt x="14708" y="702182"/>
                        <a:pt x="17601" y="717374"/>
                      </a:cubicBezTo>
                      <a:cubicBezTo>
                        <a:pt x="19772" y="726055"/>
                        <a:pt x="27729" y="718097"/>
                        <a:pt x="31346" y="715204"/>
                      </a:cubicBezTo>
                      <a:cubicBezTo>
                        <a:pt x="54496" y="697842"/>
                        <a:pt x="77645" y="679756"/>
                        <a:pt x="100071" y="660947"/>
                      </a:cubicBezTo>
                      <a:cubicBezTo>
                        <a:pt x="273691" y="519881"/>
                        <a:pt x="446588" y="378091"/>
                        <a:pt x="620208" y="237024"/>
                      </a:cubicBezTo>
                      <a:cubicBezTo>
                        <a:pt x="704125" y="168300"/>
                        <a:pt x="787318" y="99575"/>
                        <a:pt x="871234" y="30850"/>
                      </a:cubicBezTo>
                      <a:cubicBezTo>
                        <a:pt x="875575" y="27233"/>
                        <a:pt x="884256" y="24340"/>
                        <a:pt x="878468" y="17105"/>
                      </a:cubicBezTo>
                      <a:cubicBezTo>
                        <a:pt x="874128" y="11318"/>
                        <a:pt x="869064" y="18552"/>
                        <a:pt x="864723" y="21446"/>
                      </a:cubicBezTo>
                      <a:cubicBezTo>
                        <a:pt x="853149" y="30127"/>
                        <a:pt x="842297" y="38808"/>
                        <a:pt x="830723" y="47489"/>
                      </a:cubicBezTo>
                      <a:cubicBezTo>
                        <a:pt x="831446" y="46766"/>
                        <a:pt x="830723" y="45319"/>
                        <a:pt x="829276" y="4459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3B3F4662-6242-463D-8AC5-F6266950C792}"/>
                    </a:ext>
                  </a:extLst>
                </p:cNvPr>
                <p:cNvSpPr/>
                <p:nvPr/>
              </p:nvSpPr>
              <p:spPr>
                <a:xfrm>
                  <a:off x="1885093" y="1966009"/>
                  <a:ext cx="695190" cy="798844"/>
                </a:xfrm>
                <a:custGeom>
                  <a:avLst/>
                  <a:gdLst>
                    <a:gd name="connsiteX0" fmla="*/ 27676 w 820168"/>
                    <a:gd name="connsiteY0" fmla="*/ 758696 h 942457"/>
                    <a:gd name="connsiteX1" fmla="*/ 19718 w 820168"/>
                    <a:gd name="connsiteY1" fmla="*/ 781846 h 942457"/>
                    <a:gd name="connsiteX2" fmla="*/ 39250 w 820168"/>
                    <a:gd name="connsiteY2" fmla="*/ 770994 h 942457"/>
                    <a:gd name="connsiteX3" fmla="*/ 562281 w 820168"/>
                    <a:gd name="connsiteY3" fmla="*/ 243623 h 942457"/>
                    <a:gd name="connsiteX4" fmla="*/ 775690 w 820168"/>
                    <a:gd name="connsiteY4" fmla="*/ 41066 h 942457"/>
                    <a:gd name="connsiteX5" fmla="*/ 796669 w 820168"/>
                    <a:gd name="connsiteY5" fmla="*/ 4172 h 942457"/>
                    <a:gd name="connsiteX6" fmla="*/ 803903 w 820168"/>
                    <a:gd name="connsiteY6" fmla="*/ 554 h 942457"/>
                    <a:gd name="connsiteX7" fmla="*/ 814754 w 820168"/>
                    <a:gd name="connsiteY7" fmla="*/ 33108 h 942457"/>
                    <a:gd name="connsiteX8" fmla="*/ 663560 w 820168"/>
                    <a:gd name="connsiteY8" fmla="*/ 245070 h 942457"/>
                    <a:gd name="connsiteX9" fmla="*/ 177423 w 820168"/>
                    <a:gd name="connsiteY9" fmla="*/ 917848 h 942457"/>
                    <a:gd name="connsiteX10" fmla="*/ 131124 w 820168"/>
                    <a:gd name="connsiteY10" fmla="*/ 921465 h 942457"/>
                    <a:gd name="connsiteX11" fmla="*/ 13931 w 820168"/>
                    <a:gd name="connsiteY11" fmla="*/ 806442 h 942457"/>
                    <a:gd name="connsiteX12" fmla="*/ 15378 w 820168"/>
                    <a:gd name="connsiteY12" fmla="*/ 770271 h 942457"/>
                    <a:gd name="connsiteX13" fmla="*/ 27676 w 820168"/>
                    <a:gd name="connsiteY13" fmla="*/ 758696 h 942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20168" h="942457">
                      <a:moveTo>
                        <a:pt x="27676" y="758696"/>
                      </a:moveTo>
                      <a:cubicBezTo>
                        <a:pt x="26229" y="769547"/>
                        <a:pt x="11761" y="775335"/>
                        <a:pt x="19718" y="781846"/>
                      </a:cubicBezTo>
                      <a:cubicBezTo>
                        <a:pt x="27676" y="788356"/>
                        <a:pt x="33463" y="776058"/>
                        <a:pt x="39250" y="770994"/>
                      </a:cubicBezTo>
                      <a:cubicBezTo>
                        <a:pt x="212147" y="593757"/>
                        <a:pt x="389385" y="420860"/>
                        <a:pt x="562281" y="243623"/>
                      </a:cubicBezTo>
                      <a:cubicBezTo>
                        <a:pt x="631006" y="173451"/>
                        <a:pt x="700454" y="104727"/>
                        <a:pt x="775690" y="41066"/>
                      </a:cubicBezTo>
                      <a:cubicBezTo>
                        <a:pt x="786541" y="32385"/>
                        <a:pt x="803180" y="25151"/>
                        <a:pt x="796669" y="4172"/>
                      </a:cubicBezTo>
                      <a:cubicBezTo>
                        <a:pt x="795222" y="554"/>
                        <a:pt x="799562" y="-892"/>
                        <a:pt x="803903" y="554"/>
                      </a:cubicBezTo>
                      <a:cubicBezTo>
                        <a:pt x="820542" y="5618"/>
                        <a:pt x="824882" y="18640"/>
                        <a:pt x="814754" y="33108"/>
                      </a:cubicBezTo>
                      <a:cubicBezTo>
                        <a:pt x="764115" y="104003"/>
                        <a:pt x="714199" y="174898"/>
                        <a:pt x="663560" y="245070"/>
                      </a:cubicBezTo>
                      <a:cubicBezTo>
                        <a:pt x="501514" y="469329"/>
                        <a:pt x="339469" y="693589"/>
                        <a:pt x="177423" y="917848"/>
                      </a:cubicBezTo>
                      <a:cubicBezTo>
                        <a:pt x="154274" y="950402"/>
                        <a:pt x="159338" y="949678"/>
                        <a:pt x="131124" y="921465"/>
                      </a:cubicBezTo>
                      <a:cubicBezTo>
                        <a:pt x="92060" y="883124"/>
                        <a:pt x="52995" y="844783"/>
                        <a:pt x="13931" y="806442"/>
                      </a:cubicBezTo>
                      <a:cubicBezTo>
                        <a:pt x="-4878" y="787633"/>
                        <a:pt x="-4878" y="787633"/>
                        <a:pt x="15378" y="770271"/>
                      </a:cubicBezTo>
                      <a:cubicBezTo>
                        <a:pt x="18271" y="766654"/>
                        <a:pt x="21888" y="763760"/>
                        <a:pt x="27676" y="758696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C570E4E6-2EF1-4864-B9B0-C2E1A1D756F4}"/>
                    </a:ext>
                  </a:extLst>
                </p:cNvPr>
                <p:cNvSpPr/>
                <p:nvPr/>
              </p:nvSpPr>
              <p:spPr>
                <a:xfrm>
                  <a:off x="1701317" y="1918767"/>
                  <a:ext cx="838616" cy="630942"/>
                </a:xfrm>
                <a:custGeom>
                  <a:avLst/>
                  <a:gdLst>
                    <a:gd name="connsiteX0" fmla="*/ 965738 w 989378"/>
                    <a:gd name="connsiteY0" fmla="*/ 12885 h 744370"/>
                    <a:gd name="connsiteX1" fmla="*/ 966461 w 989378"/>
                    <a:gd name="connsiteY1" fmla="*/ 2034 h 744370"/>
                    <a:gd name="connsiteX2" fmla="*/ 976589 w 989378"/>
                    <a:gd name="connsiteY2" fmla="*/ 1310 h 744370"/>
                    <a:gd name="connsiteX3" fmla="*/ 981653 w 989378"/>
                    <a:gd name="connsiteY3" fmla="*/ 36758 h 744370"/>
                    <a:gd name="connsiteX4" fmla="*/ 914375 w 989378"/>
                    <a:gd name="connsiteY4" fmla="*/ 92461 h 744370"/>
                    <a:gd name="connsiteX5" fmla="*/ 257512 w 989378"/>
                    <a:gd name="connsiteY5" fmla="*/ 628514 h 744370"/>
                    <a:gd name="connsiteX6" fmla="*/ 123680 w 989378"/>
                    <a:gd name="connsiteY6" fmla="*/ 737750 h 744370"/>
                    <a:gd name="connsiteX7" fmla="*/ 99083 w 989378"/>
                    <a:gd name="connsiteY7" fmla="*/ 734132 h 744370"/>
                    <a:gd name="connsiteX8" fmla="*/ 5763 w 989378"/>
                    <a:gd name="connsiteY8" fmla="*/ 569917 h 744370"/>
                    <a:gd name="connsiteX9" fmla="*/ 699 w 989378"/>
                    <a:gd name="connsiteY9" fmla="*/ 558342 h 744370"/>
                    <a:gd name="connsiteX10" fmla="*/ 3592 w 989378"/>
                    <a:gd name="connsiteY10" fmla="*/ 548938 h 744370"/>
                    <a:gd name="connsiteX11" fmla="*/ 12997 w 989378"/>
                    <a:gd name="connsiteY11" fmla="*/ 549661 h 744370"/>
                    <a:gd name="connsiteX12" fmla="*/ 35423 w 989378"/>
                    <a:gd name="connsiteY12" fmla="*/ 550384 h 744370"/>
                    <a:gd name="connsiteX13" fmla="*/ 334918 w 989378"/>
                    <a:gd name="connsiteY13" fmla="*/ 376764 h 744370"/>
                    <a:gd name="connsiteX14" fmla="*/ 866630 w 989378"/>
                    <a:gd name="connsiteY14" fmla="*/ 69312 h 744370"/>
                    <a:gd name="connsiteX15" fmla="*/ 956333 w 989378"/>
                    <a:gd name="connsiteY15" fmla="*/ 25907 h 744370"/>
                    <a:gd name="connsiteX16" fmla="*/ 965738 w 989378"/>
                    <a:gd name="connsiteY16" fmla="*/ 12885 h 744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89378" h="744370">
                      <a:moveTo>
                        <a:pt x="965738" y="12885"/>
                      </a:moveTo>
                      <a:cubicBezTo>
                        <a:pt x="960674" y="6374"/>
                        <a:pt x="963568" y="4204"/>
                        <a:pt x="966461" y="2034"/>
                      </a:cubicBezTo>
                      <a:cubicBezTo>
                        <a:pt x="969355" y="-136"/>
                        <a:pt x="972972" y="-860"/>
                        <a:pt x="976589" y="1310"/>
                      </a:cubicBezTo>
                      <a:cubicBezTo>
                        <a:pt x="991057" y="8545"/>
                        <a:pt x="993951" y="25907"/>
                        <a:pt x="981653" y="36758"/>
                      </a:cubicBezTo>
                      <a:cubicBezTo>
                        <a:pt x="959227" y="55567"/>
                        <a:pt x="936801" y="73652"/>
                        <a:pt x="914375" y="92461"/>
                      </a:cubicBezTo>
                      <a:cubicBezTo>
                        <a:pt x="695180" y="271145"/>
                        <a:pt x="476707" y="449829"/>
                        <a:pt x="257512" y="628514"/>
                      </a:cubicBezTo>
                      <a:cubicBezTo>
                        <a:pt x="212660" y="664685"/>
                        <a:pt x="167808" y="700855"/>
                        <a:pt x="123680" y="737750"/>
                      </a:cubicBezTo>
                      <a:cubicBezTo>
                        <a:pt x="113552" y="746431"/>
                        <a:pt x="107041" y="747878"/>
                        <a:pt x="99083" y="734132"/>
                      </a:cubicBezTo>
                      <a:cubicBezTo>
                        <a:pt x="68700" y="679153"/>
                        <a:pt x="36870" y="624173"/>
                        <a:pt x="5763" y="569917"/>
                      </a:cubicBezTo>
                      <a:cubicBezTo>
                        <a:pt x="3592" y="566300"/>
                        <a:pt x="2145" y="562683"/>
                        <a:pt x="699" y="558342"/>
                      </a:cubicBezTo>
                      <a:cubicBezTo>
                        <a:pt x="-748" y="554725"/>
                        <a:pt x="-25" y="551108"/>
                        <a:pt x="3592" y="548938"/>
                      </a:cubicBezTo>
                      <a:cubicBezTo>
                        <a:pt x="7209" y="546767"/>
                        <a:pt x="10826" y="546044"/>
                        <a:pt x="12997" y="549661"/>
                      </a:cubicBezTo>
                      <a:cubicBezTo>
                        <a:pt x="20231" y="562683"/>
                        <a:pt x="28189" y="554725"/>
                        <a:pt x="35423" y="550384"/>
                      </a:cubicBezTo>
                      <a:cubicBezTo>
                        <a:pt x="135254" y="492511"/>
                        <a:pt x="235086" y="434638"/>
                        <a:pt x="334918" y="376764"/>
                      </a:cubicBezTo>
                      <a:cubicBezTo>
                        <a:pt x="512155" y="274039"/>
                        <a:pt x="688669" y="171314"/>
                        <a:pt x="866630" y="69312"/>
                      </a:cubicBezTo>
                      <a:cubicBezTo>
                        <a:pt x="895566" y="52673"/>
                        <a:pt x="926673" y="40375"/>
                        <a:pt x="956333" y="25907"/>
                      </a:cubicBezTo>
                      <a:cubicBezTo>
                        <a:pt x="961397" y="23013"/>
                        <a:pt x="969355" y="20119"/>
                        <a:pt x="965738" y="1288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="" xmlns:a16="http://schemas.microsoft.com/office/drawing/2014/main" id="{4AA855DD-B05E-419F-B382-FD2A4AC52BB9}"/>
                    </a:ext>
                  </a:extLst>
                </p:cNvPr>
                <p:cNvSpPr/>
                <p:nvPr/>
              </p:nvSpPr>
              <p:spPr>
                <a:xfrm>
                  <a:off x="2917279" y="1330835"/>
                  <a:ext cx="931142" cy="421030"/>
                </a:xfrm>
                <a:custGeom>
                  <a:avLst/>
                  <a:gdLst>
                    <a:gd name="connsiteX0" fmla="*/ 20206 w 1098538"/>
                    <a:gd name="connsiteY0" fmla="*/ 496721 h 496721"/>
                    <a:gd name="connsiteX1" fmla="*/ 674 w 1098538"/>
                    <a:gd name="connsiteY1" fmla="*/ 469955 h 496721"/>
                    <a:gd name="connsiteX2" fmla="*/ 9355 w 1098538"/>
                    <a:gd name="connsiteY2" fmla="*/ 467061 h 496721"/>
                    <a:gd name="connsiteX3" fmla="*/ 50590 w 1098538"/>
                    <a:gd name="connsiteY3" fmla="*/ 464167 h 496721"/>
                    <a:gd name="connsiteX4" fmla="*/ 218423 w 1098538"/>
                    <a:gd name="connsiteY4" fmla="*/ 389655 h 496721"/>
                    <a:gd name="connsiteX5" fmla="*/ 693708 w 1098538"/>
                    <a:gd name="connsiteY5" fmla="*/ 176247 h 496721"/>
                    <a:gd name="connsiteX6" fmla="*/ 1017076 w 1098538"/>
                    <a:gd name="connsiteY6" fmla="*/ 30117 h 496721"/>
                    <a:gd name="connsiteX7" fmla="*/ 1023587 w 1098538"/>
                    <a:gd name="connsiteY7" fmla="*/ 12031 h 496721"/>
                    <a:gd name="connsiteX8" fmla="*/ 1031544 w 1098538"/>
                    <a:gd name="connsiteY8" fmla="*/ 3350 h 496721"/>
                    <a:gd name="connsiteX9" fmla="*/ 1045289 w 1098538"/>
                    <a:gd name="connsiteY9" fmla="*/ 4797 h 496721"/>
                    <a:gd name="connsiteX10" fmla="*/ 1050353 w 1098538"/>
                    <a:gd name="connsiteY10" fmla="*/ 19989 h 496721"/>
                    <a:gd name="connsiteX11" fmla="*/ 1095929 w 1098538"/>
                    <a:gd name="connsiteY11" fmla="*/ 196503 h 496721"/>
                    <a:gd name="connsiteX12" fmla="*/ 1079290 w 1098538"/>
                    <a:gd name="connsiteY12" fmla="*/ 224716 h 496721"/>
                    <a:gd name="connsiteX13" fmla="*/ 638005 w 1098538"/>
                    <a:gd name="connsiteY13" fmla="*/ 344080 h 496721"/>
                    <a:gd name="connsiteX14" fmla="*/ 156932 w 1098538"/>
                    <a:gd name="connsiteY14" fmla="*/ 472848 h 496721"/>
                    <a:gd name="connsiteX15" fmla="*/ 20206 w 1098538"/>
                    <a:gd name="connsiteY15" fmla="*/ 496721 h 496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98538" h="496721">
                      <a:moveTo>
                        <a:pt x="20206" y="496721"/>
                      </a:moveTo>
                      <a:cubicBezTo>
                        <a:pt x="8632" y="496721"/>
                        <a:pt x="-2943" y="479359"/>
                        <a:pt x="674" y="469955"/>
                      </a:cubicBezTo>
                      <a:cubicBezTo>
                        <a:pt x="2121" y="465614"/>
                        <a:pt x="6462" y="464167"/>
                        <a:pt x="9355" y="467061"/>
                      </a:cubicBezTo>
                      <a:cubicBezTo>
                        <a:pt x="24547" y="480806"/>
                        <a:pt x="38292" y="469231"/>
                        <a:pt x="50590" y="464167"/>
                      </a:cubicBezTo>
                      <a:cubicBezTo>
                        <a:pt x="107017" y="440295"/>
                        <a:pt x="162720" y="414975"/>
                        <a:pt x="218423" y="389655"/>
                      </a:cubicBezTo>
                      <a:cubicBezTo>
                        <a:pt x="376851" y="318760"/>
                        <a:pt x="535280" y="247865"/>
                        <a:pt x="693708" y="176247"/>
                      </a:cubicBezTo>
                      <a:cubicBezTo>
                        <a:pt x="801498" y="127778"/>
                        <a:pt x="909287" y="79309"/>
                        <a:pt x="1017076" y="30117"/>
                      </a:cubicBezTo>
                      <a:cubicBezTo>
                        <a:pt x="1023587" y="27223"/>
                        <a:pt x="1037332" y="25053"/>
                        <a:pt x="1023587" y="12031"/>
                      </a:cubicBezTo>
                      <a:cubicBezTo>
                        <a:pt x="1019970" y="8414"/>
                        <a:pt x="1028651" y="5521"/>
                        <a:pt x="1031544" y="3350"/>
                      </a:cubicBezTo>
                      <a:cubicBezTo>
                        <a:pt x="1035885" y="-267"/>
                        <a:pt x="1041672" y="-2437"/>
                        <a:pt x="1045289" y="4797"/>
                      </a:cubicBezTo>
                      <a:cubicBezTo>
                        <a:pt x="1047460" y="9138"/>
                        <a:pt x="1048906" y="14925"/>
                        <a:pt x="1050353" y="19989"/>
                      </a:cubicBezTo>
                      <a:cubicBezTo>
                        <a:pt x="1065545" y="78586"/>
                        <a:pt x="1080737" y="137183"/>
                        <a:pt x="1095929" y="196503"/>
                      </a:cubicBezTo>
                      <a:cubicBezTo>
                        <a:pt x="1100993" y="217482"/>
                        <a:pt x="1100269" y="218929"/>
                        <a:pt x="1079290" y="224716"/>
                      </a:cubicBezTo>
                      <a:cubicBezTo>
                        <a:pt x="932436" y="264504"/>
                        <a:pt x="785582" y="304292"/>
                        <a:pt x="638005" y="344080"/>
                      </a:cubicBezTo>
                      <a:cubicBezTo>
                        <a:pt x="477406" y="387485"/>
                        <a:pt x="317531" y="430167"/>
                        <a:pt x="156932" y="472848"/>
                      </a:cubicBezTo>
                      <a:cubicBezTo>
                        <a:pt x="111357" y="483700"/>
                        <a:pt x="64335" y="489487"/>
                        <a:pt x="20206" y="49672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561DAD7B-17BB-42DA-8A8F-5C5F5BC01B2D}"/>
                    </a:ext>
                  </a:extLst>
                </p:cNvPr>
                <p:cNvSpPr/>
                <p:nvPr/>
              </p:nvSpPr>
              <p:spPr>
                <a:xfrm>
                  <a:off x="2529297" y="1618905"/>
                  <a:ext cx="373076" cy="377719"/>
                </a:xfrm>
                <a:custGeom>
                  <a:avLst/>
                  <a:gdLst>
                    <a:gd name="connsiteX0" fmla="*/ 80058 w 440146"/>
                    <a:gd name="connsiteY0" fmla="*/ 55586 h 445623"/>
                    <a:gd name="connsiteX1" fmla="*/ 17844 w 440146"/>
                    <a:gd name="connsiteY1" fmla="*/ 186524 h 445623"/>
                    <a:gd name="connsiteX2" fmla="*/ 117676 w 440146"/>
                    <a:gd name="connsiteY2" fmla="*/ 46904 h 445623"/>
                    <a:gd name="connsiteX3" fmla="*/ 289126 w 440146"/>
                    <a:gd name="connsiteY3" fmla="*/ 28819 h 445623"/>
                    <a:gd name="connsiteX4" fmla="*/ 222571 w 440146"/>
                    <a:gd name="connsiteY4" fmla="*/ 8563 h 445623"/>
                    <a:gd name="connsiteX5" fmla="*/ 152400 w 440146"/>
                    <a:gd name="connsiteY5" fmla="*/ 15074 h 445623"/>
                    <a:gd name="connsiteX6" fmla="*/ 407043 w 440146"/>
                    <a:gd name="connsiteY6" fmla="*/ 104054 h 445623"/>
                    <a:gd name="connsiteX7" fmla="*/ 339041 w 440146"/>
                    <a:gd name="connsiteY7" fmla="*/ 410060 h 445623"/>
                    <a:gd name="connsiteX8" fmla="*/ 38823 w 440146"/>
                    <a:gd name="connsiteY8" fmla="*/ 350017 h 445623"/>
                    <a:gd name="connsiteX9" fmla="*/ 80058 w 440146"/>
                    <a:gd name="connsiteY9" fmla="*/ 55586 h 445623"/>
                    <a:gd name="connsiteX10" fmla="*/ 248614 w 440146"/>
                    <a:gd name="connsiteY10" fmla="*/ 325420 h 445623"/>
                    <a:gd name="connsiteX11" fmla="*/ 184953 w 440146"/>
                    <a:gd name="connsiteY11" fmla="*/ 334825 h 445623"/>
                    <a:gd name="connsiteX12" fmla="*/ 336871 w 440146"/>
                    <a:gd name="connsiteY12" fmla="*/ 240057 h 445623"/>
                    <a:gd name="connsiteX13" fmla="*/ 289849 w 440146"/>
                    <a:gd name="connsiteY13" fmla="*/ 300824 h 445623"/>
                    <a:gd name="connsiteX14" fmla="*/ 298530 w 440146"/>
                    <a:gd name="connsiteY14" fmla="*/ 156141 h 445623"/>
                    <a:gd name="connsiteX15" fmla="*/ 167591 w 440146"/>
                    <a:gd name="connsiteY15" fmla="*/ 132991 h 445623"/>
                    <a:gd name="connsiteX16" fmla="*/ 120569 w 440146"/>
                    <a:gd name="connsiteY16" fmla="*/ 249461 h 445623"/>
                    <a:gd name="connsiteX17" fmla="*/ 248614 w 440146"/>
                    <a:gd name="connsiteY17" fmla="*/ 325420 h 44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40146" h="445623">
                      <a:moveTo>
                        <a:pt x="80058" y="55586"/>
                      </a:moveTo>
                      <a:cubicBezTo>
                        <a:pt x="45334" y="92480"/>
                        <a:pt x="21461" y="134438"/>
                        <a:pt x="17844" y="186524"/>
                      </a:cubicBezTo>
                      <a:cubicBezTo>
                        <a:pt x="33759" y="127204"/>
                        <a:pt x="64143" y="78011"/>
                        <a:pt x="117676" y="46904"/>
                      </a:cubicBezTo>
                      <a:cubicBezTo>
                        <a:pt x="171932" y="15074"/>
                        <a:pt x="229082" y="12180"/>
                        <a:pt x="289126" y="28819"/>
                      </a:cubicBezTo>
                      <a:cubicBezTo>
                        <a:pt x="276104" y="17968"/>
                        <a:pt x="248614" y="10010"/>
                        <a:pt x="222571" y="8563"/>
                      </a:cubicBezTo>
                      <a:cubicBezTo>
                        <a:pt x="198698" y="7116"/>
                        <a:pt x="175549" y="10734"/>
                        <a:pt x="152400" y="15074"/>
                      </a:cubicBezTo>
                      <a:cubicBezTo>
                        <a:pt x="218954" y="-18927"/>
                        <a:pt x="344105" y="2053"/>
                        <a:pt x="407043" y="104054"/>
                      </a:cubicBezTo>
                      <a:cubicBezTo>
                        <a:pt x="470703" y="206056"/>
                        <a:pt x="439596" y="344953"/>
                        <a:pt x="339041" y="410060"/>
                      </a:cubicBezTo>
                      <a:cubicBezTo>
                        <a:pt x="238486" y="475168"/>
                        <a:pt x="105377" y="448401"/>
                        <a:pt x="38823" y="350017"/>
                      </a:cubicBezTo>
                      <a:cubicBezTo>
                        <a:pt x="-26285" y="253802"/>
                        <a:pt x="-7476" y="115629"/>
                        <a:pt x="80058" y="55586"/>
                      </a:cubicBezTo>
                      <a:close/>
                      <a:moveTo>
                        <a:pt x="248614" y="325420"/>
                      </a:moveTo>
                      <a:cubicBezTo>
                        <a:pt x="228358" y="337718"/>
                        <a:pt x="207379" y="332654"/>
                        <a:pt x="184953" y="334825"/>
                      </a:cubicBezTo>
                      <a:cubicBezTo>
                        <a:pt x="258019" y="370272"/>
                        <a:pt x="341212" y="293590"/>
                        <a:pt x="336871" y="240057"/>
                      </a:cubicBezTo>
                      <a:cubicBezTo>
                        <a:pt x="309381" y="288526"/>
                        <a:pt x="307211" y="291420"/>
                        <a:pt x="289849" y="300824"/>
                      </a:cubicBezTo>
                      <a:cubicBezTo>
                        <a:pt x="331807" y="241504"/>
                        <a:pt x="334701" y="195929"/>
                        <a:pt x="298530" y="156141"/>
                      </a:cubicBezTo>
                      <a:cubicBezTo>
                        <a:pt x="263083" y="116353"/>
                        <a:pt x="213890" y="107672"/>
                        <a:pt x="167591" y="132991"/>
                      </a:cubicBezTo>
                      <a:cubicBezTo>
                        <a:pt x="127080" y="154694"/>
                        <a:pt x="108271" y="203163"/>
                        <a:pt x="120569" y="249461"/>
                      </a:cubicBezTo>
                      <a:cubicBezTo>
                        <a:pt x="134314" y="302271"/>
                        <a:pt x="179166" y="329037"/>
                        <a:pt x="248614" y="32542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48ED1845-AD24-42D2-A715-6F790A99AD76}"/>
                    </a:ext>
                  </a:extLst>
                </p:cNvPr>
                <p:cNvSpPr/>
                <p:nvPr/>
              </p:nvSpPr>
              <p:spPr>
                <a:xfrm>
                  <a:off x="1923268" y="2234440"/>
                  <a:ext cx="359324" cy="358712"/>
                </a:xfrm>
                <a:custGeom>
                  <a:avLst/>
                  <a:gdLst>
                    <a:gd name="connsiteX0" fmla="*/ 1447 w 423922"/>
                    <a:gd name="connsiteY0" fmla="*/ 423199 h 423199"/>
                    <a:gd name="connsiteX1" fmla="*/ 423923 w 423922"/>
                    <a:gd name="connsiteY1" fmla="*/ 2170 h 423199"/>
                    <a:gd name="connsiteX2" fmla="*/ 421753 w 423922"/>
                    <a:gd name="connsiteY2" fmla="*/ 0 h 423199"/>
                    <a:gd name="connsiteX3" fmla="*/ 0 w 423922"/>
                    <a:gd name="connsiteY3" fmla="*/ 421029 h 423199"/>
                    <a:gd name="connsiteX4" fmla="*/ 1447 w 423922"/>
                    <a:gd name="connsiteY4" fmla="*/ 423199 h 423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3922" h="423199">
                      <a:moveTo>
                        <a:pt x="1447" y="423199"/>
                      </a:moveTo>
                      <a:cubicBezTo>
                        <a:pt x="142513" y="282856"/>
                        <a:pt x="282856" y="142513"/>
                        <a:pt x="423923" y="2170"/>
                      </a:cubicBezTo>
                      <a:cubicBezTo>
                        <a:pt x="423199" y="1447"/>
                        <a:pt x="422476" y="723"/>
                        <a:pt x="421753" y="0"/>
                      </a:cubicBezTo>
                      <a:cubicBezTo>
                        <a:pt x="281409" y="140343"/>
                        <a:pt x="140343" y="280686"/>
                        <a:pt x="0" y="421029"/>
                      </a:cubicBezTo>
                      <a:cubicBezTo>
                        <a:pt x="0" y="421029"/>
                        <a:pt x="723" y="422476"/>
                        <a:pt x="1447" y="42319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="" xmlns:a16="http://schemas.microsoft.com/office/drawing/2014/main" id="{D75F2001-FA0B-4336-9760-6CED2710451C}"/>
                    </a:ext>
                  </a:extLst>
                </p:cNvPr>
                <p:cNvSpPr/>
                <p:nvPr/>
              </p:nvSpPr>
              <p:spPr>
                <a:xfrm>
                  <a:off x="2312026" y="2063976"/>
                  <a:ext cx="140418" cy="139805"/>
                </a:xfrm>
                <a:custGeom>
                  <a:avLst/>
                  <a:gdLst>
                    <a:gd name="connsiteX0" fmla="*/ 162046 w 165662"/>
                    <a:gd name="connsiteY0" fmla="*/ 0 h 164939"/>
                    <a:gd name="connsiteX1" fmla="*/ 0 w 165662"/>
                    <a:gd name="connsiteY1" fmla="*/ 162046 h 164939"/>
                    <a:gd name="connsiteX2" fmla="*/ 2894 w 165662"/>
                    <a:gd name="connsiteY2" fmla="*/ 164939 h 164939"/>
                    <a:gd name="connsiteX3" fmla="*/ 165663 w 165662"/>
                    <a:gd name="connsiteY3" fmla="*/ 2894 h 164939"/>
                    <a:gd name="connsiteX4" fmla="*/ 162046 w 165662"/>
                    <a:gd name="connsiteY4" fmla="*/ 0 h 16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662" h="164939">
                      <a:moveTo>
                        <a:pt x="162046" y="0"/>
                      </a:moveTo>
                      <a:cubicBezTo>
                        <a:pt x="107789" y="54256"/>
                        <a:pt x="54256" y="107789"/>
                        <a:pt x="0" y="162046"/>
                      </a:cubicBezTo>
                      <a:cubicBezTo>
                        <a:pt x="723" y="162769"/>
                        <a:pt x="1447" y="163492"/>
                        <a:pt x="2894" y="164939"/>
                      </a:cubicBezTo>
                      <a:cubicBezTo>
                        <a:pt x="57150" y="110683"/>
                        <a:pt x="111406" y="57150"/>
                        <a:pt x="165663" y="2894"/>
                      </a:cubicBezTo>
                      <a:cubicBezTo>
                        <a:pt x="164216" y="2170"/>
                        <a:pt x="162769" y="1447"/>
                        <a:pt x="162046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="" xmlns:a16="http://schemas.microsoft.com/office/drawing/2014/main" id="{6EFC6599-2E09-4A69-9D58-9A7276186641}"/>
                    </a:ext>
                  </a:extLst>
                </p:cNvPr>
                <p:cNvSpPr/>
                <p:nvPr/>
              </p:nvSpPr>
              <p:spPr>
                <a:xfrm>
                  <a:off x="2656883" y="1749550"/>
                  <a:ext cx="115500" cy="117275"/>
                </a:xfrm>
                <a:custGeom>
                  <a:avLst/>
                  <a:gdLst>
                    <a:gd name="connsiteX0" fmla="*/ 28644 w 136264"/>
                    <a:gd name="connsiteY0" fmla="*/ 16478 h 138358"/>
                    <a:gd name="connsiteX1" fmla="*/ 18517 w 136264"/>
                    <a:gd name="connsiteY1" fmla="*/ 59159 h 138358"/>
                    <a:gd name="connsiteX2" fmla="*/ 88688 w 136264"/>
                    <a:gd name="connsiteY2" fmla="*/ 19372 h 138358"/>
                    <a:gd name="connsiteX3" fmla="*/ 43836 w 136264"/>
                    <a:gd name="connsiteY3" fmla="*/ 8520 h 138358"/>
                    <a:gd name="connsiteX4" fmla="*/ 125582 w 136264"/>
                    <a:gd name="connsiteY4" fmla="*/ 30223 h 138358"/>
                    <a:gd name="connsiteX5" fmla="*/ 104603 w 136264"/>
                    <a:gd name="connsiteY5" fmla="*/ 127884 h 138358"/>
                    <a:gd name="connsiteX6" fmla="*/ 9112 w 136264"/>
                    <a:gd name="connsiteY6" fmla="*/ 106182 h 138358"/>
                    <a:gd name="connsiteX7" fmla="*/ 28644 w 136264"/>
                    <a:gd name="connsiteY7" fmla="*/ 16478 h 13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264" h="138358">
                      <a:moveTo>
                        <a:pt x="28644" y="16478"/>
                      </a:moveTo>
                      <a:cubicBezTo>
                        <a:pt x="23581" y="30223"/>
                        <a:pt x="12006" y="40351"/>
                        <a:pt x="18517" y="59159"/>
                      </a:cubicBezTo>
                      <a:cubicBezTo>
                        <a:pt x="29368" y="24436"/>
                        <a:pt x="54687" y="17201"/>
                        <a:pt x="88688" y="19372"/>
                      </a:cubicBezTo>
                      <a:cubicBezTo>
                        <a:pt x="73496" y="5627"/>
                        <a:pt x="59028" y="9244"/>
                        <a:pt x="43836" y="8520"/>
                      </a:cubicBezTo>
                      <a:cubicBezTo>
                        <a:pt x="70603" y="-8842"/>
                        <a:pt x="107497" y="1286"/>
                        <a:pt x="125582" y="30223"/>
                      </a:cubicBezTo>
                      <a:cubicBezTo>
                        <a:pt x="145838" y="62777"/>
                        <a:pt x="136434" y="107629"/>
                        <a:pt x="104603" y="127884"/>
                      </a:cubicBezTo>
                      <a:cubicBezTo>
                        <a:pt x="72773" y="148140"/>
                        <a:pt x="27921" y="138012"/>
                        <a:pt x="9112" y="106182"/>
                      </a:cubicBezTo>
                      <a:cubicBezTo>
                        <a:pt x="-8250" y="75798"/>
                        <a:pt x="-292" y="33117"/>
                        <a:pt x="28644" y="16478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600C7FD-E0EF-4993-8A09-CCBBAF3307D7}"/>
                </a:ext>
              </a:extLst>
            </p:cNvPr>
            <p:cNvSpPr/>
            <p:nvPr/>
          </p:nvSpPr>
          <p:spPr>
            <a:xfrm>
              <a:off x="7106908" y="5062441"/>
              <a:ext cx="4922976" cy="1698728"/>
            </a:xfrm>
            <a:custGeom>
              <a:avLst/>
              <a:gdLst>
                <a:gd name="connsiteX0" fmla="*/ 3787726 w 4290763"/>
                <a:gd name="connsiteY0" fmla="*/ 74359 h 1698728"/>
                <a:gd name="connsiteX1" fmla="*/ 1697667 w 4290763"/>
                <a:gd name="connsiteY1" fmla="*/ 1698728 h 1698728"/>
                <a:gd name="connsiteX2" fmla="*/ 0 w 4290763"/>
                <a:gd name="connsiteY2" fmla="*/ 1698728 h 1698728"/>
                <a:gd name="connsiteX3" fmla="*/ 3787726 w 4290763"/>
                <a:gd name="connsiteY3" fmla="*/ 74359 h 1698728"/>
                <a:gd name="connsiteX4" fmla="*/ 4136823 w 4290763"/>
                <a:gd name="connsiteY4" fmla="*/ 26124 h 1698728"/>
                <a:gd name="connsiteX5" fmla="*/ 2911893 w 4290763"/>
                <a:gd name="connsiteY5" fmla="*/ 1690686 h 1698728"/>
                <a:gd name="connsiteX6" fmla="*/ 1814714 w 4290763"/>
                <a:gd name="connsiteY6" fmla="*/ 1690686 h 1698728"/>
                <a:gd name="connsiteX7" fmla="*/ 4136823 w 4290763"/>
                <a:gd name="connsiteY7" fmla="*/ 26124 h 1698728"/>
                <a:gd name="connsiteX8" fmla="*/ 4290763 w 4290763"/>
                <a:gd name="connsiteY8" fmla="*/ 0 h 1698728"/>
                <a:gd name="connsiteX9" fmla="*/ 4090765 w 4290763"/>
                <a:gd name="connsiteY9" fmla="*/ 1694707 h 1698728"/>
                <a:gd name="connsiteX10" fmla="*/ 2993586 w 4290763"/>
                <a:gd name="connsiteY10" fmla="*/ 1694707 h 1698728"/>
                <a:gd name="connsiteX11" fmla="*/ 4290763 w 4290763"/>
                <a:gd name="connsiteY11" fmla="*/ 0 h 169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0763" h="1698728">
                  <a:moveTo>
                    <a:pt x="3787726" y="74359"/>
                  </a:moveTo>
                  <a:cubicBezTo>
                    <a:pt x="2987208" y="605767"/>
                    <a:pt x="2166590" y="1066837"/>
                    <a:pt x="1697667" y="1698728"/>
                  </a:cubicBezTo>
                  <a:lnTo>
                    <a:pt x="0" y="1698728"/>
                  </a:lnTo>
                  <a:cubicBezTo>
                    <a:pt x="766856" y="1187417"/>
                    <a:pt x="2005986" y="515331"/>
                    <a:pt x="3787726" y="74359"/>
                  </a:cubicBezTo>
                  <a:close/>
                  <a:moveTo>
                    <a:pt x="4136823" y="26124"/>
                  </a:moveTo>
                  <a:cubicBezTo>
                    <a:pt x="3658424" y="597725"/>
                    <a:pt x="3214951" y="1058795"/>
                    <a:pt x="2911893" y="1690686"/>
                  </a:cubicBezTo>
                  <a:lnTo>
                    <a:pt x="1814714" y="1690686"/>
                  </a:lnTo>
                  <a:cubicBezTo>
                    <a:pt x="2310323" y="1179375"/>
                    <a:pt x="2965213" y="607773"/>
                    <a:pt x="4136823" y="26124"/>
                  </a:cubicBezTo>
                  <a:close/>
                  <a:moveTo>
                    <a:pt x="4290763" y="0"/>
                  </a:moveTo>
                  <a:cubicBezTo>
                    <a:pt x="4174104" y="863003"/>
                    <a:pt x="4172759" y="1243686"/>
                    <a:pt x="4090765" y="1694707"/>
                  </a:cubicBezTo>
                  <a:lnTo>
                    <a:pt x="2993586" y="1694707"/>
                  </a:lnTo>
                  <a:cubicBezTo>
                    <a:pt x="3388710" y="992478"/>
                    <a:pt x="3691909" y="692181"/>
                    <a:pt x="429076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442A87DB-3716-43D3-A34B-9D9741FE42F3}"/>
                </a:ext>
              </a:extLst>
            </p:cNvPr>
            <p:cNvSpPr/>
            <p:nvPr/>
          </p:nvSpPr>
          <p:spPr>
            <a:xfrm rot="180465" flipH="1">
              <a:off x="7018874" y="5150558"/>
              <a:ext cx="2002647" cy="1558303"/>
            </a:xfrm>
            <a:custGeom>
              <a:avLst/>
              <a:gdLst>
                <a:gd name="connsiteX0" fmla="*/ 1959259 w 1959259"/>
                <a:gd name="connsiteY0" fmla="*/ 168048 h 1558303"/>
                <a:gd name="connsiteX1" fmla="*/ 1879804 w 1959259"/>
                <a:gd name="connsiteY1" fmla="*/ 258871 h 1558303"/>
                <a:gd name="connsiteX2" fmla="*/ 1269336 w 1959259"/>
                <a:gd name="connsiteY2" fmla="*/ 992488 h 1558303"/>
                <a:gd name="connsiteX3" fmla="*/ 1189679 w 1959259"/>
                <a:gd name="connsiteY3" fmla="*/ 1104673 h 1558303"/>
                <a:gd name="connsiteX4" fmla="*/ 1190256 w 1959259"/>
                <a:gd name="connsiteY4" fmla="*/ 1104975 h 1558303"/>
                <a:gd name="connsiteX5" fmla="*/ 1900355 w 1959259"/>
                <a:gd name="connsiteY5" fmla="*/ 1521813 h 1558303"/>
                <a:gd name="connsiteX6" fmla="*/ 1956153 w 1959259"/>
                <a:gd name="connsiteY6" fmla="*/ 1558303 h 1558303"/>
                <a:gd name="connsiteX7" fmla="*/ 1959259 w 1959259"/>
                <a:gd name="connsiteY7" fmla="*/ 1539348 h 1558303"/>
                <a:gd name="connsiteX8" fmla="*/ 1637304 w 1959259"/>
                <a:gd name="connsiteY8" fmla="*/ 34445 h 1558303"/>
                <a:gd name="connsiteX9" fmla="*/ 123744 w 1959259"/>
                <a:gd name="connsiteY9" fmla="*/ 503606 h 1558303"/>
                <a:gd name="connsiteX10" fmla="*/ 0 w 1959259"/>
                <a:gd name="connsiteY10" fmla="*/ 551935 h 1558303"/>
                <a:gd name="connsiteX11" fmla="*/ 41219 w 1959259"/>
                <a:gd name="connsiteY11" fmla="*/ 568033 h 1558303"/>
                <a:gd name="connsiteX12" fmla="*/ 294813 w 1959259"/>
                <a:gd name="connsiteY12" fmla="*/ 673773 h 1558303"/>
                <a:gd name="connsiteX13" fmla="*/ 519378 w 1959259"/>
                <a:gd name="connsiteY13" fmla="*/ 773358 h 1558303"/>
                <a:gd name="connsiteX14" fmla="*/ 747848 w 1959259"/>
                <a:gd name="connsiteY14" fmla="*/ 615323 h 1558303"/>
                <a:gd name="connsiteX15" fmla="*/ 1637304 w 1959259"/>
                <a:gd name="connsiteY15" fmla="*/ 34445 h 1558303"/>
                <a:gd name="connsiteX16" fmla="*/ 1959259 w 1959259"/>
                <a:gd name="connsiteY16" fmla="*/ 0 h 1558303"/>
                <a:gd name="connsiteX17" fmla="*/ 1798761 w 1959259"/>
                <a:gd name="connsiteY17" fmla="*/ 81539 h 1558303"/>
                <a:gd name="connsiteX18" fmla="*/ 715441 w 1959259"/>
                <a:gd name="connsiteY18" fmla="*/ 739648 h 1558303"/>
                <a:gd name="connsiteX19" fmla="*/ 611174 w 1959259"/>
                <a:gd name="connsiteY19" fmla="*/ 816051 h 1558303"/>
                <a:gd name="connsiteX20" fmla="*/ 766115 w 1959259"/>
                <a:gd name="connsiteY20" fmla="*/ 888874 h 1558303"/>
                <a:gd name="connsiteX21" fmla="*/ 984029 w 1959259"/>
                <a:gd name="connsiteY21" fmla="*/ 997087 h 1558303"/>
                <a:gd name="connsiteX22" fmla="*/ 1110572 w 1959259"/>
                <a:gd name="connsiteY22" fmla="*/ 1063289 h 1558303"/>
                <a:gd name="connsiteX23" fmla="*/ 1156086 w 1959259"/>
                <a:gd name="connsiteY23" fmla="*/ 997123 h 1558303"/>
                <a:gd name="connsiteX24" fmla="*/ 1765112 w 1959259"/>
                <a:gd name="connsiteY24" fmla="*/ 247126 h 1558303"/>
                <a:gd name="connsiteX25" fmla="*/ 1959259 w 1959259"/>
                <a:gd name="connsiteY25" fmla="*/ 18213 h 1558303"/>
                <a:gd name="connsiteX0" fmla="*/ 1999393 w 1999393"/>
                <a:gd name="connsiteY0" fmla="*/ 170217 h 1558303"/>
                <a:gd name="connsiteX1" fmla="*/ 1879804 w 1999393"/>
                <a:gd name="connsiteY1" fmla="*/ 258871 h 1558303"/>
                <a:gd name="connsiteX2" fmla="*/ 1269336 w 1999393"/>
                <a:gd name="connsiteY2" fmla="*/ 992488 h 1558303"/>
                <a:gd name="connsiteX3" fmla="*/ 1189679 w 1999393"/>
                <a:gd name="connsiteY3" fmla="*/ 1104673 h 1558303"/>
                <a:gd name="connsiteX4" fmla="*/ 1190256 w 1999393"/>
                <a:gd name="connsiteY4" fmla="*/ 1104975 h 1558303"/>
                <a:gd name="connsiteX5" fmla="*/ 1900355 w 1999393"/>
                <a:gd name="connsiteY5" fmla="*/ 1521813 h 1558303"/>
                <a:gd name="connsiteX6" fmla="*/ 1956153 w 1999393"/>
                <a:gd name="connsiteY6" fmla="*/ 1558303 h 1558303"/>
                <a:gd name="connsiteX7" fmla="*/ 1959259 w 1999393"/>
                <a:gd name="connsiteY7" fmla="*/ 1539348 h 1558303"/>
                <a:gd name="connsiteX8" fmla="*/ 1999393 w 1999393"/>
                <a:gd name="connsiteY8" fmla="*/ 170217 h 1558303"/>
                <a:gd name="connsiteX9" fmla="*/ 1637304 w 1999393"/>
                <a:gd name="connsiteY9" fmla="*/ 34445 h 1558303"/>
                <a:gd name="connsiteX10" fmla="*/ 123744 w 1999393"/>
                <a:gd name="connsiteY10" fmla="*/ 503606 h 1558303"/>
                <a:gd name="connsiteX11" fmla="*/ 0 w 1999393"/>
                <a:gd name="connsiteY11" fmla="*/ 551935 h 1558303"/>
                <a:gd name="connsiteX12" fmla="*/ 41219 w 1999393"/>
                <a:gd name="connsiteY12" fmla="*/ 568033 h 1558303"/>
                <a:gd name="connsiteX13" fmla="*/ 294813 w 1999393"/>
                <a:gd name="connsiteY13" fmla="*/ 673773 h 1558303"/>
                <a:gd name="connsiteX14" fmla="*/ 519378 w 1999393"/>
                <a:gd name="connsiteY14" fmla="*/ 773358 h 1558303"/>
                <a:gd name="connsiteX15" fmla="*/ 747848 w 1999393"/>
                <a:gd name="connsiteY15" fmla="*/ 615323 h 1558303"/>
                <a:gd name="connsiteX16" fmla="*/ 1637304 w 1999393"/>
                <a:gd name="connsiteY16" fmla="*/ 34445 h 1558303"/>
                <a:gd name="connsiteX17" fmla="*/ 1959259 w 1999393"/>
                <a:gd name="connsiteY17" fmla="*/ 0 h 1558303"/>
                <a:gd name="connsiteX18" fmla="*/ 1798761 w 1999393"/>
                <a:gd name="connsiteY18" fmla="*/ 81539 h 1558303"/>
                <a:gd name="connsiteX19" fmla="*/ 715441 w 1999393"/>
                <a:gd name="connsiteY19" fmla="*/ 739648 h 1558303"/>
                <a:gd name="connsiteX20" fmla="*/ 611174 w 1999393"/>
                <a:gd name="connsiteY20" fmla="*/ 816051 h 1558303"/>
                <a:gd name="connsiteX21" fmla="*/ 766115 w 1999393"/>
                <a:gd name="connsiteY21" fmla="*/ 888874 h 1558303"/>
                <a:gd name="connsiteX22" fmla="*/ 984029 w 1999393"/>
                <a:gd name="connsiteY22" fmla="*/ 997087 h 1558303"/>
                <a:gd name="connsiteX23" fmla="*/ 1110572 w 1999393"/>
                <a:gd name="connsiteY23" fmla="*/ 1063289 h 1558303"/>
                <a:gd name="connsiteX24" fmla="*/ 1156086 w 1999393"/>
                <a:gd name="connsiteY24" fmla="*/ 997123 h 1558303"/>
                <a:gd name="connsiteX25" fmla="*/ 1765112 w 1999393"/>
                <a:gd name="connsiteY25" fmla="*/ 247126 h 1558303"/>
                <a:gd name="connsiteX26" fmla="*/ 1959259 w 1999393"/>
                <a:gd name="connsiteY26" fmla="*/ 18213 h 1558303"/>
                <a:gd name="connsiteX27" fmla="*/ 1959259 w 1999393"/>
                <a:gd name="connsiteY27" fmla="*/ 0 h 1558303"/>
                <a:gd name="connsiteX0" fmla="*/ 2002647 w 2002647"/>
                <a:gd name="connsiteY0" fmla="*/ 110015 h 1558303"/>
                <a:gd name="connsiteX1" fmla="*/ 1879804 w 2002647"/>
                <a:gd name="connsiteY1" fmla="*/ 258871 h 1558303"/>
                <a:gd name="connsiteX2" fmla="*/ 1269336 w 2002647"/>
                <a:gd name="connsiteY2" fmla="*/ 992488 h 1558303"/>
                <a:gd name="connsiteX3" fmla="*/ 1189679 w 2002647"/>
                <a:gd name="connsiteY3" fmla="*/ 1104673 h 1558303"/>
                <a:gd name="connsiteX4" fmla="*/ 1190256 w 2002647"/>
                <a:gd name="connsiteY4" fmla="*/ 1104975 h 1558303"/>
                <a:gd name="connsiteX5" fmla="*/ 1900355 w 2002647"/>
                <a:gd name="connsiteY5" fmla="*/ 1521813 h 1558303"/>
                <a:gd name="connsiteX6" fmla="*/ 1956153 w 2002647"/>
                <a:gd name="connsiteY6" fmla="*/ 1558303 h 1558303"/>
                <a:gd name="connsiteX7" fmla="*/ 1959259 w 2002647"/>
                <a:gd name="connsiteY7" fmla="*/ 1539348 h 1558303"/>
                <a:gd name="connsiteX8" fmla="*/ 2002647 w 2002647"/>
                <a:gd name="connsiteY8" fmla="*/ 110015 h 1558303"/>
                <a:gd name="connsiteX9" fmla="*/ 1637304 w 2002647"/>
                <a:gd name="connsiteY9" fmla="*/ 34445 h 1558303"/>
                <a:gd name="connsiteX10" fmla="*/ 123744 w 2002647"/>
                <a:gd name="connsiteY10" fmla="*/ 503606 h 1558303"/>
                <a:gd name="connsiteX11" fmla="*/ 0 w 2002647"/>
                <a:gd name="connsiteY11" fmla="*/ 551935 h 1558303"/>
                <a:gd name="connsiteX12" fmla="*/ 41219 w 2002647"/>
                <a:gd name="connsiteY12" fmla="*/ 568033 h 1558303"/>
                <a:gd name="connsiteX13" fmla="*/ 294813 w 2002647"/>
                <a:gd name="connsiteY13" fmla="*/ 673773 h 1558303"/>
                <a:gd name="connsiteX14" fmla="*/ 519378 w 2002647"/>
                <a:gd name="connsiteY14" fmla="*/ 773358 h 1558303"/>
                <a:gd name="connsiteX15" fmla="*/ 747848 w 2002647"/>
                <a:gd name="connsiteY15" fmla="*/ 615323 h 1558303"/>
                <a:gd name="connsiteX16" fmla="*/ 1637304 w 2002647"/>
                <a:gd name="connsiteY16" fmla="*/ 34445 h 1558303"/>
                <a:gd name="connsiteX17" fmla="*/ 1959259 w 2002647"/>
                <a:gd name="connsiteY17" fmla="*/ 0 h 1558303"/>
                <a:gd name="connsiteX18" fmla="*/ 1798761 w 2002647"/>
                <a:gd name="connsiteY18" fmla="*/ 81539 h 1558303"/>
                <a:gd name="connsiteX19" fmla="*/ 715441 w 2002647"/>
                <a:gd name="connsiteY19" fmla="*/ 739648 h 1558303"/>
                <a:gd name="connsiteX20" fmla="*/ 611174 w 2002647"/>
                <a:gd name="connsiteY20" fmla="*/ 816051 h 1558303"/>
                <a:gd name="connsiteX21" fmla="*/ 766115 w 2002647"/>
                <a:gd name="connsiteY21" fmla="*/ 888874 h 1558303"/>
                <a:gd name="connsiteX22" fmla="*/ 984029 w 2002647"/>
                <a:gd name="connsiteY22" fmla="*/ 997087 h 1558303"/>
                <a:gd name="connsiteX23" fmla="*/ 1110572 w 2002647"/>
                <a:gd name="connsiteY23" fmla="*/ 1063289 h 1558303"/>
                <a:gd name="connsiteX24" fmla="*/ 1156086 w 2002647"/>
                <a:gd name="connsiteY24" fmla="*/ 997123 h 1558303"/>
                <a:gd name="connsiteX25" fmla="*/ 1765112 w 2002647"/>
                <a:gd name="connsiteY25" fmla="*/ 247126 h 1558303"/>
                <a:gd name="connsiteX26" fmla="*/ 1959259 w 2002647"/>
                <a:gd name="connsiteY26" fmla="*/ 18213 h 1558303"/>
                <a:gd name="connsiteX27" fmla="*/ 1959259 w 2002647"/>
                <a:gd name="connsiteY27" fmla="*/ 0 h 1558303"/>
                <a:gd name="connsiteX0" fmla="*/ 2002647 w 2002647"/>
                <a:gd name="connsiteY0" fmla="*/ 110015 h 1558303"/>
                <a:gd name="connsiteX1" fmla="*/ 1269336 w 2002647"/>
                <a:gd name="connsiteY1" fmla="*/ 992488 h 1558303"/>
                <a:gd name="connsiteX2" fmla="*/ 1189679 w 2002647"/>
                <a:gd name="connsiteY2" fmla="*/ 1104673 h 1558303"/>
                <a:gd name="connsiteX3" fmla="*/ 1190256 w 2002647"/>
                <a:gd name="connsiteY3" fmla="*/ 1104975 h 1558303"/>
                <a:gd name="connsiteX4" fmla="*/ 1900355 w 2002647"/>
                <a:gd name="connsiteY4" fmla="*/ 1521813 h 1558303"/>
                <a:gd name="connsiteX5" fmla="*/ 1956153 w 2002647"/>
                <a:gd name="connsiteY5" fmla="*/ 1558303 h 1558303"/>
                <a:gd name="connsiteX6" fmla="*/ 1959259 w 2002647"/>
                <a:gd name="connsiteY6" fmla="*/ 1539348 h 1558303"/>
                <a:gd name="connsiteX7" fmla="*/ 2002647 w 2002647"/>
                <a:gd name="connsiteY7" fmla="*/ 110015 h 1558303"/>
                <a:gd name="connsiteX8" fmla="*/ 1637304 w 2002647"/>
                <a:gd name="connsiteY8" fmla="*/ 34445 h 1558303"/>
                <a:gd name="connsiteX9" fmla="*/ 123744 w 2002647"/>
                <a:gd name="connsiteY9" fmla="*/ 503606 h 1558303"/>
                <a:gd name="connsiteX10" fmla="*/ 0 w 2002647"/>
                <a:gd name="connsiteY10" fmla="*/ 551935 h 1558303"/>
                <a:gd name="connsiteX11" fmla="*/ 41219 w 2002647"/>
                <a:gd name="connsiteY11" fmla="*/ 568033 h 1558303"/>
                <a:gd name="connsiteX12" fmla="*/ 294813 w 2002647"/>
                <a:gd name="connsiteY12" fmla="*/ 673773 h 1558303"/>
                <a:gd name="connsiteX13" fmla="*/ 519378 w 2002647"/>
                <a:gd name="connsiteY13" fmla="*/ 773358 h 1558303"/>
                <a:gd name="connsiteX14" fmla="*/ 747848 w 2002647"/>
                <a:gd name="connsiteY14" fmla="*/ 615323 h 1558303"/>
                <a:gd name="connsiteX15" fmla="*/ 1637304 w 2002647"/>
                <a:gd name="connsiteY15" fmla="*/ 34445 h 1558303"/>
                <a:gd name="connsiteX16" fmla="*/ 1959259 w 2002647"/>
                <a:gd name="connsiteY16" fmla="*/ 0 h 1558303"/>
                <a:gd name="connsiteX17" fmla="*/ 1798761 w 2002647"/>
                <a:gd name="connsiteY17" fmla="*/ 81539 h 1558303"/>
                <a:gd name="connsiteX18" fmla="*/ 715441 w 2002647"/>
                <a:gd name="connsiteY18" fmla="*/ 739648 h 1558303"/>
                <a:gd name="connsiteX19" fmla="*/ 611174 w 2002647"/>
                <a:gd name="connsiteY19" fmla="*/ 816051 h 1558303"/>
                <a:gd name="connsiteX20" fmla="*/ 766115 w 2002647"/>
                <a:gd name="connsiteY20" fmla="*/ 888874 h 1558303"/>
                <a:gd name="connsiteX21" fmla="*/ 984029 w 2002647"/>
                <a:gd name="connsiteY21" fmla="*/ 997087 h 1558303"/>
                <a:gd name="connsiteX22" fmla="*/ 1110572 w 2002647"/>
                <a:gd name="connsiteY22" fmla="*/ 1063289 h 1558303"/>
                <a:gd name="connsiteX23" fmla="*/ 1156086 w 2002647"/>
                <a:gd name="connsiteY23" fmla="*/ 997123 h 1558303"/>
                <a:gd name="connsiteX24" fmla="*/ 1765112 w 2002647"/>
                <a:gd name="connsiteY24" fmla="*/ 247126 h 1558303"/>
                <a:gd name="connsiteX25" fmla="*/ 1959259 w 2002647"/>
                <a:gd name="connsiteY25" fmla="*/ 18213 h 1558303"/>
                <a:gd name="connsiteX26" fmla="*/ 1959259 w 2002647"/>
                <a:gd name="connsiteY26" fmla="*/ 0 h 1558303"/>
                <a:gd name="connsiteX0" fmla="*/ 2002647 w 2002647"/>
                <a:gd name="connsiteY0" fmla="*/ 110015 h 1558303"/>
                <a:gd name="connsiteX1" fmla="*/ 1269336 w 2002647"/>
                <a:gd name="connsiteY1" fmla="*/ 992488 h 1558303"/>
                <a:gd name="connsiteX2" fmla="*/ 1189679 w 2002647"/>
                <a:gd name="connsiteY2" fmla="*/ 1104673 h 1558303"/>
                <a:gd name="connsiteX3" fmla="*/ 1190256 w 2002647"/>
                <a:gd name="connsiteY3" fmla="*/ 1104975 h 1558303"/>
                <a:gd name="connsiteX4" fmla="*/ 1900355 w 2002647"/>
                <a:gd name="connsiteY4" fmla="*/ 1521813 h 1558303"/>
                <a:gd name="connsiteX5" fmla="*/ 1956153 w 2002647"/>
                <a:gd name="connsiteY5" fmla="*/ 1558303 h 1558303"/>
                <a:gd name="connsiteX6" fmla="*/ 1959259 w 2002647"/>
                <a:gd name="connsiteY6" fmla="*/ 1539348 h 1558303"/>
                <a:gd name="connsiteX7" fmla="*/ 2002647 w 2002647"/>
                <a:gd name="connsiteY7" fmla="*/ 110015 h 1558303"/>
                <a:gd name="connsiteX8" fmla="*/ 1637304 w 2002647"/>
                <a:gd name="connsiteY8" fmla="*/ 34445 h 1558303"/>
                <a:gd name="connsiteX9" fmla="*/ 123744 w 2002647"/>
                <a:gd name="connsiteY9" fmla="*/ 503606 h 1558303"/>
                <a:gd name="connsiteX10" fmla="*/ 0 w 2002647"/>
                <a:gd name="connsiteY10" fmla="*/ 551935 h 1558303"/>
                <a:gd name="connsiteX11" fmla="*/ 41219 w 2002647"/>
                <a:gd name="connsiteY11" fmla="*/ 568033 h 1558303"/>
                <a:gd name="connsiteX12" fmla="*/ 294813 w 2002647"/>
                <a:gd name="connsiteY12" fmla="*/ 673773 h 1558303"/>
                <a:gd name="connsiteX13" fmla="*/ 519378 w 2002647"/>
                <a:gd name="connsiteY13" fmla="*/ 773358 h 1558303"/>
                <a:gd name="connsiteX14" fmla="*/ 747848 w 2002647"/>
                <a:gd name="connsiteY14" fmla="*/ 615323 h 1558303"/>
                <a:gd name="connsiteX15" fmla="*/ 1637304 w 2002647"/>
                <a:gd name="connsiteY15" fmla="*/ 34445 h 1558303"/>
                <a:gd name="connsiteX16" fmla="*/ 1959259 w 2002647"/>
                <a:gd name="connsiteY16" fmla="*/ 0 h 1558303"/>
                <a:gd name="connsiteX17" fmla="*/ 1798761 w 2002647"/>
                <a:gd name="connsiteY17" fmla="*/ 81539 h 1558303"/>
                <a:gd name="connsiteX18" fmla="*/ 715441 w 2002647"/>
                <a:gd name="connsiteY18" fmla="*/ 739648 h 1558303"/>
                <a:gd name="connsiteX19" fmla="*/ 611174 w 2002647"/>
                <a:gd name="connsiteY19" fmla="*/ 816051 h 1558303"/>
                <a:gd name="connsiteX20" fmla="*/ 766115 w 2002647"/>
                <a:gd name="connsiteY20" fmla="*/ 888874 h 1558303"/>
                <a:gd name="connsiteX21" fmla="*/ 984029 w 2002647"/>
                <a:gd name="connsiteY21" fmla="*/ 997087 h 1558303"/>
                <a:gd name="connsiteX22" fmla="*/ 1110572 w 2002647"/>
                <a:gd name="connsiteY22" fmla="*/ 1063289 h 1558303"/>
                <a:gd name="connsiteX23" fmla="*/ 1156086 w 2002647"/>
                <a:gd name="connsiteY23" fmla="*/ 997123 h 1558303"/>
                <a:gd name="connsiteX24" fmla="*/ 1765112 w 2002647"/>
                <a:gd name="connsiteY24" fmla="*/ 247126 h 1558303"/>
                <a:gd name="connsiteX25" fmla="*/ 1959259 w 2002647"/>
                <a:gd name="connsiteY25" fmla="*/ 18213 h 1558303"/>
                <a:gd name="connsiteX26" fmla="*/ 1959259 w 2002647"/>
                <a:gd name="connsiteY26" fmla="*/ 0 h 155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2647" h="1558303">
                  <a:moveTo>
                    <a:pt x="2002647" y="110015"/>
                  </a:moveTo>
                  <a:cubicBezTo>
                    <a:pt x="1782175" y="294936"/>
                    <a:pt x="1404831" y="826712"/>
                    <a:pt x="1269336" y="992488"/>
                  </a:cubicBezTo>
                  <a:lnTo>
                    <a:pt x="1189679" y="1104673"/>
                  </a:lnTo>
                  <a:lnTo>
                    <a:pt x="1190256" y="1104975"/>
                  </a:lnTo>
                  <a:cubicBezTo>
                    <a:pt x="1457481" y="1248357"/>
                    <a:pt x="1693814" y="1389344"/>
                    <a:pt x="1900355" y="1521813"/>
                  </a:cubicBezTo>
                  <a:lnTo>
                    <a:pt x="1956153" y="1558303"/>
                  </a:lnTo>
                  <a:lnTo>
                    <a:pt x="1959259" y="1539348"/>
                  </a:lnTo>
                  <a:cubicBezTo>
                    <a:pt x="1959259" y="1082248"/>
                    <a:pt x="2002647" y="567115"/>
                    <a:pt x="2002647" y="110015"/>
                  </a:cubicBezTo>
                  <a:close/>
                  <a:moveTo>
                    <a:pt x="1637304" y="34445"/>
                  </a:moveTo>
                  <a:cubicBezTo>
                    <a:pt x="1080510" y="172249"/>
                    <a:pt x="576706" y="332622"/>
                    <a:pt x="123744" y="503606"/>
                  </a:cubicBezTo>
                  <a:lnTo>
                    <a:pt x="0" y="551935"/>
                  </a:lnTo>
                  <a:lnTo>
                    <a:pt x="41219" y="568033"/>
                  </a:lnTo>
                  <a:cubicBezTo>
                    <a:pt x="127761" y="602983"/>
                    <a:pt x="212287" y="638261"/>
                    <a:pt x="294813" y="673773"/>
                  </a:cubicBezTo>
                  <a:lnTo>
                    <a:pt x="519378" y="773358"/>
                  </a:lnTo>
                  <a:lnTo>
                    <a:pt x="747848" y="615323"/>
                  </a:lnTo>
                  <a:cubicBezTo>
                    <a:pt x="1034089" y="423110"/>
                    <a:pt x="1337110" y="233723"/>
                    <a:pt x="1637304" y="34445"/>
                  </a:cubicBezTo>
                  <a:close/>
                  <a:moveTo>
                    <a:pt x="1959259" y="0"/>
                  </a:moveTo>
                  <a:lnTo>
                    <a:pt x="1798761" y="81539"/>
                  </a:lnTo>
                  <a:cubicBezTo>
                    <a:pt x="1371481" y="303723"/>
                    <a:pt x="1017058" y="524032"/>
                    <a:pt x="715441" y="739648"/>
                  </a:cubicBezTo>
                  <a:lnTo>
                    <a:pt x="611174" y="816051"/>
                  </a:lnTo>
                  <a:lnTo>
                    <a:pt x="766115" y="888874"/>
                  </a:lnTo>
                  <a:cubicBezTo>
                    <a:pt x="840712" y="924936"/>
                    <a:pt x="913345" y="961039"/>
                    <a:pt x="984029" y="997087"/>
                  </a:cubicBezTo>
                  <a:lnTo>
                    <a:pt x="1110572" y="1063289"/>
                  </a:lnTo>
                  <a:lnTo>
                    <a:pt x="1156086" y="997123"/>
                  </a:lnTo>
                  <a:cubicBezTo>
                    <a:pt x="1340555" y="742432"/>
                    <a:pt x="1547186" y="502093"/>
                    <a:pt x="1765112" y="247126"/>
                  </a:cubicBezTo>
                  <a:lnTo>
                    <a:pt x="1959259" y="18213"/>
                  </a:lnTo>
                  <a:lnTo>
                    <a:pt x="1959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0" name="Graphic 2">
            <a:extLst>
              <a:ext uri="{FF2B5EF4-FFF2-40B4-BE49-F238E27FC236}">
                <a16:creationId xmlns="" xmlns:a16="http://schemas.microsoft.com/office/drawing/2014/main" id="{54392033-7FD3-42C8-B400-A44BEB52898A}"/>
              </a:ext>
            </a:extLst>
          </p:cNvPr>
          <p:cNvGrpSpPr/>
          <p:nvPr/>
        </p:nvGrpSpPr>
        <p:grpSpPr>
          <a:xfrm rot="21188498">
            <a:off x="9236325" y="4672222"/>
            <a:ext cx="778083" cy="1980105"/>
            <a:chOff x="8225681" y="914515"/>
            <a:chExt cx="503291" cy="1280800"/>
          </a:xfrm>
          <a:solidFill>
            <a:schemeClr val="accent1"/>
          </a:solidFill>
        </p:grpSpPr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1D6DD04-0178-4A96-8137-162DE5CD8463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3FE48C1-DF67-4E6A-9027-AF272A3FFAB1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53835C1E-2AA9-46B3-89FB-1F78E3CCE7C5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D65A94C6-1A19-43CD-A94D-7E50A1EC73D0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3CE2265-77C3-456E-9F30-09C60A690EE1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1F385B74-D2D1-4071-BD93-D93007D3A4BF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1183ECF2-E2B9-4A82-903E-B51C13145DDF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83AF7332-B015-488D-B9B9-50DED6B937AC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801B2C99-EF50-491C-BE0F-EB417C90175B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9849B3E2-4602-49B4-A619-EEEEE7A44FB8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6D049BF-B37E-4E3C-B1A7-CF2F5E0ABEF8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647E7FBA-C55A-4A36-916A-896667304FBA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6342A4F3-72E9-435C-89D7-572A47065341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77C8D44F-8654-4581-9498-C4D75F64531F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B95CD41C-F43F-41D8-9197-61619F1BC266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3AF95BFE-D854-433E-BA04-C224CAA729CC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2A674DD3-A4E2-4CAE-8B07-A52FC36F0B5F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348E5955-A8F4-4F19-8679-EC784E4207A9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0E8D30B-6695-46BF-9911-BFA775C38B22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E022B160-363D-4DD4-A136-7ACA328CBCFB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E1A42AEE-F7DF-4F21-A56E-5003BAFB6CFA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1915A5FA-2756-4ECD-B96D-D0991E7493D1}"/>
              </a:ext>
            </a:extLst>
          </p:cNvPr>
          <p:cNvGrpSpPr/>
          <p:nvPr/>
        </p:nvGrpSpPr>
        <p:grpSpPr>
          <a:xfrm>
            <a:off x="10351442" y="4778059"/>
            <a:ext cx="1152128" cy="1918185"/>
            <a:chOff x="756338" y="2636912"/>
            <a:chExt cx="1152128" cy="1918185"/>
          </a:xfrm>
        </p:grpSpPr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69654004-F89A-4C9E-A41E-2B143B8A824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26" name="Freeform 6">
                <a:extLst>
                  <a:ext uri="{FF2B5EF4-FFF2-40B4-BE49-F238E27FC236}">
                    <a16:creationId xmlns="" xmlns:a16="http://schemas.microsoft.com/office/drawing/2014/main" id="{739F8DDF-695F-4B50-AEF1-82E3A13B5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D00D29E2-6C24-4E3E-8786-E1939AD2DFF6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9" name="Right Triangle 3">
                <a:extLst>
                  <a:ext uri="{FF2B5EF4-FFF2-40B4-BE49-F238E27FC236}">
                    <a16:creationId xmlns="" xmlns:a16="http://schemas.microsoft.com/office/drawing/2014/main" id="{8738EEE3-4CA1-4EAC-866C-7A43AEDD15D0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24" name="Rounded Rectangle 6">
              <a:extLst>
                <a:ext uri="{FF2B5EF4-FFF2-40B4-BE49-F238E27FC236}">
                  <a16:creationId xmlns="" xmlns:a16="http://schemas.microsoft.com/office/drawing/2014/main" id="{EBDA6A8B-F2E1-41C1-BC18-863A19F5298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F5006D8C-FF0E-4E7B-941F-22F265E7DF5C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C1875277-E590-4C07-859E-692078915593}"/>
              </a:ext>
            </a:extLst>
          </p:cNvPr>
          <p:cNvGrpSpPr/>
          <p:nvPr/>
        </p:nvGrpSpPr>
        <p:grpSpPr>
          <a:xfrm>
            <a:off x="6807490" y="1071768"/>
            <a:ext cx="3148825" cy="3527269"/>
            <a:chOff x="809626" y="612181"/>
            <a:chExt cx="5029200" cy="5633638"/>
          </a:xfrm>
        </p:grpSpPr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2EC84352-AE8C-4EB6-95C9-C48F0E51859B}"/>
                </a:ext>
              </a:extLst>
            </p:cNvPr>
            <p:cNvSpPr/>
            <p:nvPr/>
          </p:nvSpPr>
          <p:spPr>
            <a:xfrm>
              <a:off x="809626" y="612181"/>
              <a:ext cx="5029200" cy="5633638"/>
            </a:xfrm>
            <a:custGeom>
              <a:avLst/>
              <a:gdLst>
                <a:gd name="connsiteX0" fmla="*/ 2251214 w 4546203"/>
                <a:gd name="connsiteY0" fmla="*/ 4846657 h 5092591"/>
                <a:gd name="connsiteX1" fmla="*/ 2251214 w 4546203"/>
                <a:gd name="connsiteY1" fmla="*/ 4907544 h 5092591"/>
                <a:gd name="connsiteX2" fmla="*/ 2330407 w 4546203"/>
                <a:gd name="connsiteY2" fmla="*/ 4907544 h 5092591"/>
                <a:gd name="connsiteX3" fmla="*/ 2330407 w 4546203"/>
                <a:gd name="connsiteY3" fmla="*/ 4846657 h 5092591"/>
                <a:gd name="connsiteX4" fmla="*/ 2251214 w 4546203"/>
                <a:gd name="connsiteY4" fmla="*/ 4846657 h 5092591"/>
                <a:gd name="connsiteX5" fmla="*/ 2445813 w 4546203"/>
                <a:gd name="connsiteY5" fmla="*/ 4838698 h 5092591"/>
                <a:gd name="connsiteX6" fmla="*/ 2365824 w 4546203"/>
                <a:gd name="connsiteY6" fmla="*/ 4843474 h 5092591"/>
                <a:gd name="connsiteX7" fmla="*/ 2369008 w 4546203"/>
                <a:gd name="connsiteY7" fmla="*/ 4907146 h 5092591"/>
                <a:gd name="connsiteX8" fmla="*/ 2450588 w 4546203"/>
                <a:gd name="connsiteY8" fmla="*/ 4902370 h 5092591"/>
                <a:gd name="connsiteX9" fmla="*/ 2445813 w 4546203"/>
                <a:gd name="connsiteY9" fmla="*/ 4838698 h 5092591"/>
                <a:gd name="connsiteX10" fmla="*/ 2019208 w 4546203"/>
                <a:gd name="connsiteY10" fmla="*/ 4832729 h 5092591"/>
                <a:gd name="connsiteX11" fmla="*/ 2012841 w 4546203"/>
                <a:gd name="connsiteY11" fmla="*/ 4895605 h 5092591"/>
                <a:gd name="connsiteX12" fmla="*/ 2094421 w 4546203"/>
                <a:gd name="connsiteY12" fmla="*/ 4902768 h 5092591"/>
                <a:gd name="connsiteX13" fmla="*/ 2099196 w 4546203"/>
                <a:gd name="connsiteY13" fmla="*/ 4839494 h 5092591"/>
                <a:gd name="connsiteX14" fmla="*/ 2019208 w 4546203"/>
                <a:gd name="connsiteY14" fmla="*/ 4832729 h 5092591"/>
                <a:gd name="connsiteX15" fmla="*/ 2251612 w 4546203"/>
                <a:gd name="connsiteY15" fmla="*/ 4753934 h 5092591"/>
                <a:gd name="connsiteX16" fmla="*/ 2251612 w 4546203"/>
                <a:gd name="connsiteY16" fmla="*/ 4814821 h 5092591"/>
                <a:gd name="connsiteX17" fmla="*/ 2328019 w 4546203"/>
                <a:gd name="connsiteY17" fmla="*/ 4814821 h 5092591"/>
                <a:gd name="connsiteX18" fmla="*/ 2328019 w 4546203"/>
                <a:gd name="connsiteY18" fmla="*/ 4753934 h 5092591"/>
                <a:gd name="connsiteX19" fmla="*/ 2251612 w 4546203"/>
                <a:gd name="connsiteY19" fmla="*/ 4753934 h 5092591"/>
                <a:gd name="connsiteX20" fmla="*/ 2029157 w 4546203"/>
                <a:gd name="connsiteY20" fmla="*/ 4740404 h 5092591"/>
                <a:gd name="connsiteX21" fmla="*/ 2022392 w 4546203"/>
                <a:gd name="connsiteY21" fmla="*/ 4803678 h 5092591"/>
                <a:gd name="connsiteX22" fmla="*/ 2101186 w 4546203"/>
                <a:gd name="connsiteY22" fmla="*/ 4811239 h 5092591"/>
                <a:gd name="connsiteX23" fmla="*/ 2105564 w 4546203"/>
                <a:gd name="connsiteY23" fmla="*/ 4747965 h 5092591"/>
                <a:gd name="connsiteX24" fmla="*/ 2029157 w 4546203"/>
                <a:gd name="connsiteY24" fmla="*/ 4740404 h 5092591"/>
                <a:gd name="connsiteX25" fmla="*/ 2252408 w 4546203"/>
                <a:gd name="connsiteY25" fmla="*/ 4661609 h 5092591"/>
                <a:gd name="connsiteX26" fmla="*/ 2252408 w 4546203"/>
                <a:gd name="connsiteY26" fmla="*/ 4722894 h 5092591"/>
                <a:gd name="connsiteX27" fmla="*/ 2324835 w 4546203"/>
                <a:gd name="connsiteY27" fmla="*/ 4722894 h 5092591"/>
                <a:gd name="connsiteX28" fmla="*/ 2324835 w 4546203"/>
                <a:gd name="connsiteY28" fmla="*/ 4661609 h 5092591"/>
                <a:gd name="connsiteX29" fmla="*/ 2252408 w 4546203"/>
                <a:gd name="connsiteY29" fmla="*/ 4661609 h 5092591"/>
                <a:gd name="connsiteX30" fmla="*/ 2144961 w 4546203"/>
                <a:gd name="connsiteY30" fmla="*/ 4660017 h 5092591"/>
                <a:gd name="connsiteX31" fmla="*/ 2141777 w 4546203"/>
                <a:gd name="connsiteY31" fmla="*/ 4721302 h 5092591"/>
                <a:gd name="connsiteX32" fmla="*/ 2217388 w 4546203"/>
                <a:gd name="connsiteY32" fmla="*/ 4721302 h 5092591"/>
                <a:gd name="connsiteX33" fmla="*/ 2217388 w 4546203"/>
                <a:gd name="connsiteY33" fmla="*/ 4660017 h 5092591"/>
                <a:gd name="connsiteX34" fmla="*/ 2144961 w 4546203"/>
                <a:gd name="connsiteY34" fmla="*/ 4660017 h 5092591"/>
                <a:gd name="connsiteX35" fmla="*/ 2431088 w 4546203"/>
                <a:gd name="connsiteY35" fmla="*/ 4654844 h 5092591"/>
                <a:gd name="connsiteX36" fmla="*/ 2357467 w 4546203"/>
                <a:gd name="connsiteY36" fmla="*/ 4660017 h 5092591"/>
                <a:gd name="connsiteX37" fmla="*/ 2361049 w 4546203"/>
                <a:gd name="connsiteY37" fmla="*/ 4723292 h 5092591"/>
                <a:gd name="connsiteX38" fmla="*/ 2436660 w 4546203"/>
                <a:gd name="connsiteY38" fmla="*/ 4718119 h 5092591"/>
                <a:gd name="connsiteX39" fmla="*/ 2431088 w 4546203"/>
                <a:gd name="connsiteY39" fmla="*/ 4654844 h 5092591"/>
                <a:gd name="connsiteX40" fmla="*/ 2150930 w 4546203"/>
                <a:gd name="connsiteY40" fmla="*/ 4567295 h 5092591"/>
                <a:gd name="connsiteX41" fmla="*/ 2146951 w 4546203"/>
                <a:gd name="connsiteY41" fmla="*/ 4628580 h 5092591"/>
                <a:gd name="connsiteX42" fmla="*/ 2219378 w 4546203"/>
                <a:gd name="connsiteY42" fmla="*/ 4631763 h 5092591"/>
                <a:gd name="connsiteX43" fmla="*/ 2219378 w 4546203"/>
                <a:gd name="connsiteY43" fmla="*/ 4567295 h 5092591"/>
                <a:gd name="connsiteX44" fmla="*/ 2150930 w 4546203"/>
                <a:gd name="connsiteY44" fmla="*/ 4567295 h 5092591"/>
                <a:gd name="connsiteX45" fmla="*/ 2424323 w 4546203"/>
                <a:gd name="connsiteY45" fmla="*/ 4562918 h 5092591"/>
                <a:gd name="connsiteX46" fmla="*/ 2353488 w 4546203"/>
                <a:gd name="connsiteY46" fmla="*/ 4567295 h 5092591"/>
                <a:gd name="connsiteX47" fmla="*/ 2357467 w 4546203"/>
                <a:gd name="connsiteY47" fmla="*/ 4630967 h 5092591"/>
                <a:gd name="connsiteX48" fmla="*/ 2429497 w 4546203"/>
                <a:gd name="connsiteY48" fmla="*/ 4626192 h 5092591"/>
                <a:gd name="connsiteX49" fmla="*/ 2424323 w 4546203"/>
                <a:gd name="connsiteY49" fmla="*/ 4562918 h 5092591"/>
                <a:gd name="connsiteX50" fmla="*/ 2049452 w 4546203"/>
                <a:gd name="connsiteY50" fmla="*/ 4556550 h 5092591"/>
                <a:gd name="connsiteX51" fmla="*/ 2042687 w 4546203"/>
                <a:gd name="connsiteY51" fmla="*/ 4619427 h 5092591"/>
                <a:gd name="connsiteX52" fmla="*/ 2114717 w 4546203"/>
                <a:gd name="connsiteY52" fmla="*/ 4626590 h 5092591"/>
                <a:gd name="connsiteX53" fmla="*/ 2119492 w 4546203"/>
                <a:gd name="connsiteY53" fmla="*/ 4563315 h 5092591"/>
                <a:gd name="connsiteX54" fmla="*/ 2049452 w 4546203"/>
                <a:gd name="connsiteY54" fmla="*/ 4556550 h 5092591"/>
                <a:gd name="connsiteX55" fmla="*/ 2897488 w 4546203"/>
                <a:gd name="connsiteY55" fmla="*/ 4513571 h 5092591"/>
                <a:gd name="connsiteX56" fmla="*/ 2847744 w 4546203"/>
                <a:gd name="connsiteY56" fmla="*/ 4528693 h 5092591"/>
                <a:gd name="connsiteX57" fmla="*/ 2859683 w 4546203"/>
                <a:gd name="connsiteY57" fmla="*/ 4567295 h 5092591"/>
                <a:gd name="connsiteX58" fmla="*/ 2910223 w 4546203"/>
                <a:gd name="connsiteY58" fmla="*/ 4551775 h 5092591"/>
                <a:gd name="connsiteX59" fmla="*/ 2897488 w 4546203"/>
                <a:gd name="connsiteY59" fmla="*/ 4513571 h 5092591"/>
                <a:gd name="connsiteX60" fmla="*/ 1790386 w 4546203"/>
                <a:gd name="connsiteY60" fmla="*/ 4506408 h 5092591"/>
                <a:gd name="connsiteX61" fmla="*/ 1779641 w 4546203"/>
                <a:gd name="connsiteY61" fmla="*/ 4549785 h 5092591"/>
                <a:gd name="connsiteX62" fmla="*/ 1872364 w 4546203"/>
                <a:gd name="connsiteY62" fmla="*/ 4570080 h 5092591"/>
                <a:gd name="connsiteX63" fmla="*/ 1881119 w 4546203"/>
                <a:gd name="connsiteY63" fmla="*/ 4525908 h 5092591"/>
                <a:gd name="connsiteX64" fmla="*/ 1790386 w 4546203"/>
                <a:gd name="connsiteY64" fmla="*/ 4506408 h 5092591"/>
                <a:gd name="connsiteX65" fmla="*/ 3136658 w 4546203"/>
                <a:gd name="connsiteY65" fmla="*/ 4499245 h 5092591"/>
                <a:gd name="connsiteX66" fmla="*/ 3148995 w 4546203"/>
                <a:gd name="connsiteY66" fmla="*/ 4525908 h 5092591"/>
                <a:gd name="connsiteX67" fmla="*/ 3106414 w 4546203"/>
                <a:gd name="connsiteY67" fmla="*/ 4531877 h 5092591"/>
                <a:gd name="connsiteX68" fmla="*/ 3096863 w 4546203"/>
                <a:gd name="connsiteY68" fmla="*/ 4534662 h 5092591"/>
                <a:gd name="connsiteX69" fmla="*/ 2926936 w 4546203"/>
                <a:gd name="connsiteY69" fmla="*/ 4597142 h 5092591"/>
                <a:gd name="connsiteX70" fmla="*/ 2917784 w 4546203"/>
                <a:gd name="connsiteY70" fmla="*/ 4602714 h 5092591"/>
                <a:gd name="connsiteX71" fmla="*/ 2920569 w 4546203"/>
                <a:gd name="connsiteY71" fmla="*/ 4609479 h 5092591"/>
                <a:gd name="connsiteX72" fmla="*/ 3112383 w 4546203"/>
                <a:gd name="connsiteY72" fmla="*/ 4539439 h 5092591"/>
                <a:gd name="connsiteX73" fmla="*/ 3126311 w 4546203"/>
                <a:gd name="connsiteY73" fmla="*/ 4570877 h 5092591"/>
                <a:gd name="connsiteX74" fmla="*/ 2931314 w 4546203"/>
                <a:gd name="connsiteY74" fmla="*/ 4642907 h 5092591"/>
                <a:gd name="connsiteX75" fmla="*/ 2918977 w 4546203"/>
                <a:gd name="connsiteY75" fmla="*/ 4609876 h 5092591"/>
                <a:gd name="connsiteX76" fmla="*/ 2888335 w 4546203"/>
                <a:gd name="connsiteY76" fmla="*/ 4617040 h 5092591"/>
                <a:gd name="connsiteX77" fmla="*/ 2881570 w 4546203"/>
                <a:gd name="connsiteY77" fmla="*/ 4593560 h 5092591"/>
                <a:gd name="connsiteX78" fmla="*/ 3136658 w 4546203"/>
                <a:gd name="connsiteY78" fmla="*/ 4499245 h 5092591"/>
                <a:gd name="connsiteX79" fmla="*/ 2955987 w 4546203"/>
                <a:gd name="connsiteY79" fmla="*/ 4494470 h 5092591"/>
                <a:gd name="connsiteX80" fmla="*/ 2905845 w 4546203"/>
                <a:gd name="connsiteY80" fmla="*/ 4511184 h 5092591"/>
                <a:gd name="connsiteX81" fmla="*/ 2919376 w 4546203"/>
                <a:gd name="connsiteY81" fmla="*/ 4549387 h 5092591"/>
                <a:gd name="connsiteX82" fmla="*/ 2969119 w 4546203"/>
                <a:gd name="connsiteY82" fmla="*/ 4532275 h 5092591"/>
                <a:gd name="connsiteX83" fmla="*/ 2955987 w 4546203"/>
                <a:gd name="connsiteY83" fmla="*/ 4494470 h 5092591"/>
                <a:gd name="connsiteX84" fmla="*/ 2254398 w 4546203"/>
                <a:gd name="connsiteY84" fmla="*/ 4476562 h 5092591"/>
                <a:gd name="connsiteX85" fmla="*/ 2254398 w 4546203"/>
                <a:gd name="connsiteY85" fmla="*/ 4538244 h 5092591"/>
                <a:gd name="connsiteX86" fmla="*/ 2320060 w 4546203"/>
                <a:gd name="connsiteY86" fmla="*/ 4538244 h 5092591"/>
                <a:gd name="connsiteX87" fmla="*/ 2320060 w 4546203"/>
                <a:gd name="connsiteY87" fmla="*/ 4476562 h 5092591"/>
                <a:gd name="connsiteX88" fmla="*/ 2254398 w 4546203"/>
                <a:gd name="connsiteY88" fmla="*/ 4476562 h 5092591"/>
                <a:gd name="connsiteX89" fmla="*/ 3013292 w 4546203"/>
                <a:gd name="connsiteY89" fmla="*/ 4472980 h 5092591"/>
                <a:gd name="connsiteX90" fmla="*/ 2964344 w 4546203"/>
                <a:gd name="connsiteY90" fmla="*/ 4491286 h 5092591"/>
                <a:gd name="connsiteX91" fmla="*/ 2977874 w 4546203"/>
                <a:gd name="connsiteY91" fmla="*/ 4529489 h 5092591"/>
                <a:gd name="connsiteX92" fmla="*/ 3028016 w 4546203"/>
                <a:gd name="connsiteY92" fmla="*/ 4510388 h 5092591"/>
                <a:gd name="connsiteX93" fmla="*/ 3013292 w 4546203"/>
                <a:gd name="connsiteY93" fmla="*/ 4472980 h 5092591"/>
                <a:gd name="connsiteX94" fmla="*/ 2156104 w 4546203"/>
                <a:gd name="connsiteY94" fmla="*/ 4472582 h 5092591"/>
                <a:gd name="connsiteX95" fmla="*/ 2152920 w 4546203"/>
                <a:gd name="connsiteY95" fmla="*/ 4537051 h 5092591"/>
                <a:gd name="connsiteX96" fmla="*/ 2222164 w 4546203"/>
                <a:gd name="connsiteY96" fmla="*/ 4537051 h 5092591"/>
                <a:gd name="connsiteX97" fmla="*/ 2222164 w 4546203"/>
                <a:gd name="connsiteY97" fmla="*/ 4475766 h 5092591"/>
                <a:gd name="connsiteX98" fmla="*/ 2156104 w 4546203"/>
                <a:gd name="connsiteY98" fmla="*/ 4472582 h 5092591"/>
                <a:gd name="connsiteX99" fmla="*/ 2059401 w 4546203"/>
                <a:gd name="connsiteY99" fmla="*/ 4465021 h 5092591"/>
                <a:gd name="connsiteX100" fmla="*/ 2052636 w 4546203"/>
                <a:gd name="connsiteY100" fmla="*/ 4528295 h 5092591"/>
                <a:gd name="connsiteX101" fmla="*/ 2121482 w 4546203"/>
                <a:gd name="connsiteY101" fmla="*/ 4534265 h 5092591"/>
                <a:gd name="connsiteX102" fmla="*/ 2126257 w 4546203"/>
                <a:gd name="connsiteY102" fmla="*/ 4470990 h 5092591"/>
                <a:gd name="connsiteX103" fmla="*/ 2059401 w 4546203"/>
                <a:gd name="connsiteY103" fmla="*/ 4465021 h 5092591"/>
                <a:gd name="connsiteX104" fmla="*/ 2881172 w 4546203"/>
                <a:gd name="connsiteY104" fmla="*/ 4462236 h 5092591"/>
                <a:gd name="connsiteX105" fmla="*/ 2833020 w 4546203"/>
                <a:gd name="connsiteY105" fmla="*/ 4477358 h 5092591"/>
                <a:gd name="connsiteX106" fmla="*/ 2842571 w 4546203"/>
                <a:gd name="connsiteY106" fmla="*/ 4511184 h 5092591"/>
                <a:gd name="connsiteX107" fmla="*/ 2891917 w 4546203"/>
                <a:gd name="connsiteY107" fmla="*/ 4496061 h 5092591"/>
                <a:gd name="connsiteX108" fmla="*/ 2881172 w 4546203"/>
                <a:gd name="connsiteY108" fmla="*/ 4462236 h 5092591"/>
                <a:gd name="connsiteX109" fmla="*/ 3070199 w 4546203"/>
                <a:gd name="connsiteY109" fmla="*/ 4449899 h 5092591"/>
                <a:gd name="connsiteX110" fmla="*/ 3021649 w 4546203"/>
                <a:gd name="connsiteY110" fmla="*/ 4470195 h 5092591"/>
                <a:gd name="connsiteX111" fmla="*/ 3036373 w 4546203"/>
                <a:gd name="connsiteY111" fmla="*/ 4507602 h 5092591"/>
                <a:gd name="connsiteX112" fmla="*/ 3085719 w 4546203"/>
                <a:gd name="connsiteY112" fmla="*/ 4486908 h 5092591"/>
                <a:gd name="connsiteX113" fmla="*/ 3070199 w 4546203"/>
                <a:gd name="connsiteY113" fmla="*/ 4449899 h 5092591"/>
                <a:gd name="connsiteX114" fmla="*/ 2937283 w 4546203"/>
                <a:gd name="connsiteY114" fmla="*/ 4443134 h 5092591"/>
                <a:gd name="connsiteX115" fmla="*/ 2889131 w 4546203"/>
                <a:gd name="connsiteY115" fmla="*/ 4460644 h 5092591"/>
                <a:gd name="connsiteX116" fmla="*/ 2900672 w 4546203"/>
                <a:gd name="connsiteY116" fmla="*/ 4493276 h 5092591"/>
                <a:gd name="connsiteX117" fmla="*/ 2949620 w 4546203"/>
                <a:gd name="connsiteY117" fmla="*/ 4476562 h 5092591"/>
                <a:gd name="connsiteX118" fmla="*/ 2937283 w 4546203"/>
                <a:gd name="connsiteY118" fmla="*/ 4443134 h 5092591"/>
                <a:gd name="connsiteX119" fmla="*/ 1805906 w 4546203"/>
                <a:gd name="connsiteY119" fmla="*/ 4442736 h 5092591"/>
                <a:gd name="connsiteX120" fmla="*/ 1795161 w 4546203"/>
                <a:gd name="connsiteY120" fmla="*/ 4486510 h 5092591"/>
                <a:gd name="connsiteX121" fmla="*/ 1885098 w 4546203"/>
                <a:gd name="connsiteY121" fmla="*/ 4506010 h 5092591"/>
                <a:gd name="connsiteX122" fmla="*/ 1893455 w 4546203"/>
                <a:gd name="connsiteY122" fmla="*/ 4461838 h 5092591"/>
                <a:gd name="connsiteX123" fmla="*/ 1805906 w 4546203"/>
                <a:gd name="connsiteY123" fmla="*/ 4442736 h 5092591"/>
                <a:gd name="connsiteX124" fmla="*/ 3125515 w 4546203"/>
                <a:gd name="connsiteY124" fmla="*/ 4426022 h 5092591"/>
                <a:gd name="connsiteX125" fmla="*/ 3078158 w 4546203"/>
                <a:gd name="connsiteY125" fmla="*/ 4447113 h 5092591"/>
                <a:gd name="connsiteX126" fmla="*/ 3093678 w 4546203"/>
                <a:gd name="connsiteY126" fmla="*/ 4484123 h 5092591"/>
                <a:gd name="connsiteX127" fmla="*/ 3142626 w 4546203"/>
                <a:gd name="connsiteY127" fmla="*/ 4461838 h 5092591"/>
                <a:gd name="connsiteX128" fmla="*/ 3125515 w 4546203"/>
                <a:gd name="connsiteY128" fmla="*/ 4426022 h 5092591"/>
                <a:gd name="connsiteX129" fmla="*/ 1534503 w 4546203"/>
                <a:gd name="connsiteY129" fmla="*/ 4425226 h 5092591"/>
                <a:gd name="connsiteX130" fmla="*/ 1518187 w 4546203"/>
                <a:gd name="connsiteY130" fmla="*/ 4467011 h 5092591"/>
                <a:gd name="connsiteX131" fmla="*/ 1607328 w 4546203"/>
                <a:gd name="connsiteY131" fmla="*/ 4499643 h 5092591"/>
                <a:gd name="connsiteX132" fmla="*/ 1621654 w 4546203"/>
                <a:gd name="connsiteY132" fmla="*/ 4457062 h 5092591"/>
                <a:gd name="connsiteX133" fmla="*/ 1534503 w 4546203"/>
                <a:gd name="connsiteY133" fmla="*/ 4425226 h 5092591"/>
                <a:gd name="connsiteX134" fmla="*/ 2993394 w 4546203"/>
                <a:gd name="connsiteY134" fmla="*/ 4422440 h 5092591"/>
                <a:gd name="connsiteX135" fmla="*/ 2945640 w 4546203"/>
                <a:gd name="connsiteY135" fmla="*/ 4440746 h 5092591"/>
                <a:gd name="connsiteX136" fmla="*/ 2958375 w 4546203"/>
                <a:gd name="connsiteY136" fmla="*/ 4473378 h 5092591"/>
                <a:gd name="connsiteX137" fmla="*/ 3006527 w 4546203"/>
                <a:gd name="connsiteY137" fmla="*/ 4455072 h 5092591"/>
                <a:gd name="connsiteX138" fmla="*/ 2993394 w 4546203"/>
                <a:gd name="connsiteY138" fmla="*/ 4422440 h 5092591"/>
                <a:gd name="connsiteX139" fmla="*/ 1680949 w 4546203"/>
                <a:gd name="connsiteY139" fmla="*/ 4407318 h 5092591"/>
                <a:gd name="connsiteX140" fmla="*/ 1667817 w 4546203"/>
                <a:gd name="connsiteY140" fmla="*/ 4450297 h 5092591"/>
                <a:gd name="connsiteX141" fmla="*/ 1755764 w 4546203"/>
                <a:gd name="connsiteY141" fmla="*/ 4475766 h 5092591"/>
                <a:gd name="connsiteX142" fmla="*/ 1767305 w 4546203"/>
                <a:gd name="connsiteY142" fmla="*/ 4431991 h 5092591"/>
                <a:gd name="connsiteX143" fmla="*/ 1680949 w 4546203"/>
                <a:gd name="connsiteY143" fmla="*/ 4407318 h 5092591"/>
                <a:gd name="connsiteX144" fmla="*/ 3048710 w 4546203"/>
                <a:gd name="connsiteY144" fmla="*/ 4400155 h 5092591"/>
                <a:gd name="connsiteX145" fmla="*/ 3001752 w 4546203"/>
                <a:gd name="connsiteY145" fmla="*/ 4420451 h 5092591"/>
                <a:gd name="connsiteX146" fmla="*/ 3014884 w 4546203"/>
                <a:gd name="connsiteY146" fmla="*/ 4452685 h 5092591"/>
                <a:gd name="connsiteX147" fmla="*/ 3062638 w 4546203"/>
                <a:gd name="connsiteY147" fmla="*/ 4433185 h 5092591"/>
                <a:gd name="connsiteX148" fmla="*/ 3048710 w 4546203"/>
                <a:gd name="connsiteY148" fmla="*/ 4400155 h 5092591"/>
                <a:gd name="connsiteX149" fmla="*/ 2161277 w 4546203"/>
                <a:gd name="connsiteY149" fmla="*/ 4383043 h 5092591"/>
                <a:gd name="connsiteX150" fmla="*/ 2158094 w 4546203"/>
                <a:gd name="connsiteY150" fmla="*/ 4444328 h 5092591"/>
                <a:gd name="connsiteX151" fmla="*/ 2224153 w 4546203"/>
                <a:gd name="connsiteY151" fmla="*/ 4444328 h 5092591"/>
                <a:gd name="connsiteX152" fmla="*/ 2224153 w 4546203"/>
                <a:gd name="connsiteY152" fmla="*/ 4383043 h 5092591"/>
                <a:gd name="connsiteX153" fmla="*/ 2161277 w 4546203"/>
                <a:gd name="connsiteY153" fmla="*/ 4383043 h 5092591"/>
                <a:gd name="connsiteX154" fmla="*/ 2411191 w 4546203"/>
                <a:gd name="connsiteY154" fmla="*/ 4378666 h 5092591"/>
                <a:gd name="connsiteX155" fmla="*/ 2346723 w 4546203"/>
                <a:gd name="connsiteY155" fmla="*/ 4382247 h 5092591"/>
                <a:gd name="connsiteX156" fmla="*/ 2349906 w 4546203"/>
                <a:gd name="connsiteY156" fmla="*/ 4445920 h 5092591"/>
                <a:gd name="connsiteX157" fmla="*/ 2415170 w 4546203"/>
                <a:gd name="connsiteY157" fmla="*/ 4441940 h 5092591"/>
                <a:gd name="connsiteX158" fmla="*/ 2411191 w 4546203"/>
                <a:gd name="connsiteY158" fmla="*/ 4378666 h 5092591"/>
                <a:gd name="connsiteX159" fmla="*/ 3103229 w 4546203"/>
                <a:gd name="connsiteY159" fmla="*/ 4376676 h 5092591"/>
                <a:gd name="connsiteX160" fmla="*/ 3056669 w 4546203"/>
                <a:gd name="connsiteY160" fmla="*/ 4397369 h 5092591"/>
                <a:gd name="connsiteX161" fmla="*/ 3070995 w 4546203"/>
                <a:gd name="connsiteY161" fmla="*/ 4430001 h 5092591"/>
                <a:gd name="connsiteX162" fmla="*/ 3118351 w 4546203"/>
                <a:gd name="connsiteY162" fmla="*/ 4408512 h 5092591"/>
                <a:gd name="connsiteX163" fmla="*/ 3103229 w 4546203"/>
                <a:gd name="connsiteY163" fmla="*/ 4376676 h 5092591"/>
                <a:gd name="connsiteX164" fmla="*/ 1411933 w 4546203"/>
                <a:gd name="connsiteY164" fmla="*/ 4372696 h 5092591"/>
                <a:gd name="connsiteX165" fmla="*/ 1392832 w 4546203"/>
                <a:gd name="connsiteY165" fmla="*/ 4413287 h 5092591"/>
                <a:gd name="connsiteX166" fmla="*/ 1479187 w 4546203"/>
                <a:gd name="connsiteY166" fmla="*/ 4451491 h 5092591"/>
                <a:gd name="connsiteX167" fmla="*/ 1496697 w 4546203"/>
                <a:gd name="connsiteY167" fmla="*/ 4410104 h 5092591"/>
                <a:gd name="connsiteX168" fmla="*/ 1411933 w 4546203"/>
                <a:gd name="connsiteY168" fmla="*/ 4372696 h 5092591"/>
                <a:gd name="connsiteX169" fmla="*/ 1558778 w 4546203"/>
                <a:gd name="connsiteY169" fmla="*/ 4364339 h 5092591"/>
                <a:gd name="connsiteX170" fmla="*/ 1542462 w 4546203"/>
                <a:gd name="connsiteY170" fmla="*/ 4406522 h 5092591"/>
                <a:gd name="connsiteX171" fmla="*/ 1628817 w 4546203"/>
                <a:gd name="connsiteY171" fmla="*/ 4437961 h 5092591"/>
                <a:gd name="connsiteX172" fmla="*/ 1642746 w 4546203"/>
                <a:gd name="connsiteY172" fmla="*/ 4394982 h 5092591"/>
                <a:gd name="connsiteX173" fmla="*/ 1558778 w 4546203"/>
                <a:gd name="connsiteY173" fmla="*/ 4364339 h 5092591"/>
                <a:gd name="connsiteX174" fmla="*/ 2904253 w 4546203"/>
                <a:gd name="connsiteY174" fmla="*/ 4347227 h 5092591"/>
                <a:gd name="connsiteX175" fmla="*/ 2858489 w 4546203"/>
                <a:gd name="connsiteY175" fmla="*/ 4362350 h 5092591"/>
                <a:gd name="connsiteX176" fmla="*/ 2887539 w 4546203"/>
                <a:gd name="connsiteY176" fmla="*/ 4452287 h 5092591"/>
                <a:gd name="connsiteX177" fmla="*/ 2935691 w 4546203"/>
                <a:gd name="connsiteY177" fmla="*/ 4435573 h 5092591"/>
                <a:gd name="connsiteX178" fmla="*/ 2904253 w 4546203"/>
                <a:gd name="connsiteY178" fmla="*/ 4347227 h 5092591"/>
                <a:gd name="connsiteX179" fmla="*/ 2956783 w 4546203"/>
                <a:gd name="connsiteY179" fmla="*/ 4327330 h 5092591"/>
                <a:gd name="connsiteX180" fmla="*/ 2911416 w 4546203"/>
                <a:gd name="connsiteY180" fmla="*/ 4344442 h 5092591"/>
                <a:gd name="connsiteX181" fmla="*/ 2943253 w 4546203"/>
                <a:gd name="connsiteY181" fmla="*/ 4433185 h 5092591"/>
                <a:gd name="connsiteX182" fmla="*/ 2991007 w 4546203"/>
                <a:gd name="connsiteY182" fmla="*/ 4415277 h 5092591"/>
                <a:gd name="connsiteX183" fmla="*/ 2956783 w 4546203"/>
                <a:gd name="connsiteY183" fmla="*/ 4327330 h 5092591"/>
                <a:gd name="connsiteX184" fmla="*/ 1836150 w 4546203"/>
                <a:gd name="connsiteY184" fmla="*/ 4315789 h 5092591"/>
                <a:gd name="connsiteX185" fmla="*/ 1826599 w 4546203"/>
                <a:gd name="connsiteY185" fmla="*/ 4359564 h 5092591"/>
                <a:gd name="connsiteX186" fmla="*/ 1909771 w 4546203"/>
                <a:gd name="connsiteY186" fmla="*/ 4377870 h 5092591"/>
                <a:gd name="connsiteX187" fmla="*/ 1918128 w 4546203"/>
                <a:gd name="connsiteY187" fmla="*/ 4333299 h 5092591"/>
                <a:gd name="connsiteX188" fmla="*/ 1836150 w 4546203"/>
                <a:gd name="connsiteY188" fmla="*/ 4315789 h 5092591"/>
                <a:gd name="connsiteX189" fmla="*/ 3009313 w 4546203"/>
                <a:gd name="connsiteY189" fmla="*/ 4306239 h 5092591"/>
                <a:gd name="connsiteX190" fmla="*/ 2964344 w 4546203"/>
                <a:gd name="connsiteY190" fmla="*/ 4324544 h 5092591"/>
                <a:gd name="connsiteX191" fmla="*/ 2998966 w 4546203"/>
                <a:gd name="connsiteY191" fmla="*/ 4412094 h 5092591"/>
                <a:gd name="connsiteX192" fmla="*/ 3045924 w 4546203"/>
                <a:gd name="connsiteY192" fmla="*/ 4392992 h 5092591"/>
                <a:gd name="connsiteX193" fmla="*/ 3009313 w 4546203"/>
                <a:gd name="connsiteY193" fmla="*/ 4306239 h 5092591"/>
                <a:gd name="connsiteX194" fmla="*/ 2166848 w 4546203"/>
                <a:gd name="connsiteY194" fmla="*/ 4291116 h 5092591"/>
                <a:gd name="connsiteX195" fmla="*/ 2163267 w 4546203"/>
                <a:gd name="connsiteY195" fmla="*/ 4352003 h 5092591"/>
                <a:gd name="connsiteX196" fmla="*/ 2226143 w 4546203"/>
                <a:gd name="connsiteY196" fmla="*/ 4352003 h 5092591"/>
                <a:gd name="connsiteX197" fmla="*/ 2225745 w 4546203"/>
                <a:gd name="connsiteY197" fmla="*/ 4291116 h 5092591"/>
                <a:gd name="connsiteX198" fmla="*/ 2166848 w 4546203"/>
                <a:gd name="connsiteY198" fmla="*/ 4291116 h 5092591"/>
                <a:gd name="connsiteX199" fmla="*/ 2297619 w 4546203"/>
                <a:gd name="connsiteY199" fmla="*/ 4290519 h 5092591"/>
                <a:gd name="connsiteX200" fmla="*/ 2259173 w 4546203"/>
                <a:gd name="connsiteY200" fmla="*/ 4292310 h 5092591"/>
                <a:gd name="connsiteX201" fmla="*/ 2255592 w 4546203"/>
                <a:gd name="connsiteY201" fmla="*/ 4293902 h 5092591"/>
                <a:gd name="connsiteX202" fmla="*/ 2255592 w 4546203"/>
                <a:gd name="connsiteY202" fmla="*/ 4353197 h 5092591"/>
                <a:gd name="connsiteX203" fmla="*/ 2316478 w 4546203"/>
                <a:gd name="connsiteY203" fmla="*/ 4353197 h 5092591"/>
                <a:gd name="connsiteX204" fmla="*/ 2297619 w 4546203"/>
                <a:gd name="connsiteY204" fmla="*/ 4290519 h 5092591"/>
                <a:gd name="connsiteX205" fmla="*/ 3061046 w 4546203"/>
                <a:gd name="connsiteY205" fmla="*/ 4283555 h 5092591"/>
                <a:gd name="connsiteX206" fmla="*/ 3016874 w 4546203"/>
                <a:gd name="connsiteY206" fmla="*/ 4303453 h 5092591"/>
                <a:gd name="connsiteX207" fmla="*/ 3053883 w 4546203"/>
                <a:gd name="connsiteY207" fmla="*/ 4390206 h 5092591"/>
                <a:gd name="connsiteX208" fmla="*/ 3100046 w 4546203"/>
                <a:gd name="connsiteY208" fmla="*/ 4369115 h 5092591"/>
                <a:gd name="connsiteX209" fmla="*/ 3061046 w 4546203"/>
                <a:gd name="connsiteY209" fmla="*/ 4283555 h 5092591"/>
                <a:gd name="connsiteX210" fmla="*/ 1719948 w 4546203"/>
                <a:gd name="connsiteY210" fmla="*/ 4283157 h 5092591"/>
                <a:gd name="connsiteX211" fmla="*/ 1706816 w 4546203"/>
                <a:gd name="connsiteY211" fmla="*/ 4326136 h 5092591"/>
                <a:gd name="connsiteX212" fmla="*/ 1788794 w 4546203"/>
                <a:gd name="connsiteY212" fmla="*/ 4350013 h 5092591"/>
                <a:gd name="connsiteX213" fmla="*/ 1800733 w 4546203"/>
                <a:gd name="connsiteY213" fmla="*/ 4306239 h 5092591"/>
                <a:gd name="connsiteX214" fmla="*/ 1719948 w 4546203"/>
                <a:gd name="connsiteY214" fmla="*/ 4283157 h 5092591"/>
                <a:gd name="connsiteX215" fmla="*/ 2079299 w 4546203"/>
                <a:gd name="connsiteY215" fmla="*/ 4281167 h 5092591"/>
                <a:gd name="connsiteX216" fmla="*/ 2072534 w 4546203"/>
                <a:gd name="connsiteY216" fmla="*/ 4344442 h 5092591"/>
                <a:gd name="connsiteX217" fmla="*/ 2135012 w 4546203"/>
                <a:gd name="connsiteY217" fmla="*/ 4350013 h 5092591"/>
                <a:gd name="connsiteX218" fmla="*/ 2139390 w 4546203"/>
                <a:gd name="connsiteY218" fmla="*/ 4287137 h 5092591"/>
                <a:gd name="connsiteX219" fmla="*/ 2079299 w 4546203"/>
                <a:gd name="connsiteY219" fmla="*/ 4281167 h 5092591"/>
                <a:gd name="connsiteX220" fmla="*/ 2819489 w 4546203"/>
                <a:gd name="connsiteY220" fmla="*/ 4267637 h 5092591"/>
                <a:gd name="connsiteX221" fmla="*/ 2775715 w 4546203"/>
                <a:gd name="connsiteY221" fmla="*/ 4281167 h 5092591"/>
                <a:gd name="connsiteX222" fmla="*/ 2801980 w 4546203"/>
                <a:gd name="connsiteY222" fmla="*/ 4371104 h 5092591"/>
                <a:gd name="connsiteX223" fmla="*/ 2848142 w 4546203"/>
                <a:gd name="connsiteY223" fmla="*/ 4357574 h 5092591"/>
                <a:gd name="connsiteX224" fmla="*/ 2819489 w 4546203"/>
                <a:gd name="connsiteY224" fmla="*/ 4267637 h 5092591"/>
                <a:gd name="connsiteX225" fmla="*/ 1467647 w 4546203"/>
                <a:gd name="connsiteY225" fmla="*/ 4254106 h 5092591"/>
                <a:gd name="connsiteX226" fmla="*/ 1448545 w 4546203"/>
                <a:gd name="connsiteY226" fmla="*/ 4295096 h 5092591"/>
                <a:gd name="connsiteX227" fmla="*/ 1529727 w 4546203"/>
                <a:gd name="connsiteY227" fmla="*/ 4330911 h 5092591"/>
                <a:gd name="connsiteX228" fmla="*/ 1546839 w 4546203"/>
                <a:gd name="connsiteY228" fmla="*/ 4289524 h 5092591"/>
                <a:gd name="connsiteX229" fmla="*/ 1467647 w 4546203"/>
                <a:gd name="connsiteY229" fmla="*/ 4254106 h 5092591"/>
                <a:gd name="connsiteX230" fmla="*/ 1851670 w 4546203"/>
                <a:gd name="connsiteY230" fmla="*/ 4251719 h 5092591"/>
                <a:gd name="connsiteX231" fmla="*/ 1842120 w 4546203"/>
                <a:gd name="connsiteY231" fmla="*/ 4295494 h 5092591"/>
                <a:gd name="connsiteX232" fmla="*/ 1922108 w 4546203"/>
                <a:gd name="connsiteY232" fmla="*/ 4313401 h 5092591"/>
                <a:gd name="connsiteX233" fmla="*/ 1930863 w 4546203"/>
                <a:gd name="connsiteY233" fmla="*/ 4268831 h 5092591"/>
                <a:gd name="connsiteX234" fmla="*/ 1851670 w 4546203"/>
                <a:gd name="connsiteY234" fmla="*/ 4251719 h 5092591"/>
                <a:gd name="connsiteX235" fmla="*/ 2870029 w 4546203"/>
                <a:gd name="connsiteY235" fmla="*/ 4250525 h 5092591"/>
                <a:gd name="connsiteX236" fmla="*/ 2826653 w 4546203"/>
                <a:gd name="connsiteY236" fmla="*/ 4265647 h 5092591"/>
                <a:gd name="connsiteX237" fmla="*/ 2856101 w 4546203"/>
                <a:gd name="connsiteY237" fmla="*/ 4355186 h 5092591"/>
                <a:gd name="connsiteX238" fmla="*/ 2901468 w 4546203"/>
                <a:gd name="connsiteY238" fmla="*/ 4338870 h 5092591"/>
                <a:gd name="connsiteX239" fmla="*/ 2870029 w 4546203"/>
                <a:gd name="connsiteY239" fmla="*/ 4250525 h 5092591"/>
                <a:gd name="connsiteX240" fmla="*/ 1606134 w 4546203"/>
                <a:gd name="connsiteY240" fmla="*/ 4242964 h 5092591"/>
                <a:gd name="connsiteX241" fmla="*/ 1589818 w 4546203"/>
                <a:gd name="connsiteY241" fmla="*/ 4284749 h 5092591"/>
                <a:gd name="connsiteX242" fmla="*/ 1670204 w 4546203"/>
                <a:gd name="connsiteY242" fmla="*/ 4314198 h 5092591"/>
                <a:gd name="connsiteX243" fmla="*/ 1684929 w 4546203"/>
                <a:gd name="connsiteY243" fmla="*/ 4271616 h 5092591"/>
                <a:gd name="connsiteX244" fmla="*/ 1606134 w 4546203"/>
                <a:gd name="connsiteY244" fmla="*/ 4242964 h 5092591"/>
                <a:gd name="connsiteX245" fmla="*/ 2919773 w 4546203"/>
                <a:gd name="connsiteY245" fmla="*/ 4232219 h 5092591"/>
                <a:gd name="connsiteX246" fmla="*/ 2877192 w 4546203"/>
                <a:gd name="connsiteY246" fmla="*/ 4248137 h 5092591"/>
                <a:gd name="connsiteX247" fmla="*/ 2909029 w 4546203"/>
                <a:gd name="connsiteY247" fmla="*/ 4336881 h 5092591"/>
                <a:gd name="connsiteX248" fmla="*/ 2953997 w 4546203"/>
                <a:gd name="connsiteY248" fmla="*/ 4320167 h 5092591"/>
                <a:gd name="connsiteX249" fmla="*/ 2919773 w 4546203"/>
                <a:gd name="connsiteY249" fmla="*/ 4232219 h 5092591"/>
                <a:gd name="connsiteX250" fmla="*/ 1739846 w 4546203"/>
                <a:gd name="connsiteY250" fmla="*/ 4221077 h 5092591"/>
                <a:gd name="connsiteX251" fmla="*/ 1726315 w 4546203"/>
                <a:gd name="connsiteY251" fmla="*/ 4264055 h 5092591"/>
                <a:gd name="connsiteX252" fmla="*/ 1806304 w 4546203"/>
                <a:gd name="connsiteY252" fmla="*/ 4286341 h 5092591"/>
                <a:gd name="connsiteX253" fmla="*/ 1817446 w 4546203"/>
                <a:gd name="connsiteY253" fmla="*/ 4242964 h 5092591"/>
                <a:gd name="connsiteX254" fmla="*/ 1739846 w 4546203"/>
                <a:gd name="connsiteY254" fmla="*/ 4221077 h 5092591"/>
                <a:gd name="connsiteX255" fmla="*/ 2969915 w 4546203"/>
                <a:gd name="connsiteY255" fmla="*/ 4211924 h 5092591"/>
                <a:gd name="connsiteX256" fmla="*/ 2927732 w 4546203"/>
                <a:gd name="connsiteY256" fmla="*/ 4229831 h 5092591"/>
                <a:gd name="connsiteX257" fmla="*/ 2961956 w 4546203"/>
                <a:gd name="connsiteY257" fmla="*/ 4317381 h 5092591"/>
                <a:gd name="connsiteX258" fmla="*/ 3006527 w 4546203"/>
                <a:gd name="connsiteY258" fmla="*/ 4298677 h 5092591"/>
                <a:gd name="connsiteX259" fmla="*/ 2969915 w 4546203"/>
                <a:gd name="connsiteY259" fmla="*/ 4211924 h 5092591"/>
                <a:gd name="connsiteX260" fmla="*/ 2171624 w 4546203"/>
                <a:gd name="connsiteY260" fmla="*/ 4197995 h 5092591"/>
                <a:gd name="connsiteX261" fmla="*/ 2168838 w 4546203"/>
                <a:gd name="connsiteY261" fmla="*/ 4259678 h 5092591"/>
                <a:gd name="connsiteX262" fmla="*/ 2228133 w 4546203"/>
                <a:gd name="connsiteY262" fmla="*/ 4259678 h 5092591"/>
                <a:gd name="connsiteX263" fmla="*/ 2227735 w 4546203"/>
                <a:gd name="connsiteY263" fmla="*/ 4197995 h 5092591"/>
                <a:gd name="connsiteX264" fmla="*/ 2171624 w 4546203"/>
                <a:gd name="connsiteY264" fmla="*/ 4197995 h 5092591"/>
                <a:gd name="connsiteX265" fmla="*/ 2396069 w 4546203"/>
                <a:gd name="connsiteY265" fmla="*/ 4194016 h 5092591"/>
                <a:gd name="connsiteX266" fmla="*/ 2341947 w 4546203"/>
                <a:gd name="connsiteY266" fmla="*/ 4197995 h 5092591"/>
                <a:gd name="connsiteX267" fmla="*/ 2341549 w 4546203"/>
                <a:gd name="connsiteY267" fmla="*/ 4261270 h 5092591"/>
                <a:gd name="connsiteX268" fmla="*/ 2401640 w 4546203"/>
                <a:gd name="connsiteY268" fmla="*/ 4257688 h 5092591"/>
                <a:gd name="connsiteX269" fmla="*/ 2396069 w 4546203"/>
                <a:gd name="connsiteY269" fmla="*/ 4194016 h 5092591"/>
                <a:gd name="connsiteX270" fmla="*/ 2089248 w 4546203"/>
                <a:gd name="connsiteY270" fmla="*/ 4189638 h 5092591"/>
                <a:gd name="connsiteX271" fmla="*/ 2082483 w 4546203"/>
                <a:gd name="connsiteY271" fmla="*/ 4252515 h 5092591"/>
                <a:gd name="connsiteX272" fmla="*/ 2141777 w 4546203"/>
                <a:gd name="connsiteY272" fmla="*/ 4258086 h 5092591"/>
                <a:gd name="connsiteX273" fmla="*/ 2146155 w 4546203"/>
                <a:gd name="connsiteY273" fmla="*/ 4194812 h 5092591"/>
                <a:gd name="connsiteX274" fmla="*/ 2089248 w 4546203"/>
                <a:gd name="connsiteY274" fmla="*/ 4189638 h 5092591"/>
                <a:gd name="connsiteX275" fmla="*/ 2687767 w 4546203"/>
                <a:gd name="connsiteY275" fmla="*/ 4183669 h 5092591"/>
                <a:gd name="connsiteX276" fmla="*/ 2649962 w 4546203"/>
                <a:gd name="connsiteY276" fmla="*/ 4193618 h 5092591"/>
                <a:gd name="connsiteX277" fmla="*/ 2659911 w 4546203"/>
                <a:gd name="connsiteY277" fmla="*/ 4233811 h 5092591"/>
                <a:gd name="connsiteX278" fmla="*/ 2697716 w 4546203"/>
                <a:gd name="connsiteY278" fmla="*/ 4224260 h 5092591"/>
                <a:gd name="connsiteX279" fmla="*/ 2687767 w 4546203"/>
                <a:gd name="connsiteY279" fmla="*/ 4183669 h 5092591"/>
                <a:gd name="connsiteX280" fmla="*/ 1630011 w 4546203"/>
                <a:gd name="connsiteY280" fmla="*/ 4182077 h 5092591"/>
                <a:gd name="connsiteX281" fmla="*/ 1614093 w 4546203"/>
                <a:gd name="connsiteY281" fmla="*/ 4223862 h 5092591"/>
                <a:gd name="connsiteX282" fmla="*/ 1691296 w 4546203"/>
                <a:gd name="connsiteY282" fmla="*/ 4252515 h 5092591"/>
                <a:gd name="connsiteX283" fmla="*/ 1706020 w 4546203"/>
                <a:gd name="connsiteY283" fmla="*/ 4209934 h 5092591"/>
                <a:gd name="connsiteX284" fmla="*/ 1630011 w 4546203"/>
                <a:gd name="connsiteY284" fmla="*/ 4182077 h 5092591"/>
                <a:gd name="connsiteX285" fmla="*/ 2788449 w 4546203"/>
                <a:gd name="connsiteY285" fmla="*/ 4170139 h 5092591"/>
                <a:gd name="connsiteX286" fmla="*/ 2747062 w 4546203"/>
                <a:gd name="connsiteY286" fmla="*/ 4183271 h 5092591"/>
                <a:gd name="connsiteX287" fmla="*/ 2773725 w 4546203"/>
                <a:gd name="connsiteY287" fmla="*/ 4273208 h 5092591"/>
                <a:gd name="connsiteX288" fmla="*/ 2817102 w 4546203"/>
                <a:gd name="connsiteY288" fmla="*/ 4259678 h 5092591"/>
                <a:gd name="connsiteX289" fmla="*/ 2788449 w 4546203"/>
                <a:gd name="connsiteY289" fmla="*/ 4170139 h 5092591"/>
                <a:gd name="connsiteX290" fmla="*/ 2836203 w 4546203"/>
                <a:gd name="connsiteY290" fmla="*/ 4154220 h 5092591"/>
                <a:gd name="connsiteX291" fmla="*/ 2794817 w 4546203"/>
                <a:gd name="connsiteY291" fmla="*/ 4167751 h 5092591"/>
                <a:gd name="connsiteX292" fmla="*/ 2824265 w 4546203"/>
                <a:gd name="connsiteY292" fmla="*/ 4257688 h 5092591"/>
                <a:gd name="connsiteX293" fmla="*/ 2867244 w 4546203"/>
                <a:gd name="connsiteY293" fmla="*/ 4242168 h 5092591"/>
                <a:gd name="connsiteX294" fmla="*/ 2836203 w 4546203"/>
                <a:gd name="connsiteY294" fmla="*/ 4154220 h 5092591"/>
                <a:gd name="connsiteX295" fmla="*/ 2599820 w 4546203"/>
                <a:gd name="connsiteY295" fmla="*/ 4145864 h 5092591"/>
                <a:gd name="connsiteX296" fmla="*/ 2563209 w 4546203"/>
                <a:gd name="connsiteY296" fmla="*/ 4152629 h 5092591"/>
                <a:gd name="connsiteX297" fmla="*/ 2571168 w 4546203"/>
                <a:gd name="connsiteY297" fmla="*/ 4194016 h 5092591"/>
                <a:gd name="connsiteX298" fmla="*/ 2608575 w 4546203"/>
                <a:gd name="connsiteY298" fmla="*/ 4186454 h 5092591"/>
                <a:gd name="connsiteX299" fmla="*/ 2599820 w 4546203"/>
                <a:gd name="connsiteY299" fmla="*/ 4145864 h 5092591"/>
                <a:gd name="connsiteX300" fmla="*/ 1522962 w 4546203"/>
                <a:gd name="connsiteY300" fmla="*/ 4135915 h 5092591"/>
                <a:gd name="connsiteX301" fmla="*/ 1504258 w 4546203"/>
                <a:gd name="connsiteY301" fmla="*/ 4176506 h 5092591"/>
                <a:gd name="connsiteX302" fmla="*/ 1579471 w 4546203"/>
                <a:gd name="connsiteY302" fmla="*/ 4209934 h 5092591"/>
                <a:gd name="connsiteX303" fmla="*/ 1596981 w 4546203"/>
                <a:gd name="connsiteY303" fmla="*/ 4168547 h 5092591"/>
                <a:gd name="connsiteX304" fmla="*/ 1522962 w 4546203"/>
                <a:gd name="connsiteY304" fmla="*/ 4135915 h 5092591"/>
                <a:gd name="connsiteX305" fmla="*/ 2773725 w 4546203"/>
                <a:gd name="connsiteY305" fmla="*/ 4125568 h 5092591"/>
                <a:gd name="connsiteX306" fmla="*/ 2734328 w 4546203"/>
                <a:gd name="connsiteY306" fmla="*/ 4138700 h 5092591"/>
                <a:gd name="connsiteX307" fmla="*/ 2745073 w 4546203"/>
                <a:gd name="connsiteY307" fmla="*/ 4175312 h 5092591"/>
                <a:gd name="connsiteX308" fmla="*/ 2786062 w 4546203"/>
                <a:gd name="connsiteY308" fmla="*/ 4162976 h 5092591"/>
                <a:gd name="connsiteX309" fmla="*/ 2773725 w 4546203"/>
                <a:gd name="connsiteY309" fmla="*/ 4125568 h 5092591"/>
                <a:gd name="connsiteX310" fmla="*/ 1883507 w 4546203"/>
                <a:gd name="connsiteY310" fmla="*/ 4125170 h 5092591"/>
                <a:gd name="connsiteX311" fmla="*/ 1872762 w 4546203"/>
                <a:gd name="connsiteY311" fmla="*/ 4168945 h 5092591"/>
                <a:gd name="connsiteX312" fmla="*/ 1947577 w 4546203"/>
                <a:gd name="connsiteY312" fmla="*/ 4185659 h 5092591"/>
                <a:gd name="connsiteX313" fmla="*/ 1956332 w 4546203"/>
                <a:gd name="connsiteY313" fmla="*/ 4141088 h 5092591"/>
                <a:gd name="connsiteX314" fmla="*/ 1883507 w 4546203"/>
                <a:gd name="connsiteY314" fmla="*/ 4125170 h 5092591"/>
                <a:gd name="connsiteX315" fmla="*/ 1996525 w 4546203"/>
                <a:gd name="connsiteY315" fmla="*/ 4124374 h 5092591"/>
                <a:gd name="connsiteX316" fmla="*/ 1982199 w 4546203"/>
                <a:gd name="connsiteY316" fmla="*/ 4207546 h 5092591"/>
                <a:gd name="connsiteX317" fmla="*/ 2047463 w 4546203"/>
                <a:gd name="connsiteY317" fmla="*/ 4217097 h 5092591"/>
                <a:gd name="connsiteX318" fmla="*/ 2058605 w 4546203"/>
                <a:gd name="connsiteY318" fmla="*/ 4133527 h 5092591"/>
                <a:gd name="connsiteX319" fmla="*/ 1996525 w 4546203"/>
                <a:gd name="connsiteY319" fmla="*/ 4124374 h 5092591"/>
                <a:gd name="connsiteX320" fmla="*/ 1653888 w 4546203"/>
                <a:gd name="connsiteY320" fmla="*/ 4120792 h 5092591"/>
                <a:gd name="connsiteX321" fmla="*/ 1637572 w 4546203"/>
                <a:gd name="connsiteY321" fmla="*/ 4162976 h 5092591"/>
                <a:gd name="connsiteX322" fmla="*/ 1712785 w 4546203"/>
                <a:gd name="connsiteY322" fmla="*/ 4190036 h 5092591"/>
                <a:gd name="connsiteX323" fmla="*/ 1726713 w 4546203"/>
                <a:gd name="connsiteY323" fmla="*/ 4147455 h 5092591"/>
                <a:gd name="connsiteX324" fmla="*/ 1653888 w 4546203"/>
                <a:gd name="connsiteY324" fmla="*/ 4120792 h 5092591"/>
                <a:gd name="connsiteX325" fmla="*/ 2930518 w 4546203"/>
                <a:gd name="connsiteY325" fmla="*/ 4117609 h 5092591"/>
                <a:gd name="connsiteX326" fmla="*/ 2890325 w 4546203"/>
                <a:gd name="connsiteY326" fmla="*/ 4133925 h 5092591"/>
                <a:gd name="connsiteX327" fmla="*/ 2924549 w 4546203"/>
                <a:gd name="connsiteY327" fmla="*/ 4221872 h 5092591"/>
                <a:gd name="connsiteX328" fmla="*/ 2967130 w 4546203"/>
                <a:gd name="connsiteY328" fmla="*/ 4204362 h 5092591"/>
                <a:gd name="connsiteX329" fmla="*/ 2930518 w 4546203"/>
                <a:gd name="connsiteY329" fmla="*/ 4117609 h 5092591"/>
                <a:gd name="connsiteX330" fmla="*/ 2820683 w 4546203"/>
                <a:gd name="connsiteY330" fmla="*/ 4110446 h 5092591"/>
                <a:gd name="connsiteX331" fmla="*/ 2780888 w 4546203"/>
                <a:gd name="connsiteY331" fmla="*/ 4123976 h 5092591"/>
                <a:gd name="connsiteX332" fmla="*/ 2792827 w 4546203"/>
                <a:gd name="connsiteY332" fmla="*/ 4160588 h 5092591"/>
                <a:gd name="connsiteX333" fmla="*/ 2833418 w 4546203"/>
                <a:gd name="connsiteY333" fmla="*/ 4146261 h 5092591"/>
                <a:gd name="connsiteX334" fmla="*/ 2820683 w 4546203"/>
                <a:gd name="connsiteY334" fmla="*/ 4110446 h 5092591"/>
                <a:gd name="connsiteX335" fmla="*/ 2256786 w 4546203"/>
                <a:gd name="connsiteY335" fmla="*/ 4107660 h 5092591"/>
                <a:gd name="connsiteX336" fmla="*/ 2256786 w 4546203"/>
                <a:gd name="connsiteY336" fmla="*/ 4168547 h 5092591"/>
                <a:gd name="connsiteX337" fmla="*/ 2310111 w 4546203"/>
                <a:gd name="connsiteY337" fmla="*/ 4168547 h 5092591"/>
                <a:gd name="connsiteX338" fmla="*/ 2310111 w 4546203"/>
                <a:gd name="connsiteY338" fmla="*/ 4107660 h 5092591"/>
                <a:gd name="connsiteX339" fmla="*/ 2256786 w 4546203"/>
                <a:gd name="connsiteY339" fmla="*/ 4107660 h 5092591"/>
                <a:gd name="connsiteX340" fmla="*/ 2177593 w 4546203"/>
                <a:gd name="connsiteY340" fmla="*/ 4104079 h 5092591"/>
                <a:gd name="connsiteX341" fmla="*/ 2173613 w 4546203"/>
                <a:gd name="connsiteY341" fmla="*/ 4167751 h 5092591"/>
                <a:gd name="connsiteX342" fmla="*/ 2230123 w 4546203"/>
                <a:gd name="connsiteY342" fmla="*/ 4167751 h 5092591"/>
                <a:gd name="connsiteX343" fmla="*/ 2230123 w 4546203"/>
                <a:gd name="connsiteY343" fmla="*/ 4106466 h 5092591"/>
                <a:gd name="connsiteX344" fmla="*/ 2177593 w 4546203"/>
                <a:gd name="connsiteY344" fmla="*/ 4104079 h 5092591"/>
                <a:gd name="connsiteX345" fmla="*/ 2389701 w 4546203"/>
                <a:gd name="connsiteY345" fmla="*/ 4102089 h 5092591"/>
                <a:gd name="connsiteX346" fmla="*/ 2335580 w 4546203"/>
                <a:gd name="connsiteY346" fmla="*/ 4105671 h 5092591"/>
                <a:gd name="connsiteX347" fmla="*/ 2338764 w 4546203"/>
                <a:gd name="connsiteY347" fmla="*/ 4169343 h 5092591"/>
                <a:gd name="connsiteX348" fmla="*/ 2394875 w 4546203"/>
                <a:gd name="connsiteY348" fmla="*/ 4165363 h 5092591"/>
                <a:gd name="connsiteX349" fmla="*/ 2389701 w 4546203"/>
                <a:gd name="connsiteY349" fmla="*/ 4102089 h 5092591"/>
                <a:gd name="connsiteX350" fmla="*/ 2514260 w 4546203"/>
                <a:gd name="connsiteY350" fmla="*/ 4101293 h 5092591"/>
                <a:gd name="connsiteX351" fmla="*/ 2478843 w 4546203"/>
                <a:gd name="connsiteY351" fmla="*/ 4105671 h 5092591"/>
                <a:gd name="connsiteX352" fmla="*/ 2485210 w 4546203"/>
                <a:gd name="connsiteY352" fmla="*/ 4147455 h 5092591"/>
                <a:gd name="connsiteX353" fmla="*/ 2521025 w 4546203"/>
                <a:gd name="connsiteY353" fmla="*/ 4141486 h 5092591"/>
                <a:gd name="connsiteX354" fmla="*/ 2514260 w 4546203"/>
                <a:gd name="connsiteY354" fmla="*/ 4101293 h 5092591"/>
                <a:gd name="connsiteX355" fmla="*/ 1067705 w 4546203"/>
                <a:gd name="connsiteY355" fmla="*/ 4101293 h 5092591"/>
                <a:gd name="connsiteX356" fmla="*/ 1037859 w 4546203"/>
                <a:gd name="connsiteY356" fmla="*/ 4140292 h 5092591"/>
                <a:gd name="connsiteX357" fmla="*/ 1081235 w 4546203"/>
                <a:gd name="connsiteY357" fmla="*/ 4172128 h 5092591"/>
                <a:gd name="connsiteX358" fmla="*/ 1109888 w 4546203"/>
                <a:gd name="connsiteY358" fmla="*/ 4133129 h 5092591"/>
                <a:gd name="connsiteX359" fmla="*/ 1067705 w 4546203"/>
                <a:gd name="connsiteY359" fmla="*/ 4101293 h 5092591"/>
                <a:gd name="connsiteX360" fmla="*/ 2975885 w 4546203"/>
                <a:gd name="connsiteY360" fmla="*/ 4097711 h 5092591"/>
                <a:gd name="connsiteX361" fmla="*/ 2936487 w 4546203"/>
                <a:gd name="connsiteY361" fmla="*/ 4115619 h 5092591"/>
                <a:gd name="connsiteX362" fmla="*/ 2973497 w 4546203"/>
                <a:gd name="connsiteY362" fmla="*/ 4201975 h 5092591"/>
                <a:gd name="connsiteX363" fmla="*/ 3015282 w 4546203"/>
                <a:gd name="connsiteY363" fmla="*/ 4183271 h 5092591"/>
                <a:gd name="connsiteX364" fmla="*/ 2975885 w 4546203"/>
                <a:gd name="connsiteY364" fmla="*/ 4097711 h 5092591"/>
                <a:gd name="connsiteX365" fmla="*/ 1779243 w 4546203"/>
                <a:gd name="connsiteY365" fmla="*/ 4096120 h 5092591"/>
                <a:gd name="connsiteX366" fmla="*/ 1766111 w 4546203"/>
                <a:gd name="connsiteY366" fmla="*/ 4139099 h 5092591"/>
                <a:gd name="connsiteX367" fmla="*/ 1839732 w 4546203"/>
                <a:gd name="connsiteY367" fmla="*/ 4159792 h 5092591"/>
                <a:gd name="connsiteX368" fmla="*/ 1850875 w 4546203"/>
                <a:gd name="connsiteY368" fmla="*/ 4116415 h 5092591"/>
                <a:gd name="connsiteX369" fmla="*/ 1779243 w 4546203"/>
                <a:gd name="connsiteY369" fmla="*/ 4096120 h 5092591"/>
                <a:gd name="connsiteX370" fmla="*/ 2866050 w 4546203"/>
                <a:gd name="connsiteY370" fmla="*/ 4093334 h 5092591"/>
                <a:gd name="connsiteX371" fmla="*/ 2827448 w 4546203"/>
                <a:gd name="connsiteY371" fmla="*/ 4108058 h 5092591"/>
                <a:gd name="connsiteX372" fmla="*/ 2840581 w 4546203"/>
                <a:gd name="connsiteY372" fmla="*/ 4144272 h 5092591"/>
                <a:gd name="connsiteX373" fmla="*/ 2880774 w 4546203"/>
                <a:gd name="connsiteY373" fmla="*/ 4128354 h 5092591"/>
                <a:gd name="connsiteX374" fmla="*/ 2866050 w 4546203"/>
                <a:gd name="connsiteY374" fmla="*/ 4093334 h 5092591"/>
                <a:gd name="connsiteX375" fmla="*/ 3548537 w 4546203"/>
                <a:gd name="connsiteY375" fmla="*/ 4083783 h 5092591"/>
                <a:gd name="connsiteX376" fmla="*/ 3509538 w 4546203"/>
                <a:gd name="connsiteY376" fmla="*/ 4115619 h 5092591"/>
                <a:gd name="connsiteX377" fmla="*/ 3533017 w 4546203"/>
                <a:gd name="connsiteY377" fmla="*/ 4145068 h 5092591"/>
                <a:gd name="connsiteX378" fmla="*/ 3572813 w 4546203"/>
                <a:gd name="connsiteY378" fmla="*/ 4112436 h 5092591"/>
                <a:gd name="connsiteX379" fmla="*/ 3548537 w 4546203"/>
                <a:gd name="connsiteY379" fmla="*/ 4083783 h 5092591"/>
                <a:gd name="connsiteX380" fmla="*/ 1550819 w 4546203"/>
                <a:gd name="connsiteY380" fmla="*/ 4077018 h 5092591"/>
                <a:gd name="connsiteX381" fmla="*/ 1531717 w 4546203"/>
                <a:gd name="connsiteY381" fmla="*/ 4117211 h 5092591"/>
                <a:gd name="connsiteX382" fmla="*/ 1604542 w 4546203"/>
                <a:gd name="connsiteY382" fmla="*/ 4149843 h 5092591"/>
                <a:gd name="connsiteX383" fmla="*/ 1622052 w 4546203"/>
                <a:gd name="connsiteY383" fmla="*/ 4108058 h 5092591"/>
                <a:gd name="connsiteX384" fmla="*/ 1550819 w 4546203"/>
                <a:gd name="connsiteY384" fmla="*/ 4077018 h 5092591"/>
                <a:gd name="connsiteX385" fmla="*/ 2911814 w 4546203"/>
                <a:gd name="connsiteY385" fmla="*/ 4075028 h 5092591"/>
                <a:gd name="connsiteX386" fmla="*/ 2873213 w 4546203"/>
                <a:gd name="connsiteY386" fmla="*/ 4090946 h 5092591"/>
                <a:gd name="connsiteX387" fmla="*/ 2887539 w 4546203"/>
                <a:gd name="connsiteY387" fmla="*/ 4127160 h 5092591"/>
                <a:gd name="connsiteX388" fmla="*/ 2926936 w 4546203"/>
                <a:gd name="connsiteY388" fmla="*/ 4110446 h 5092591"/>
                <a:gd name="connsiteX389" fmla="*/ 2911814 w 4546203"/>
                <a:gd name="connsiteY389" fmla="*/ 4075028 h 5092591"/>
                <a:gd name="connsiteX390" fmla="*/ 2757409 w 4546203"/>
                <a:gd name="connsiteY390" fmla="*/ 4073038 h 5092591"/>
                <a:gd name="connsiteX391" fmla="*/ 2718808 w 4546203"/>
                <a:gd name="connsiteY391" fmla="*/ 4084977 h 5092591"/>
                <a:gd name="connsiteX392" fmla="*/ 2729155 w 4546203"/>
                <a:gd name="connsiteY392" fmla="*/ 4119997 h 5092591"/>
                <a:gd name="connsiteX393" fmla="*/ 2768552 w 4546203"/>
                <a:gd name="connsiteY393" fmla="*/ 4108058 h 5092591"/>
                <a:gd name="connsiteX394" fmla="*/ 2757409 w 4546203"/>
                <a:gd name="connsiteY394" fmla="*/ 4073038 h 5092591"/>
                <a:gd name="connsiteX395" fmla="*/ 2801980 w 4546203"/>
                <a:gd name="connsiteY395" fmla="*/ 4057916 h 5092591"/>
                <a:gd name="connsiteX396" fmla="*/ 2763776 w 4546203"/>
                <a:gd name="connsiteY396" fmla="*/ 4071447 h 5092591"/>
                <a:gd name="connsiteX397" fmla="*/ 2775715 w 4546203"/>
                <a:gd name="connsiteY397" fmla="*/ 4106068 h 5092591"/>
                <a:gd name="connsiteX398" fmla="*/ 2814316 w 4546203"/>
                <a:gd name="connsiteY398" fmla="*/ 4092538 h 5092591"/>
                <a:gd name="connsiteX399" fmla="*/ 2801980 w 4546203"/>
                <a:gd name="connsiteY399" fmla="*/ 4057916 h 5092591"/>
                <a:gd name="connsiteX400" fmla="*/ 2956783 w 4546203"/>
                <a:gd name="connsiteY400" fmla="*/ 4055528 h 5092591"/>
                <a:gd name="connsiteX401" fmla="*/ 2918580 w 4546203"/>
                <a:gd name="connsiteY401" fmla="*/ 4072640 h 5092591"/>
                <a:gd name="connsiteX402" fmla="*/ 2934100 w 4546203"/>
                <a:gd name="connsiteY402" fmla="*/ 4107660 h 5092591"/>
                <a:gd name="connsiteX403" fmla="*/ 2973497 w 4546203"/>
                <a:gd name="connsiteY403" fmla="*/ 4090548 h 5092591"/>
                <a:gd name="connsiteX404" fmla="*/ 2956783 w 4546203"/>
                <a:gd name="connsiteY404" fmla="*/ 4055528 h 5092591"/>
                <a:gd name="connsiteX405" fmla="*/ 1008410 w 4546203"/>
                <a:gd name="connsiteY405" fmla="*/ 4053539 h 5092591"/>
                <a:gd name="connsiteX406" fmla="*/ 977370 w 4546203"/>
                <a:gd name="connsiteY406" fmla="*/ 4091344 h 5092591"/>
                <a:gd name="connsiteX407" fmla="*/ 1019155 w 4546203"/>
                <a:gd name="connsiteY407" fmla="*/ 4125170 h 5092591"/>
                <a:gd name="connsiteX408" fmla="*/ 1049399 w 4546203"/>
                <a:gd name="connsiteY408" fmla="*/ 4086966 h 5092591"/>
                <a:gd name="connsiteX409" fmla="*/ 1008410 w 4546203"/>
                <a:gd name="connsiteY409" fmla="*/ 4053539 h 5092591"/>
                <a:gd name="connsiteX410" fmla="*/ 1111082 w 4546203"/>
                <a:gd name="connsiteY410" fmla="*/ 4045182 h 5092591"/>
                <a:gd name="connsiteX411" fmla="*/ 1081235 w 4546203"/>
                <a:gd name="connsiteY411" fmla="*/ 4084181 h 5092591"/>
                <a:gd name="connsiteX412" fmla="*/ 1123020 w 4546203"/>
                <a:gd name="connsiteY412" fmla="*/ 4115221 h 5092591"/>
                <a:gd name="connsiteX413" fmla="*/ 1151673 w 4546203"/>
                <a:gd name="connsiteY413" fmla="*/ 4075824 h 5092591"/>
                <a:gd name="connsiteX414" fmla="*/ 1111082 w 4546203"/>
                <a:gd name="connsiteY414" fmla="*/ 4045182 h 5092591"/>
                <a:gd name="connsiteX415" fmla="*/ 2846152 w 4546203"/>
                <a:gd name="connsiteY415" fmla="*/ 4041600 h 5092591"/>
                <a:gd name="connsiteX416" fmla="*/ 2808745 w 4546203"/>
                <a:gd name="connsiteY416" fmla="*/ 4056722 h 5092591"/>
                <a:gd name="connsiteX417" fmla="*/ 2821081 w 4546203"/>
                <a:gd name="connsiteY417" fmla="*/ 4090946 h 5092591"/>
                <a:gd name="connsiteX418" fmla="*/ 2860081 w 4546203"/>
                <a:gd name="connsiteY418" fmla="*/ 4076222 h 5092591"/>
                <a:gd name="connsiteX419" fmla="*/ 2846152 w 4546203"/>
                <a:gd name="connsiteY419" fmla="*/ 4041600 h 5092591"/>
                <a:gd name="connsiteX420" fmla="*/ 3512722 w 4546203"/>
                <a:gd name="connsiteY420" fmla="*/ 4040008 h 5092591"/>
                <a:gd name="connsiteX421" fmla="*/ 3474518 w 4546203"/>
                <a:gd name="connsiteY421" fmla="*/ 4071447 h 5092591"/>
                <a:gd name="connsiteX422" fmla="*/ 3495610 w 4546203"/>
                <a:gd name="connsiteY422" fmla="*/ 4097314 h 5092591"/>
                <a:gd name="connsiteX423" fmla="*/ 3534211 w 4546203"/>
                <a:gd name="connsiteY423" fmla="*/ 4065875 h 5092591"/>
                <a:gd name="connsiteX424" fmla="*/ 3512722 w 4546203"/>
                <a:gd name="connsiteY424" fmla="*/ 4040008 h 5092591"/>
                <a:gd name="connsiteX425" fmla="*/ 2889927 w 4546203"/>
                <a:gd name="connsiteY425" fmla="*/ 4024090 h 5092591"/>
                <a:gd name="connsiteX426" fmla="*/ 2852917 w 4546203"/>
                <a:gd name="connsiteY426" fmla="*/ 4039610 h 5092591"/>
                <a:gd name="connsiteX427" fmla="*/ 2866448 w 4546203"/>
                <a:gd name="connsiteY427" fmla="*/ 4073834 h 5092591"/>
                <a:gd name="connsiteX428" fmla="*/ 2904651 w 4546203"/>
                <a:gd name="connsiteY428" fmla="*/ 4057518 h 5092591"/>
                <a:gd name="connsiteX429" fmla="*/ 2889927 w 4546203"/>
                <a:gd name="connsiteY429" fmla="*/ 4024090 h 5092591"/>
                <a:gd name="connsiteX430" fmla="*/ 2629667 w 4546203"/>
                <a:gd name="connsiteY430" fmla="*/ 4019713 h 5092591"/>
                <a:gd name="connsiteX431" fmla="*/ 2595841 w 4546203"/>
                <a:gd name="connsiteY431" fmla="*/ 4027672 h 5092591"/>
                <a:gd name="connsiteX432" fmla="*/ 2605391 w 4546203"/>
                <a:gd name="connsiteY432" fmla="*/ 4067865 h 5092591"/>
                <a:gd name="connsiteX433" fmla="*/ 2639615 w 4546203"/>
                <a:gd name="connsiteY433" fmla="*/ 4060304 h 5092591"/>
                <a:gd name="connsiteX434" fmla="*/ 2629667 w 4546203"/>
                <a:gd name="connsiteY434" fmla="*/ 4019713 h 5092591"/>
                <a:gd name="connsiteX435" fmla="*/ 2183562 w 4546203"/>
                <a:gd name="connsiteY435" fmla="*/ 4012152 h 5092591"/>
                <a:gd name="connsiteX436" fmla="*/ 2179583 w 4546203"/>
                <a:gd name="connsiteY436" fmla="*/ 4075426 h 5092591"/>
                <a:gd name="connsiteX437" fmla="*/ 2232908 w 4546203"/>
                <a:gd name="connsiteY437" fmla="*/ 4078212 h 5092591"/>
                <a:gd name="connsiteX438" fmla="*/ 2232908 w 4546203"/>
                <a:gd name="connsiteY438" fmla="*/ 4014539 h 5092591"/>
                <a:gd name="connsiteX439" fmla="*/ 2183562 w 4546203"/>
                <a:gd name="connsiteY439" fmla="*/ 4012152 h 5092591"/>
                <a:gd name="connsiteX440" fmla="*/ 2382538 w 4546203"/>
                <a:gd name="connsiteY440" fmla="*/ 4010162 h 5092591"/>
                <a:gd name="connsiteX441" fmla="*/ 2334386 w 4546203"/>
                <a:gd name="connsiteY441" fmla="*/ 4013346 h 5092591"/>
                <a:gd name="connsiteX442" fmla="*/ 2334386 w 4546203"/>
                <a:gd name="connsiteY442" fmla="*/ 4076620 h 5092591"/>
                <a:gd name="connsiteX443" fmla="*/ 2387712 w 4546203"/>
                <a:gd name="connsiteY443" fmla="*/ 4073834 h 5092591"/>
                <a:gd name="connsiteX444" fmla="*/ 2382538 w 4546203"/>
                <a:gd name="connsiteY444" fmla="*/ 4010162 h 5092591"/>
                <a:gd name="connsiteX445" fmla="*/ 2109145 w 4546203"/>
                <a:gd name="connsiteY445" fmla="*/ 4005387 h 5092591"/>
                <a:gd name="connsiteX446" fmla="*/ 2102380 w 4546203"/>
                <a:gd name="connsiteY446" fmla="*/ 4068661 h 5092591"/>
                <a:gd name="connsiteX447" fmla="*/ 2155308 w 4546203"/>
                <a:gd name="connsiteY447" fmla="*/ 4073436 h 5092591"/>
                <a:gd name="connsiteX448" fmla="*/ 2159685 w 4546203"/>
                <a:gd name="connsiteY448" fmla="*/ 4010162 h 5092591"/>
                <a:gd name="connsiteX449" fmla="*/ 2109145 w 4546203"/>
                <a:gd name="connsiteY449" fmla="*/ 4005387 h 5092591"/>
                <a:gd name="connsiteX450" fmla="*/ 2933702 w 4546203"/>
                <a:gd name="connsiteY450" fmla="*/ 4004988 h 5092591"/>
                <a:gd name="connsiteX451" fmla="*/ 2897090 w 4546203"/>
                <a:gd name="connsiteY451" fmla="*/ 4021305 h 5092591"/>
                <a:gd name="connsiteX452" fmla="*/ 2912212 w 4546203"/>
                <a:gd name="connsiteY452" fmla="*/ 4055528 h 5092591"/>
                <a:gd name="connsiteX453" fmla="*/ 2949620 w 4546203"/>
                <a:gd name="connsiteY453" fmla="*/ 4037621 h 5092591"/>
                <a:gd name="connsiteX454" fmla="*/ 2933702 w 4546203"/>
                <a:gd name="connsiteY454" fmla="*/ 4004988 h 5092591"/>
                <a:gd name="connsiteX455" fmla="*/ 951503 w 4546203"/>
                <a:gd name="connsiteY455" fmla="*/ 4003397 h 5092591"/>
                <a:gd name="connsiteX456" fmla="*/ 918473 w 4546203"/>
                <a:gd name="connsiteY456" fmla="*/ 4039610 h 5092591"/>
                <a:gd name="connsiteX457" fmla="*/ 959064 w 4546203"/>
                <a:gd name="connsiteY457" fmla="*/ 4075426 h 5092591"/>
                <a:gd name="connsiteX458" fmla="*/ 990900 w 4546203"/>
                <a:gd name="connsiteY458" fmla="*/ 4037621 h 5092591"/>
                <a:gd name="connsiteX459" fmla="*/ 951503 w 4546203"/>
                <a:gd name="connsiteY459" fmla="*/ 4003397 h 5092591"/>
                <a:gd name="connsiteX460" fmla="*/ 1701643 w 4546203"/>
                <a:gd name="connsiteY460" fmla="*/ 3999815 h 5092591"/>
                <a:gd name="connsiteX461" fmla="*/ 1685724 w 4546203"/>
                <a:gd name="connsiteY461" fmla="*/ 4041600 h 5092591"/>
                <a:gd name="connsiteX462" fmla="*/ 1754570 w 4546203"/>
                <a:gd name="connsiteY462" fmla="*/ 4066671 h 5092591"/>
                <a:gd name="connsiteX463" fmla="*/ 1768896 w 4546203"/>
                <a:gd name="connsiteY463" fmla="*/ 4024090 h 5092591"/>
                <a:gd name="connsiteX464" fmla="*/ 1701643 w 4546203"/>
                <a:gd name="connsiteY464" fmla="*/ 3999815 h 5092591"/>
                <a:gd name="connsiteX465" fmla="*/ 1054175 w 4546203"/>
                <a:gd name="connsiteY465" fmla="*/ 3999019 h 5092591"/>
                <a:gd name="connsiteX466" fmla="*/ 1022737 w 4546203"/>
                <a:gd name="connsiteY466" fmla="*/ 4036825 h 5092591"/>
                <a:gd name="connsiteX467" fmla="*/ 1062930 w 4546203"/>
                <a:gd name="connsiteY467" fmla="*/ 4069457 h 5092591"/>
                <a:gd name="connsiteX468" fmla="*/ 1093572 w 4546203"/>
                <a:gd name="connsiteY468" fmla="*/ 4031253 h 5092591"/>
                <a:gd name="connsiteX469" fmla="*/ 1054175 w 4546203"/>
                <a:gd name="connsiteY469" fmla="*/ 3999019 h 5092591"/>
                <a:gd name="connsiteX470" fmla="*/ 1914149 w 4546203"/>
                <a:gd name="connsiteY470" fmla="*/ 3997825 h 5092591"/>
                <a:gd name="connsiteX471" fmla="*/ 1903404 w 4546203"/>
                <a:gd name="connsiteY471" fmla="*/ 4041998 h 5092591"/>
                <a:gd name="connsiteX472" fmla="*/ 1972648 w 4546203"/>
                <a:gd name="connsiteY472" fmla="*/ 4056722 h 5092591"/>
                <a:gd name="connsiteX473" fmla="*/ 1980607 w 4546203"/>
                <a:gd name="connsiteY473" fmla="*/ 4012550 h 5092591"/>
                <a:gd name="connsiteX474" fmla="*/ 1914149 w 4546203"/>
                <a:gd name="connsiteY474" fmla="*/ 3997825 h 5092591"/>
                <a:gd name="connsiteX475" fmla="*/ 2515056 w 4546203"/>
                <a:gd name="connsiteY475" fmla="*/ 3993846 h 5092591"/>
                <a:gd name="connsiteX476" fmla="*/ 2482026 w 4546203"/>
                <a:gd name="connsiteY476" fmla="*/ 3999417 h 5092591"/>
                <a:gd name="connsiteX477" fmla="*/ 2487996 w 4546203"/>
                <a:gd name="connsiteY477" fmla="*/ 4040008 h 5092591"/>
                <a:gd name="connsiteX478" fmla="*/ 2521821 w 4546203"/>
                <a:gd name="connsiteY478" fmla="*/ 4035233 h 5092591"/>
                <a:gd name="connsiteX479" fmla="*/ 2515056 w 4546203"/>
                <a:gd name="connsiteY479" fmla="*/ 3993846 h 5092591"/>
                <a:gd name="connsiteX480" fmla="*/ 1266681 w 4546203"/>
                <a:gd name="connsiteY480" fmla="*/ 3993050 h 5092591"/>
                <a:gd name="connsiteX481" fmla="*/ 1253947 w 4546203"/>
                <a:gd name="connsiteY481" fmla="*/ 4010958 h 5092591"/>
                <a:gd name="connsiteX482" fmla="*/ 1340302 w 4546203"/>
                <a:gd name="connsiteY482" fmla="*/ 4067069 h 5092591"/>
                <a:gd name="connsiteX483" fmla="*/ 1350251 w 4546203"/>
                <a:gd name="connsiteY483" fmla="*/ 4047569 h 5092591"/>
                <a:gd name="connsiteX484" fmla="*/ 1266681 w 4546203"/>
                <a:gd name="connsiteY484" fmla="*/ 3993050 h 5092591"/>
                <a:gd name="connsiteX485" fmla="*/ 3163718 w 4546203"/>
                <a:gd name="connsiteY485" fmla="*/ 3989866 h 5092591"/>
                <a:gd name="connsiteX486" fmla="*/ 3135861 w 4546203"/>
                <a:gd name="connsiteY486" fmla="*/ 4006978 h 5092591"/>
                <a:gd name="connsiteX487" fmla="*/ 3154565 w 4546203"/>
                <a:gd name="connsiteY487" fmla="*/ 4038019 h 5092591"/>
                <a:gd name="connsiteX488" fmla="*/ 3183218 w 4546203"/>
                <a:gd name="connsiteY488" fmla="*/ 4020509 h 5092591"/>
                <a:gd name="connsiteX489" fmla="*/ 3163718 w 4546203"/>
                <a:gd name="connsiteY489" fmla="*/ 3989866 h 5092591"/>
                <a:gd name="connsiteX490" fmla="*/ 1154459 w 4546203"/>
                <a:gd name="connsiteY490" fmla="*/ 3989070 h 5092591"/>
                <a:gd name="connsiteX491" fmla="*/ 1125010 w 4546203"/>
                <a:gd name="connsiteY491" fmla="*/ 4027672 h 5092591"/>
                <a:gd name="connsiteX492" fmla="*/ 1164805 w 4546203"/>
                <a:gd name="connsiteY492" fmla="*/ 4057518 h 5092591"/>
                <a:gd name="connsiteX493" fmla="*/ 1193458 w 4546203"/>
                <a:gd name="connsiteY493" fmla="*/ 4018519 h 5092591"/>
                <a:gd name="connsiteX494" fmla="*/ 1154459 w 4546203"/>
                <a:gd name="connsiteY494" fmla="*/ 3989070 h 5092591"/>
                <a:gd name="connsiteX495" fmla="*/ 2726369 w 4546203"/>
                <a:gd name="connsiteY495" fmla="*/ 3975938 h 5092591"/>
                <a:gd name="connsiteX496" fmla="*/ 2690155 w 4546203"/>
                <a:gd name="connsiteY496" fmla="*/ 3987479 h 5092591"/>
                <a:gd name="connsiteX497" fmla="*/ 2716818 w 4546203"/>
                <a:gd name="connsiteY497" fmla="*/ 4077416 h 5092591"/>
                <a:gd name="connsiteX498" fmla="*/ 2755419 w 4546203"/>
                <a:gd name="connsiteY498" fmla="*/ 4065875 h 5092591"/>
                <a:gd name="connsiteX499" fmla="*/ 2726369 w 4546203"/>
                <a:gd name="connsiteY499" fmla="*/ 3975938 h 5092591"/>
                <a:gd name="connsiteX500" fmla="*/ 1818640 w 4546203"/>
                <a:gd name="connsiteY500" fmla="*/ 3971561 h 5092591"/>
                <a:gd name="connsiteX501" fmla="*/ 1805508 w 4546203"/>
                <a:gd name="connsiteY501" fmla="*/ 4014142 h 5092591"/>
                <a:gd name="connsiteX502" fmla="*/ 1873160 w 4546203"/>
                <a:gd name="connsiteY502" fmla="*/ 4033641 h 5092591"/>
                <a:gd name="connsiteX503" fmla="*/ 1884700 w 4546203"/>
                <a:gd name="connsiteY503" fmla="*/ 3990264 h 5092591"/>
                <a:gd name="connsiteX504" fmla="*/ 1818640 w 4546203"/>
                <a:gd name="connsiteY504" fmla="*/ 3971561 h 5092591"/>
                <a:gd name="connsiteX505" fmla="*/ 3108801 w 4546203"/>
                <a:gd name="connsiteY505" fmla="*/ 3966387 h 5092591"/>
                <a:gd name="connsiteX506" fmla="*/ 3081342 w 4546203"/>
                <a:gd name="connsiteY506" fmla="*/ 3983101 h 5092591"/>
                <a:gd name="connsiteX507" fmla="*/ 3099648 w 4546203"/>
                <a:gd name="connsiteY507" fmla="*/ 4014142 h 5092591"/>
                <a:gd name="connsiteX508" fmla="*/ 3127106 w 4546203"/>
                <a:gd name="connsiteY508" fmla="*/ 3997825 h 5092591"/>
                <a:gd name="connsiteX509" fmla="*/ 3108801 w 4546203"/>
                <a:gd name="connsiteY509" fmla="*/ 3966387 h 5092591"/>
                <a:gd name="connsiteX510" fmla="*/ 2768154 w 4546203"/>
                <a:gd name="connsiteY510" fmla="*/ 3961612 h 5092591"/>
                <a:gd name="connsiteX511" fmla="*/ 2732338 w 4546203"/>
                <a:gd name="connsiteY511" fmla="*/ 3973948 h 5092591"/>
                <a:gd name="connsiteX512" fmla="*/ 2761389 w 4546203"/>
                <a:gd name="connsiteY512" fmla="*/ 4063487 h 5092591"/>
                <a:gd name="connsiteX513" fmla="*/ 2799592 w 4546203"/>
                <a:gd name="connsiteY513" fmla="*/ 4050753 h 5092591"/>
                <a:gd name="connsiteX514" fmla="*/ 2768154 w 4546203"/>
                <a:gd name="connsiteY514" fmla="*/ 3961612 h 5092591"/>
                <a:gd name="connsiteX515" fmla="*/ 1606532 w 4546203"/>
                <a:gd name="connsiteY515" fmla="*/ 3958428 h 5092591"/>
                <a:gd name="connsiteX516" fmla="*/ 1587430 w 4546203"/>
                <a:gd name="connsiteY516" fmla="*/ 3999019 h 5092591"/>
                <a:gd name="connsiteX517" fmla="*/ 1654684 w 4546203"/>
                <a:gd name="connsiteY517" fmla="*/ 4028866 h 5092591"/>
                <a:gd name="connsiteX518" fmla="*/ 1672194 w 4546203"/>
                <a:gd name="connsiteY518" fmla="*/ 3987479 h 5092591"/>
                <a:gd name="connsiteX519" fmla="*/ 1606532 w 4546203"/>
                <a:gd name="connsiteY519" fmla="*/ 3958428 h 5092591"/>
                <a:gd name="connsiteX520" fmla="*/ 897780 w 4546203"/>
                <a:gd name="connsiteY520" fmla="*/ 3953653 h 5092591"/>
                <a:gd name="connsiteX521" fmla="*/ 861566 w 4546203"/>
                <a:gd name="connsiteY521" fmla="*/ 3986683 h 5092591"/>
                <a:gd name="connsiteX522" fmla="*/ 900565 w 4546203"/>
                <a:gd name="connsiteY522" fmla="*/ 4022896 h 5092591"/>
                <a:gd name="connsiteX523" fmla="*/ 933595 w 4546203"/>
                <a:gd name="connsiteY523" fmla="*/ 3987479 h 5092591"/>
                <a:gd name="connsiteX524" fmla="*/ 897780 w 4546203"/>
                <a:gd name="connsiteY524" fmla="*/ 3953653 h 5092591"/>
                <a:gd name="connsiteX525" fmla="*/ 998859 w 4546203"/>
                <a:gd name="connsiteY525" fmla="*/ 3950867 h 5092591"/>
                <a:gd name="connsiteX526" fmla="*/ 966227 w 4546203"/>
                <a:gd name="connsiteY526" fmla="*/ 3987479 h 5092591"/>
                <a:gd name="connsiteX527" fmla="*/ 1004829 w 4546203"/>
                <a:gd name="connsiteY527" fmla="*/ 4021703 h 5092591"/>
                <a:gd name="connsiteX528" fmla="*/ 1037063 w 4546203"/>
                <a:gd name="connsiteY528" fmla="*/ 3984693 h 5092591"/>
                <a:gd name="connsiteX529" fmla="*/ 998859 w 4546203"/>
                <a:gd name="connsiteY529" fmla="*/ 3950867 h 5092591"/>
                <a:gd name="connsiteX530" fmla="*/ 1099541 w 4546203"/>
                <a:gd name="connsiteY530" fmla="*/ 3944898 h 5092591"/>
                <a:gd name="connsiteX531" fmla="*/ 1068103 w 4546203"/>
                <a:gd name="connsiteY531" fmla="*/ 3982305 h 5092591"/>
                <a:gd name="connsiteX532" fmla="*/ 1107102 w 4546203"/>
                <a:gd name="connsiteY532" fmla="*/ 4013743 h 5092591"/>
                <a:gd name="connsiteX533" fmla="*/ 1137347 w 4546203"/>
                <a:gd name="connsiteY533" fmla="*/ 3975540 h 5092591"/>
                <a:gd name="connsiteX534" fmla="*/ 1099541 w 4546203"/>
                <a:gd name="connsiteY534" fmla="*/ 3944898 h 5092591"/>
                <a:gd name="connsiteX535" fmla="*/ 3234553 w 4546203"/>
                <a:gd name="connsiteY535" fmla="*/ 3943704 h 5092591"/>
                <a:gd name="connsiteX536" fmla="*/ 3207493 w 4546203"/>
                <a:gd name="connsiteY536" fmla="*/ 3962010 h 5092591"/>
                <a:gd name="connsiteX537" fmla="*/ 3227788 w 4546203"/>
                <a:gd name="connsiteY537" fmla="*/ 3992652 h 5092591"/>
                <a:gd name="connsiteX538" fmla="*/ 3254849 w 4546203"/>
                <a:gd name="connsiteY538" fmla="*/ 3971959 h 5092591"/>
                <a:gd name="connsiteX539" fmla="*/ 3234553 w 4546203"/>
                <a:gd name="connsiteY539" fmla="*/ 3943704 h 5092591"/>
                <a:gd name="connsiteX540" fmla="*/ 2712441 w 4546203"/>
                <a:gd name="connsiteY540" fmla="*/ 3932959 h 5092591"/>
                <a:gd name="connsiteX541" fmla="*/ 2677819 w 4546203"/>
                <a:gd name="connsiteY541" fmla="*/ 3943704 h 5092591"/>
                <a:gd name="connsiteX542" fmla="*/ 2688165 w 4546203"/>
                <a:gd name="connsiteY542" fmla="*/ 3979122 h 5092591"/>
                <a:gd name="connsiteX543" fmla="*/ 2723981 w 4546203"/>
                <a:gd name="connsiteY543" fmla="*/ 3967979 h 5092591"/>
                <a:gd name="connsiteX544" fmla="*/ 2712441 w 4546203"/>
                <a:gd name="connsiteY544" fmla="*/ 3932959 h 5092591"/>
                <a:gd name="connsiteX545" fmla="*/ 1197835 w 4546203"/>
                <a:gd name="connsiteY545" fmla="*/ 3932561 h 5092591"/>
                <a:gd name="connsiteX546" fmla="*/ 1168387 w 4546203"/>
                <a:gd name="connsiteY546" fmla="*/ 3971561 h 5092591"/>
                <a:gd name="connsiteX547" fmla="*/ 1206590 w 4546203"/>
                <a:gd name="connsiteY547" fmla="*/ 4000611 h 5092591"/>
                <a:gd name="connsiteX548" fmla="*/ 1235243 w 4546203"/>
                <a:gd name="connsiteY548" fmla="*/ 3960816 h 5092591"/>
                <a:gd name="connsiteX549" fmla="*/ 1197835 w 4546203"/>
                <a:gd name="connsiteY549" fmla="*/ 3932561 h 5092591"/>
                <a:gd name="connsiteX550" fmla="*/ 2850928 w 4546203"/>
                <a:gd name="connsiteY550" fmla="*/ 3929378 h 5092591"/>
                <a:gd name="connsiteX551" fmla="*/ 2815908 w 4546203"/>
                <a:gd name="connsiteY551" fmla="*/ 3944500 h 5092591"/>
                <a:gd name="connsiteX552" fmla="*/ 2850132 w 4546203"/>
                <a:gd name="connsiteY552" fmla="*/ 4032049 h 5092591"/>
                <a:gd name="connsiteX553" fmla="*/ 2887539 w 4546203"/>
                <a:gd name="connsiteY553" fmla="*/ 4016131 h 5092591"/>
                <a:gd name="connsiteX554" fmla="*/ 2850928 w 4546203"/>
                <a:gd name="connsiteY554" fmla="*/ 3929378 h 5092591"/>
                <a:gd name="connsiteX555" fmla="*/ 3171677 w 4546203"/>
                <a:gd name="connsiteY555" fmla="*/ 3928184 h 5092591"/>
                <a:gd name="connsiteX556" fmla="*/ 3145014 w 4546203"/>
                <a:gd name="connsiteY556" fmla="*/ 3945296 h 5092591"/>
                <a:gd name="connsiteX557" fmla="*/ 3164514 w 4546203"/>
                <a:gd name="connsiteY557" fmla="*/ 3975938 h 5092591"/>
                <a:gd name="connsiteX558" fmla="*/ 3191973 w 4546203"/>
                <a:gd name="connsiteY558" fmla="*/ 3958030 h 5092591"/>
                <a:gd name="connsiteX559" fmla="*/ 3171677 w 4546203"/>
                <a:gd name="connsiteY559" fmla="*/ 3928184 h 5092591"/>
                <a:gd name="connsiteX560" fmla="*/ 3480488 w 4546203"/>
                <a:gd name="connsiteY560" fmla="*/ 3921817 h 5092591"/>
                <a:gd name="connsiteX561" fmla="*/ 3445468 w 4546203"/>
                <a:gd name="connsiteY561" fmla="*/ 3952061 h 5092591"/>
                <a:gd name="connsiteX562" fmla="*/ 3468151 w 4546203"/>
                <a:gd name="connsiteY562" fmla="*/ 3979520 h 5092591"/>
                <a:gd name="connsiteX563" fmla="*/ 3504365 w 4546203"/>
                <a:gd name="connsiteY563" fmla="*/ 3948877 h 5092591"/>
                <a:gd name="connsiteX564" fmla="*/ 3480488 w 4546203"/>
                <a:gd name="connsiteY564" fmla="*/ 3921817 h 5092591"/>
                <a:gd name="connsiteX565" fmla="*/ 3055873 w 4546203"/>
                <a:gd name="connsiteY565" fmla="*/ 3919827 h 5092591"/>
                <a:gd name="connsiteX566" fmla="*/ 3029210 w 4546203"/>
                <a:gd name="connsiteY566" fmla="*/ 3934551 h 5092591"/>
                <a:gd name="connsiteX567" fmla="*/ 3047516 w 4546203"/>
                <a:gd name="connsiteY567" fmla="*/ 3966387 h 5092591"/>
                <a:gd name="connsiteX568" fmla="*/ 3074179 w 4546203"/>
                <a:gd name="connsiteY568" fmla="*/ 3950469 h 5092591"/>
                <a:gd name="connsiteX569" fmla="*/ 3055873 w 4546203"/>
                <a:gd name="connsiteY569" fmla="*/ 3919827 h 5092591"/>
                <a:gd name="connsiteX570" fmla="*/ 2753032 w 4546203"/>
                <a:gd name="connsiteY570" fmla="*/ 3919031 h 5092591"/>
                <a:gd name="connsiteX571" fmla="*/ 2718808 w 4546203"/>
                <a:gd name="connsiteY571" fmla="*/ 3931367 h 5092591"/>
                <a:gd name="connsiteX572" fmla="*/ 2729950 w 4546203"/>
                <a:gd name="connsiteY572" fmla="*/ 3966785 h 5092591"/>
                <a:gd name="connsiteX573" fmla="*/ 2765368 w 4546203"/>
                <a:gd name="connsiteY573" fmla="*/ 3953653 h 5092591"/>
                <a:gd name="connsiteX574" fmla="*/ 2753032 w 4546203"/>
                <a:gd name="connsiteY574" fmla="*/ 3919031 h 5092591"/>
                <a:gd name="connsiteX575" fmla="*/ 2032341 w 4546203"/>
                <a:gd name="connsiteY575" fmla="*/ 3917439 h 5092591"/>
                <a:gd name="connsiteX576" fmla="*/ 2002892 w 4546203"/>
                <a:gd name="connsiteY576" fmla="*/ 4087763 h 5092591"/>
                <a:gd name="connsiteX577" fmla="*/ 2063779 w 4546203"/>
                <a:gd name="connsiteY577" fmla="*/ 4096517 h 5092591"/>
                <a:gd name="connsiteX578" fmla="*/ 2086462 w 4546203"/>
                <a:gd name="connsiteY578" fmla="*/ 3925000 h 5092591"/>
                <a:gd name="connsiteX579" fmla="*/ 2032341 w 4546203"/>
                <a:gd name="connsiteY579" fmla="*/ 3917439 h 5092591"/>
                <a:gd name="connsiteX580" fmla="*/ 2891917 w 4546203"/>
                <a:gd name="connsiteY580" fmla="*/ 3911868 h 5092591"/>
                <a:gd name="connsiteX581" fmla="*/ 2856897 w 4546203"/>
                <a:gd name="connsiteY581" fmla="*/ 3926990 h 5092591"/>
                <a:gd name="connsiteX582" fmla="*/ 2894305 w 4546203"/>
                <a:gd name="connsiteY582" fmla="*/ 4014142 h 5092591"/>
                <a:gd name="connsiteX583" fmla="*/ 2930916 w 4546203"/>
                <a:gd name="connsiteY583" fmla="*/ 3996632 h 5092591"/>
                <a:gd name="connsiteX584" fmla="*/ 2891917 w 4546203"/>
                <a:gd name="connsiteY584" fmla="*/ 3911868 h 5092591"/>
                <a:gd name="connsiteX585" fmla="*/ 1838538 w 4546203"/>
                <a:gd name="connsiteY585" fmla="*/ 3909082 h 5092591"/>
                <a:gd name="connsiteX586" fmla="*/ 1825008 w 4546203"/>
                <a:gd name="connsiteY586" fmla="*/ 3952061 h 5092591"/>
                <a:gd name="connsiteX587" fmla="*/ 1889874 w 4546203"/>
                <a:gd name="connsiteY587" fmla="*/ 3970765 h 5092591"/>
                <a:gd name="connsiteX588" fmla="*/ 1901016 w 4546203"/>
                <a:gd name="connsiteY588" fmla="*/ 3926990 h 5092591"/>
                <a:gd name="connsiteX589" fmla="*/ 1838538 w 4546203"/>
                <a:gd name="connsiteY589" fmla="*/ 3909082 h 5092591"/>
                <a:gd name="connsiteX590" fmla="*/ 2793225 w 4546203"/>
                <a:gd name="connsiteY590" fmla="*/ 3904307 h 5092591"/>
                <a:gd name="connsiteX591" fmla="*/ 2759001 w 4546203"/>
                <a:gd name="connsiteY591" fmla="*/ 3917041 h 5092591"/>
                <a:gd name="connsiteX592" fmla="*/ 2771735 w 4546203"/>
                <a:gd name="connsiteY592" fmla="*/ 3952061 h 5092591"/>
                <a:gd name="connsiteX593" fmla="*/ 2806755 w 4546203"/>
                <a:gd name="connsiteY593" fmla="*/ 3938929 h 5092591"/>
                <a:gd name="connsiteX594" fmla="*/ 2793225 w 4546203"/>
                <a:gd name="connsiteY594" fmla="*/ 3904307 h 5092591"/>
                <a:gd name="connsiteX595" fmla="*/ 949115 w 4546203"/>
                <a:gd name="connsiteY595" fmla="*/ 3904307 h 5092591"/>
                <a:gd name="connsiteX596" fmla="*/ 911708 w 4546203"/>
                <a:gd name="connsiteY596" fmla="*/ 3936143 h 5092591"/>
                <a:gd name="connsiteX597" fmla="*/ 948717 w 4546203"/>
                <a:gd name="connsiteY597" fmla="*/ 3971561 h 5092591"/>
                <a:gd name="connsiteX598" fmla="*/ 982145 w 4546203"/>
                <a:gd name="connsiteY598" fmla="*/ 3935745 h 5092591"/>
                <a:gd name="connsiteX599" fmla="*/ 949115 w 4546203"/>
                <a:gd name="connsiteY599" fmla="*/ 3904307 h 5092591"/>
                <a:gd name="connsiteX600" fmla="*/ 2983844 w 4546203"/>
                <a:gd name="connsiteY600" fmla="*/ 3899531 h 5092591"/>
                <a:gd name="connsiteX601" fmla="*/ 2930916 w 4546203"/>
                <a:gd name="connsiteY601" fmla="*/ 3926592 h 5092591"/>
                <a:gd name="connsiteX602" fmla="*/ 2977874 w 4546203"/>
                <a:gd name="connsiteY602" fmla="*/ 4024090 h 5092591"/>
                <a:gd name="connsiteX603" fmla="*/ 3034782 w 4546203"/>
                <a:gd name="connsiteY603" fmla="*/ 3995040 h 5092591"/>
                <a:gd name="connsiteX604" fmla="*/ 2983844 w 4546203"/>
                <a:gd name="connsiteY604" fmla="*/ 3899531 h 5092591"/>
                <a:gd name="connsiteX605" fmla="*/ 1046216 w 4546203"/>
                <a:gd name="connsiteY605" fmla="*/ 3898337 h 5092591"/>
                <a:gd name="connsiteX606" fmla="*/ 1013982 w 4546203"/>
                <a:gd name="connsiteY606" fmla="*/ 3934949 h 5092591"/>
                <a:gd name="connsiteX607" fmla="*/ 1051389 w 4546203"/>
                <a:gd name="connsiteY607" fmla="*/ 3967979 h 5092591"/>
                <a:gd name="connsiteX608" fmla="*/ 1082827 w 4546203"/>
                <a:gd name="connsiteY608" fmla="*/ 3930174 h 5092591"/>
                <a:gd name="connsiteX609" fmla="*/ 1046216 w 4546203"/>
                <a:gd name="connsiteY609" fmla="*/ 3898337 h 5092591"/>
                <a:gd name="connsiteX610" fmla="*/ 1145306 w 4546203"/>
                <a:gd name="connsiteY610" fmla="*/ 3890378 h 5092591"/>
                <a:gd name="connsiteX611" fmla="*/ 1113868 w 4546203"/>
                <a:gd name="connsiteY611" fmla="*/ 3928184 h 5092591"/>
                <a:gd name="connsiteX612" fmla="*/ 1151673 w 4546203"/>
                <a:gd name="connsiteY612" fmla="*/ 3958428 h 5092591"/>
                <a:gd name="connsiteX613" fmla="*/ 1181519 w 4546203"/>
                <a:gd name="connsiteY613" fmla="*/ 3920225 h 5092591"/>
                <a:gd name="connsiteX614" fmla="*/ 1145306 w 4546203"/>
                <a:gd name="connsiteY614" fmla="*/ 3890378 h 5092591"/>
                <a:gd name="connsiteX615" fmla="*/ 3438902 w 4546203"/>
                <a:gd name="connsiteY615" fmla="*/ 3889384 h 5092591"/>
                <a:gd name="connsiteX616" fmla="*/ 3408856 w 4546203"/>
                <a:gd name="connsiteY616" fmla="*/ 3908684 h 5092591"/>
                <a:gd name="connsiteX617" fmla="*/ 3429948 w 4546203"/>
                <a:gd name="connsiteY617" fmla="*/ 3934153 h 5092591"/>
                <a:gd name="connsiteX618" fmla="*/ 3452233 w 4546203"/>
                <a:gd name="connsiteY618" fmla="*/ 3915449 h 5092591"/>
                <a:gd name="connsiteX619" fmla="*/ 3464172 w 4546203"/>
                <a:gd name="connsiteY619" fmla="*/ 3905899 h 5092591"/>
                <a:gd name="connsiteX620" fmla="*/ 3438902 w 4546203"/>
                <a:gd name="connsiteY620" fmla="*/ 3889384 h 5092591"/>
                <a:gd name="connsiteX621" fmla="*/ 2833418 w 4546203"/>
                <a:gd name="connsiteY621" fmla="*/ 3888389 h 5092591"/>
                <a:gd name="connsiteX622" fmla="*/ 2799592 w 4546203"/>
                <a:gd name="connsiteY622" fmla="*/ 3902317 h 5092591"/>
                <a:gd name="connsiteX623" fmla="*/ 2813520 w 4546203"/>
                <a:gd name="connsiteY623" fmla="*/ 3936541 h 5092591"/>
                <a:gd name="connsiteX624" fmla="*/ 2848142 w 4546203"/>
                <a:gd name="connsiteY624" fmla="*/ 3922215 h 5092591"/>
                <a:gd name="connsiteX625" fmla="*/ 2833418 w 4546203"/>
                <a:gd name="connsiteY625" fmla="*/ 3888389 h 5092591"/>
                <a:gd name="connsiteX626" fmla="*/ 2694135 w 4546203"/>
                <a:gd name="connsiteY626" fmla="*/ 3878440 h 5092591"/>
                <a:gd name="connsiteX627" fmla="*/ 2661503 w 4546203"/>
                <a:gd name="connsiteY627" fmla="*/ 3889185 h 5092591"/>
                <a:gd name="connsiteX628" fmla="*/ 2672645 w 4546203"/>
                <a:gd name="connsiteY628" fmla="*/ 3925398 h 5092591"/>
                <a:gd name="connsiteX629" fmla="*/ 2707267 w 4546203"/>
                <a:gd name="connsiteY629" fmla="*/ 3915449 h 5092591"/>
                <a:gd name="connsiteX630" fmla="*/ 2694135 w 4546203"/>
                <a:gd name="connsiteY630" fmla="*/ 3878440 h 5092591"/>
                <a:gd name="connsiteX631" fmla="*/ 1749397 w 4546203"/>
                <a:gd name="connsiteY631" fmla="*/ 3877644 h 5092591"/>
                <a:gd name="connsiteX632" fmla="*/ 1733081 w 4546203"/>
                <a:gd name="connsiteY632" fmla="*/ 3919827 h 5092591"/>
                <a:gd name="connsiteX633" fmla="*/ 1796355 w 4546203"/>
                <a:gd name="connsiteY633" fmla="*/ 3942908 h 5092591"/>
                <a:gd name="connsiteX634" fmla="*/ 1810681 w 4546203"/>
                <a:gd name="connsiteY634" fmla="*/ 3900327 h 5092591"/>
                <a:gd name="connsiteX635" fmla="*/ 1749397 w 4546203"/>
                <a:gd name="connsiteY635" fmla="*/ 3877644 h 5092591"/>
                <a:gd name="connsiteX636" fmla="*/ 1241610 w 4546203"/>
                <a:gd name="connsiteY636" fmla="*/ 3876848 h 5092591"/>
                <a:gd name="connsiteX637" fmla="*/ 1211366 w 4546203"/>
                <a:gd name="connsiteY637" fmla="*/ 3915449 h 5092591"/>
                <a:gd name="connsiteX638" fmla="*/ 1248773 w 4546203"/>
                <a:gd name="connsiteY638" fmla="*/ 3943306 h 5092591"/>
                <a:gd name="connsiteX639" fmla="*/ 1277028 w 4546203"/>
                <a:gd name="connsiteY639" fmla="*/ 3903511 h 5092591"/>
                <a:gd name="connsiteX640" fmla="*/ 1241610 w 4546203"/>
                <a:gd name="connsiteY640" fmla="*/ 3876848 h 5092591"/>
                <a:gd name="connsiteX641" fmla="*/ 2872815 w 4546203"/>
                <a:gd name="connsiteY641" fmla="*/ 3870879 h 5092591"/>
                <a:gd name="connsiteX642" fmla="*/ 2839387 w 4546203"/>
                <a:gd name="connsiteY642" fmla="*/ 3885603 h 5092591"/>
                <a:gd name="connsiteX643" fmla="*/ 2854111 w 4546203"/>
                <a:gd name="connsiteY643" fmla="*/ 3920225 h 5092591"/>
                <a:gd name="connsiteX644" fmla="*/ 2888335 w 4546203"/>
                <a:gd name="connsiteY644" fmla="*/ 3904307 h 5092591"/>
                <a:gd name="connsiteX645" fmla="*/ 2872815 w 4546203"/>
                <a:gd name="connsiteY645" fmla="*/ 3870879 h 5092591"/>
                <a:gd name="connsiteX646" fmla="*/ 3182024 w 4546203"/>
                <a:gd name="connsiteY646" fmla="*/ 3868093 h 5092591"/>
                <a:gd name="connsiteX647" fmla="*/ 3156953 w 4546203"/>
                <a:gd name="connsiteY647" fmla="*/ 3885603 h 5092591"/>
                <a:gd name="connsiteX648" fmla="*/ 3177248 w 4546203"/>
                <a:gd name="connsiteY648" fmla="*/ 3915847 h 5092591"/>
                <a:gd name="connsiteX649" fmla="*/ 3203115 w 4546203"/>
                <a:gd name="connsiteY649" fmla="*/ 3897541 h 5092591"/>
                <a:gd name="connsiteX650" fmla="*/ 3182024 w 4546203"/>
                <a:gd name="connsiteY650" fmla="*/ 3868093 h 5092591"/>
                <a:gd name="connsiteX651" fmla="*/ 2734328 w 4546203"/>
                <a:gd name="connsiteY651" fmla="*/ 3865307 h 5092591"/>
                <a:gd name="connsiteX652" fmla="*/ 2701696 w 4546203"/>
                <a:gd name="connsiteY652" fmla="*/ 3876848 h 5092591"/>
                <a:gd name="connsiteX653" fmla="*/ 2713236 w 4546203"/>
                <a:gd name="connsiteY653" fmla="*/ 3913062 h 5092591"/>
                <a:gd name="connsiteX654" fmla="*/ 2747460 w 4546203"/>
                <a:gd name="connsiteY654" fmla="*/ 3901521 h 5092591"/>
                <a:gd name="connsiteX655" fmla="*/ 2734328 w 4546203"/>
                <a:gd name="connsiteY655" fmla="*/ 3865307 h 5092591"/>
                <a:gd name="connsiteX656" fmla="*/ 997268 w 4546203"/>
                <a:gd name="connsiteY656" fmla="*/ 3852573 h 5092591"/>
                <a:gd name="connsiteX657" fmla="*/ 960258 w 4546203"/>
                <a:gd name="connsiteY657" fmla="*/ 3884807 h 5092591"/>
                <a:gd name="connsiteX658" fmla="*/ 996870 w 4546203"/>
                <a:gd name="connsiteY658" fmla="*/ 3919429 h 5092591"/>
                <a:gd name="connsiteX659" fmla="*/ 1030298 w 4546203"/>
                <a:gd name="connsiteY659" fmla="*/ 3883613 h 5092591"/>
                <a:gd name="connsiteX660" fmla="*/ 997268 w 4546203"/>
                <a:gd name="connsiteY660" fmla="*/ 3852573 h 5092591"/>
                <a:gd name="connsiteX661" fmla="*/ 3121933 w 4546203"/>
                <a:gd name="connsiteY661" fmla="*/ 3850981 h 5092591"/>
                <a:gd name="connsiteX662" fmla="*/ 3096862 w 4546203"/>
                <a:gd name="connsiteY662" fmla="*/ 3867695 h 5092591"/>
                <a:gd name="connsiteX663" fmla="*/ 3115964 w 4546203"/>
                <a:gd name="connsiteY663" fmla="*/ 3897940 h 5092591"/>
                <a:gd name="connsiteX664" fmla="*/ 3141433 w 4546203"/>
                <a:gd name="connsiteY664" fmla="*/ 3881623 h 5092591"/>
                <a:gd name="connsiteX665" fmla="*/ 3121933 w 4546203"/>
                <a:gd name="connsiteY665" fmla="*/ 3850981 h 5092591"/>
                <a:gd name="connsiteX666" fmla="*/ 2772531 w 4546203"/>
                <a:gd name="connsiteY666" fmla="*/ 3850583 h 5092591"/>
                <a:gd name="connsiteX667" fmla="*/ 2739899 w 4546203"/>
                <a:gd name="connsiteY667" fmla="*/ 3863318 h 5092591"/>
                <a:gd name="connsiteX668" fmla="*/ 2753032 w 4546203"/>
                <a:gd name="connsiteY668" fmla="*/ 3899531 h 5092591"/>
                <a:gd name="connsiteX669" fmla="*/ 2786459 w 4546203"/>
                <a:gd name="connsiteY669" fmla="*/ 3886399 h 5092591"/>
                <a:gd name="connsiteX670" fmla="*/ 2772531 w 4546203"/>
                <a:gd name="connsiteY670" fmla="*/ 3850583 h 5092591"/>
                <a:gd name="connsiteX671" fmla="*/ 3039159 w 4546203"/>
                <a:gd name="connsiteY671" fmla="*/ 3848593 h 5092591"/>
                <a:gd name="connsiteX672" fmla="*/ 3014088 w 4546203"/>
                <a:gd name="connsiteY672" fmla="*/ 3863318 h 5092591"/>
                <a:gd name="connsiteX673" fmla="*/ 3031996 w 4546203"/>
                <a:gd name="connsiteY673" fmla="*/ 3894358 h 5092591"/>
                <a:gd name="connsiteX674" fmla="*/ 3057863 w 4546203"/>
                <a:gd name="connsiteY674" fmla="*/ 3879634 h 5092591"/>
                <a:gd name="connsiteX675" fmla="*/ 3039159 w 4546203"/>
                <a:gd name="connsiteY675" fmla="*/ 3848593 h 5092591"/>
                <a:gd name="connsiteX676" fmla="*/ 1093970 w 4546203"/>
                <a:gd name="connsiteY676" fmla="*/ 3846206 h 5092591"/>
                <a:gd name="connsiteX677" fmla="*/ 1061338 w 4546203"/>
                <a:gd name="connsiteY677" fmla="*/ 3882419 h 5092591"/>
                <a:gd name="connsiteX678" fmla="*/ 1097551 w 4546203"/>
                <a:gd name="connsiteY678" fmla="*/ 3913858 h 5092591"/>
                <a:gd name="connsiteX679" fmla="*/ 1129388 w 4546203"/>
                <a:gd name="connsiteY679" fmla="*/ 3876848 h 5092591"/>
                <a:gd name="connsiteX680" fmla="*/ 1093970 w 4546203"/>
                <a:gd name="connsiteY680" fmla="*/ 3846206 h 5092591"/>
                <a:gd name="connsiteX681" fmla="*/ 1662245 w 4546203"/>
                <a:gd name="connsiteY681" fmla="*/ 3840237 h 5092591"/>
                <a:gd name="connsiteX682" fmla="*/ 1643144 w 4546203"/>
                <a:gd name="connsiteY682" fmla="*/ 3880828 h 5092591"/>
                <a:gd name="connsiteX683" fmla="*/ 1705224 w 4546203"/>
                <a:gd name="connsiteY683" fmla="*/ 3908286 h 5092591"/>
                <a:gd name="connsiteX684" fmla="*/ 1722336 w 4546203"/>
                <a:gd name="connsiteY684" fmla="*/ 3866899 h 5092591"/>
                <a:gd name="connsiteX685" fmla="*/ 1662245 w 4546203"/>
                <a:gd name="connsiteY685" fmla="*/ 3840237 h 5092591"/>
                <a:gd name="connsiteX686" fmla="*/ 1190274 w 4546203"/>
                <a:gd name="connsiteY686" fmla="*/ 3836257 h 5092591"/>
                <a:gd name="connsiteX687" fmla="*/ 1159234 w 4546203"/>
                <a:gd name="connsiteY687" fmla="*/ 3873664 h 5092591"/>
                <a:gd name="connsiteX688" fmla="*/ 1195448 w 4546203"/>
                <a:gd name="connsiteY688" fmla="*/ 3902317 h 5092591"/>
                <a:gd name="connsiteX689" fmla="*/ 1225692 w 4546203"/>
                <a:gd name="connsiteY689" fmla="*/ 3864114 h 5092591"/>
                <a:gd name="connsiteX690" fmla="*/ 1190274 w 4546203"/>
                <a:gd name="connsiteY690" fmla="*/ 3836257 h 5092591"/>
                <a:gd name="connsiteX691" fmla="*/ 2810337 w 4546203"/>
                <a:gd name="connsiteY691" fmla="*/ 3835859 h 5092591"/>
                <a:gd name="connsiteX692" fmla="*/ 2778500 w 4546203"/>
                <a:gd name="connsiteY692" fmla="*/ 3848992 h 5092591"/>
                <a:gd name="connsiteX693" fmla="*/ 2792827 w 4546203"/>
                <a:gd name="connsiteY693" fmla="*/ 3884807 h 5092591"/>
                <a:gd name="connsiteX694" fmla="*/ 2826255 w 4546203"/>
                <a:gd name="connsiteY694" fmla="*/ 3870481 h 5092591"/>
                <a:gd name="connsiteX695" fmla="*/ 2810337 w 4546203"/>
                <a:gd name="connsiteY695" fmla="*/ 3835859 h 5092591"/>
                <a:gd name="connsiteX696" fmla="*/ 3191574 w 4546203"/>
                <a:gd name="connsiteY696" fmla="*/ 3828298 h 5092591"/>
                <a:gd name="connsiteX697" fmla="*/ 3188789 w 4546203"/>
                <a:gd name="connsiteY697" fmla="*/ 3831879 h 5092591"/>
                <a:gd name="connsiteX698" fmla="*/ 3287481 w 4546203"/>
                <a:gd name="connsiteY698" fmla="*/ 3969571 h 5092591"/>
                <a:gd name="connsiteX699" fmla="*/ 3340806 w 4546203"/>
                <a:gd name="connsiteY699" fmla="*/ 3929378 h 5092591"/>
                <a:gd name="connsiteX700" fmla="*/ 3254053 w 4546203"/>
                <a:gd name="connsiteY700" fmla="*/ 3854961 h 5092591"/>
                <a:gd name="connsiteX701" fmla="*/ 3205105 w 4546203"/>
                <a:gd name="connsiteY701" fmla="*/ 3833471 h 5092591"/>
                <a:gd name="connsiteX702" fmla="*/ 3191574 w 4546203"/>
                <a:gd name="connsiteY702" fmla="*/ 3828298 h 5092591"/>
                <a:gd name="connsiteX703" fmla="*/ 1284987 w 4546203"/>
                <a:gd name="connsiteY703" fmla="*/ 3820737 h 5092591"/>
                <a:gd name="connsiteX704" fmla="*/ 1255140 w 4546203"/>
                <a:gd name="connsiteY704" fmla="*/ 3859338 h 5092591"/>
                <a:gd name="connsiteX705" fmla="*/ 1290956 w 4546203"/>
                <a:gd name="connsiteY705" fmla="*/ 3885603 h 5092591"/>
                <a:gd name="connsiteX706" fmla="*/ 1319609 w 4546203"/>
                <a:gd name="connsiteY706" fmla="*/ 3846604 h 5092591"/>
                <a:gd name="connsiteX707" fmla="*/ 1284987 w 4546203"/>
                <a:gd name="connsiteY707" fmla="*/ 3820737 h 5092591"/>
                <a:gd name="connsiteX708" fmla="*/ 2848938 w 4546203"/>
                <a:gd name="connsiteY708" fmla="*/ 3818747 h 5092591"/>
                <a:gd name="connsiteX709" fmla="*/ 2816704 w 4546203"/>
                <a:gd name="connsiteY709" fmla="*/ 3833073 h 5092591"/>
                <a:gd name="connsiteX710" fmla="*/ 2832224 w 4546203"/>
                <a:gd name="connsiteY710" fmla="*/ 3868491 h 5092591"/>
                <a:gd name="connsiteX711" fmla="*/ 2864856 w 4546203"/>
                <a:gd name="connsiteY711" fmla="*/ 3853369 h 5092591"/>
                <a:gd name="connsiteX712" fmla="*/ 2848938 w 4546203"/>
                <a:gd name="connsiteY712" fmla="*/ 3818747 h 5092591"/>
                <a:gd name="connsiteX713" fmla="*/ 1048205 w 4546203"/>
                <a:gd name="connsiteY713" fmla="*/ 3802829 h 5092591"/>
                <a:gd name="connsiteX714" fmla="*/ 1010400 w 4546203"/>
                <a:gd name="connsiteY714" fmla="*/ 3834665 h 5092591"/>
                <a:gd name="connsiteX715" fmla="*/ 1045420 w 4546203"/>
                <a:gd name="connsiteY715" fmla="*/ 3867695 h 5092591"/>
                <a:gd name="connsiteX716" fmla="*/ 1078450 w 4546203"/>
                <a:gd name="connsiteY716" fmla="*/ 3831482 h 5092591"/>
                <a:gd name="connsiteX717" fmla="*/ 1048205 w 4546203"/>
                <a:gd name="connsiteY717" fmla="*/ 3802829 h 5092591"/>
                <a:gd name="connsiteX718" fmla="*/ 3237339 w 4546203"/>
                <a:gd name="connsiteY718" fmla="*/ 3794870 h 5092591"/>
                <a:gd name="connsiteX719" fmla="*/ 3208289 w 4546203"/>
                <a:gd name="connsiteY719" fmla="*/ 3817553 h 5092591"/>
                <a:gd name="connsiteX720" fmla="*/ 3269573 w 4546203"/>
                <a:gd name="connsiteY720" fmla="*/ 3844216 h 5092591"/>
                <a:gd name="connsiteX721" fmla="*/ 3273155 w 4546203"/>
                <a:gd name="connsiteY721" fmla="*/ 3841032 h 5092591"/>
                <a:gd name="connsiteX722" fmla="*/ 3237339 w 4546203"/>
                <a:gd name="connsiteY722" fmla="*/ 3794870 h 5092591"/>
                <a:gd name="connsiteX723" fmla="*/ 1141326 w 4546203"/>
                <a:gd name="connsiteY723" fmla="*/ 3792880 h 5092591"/>
                <a:gd name="connsiteX724" fmla="*/ 1108694 w 4546203"/>
                <a:gd name="connsiteY724" fmla="*/ 3829492 h 5092591"/>
                <a:gd name="connsiteX725" fmla="*/ 1143714 w 4546203"/>
                <a:gd name="connsiteY725" fmla="*/ 3859736 h 5092591"/>
                <a:gd name="connsiteX726" fmla="*/ 1175550 w 4546203"/>
                <a:gd name="connsiteY726" fmla="*/ 3822727 h 5092591"/>
                <a:gd name="connsiteX727" fmla="*/ 1141326 w 4546203"/>
                <a:gd name="connsiteY727" fmla="*/ 3792880 h 5092591"/>
                <a:gd name="connsiteX728" fmla="*/ 3128698 w 4546203"/>
                <a:gd name="connsiteY728" fmla="*/ 3790890 h 5092591"/>
                <a:gd name="connsiteX729" fmla="*/ 3105219 w 4546203"/>
                <a:gd name="connsiteY729" fmla="*/ 3808002 h 5092591"/>
                <a:gd name="connsiteX730" fmla="*/ 3125515 w 4546203"/>
                <a:gd name="connsiteY730" fmla="*/ 3837451 h 5092591"/>
                <a:gd name="connsiteX731" fmla="*/ 3150188 w 4546203"/>
                <a:gd name="connsiteY731" fmla="*/ 3820737 h 5092591"/>
                <a:gd name="connsiteX732" fmla="*/ 3128698 w 4546203"/>
                <a:gd name="connsiteY732" fmla="*/ 3790890 h 5092591"/>
                <a:gd name="connsiteX733" fmla="*/ 1236437 w 4546203"/>
                <a:gd name="connsiteY733" fmla="*/ 3781340 h 5092591"/>
                <a:gd name="connsiteX734" fmla="*/ 1205396 w 4546203"/>
                <a:gd name="connsiteY734" fmla="*/ 3819145 h 5092591"/>
                <a:gd name="connsiteX735" fmla="*/ 1239620 w 4546203"/>
                <a:gd name="connsiteY735" fmla="*/ 3847002 h 5092591"/>
                <a:gd name="connsiteX736" fmla="*/ 1269865 w 4546203"/>
                <a:gd name="connsiteY736" fmla="*/ 3808798 h 5092591"/>
                <a:gd name="connsiteX737" fmla="*/ 1236437 w 4546203"/>
                <a:gd name="connsiteY737" fmla="*/ 3781340 h 5092591"/>
                <a:gd name="connsiteX738" fmla="*/ 2919376 w 4546203"/>
                <a:gd name="connsiteY738" fmla="*/ 3776166 h 5092591"/>
                <a:gd name="connsiteX739" fmla="*/ 2872019 w 4546203"/>
                <a:gd name="connsiteY739" fmla="*/ 3800839 h 5092591"/>
                <a:gd name="connsiteX740" fmla="*/ 2920171 w 4546203"/>
                <a:gd name="connsiteY740" fmla="*/ 3901123 h 5092591"/>
                <a:gd name="connsiteX741" fmla="*/ 2971507 w 4546203"/>
                <a:gd name="connsiteY741" fmla="*/ 3874858 h 5092591"/>
                <a:gd name="connsiteX742" fmla="*/ 2919376 w 4546203"/>
                <a:gd name="connsiteY742" fmla="*/ 3776166 h 5092591"/>
                <a:gd name="connsiteX743" fmla="*/ 3070199 w 4546203"/>
                <a:gd name="connsiteY743" fmla="*/ 3772983 h 5092591"/>
                <a:gd name="connsiteX744" fmla="*/ 3046720 w 4546203"/>
                <a:gd name="connsiteY744" fmla="*/ 3788503 h 5092591"/>
                <a:gd name="connsiteX745" fmla="*/ 3065822 w 4546203"/>
                <a:gd name="connsiteY745" fmla="*/ 3819145 h 5092591"/>
                <a:gd name="connsiteX746" fmla="*/ 3090097 w 4546203"/>
                <a:gd name="connsiteY746" fmla="*/ 3803227 h 5092591"/>
                <a:gd name="connsiteX747" fmla="*/ 3070199 w 4546203"/>
                <a:gd name="connsiteY747" fmla="*/ 3772983 h 5092591"/>
                <a:gd name="connsiteX748" fmla="*/ 1328364 w 4546203"/>
                <a:gd name="connsiteY748" fmla="*/ 3764626 h 5092591"/>
                <a:gd name="connsiteX749" fmla="*/ 1298517 w 4546203"/>
                <a:gd name="connsiteY749" fmla="*/ 3803227 h 5092591"/>
                <a:gd name="connsiteX750" fmla="*/ 1332741 w 4546203"/>
                <a:gd name="connsiteY750" fmla="*/ 3828696 h 5092591"/>
                <a:gd name="connsiteX751" fmla="*/ 1360996 w 4546203"/>
                <a:gd name="connsiteY751" fmla="*/ 3789697 h 5092591"/>
                <a:gd name="connsiteX752" fmla="*/ 1328364 w 4546203"/>
                <a:gd name="connsiteY752" fmla="*/ 3764626 h 5092591"/>
                <a:gd name="connsiteX753" fmla="*/ 3011302 w 4546203"/>
                <a:gd name="connsiteY753" fmla="*/ 3758656 h 5092591"/>
                <a:gd name="connsiteX754" fmla="*/ 2987823 w 4546203"/>
                <a:gd name="connsiteY754" fmla="*/ 3772983 h 5092591"/>
                <a:gd name="connsiteX755" fmla="*/ 3006925 w 4546203"/>
                <a:gd name="connsiteY755" fmla="*/ 3804023 h 5092591"/>
                <a:gd name="connsiteX756" fmla="*/ 3030404 w 4546203"/>
                <a:gd name="connsiteY756" fmla="*/ 3789299 h 5092591"/>
                <a:gd name="connsiteX757" fmla="*/ 3011302 w 4546203"/>
                <a:gd name="connsiteY757" fmla="*/ 3758656 h 5092591"/>
                <a:gd name="connsiteX758" fmla="*/ 3476508 w 4546203"/>
                <a:gd name="connsiteY758" fmla="*/ 3754279 h 5092591"/>
                <a:gd name="connsiteX759" fmla="*/ 3445468 w 4546203"/>
                <a:gd name="connsiteY759" fmla="*/ 3783727 h 5092591"/>
                <a:gd name="connsiteX760" fmla="*/ 3469345 w 4546203"/>
                <a:gd name="connsiteY760" fmla="*/ 3807604 h 5092591"/>
                <a:gd name="connsiteX761" fmla="*/ 3497202 w 4546203"/>
                <a:gd name="connsiteY761" fmla="*/ 3776166 h 5092591"/>
                <a:gd name="connsiteX762" fmla="*/ 3476508 w 4546203"/>
                <a:gd name="connsiteY762" fmla="*/ 3754279 h 5092591"/>
                <a:gd name="connsiteX763" fmla="*/ 1097153 w 4546203"/>
                <a:gd name="connsiteY763" fmla="*/ 3751891 h 5092591"/>
                <a:gd name="connsiteX764" fmla="*/ 1060542 w 4546203"/>
                <a:gd name="connsiteY764" fmla="*/ 3784523 h 5092591"/>
                <a:gd name="connsiteX765" fmla="*/ 1093572 w 4546203"/>
                <a:gd name="connsiteY765" fmla="*/ 3815563 h 5092591"/>
                <a:gd name="connsiteX766" fmla="*/ 1126602 w 4546203"/>
                <a:gd name="connsiteY766" fmla="*/ 3779748 h 5092591"/>
                <a:gd name="connsiteX767" fmla="*/ 1097153 w 4546203"/>
                <a:gd name="connsiteY767" fmla="*/ 3751891 h 5092591"/>
                <a:gd name="connsiteX768" fmla="*/ 3299420 w 4546203"/>
                <a:gd name="connsiteY768" fmla="*/ 3746718 h 5092591"/>
                <a:gd name="connsiteX769" fmla="*/ 3268777 w 4546203"/>
                <a:gd name="connsiteY769" fmla="*/ 3772585 h 5092591"/>
                <a:gd name="connsiteX770" fmla="*/ 3293052 w 4546203"/>
                <a:gd name="connsiteY770" fmla="*/ 3802033 h 5092591"/>
                <a:gd name="connsiteX771" fmla="*/ 3324093 w 4546203"/>
                <a:gd name="connsiteY771" fmla="*/ 3774972 h 5092591"/>
                <a:gd name="connsiteX772" fmla="*/ 3299420 w 4546203"/>
                <a:gd name="connsiteY772" fmla="*/ 3746718 h 5092591"/>
                <a:gd name="connsiteX773" fmla="*/ 1189478 w 4546203"/>
                <a:gd name="connsiteY773" fmla="*/ 3740350 h 5092591"/>
                <a:gd name="connsiteX774" fmla="*/ 1156448 w 4546203"/>
                <a:gd name="connsiteY774" fmla="*/ 3776962 h 5092591"/>
                <a:gd name="connsiteX775" fmla="*/ 1190672 w 4546203"/>
                <a:gd name="connsiteY775" fmla="*/ 3805615 h 5092591"/>
                <a:gd name="connsiteX776" fmla="*/ 1221713 w 4546203"/>
                <a:gd name="connsiteY776" fmla="*/ 3769003 h 5092591"/>
                <a:gd name="connsiteX777" fmla="*/ 1189478 w 4546203"/>
                <a:gd name="connsiteY777" fmla="*/ 3740350 h 5092591"/>
                <a:gd name="connsiteX778" fmla="*/ 1281405 w 4546203"/>
                <a:gd name="connsiteY778" fmla="*/ 3727218 h 5092591"/>
                <a:gd name="connsiteX779" fmla="*/ 1250365 w 4546203"/>
                <a:gd name="connsiteY779" fmla="*/ 3765024 h 5092591"/>
                <a:gd name="connsiteX780" fmla="*/ 1283395 w 4546203"/>
                <a:gd name="connsiteY780" fmla="*/ 3791686 h 5092591"/>
                <a:gd name="connsiteX781" fmla="*/ 1313639 w 4546203"/>
                <a:gd name="connsiteY781" fmla="*/ 3753085 h 5092591"/>
                <a:gd name="connsiteX782" fmla="*/ 1281405 w 4546203"/>
                <a:gd name="connsiteY782" fmla="*/ 3727218 h 5092591"/>
                <a:gd name="connsiteX783" fmla="*/ 3161728 w 4546203"/>
                <a:gd name="connsiteY783" fmla="*/ 3709708 h 5092591"/>
                <a:gd name="connsiteX784" fmla="*/ 3119147 w 4546203"/>
                <a:gd name="connsiteY784" fmla="*/ 3741942 h 5092591"/>
                <a:gd name="connsiteX785" fmla="*/ 3187197 w 4546203"/>
                <a:gd name="connsiteY785" fmla="*/ 3809594 h 5092591"/>
                <a:gd name="connsiteX786" fmla="*/ 3219829 w 4546203"/>
                <a:gd name="connsiteY786" fmla="*/ 3784921 h 5092591"/>
                <a:gd name="connsiteX787" fmla="*/ 3161728 w 4546203"/>
                <a:gd name="connsiteY787" fmla="*/ 3709708 h 5092591"/>
                <a:gd name="connsiteX788" fmla="*/ 3433529 w 4546203"/>
                <a:gd name="connsiteY788" fmla="*/ 3708116 h 5092591"/>
                <a:gd name="connsiteX789" fmla="*/ 3405673 w 4546203"/>
                <a:gd name="connsiteY789" fmla="*/ 3739953 h 5092591"/>
                <a:gd name="connsiteX790" fmla="*/ 3428356 w 4546203"/>
                <a:gd name="connsiteY790" fmla="*/ 3763830 h 5092591"/>
                <a:gd name="connsiteX791" fmla="*/ 3460192 w 4546203"/>
                <a:gd name="connsiteY791" fmla="*/ 3734779 h 5092591"/>
                <a:gd name="connsiteX792" fmla="*/ 3433529 w 4546203"/>
                <a:gd name="connsiteY792" fmla="*/ 3708116 h 5092591"/>
                <a:gd name="connsiteX793" fmla="*/ 3263206 w 4546203"/>
                <a:gd name="connsiteY793" fmla="*/ 3704535 h 5092591"/>
                <a:gd name="connsiteX794" fmla="*/ 3233359 w 4546203"/>
                <a:gd name="connsiteY794" fmla="*/ 3729208 h 5092591"/>
                <a:gd name="connsiteX795" fmla="*/ 3254849 w 4546203"/>
                <a:gd name="connsiteY795" fmla="*/ 3754677 h 5092591"/>
                <a:gd name="connsiteX796" fmla="*/ 3284695 w 4546203"/>
                <a:gd name="connsiteY796" fmla="*/ 3729208 h 5092591"/>
                <a:gd name="connsiteX797" fmla="*/ 3263206 w 4546203"/>
                <a:gd name="connsiteY797" fmla="*/ 3704535 h 5092591"/>
                <a:gd name="connsiteX798" fmla="*/ 1146500 w 4546203"/>
                <a:gd name="connsiteY798" fmla="*/ 3700555 h 5092591"/>
                <a:gd name="connsiteX799" fmla="*/ 1109888 w 4546203"/>
                <a:gd name="connsiteY799" fmla="*/ 3732789 h 5092591"/>
                <a:gd name="connsiteX800" fmla="*/ 1142520 w 4546203"/>
                <a:gd name="connsiteY800" fmla="*/ 3763432 h 5092591"/>
                <a:gd name="connsiteX801" fmla="*/ 1171571 w 4546203"/>
                <a:gd name="connsiteY801" fmla="*/ 3731198 h 5092591"/>
                <a:gd name="connsiteX802" fmla="*/ 1146500 w 4546203"/>
                <a:gd name="connsiteY802" fmla="*/ 3700555 h 5092591"/>
                <a:gd name="connsiteX803" fmla="*/ 1236835 w 4546203"/>
                <a:gd name="connsiteY803" fmla="*/ 3687821 h 5092591"/>
                <a:gd name="connsiteX804" fmla="*/ 1204600 w 4546203"/>
                <a:gd name="connsiteY804" fmla="*/ 3724432 h 5092591"/>
                <a:gd name="connsiteX805" fmla="*/ 1236437 w 4546203"/>
                <a:gd name="connsiteY805" fmla="*/ 3752289 h 5092591"/>
                <a:gd name="connsiteX806" fmla="*/ 1267875 w 4546203"/>
                <a:gd name="connsiteY806" fmla="*/ 3714882 h 5092591"/>
                <a:gd name="connsiteX807" fmla="*/ 1236835 w 4546203"/>
                <a:gd name="connsiteY807" fmla="*/ 3687821 h 5092591"/>
                <a:gd name="connsiteX808" fmla="*/ 3141433 w 4546203"/>
                <a:gd name="connsiteY808" fmla="*/ 3683045 h 5092591"/>
                <a:gd name="connsiteX809" fmla="*/ 3108801 w 4546203"/>
                <a:gd name="connsiteY809" fmla="*/ 3700157 h 5092591"/>
                <a:gd name="connsiteX810" fmla="*/ 3102035 w 4546203"/>
                <a:gd name="connsiteY810" fmla="*/ 3712096 h 5092591"/>
                <a:gd name="connsiteX811" fmla="*/ 3107607 w 4546203"/>
                <a:gd name="connsiteY811" fmla="*/ 3715678 h 5092591"/>
                <a:gd name="connsiteX812" fmla="*/ 3143025 w 4546203"/>
                <a:gd name="connsiteY812" fmla="*/ 3689413 h 5092591"/>
                <a:gd name="connsiteX813" fmla="*/ 3141433 w 4546203"/>
                <a:gd name="connsiteY813" fmla="*/ 3683045 h 5092591"/>
                <a:gd name="connsiteX814" fmla="*/ 1195050 w 4546203"/>
                <a:gd name="connsiteY814" fmla="*/ 3647628 h 5092591"/>
                <a:gd name="connsiteX815" fmla="*/ 1158438 w 4546203"/>
                <a:gd name="connsiteY815" fmla="*/ 3681852 h 5092591"/>
                <a:gd name="connsiteX816" fmla="*/ 1190274 w 4546203"/>
                <a:gd name="connsiteY816" fmla="*/ 3711300 h 5092591"/>
                <a:gd name="connsiteX817" fmla="*/ 1222110 w 4546203"/>
                <a:gd name="connsiteY817" fmla="*/ 3677076 h 5092591"/>
                <a:gd name="connsiteX818" fmla="*/ 1195050 w 4546203"/>
                <a:gd name="connsiteY818" fmla="*/ 3647628 h 5092591"/>
                <a:gd name="connsiteX819" fmla="*/ 3344786 w 4546203"/>
                <a:gd name="connsiteY819" fmla="*/ 3613006 h 5092591"/>
                <a:gd name="connsiteX820" fmla="*/ 3318123 w 4546203"/>
                <a:gd name="connsiteY820" fmla="*/ 3637679 h 5092591"/>
                <a:gd name="connsiteX821" fmla="*/ 3343990 w 4546203"/>
                <a:gd name="connsiteY821" fmla="*/ 3666331 h 5092591"/>
                <a:gd name="connsiteX822" fmla="*/ 3369857 w 4546203"/>
                <a:gd name="connsiteY822" fmla="*/ 3640067 h 5092591"/>
                <a:gd name="connsiteX823" fmla="*/ 3344786 w 4546203"/>
                <a:gd name="connsiteY823" fmla="*/ 3613006 h 5092591"/>
                <a:gd name="connsiteX824" fmla="*/ 947922 w 4546203"/>
                <a:gd name="connsiteY824" fmla="*/ 3587537 h 5092591"/>
                <a:gd name="connsiteX825" fmla="*/ 915289 w 4546203"/>
                <a:gd name="connsiteY825" fmla="*/ 3613802 h 5092591"/>
                <a:gd name="connsiteX826" fmla="*/ 939962 w 4546203"/>
                <a:gd name="connsiteY826" fmla="*/ 3644444 h 5092591"/>
                <a:gd name="connsiteX827" fmla="*/ 972197 w 4546203"/>
                <a:gd name="connsiteY827" fmla="*/ 3617781 h 5092591"/>
                <a:gd name="connsiteX828" fmla="*/ 947922 w 4546203"/>
                <a:gd name="connsiteY828" fmla="*/ 3587537 h 5092591"/>
                <a:gd name="connsiteX829" fmla="*/ 3303797 w 4546203"/>
                <a:gd name="connsiteY829" fmla="*/ 3572017 h 5092591"/>
                <a:gd name="connsiteX830" fmla="*/ 3277532 w 4546203"/>
                <a:gd name="connsiteY830" fmla="*/ 3598282 h 5092591"/>
                <a:gd name="connsiteX831" fmla="*/ 3299021 w 4546203"/>
                <a:gd name="connsiteY831" fmla="*/ 3620965 h 5092591"/>
                <a:gd name="connsiteX832" fmla="*/ 3325286 w 4546203"/>
                <a:gd name="connsiteY832" fmla="*/ 3595496 h 5092591"/>
                <a:gd name="connsiteX833" fmla="*/ 3303797 w 4546203"/>
                <a:gd name="connsiteY833" fmla="*/ 3572017 h 5092591"/>
                <a:gd name="connsiteX834" fmla="*/ 951901 w 4546203"/>
                <a:gd name="connsiteY834" fmla="*/ 3509538 h 5092591"/>
                <a:gd name="connsiteX835" fmla="*/ 918075 w 4546203"/>
                <a:gd name="connsiteY835" fmla="*/ 3535007 h 5092591"/>
                <a:gd name="connsiteX836" fmla="*/ 941156 w 4546203"/>
                <a:gd name="connsiteY836" fmla="*/ 3565252 h 5092591"/>
                <a:gd name="connsiteX837" fmla="*/ 974186 w 4546203"/>
                <a:gd name="connsiteY837" fmla="*/ 3539385 h 5092591"/>
                <a:gd name="connsiteX838" fmla="*/ 951901 w 4546203"/>
                <a:gd name="connsiteY838" fmla="*/ 3509538 h 5092591"/>
                <a:gd name="connsiteX839" fmla="*/ 1078848 w 4546203"/>
                <a:gd name="connsiteY839" fmla="*/ 3484070 h 5092591"/>
                <a:gd name="connsiteX840" fmla="*/ 1046216 w 4546203"/>
                <a:gd name="connsiteY840" fmla="*/ 3510334 h 5092591"/>
                <a:gd name="connsiteX841" fmla="*/ 1068501 w 4546203"/>
                <a:gd name="connsiteY841" fmla="*/ 3538191 h 5092591"/>
                <a:gd name="connsiteX842" fmla="*/ 1100337 w 4546203"/>
                <a:gd name="connsiteY842" fmla="*/ 3510732 h 5092591"/>
                <a:gd name="connsiteX843" fmla="*/ 1078848 w 4546203"/>
                <a:gd name="connsiteY843" fmla="*/ 3484070 h 5092591"/>
                <a:gd name="connsiteX844" fmla="*/ 1236437 w 4546203"/>
                <a:gd name="connsiteY844" fmla="*/ 3478896 h 5092591"/>
                <a:gd name="connsiteX845" fmla="*/ 1230467 w 4546203"/>
                <a:gd name="connsiteY845" fmla="*/ 3485263 h 5092591"/>
                <a:gd name="connsiteX846" fmla="*/ 1268671 w 4546203"/>
                <a:gd name="connsiteY846" fmla="*/ 3525456 h 5092591"/>
                <a:gd name="connsiteX847" fmla="*/ 1275436 w 4546203"/>
                <a:gd name="connsiteY847" fmla="*/ 3518293 h 5092591"/>
                <a:gd name="connsiteX848" fmla="*/ 1236437 w 4546203"/>
                <a:gd name="connsiteY848" fmla="*/ 3478896 h 5092591"/>
                <a:gd name="connsiteX849" fmla="*/ 957074 w 4546203"/>
                <a:gd name="connsiteY849" fmla="*/ 3412836 h 5092591"/>
                <a:gd name="connsiteX850" fmla="*/ 922453 w 4546203"/>
                <a:gd name="connsiteY850" fmla="*/ 3436713 h 5092591"/>
                <a:gd name="connsiteX851" fmla="*/ 943146 w 4546203"/>
                <a:gd name="connsiteY851" fmla="*/ 3466958 h 5092591"/>
                <a:gd name="connsiteX852" fmla="*/ 977370 w 4546203"/>
                <a:gd name="connsiteY852" fmla="*/ 3442682 h 5092591"/>
                <a:gd name="connsiteX853" fmla="*/ 957074 w 4546203"/>
                <a:gd name="connsiteY853" fmla="*/ 3412836 h 5092591"/>
                <a:gd name="connsiteX854" fmla="*/ 3465366 w 4546203"/>
                <a:gd name="connsiteY854" fmla="*/ 3410050 h 5092591"/>
                <a:gd name="connsiteX855" fmla="*/ 3363092 w 4546203"/>
                <a:gd name="connsiteY855" fmla="*/ 3535405 h 5092591"/>
                <a:gd name="connsiteX856" fmla="*/ 3300613 w 4546203"/>
                <a:gd name="connsiteY856" fmla="*/ 3480090 h 5092591"/>
                <a:gd name="connsiteX857" fmla="*/ 3278726 w 4546203"/>
                <a:gd name="connsiteY857" fmla="*/ 3503967 h 5092591"/>
                <a:gd name="connsiteX858" fmla="*/ 3619373 w 4546203"/>
                <a:gd name="connsiteY858" fmla="*/ 3826706 h 5092591"/>
                <a:gd name="connsiteX859" fmla="*/ 3638475 w 4546203"/>
                <a:gd name="connsiteY859" fmla="*/ 3829094 h 5092591"/>
                <a:gd name="connsiteX860" fmla="*/ 3701351 w 4546203"/>
                <a:gd name="connsiteY860" fmla="*/ 3800043 h 5092591"/>
                <a:gd name="connsiteX861" fmla="*/ 3697372 w 4546203"/>
                <a:gd name="connsiteY861" fmla="*/ 3796064 h 5092591"/>
                <a:gd name="connsiteX862" fmla="*/ 3706922 w 4546203"/>
                <a:gd name="connsiteY862" fmla="*/ 3775370 h 5092591"/>
                <a:gd name="connsiteX863" fmla="*/ 3785319 w 4546203"/>
                <a:gd name="connsiteY863" fmla="*/ 3678270 h 5092591"/>
                <a:gd name="connsiteX864" fmla="*/ 3769799 w 4546203"/>
                <a:gd name="connsiteY864" fmla="*/ 3668719 h 5092591"/>
                <a:gd name="connsiteX865" fmla="*/ 3677474 w 4546203"/>
                <a:gd name="connsiteY865" fmla="*/ 3782135 h 5092591"/>
                <a:gd name="connsiteX866" fmla="*/ 3615393 w 4546203"/>
                <a:gd name="connsiteY866" fmla="*/ 3727218 h 5092591"/>
                <a:gd name="connsiteX867" fmla="*/ 3700555 w 4546203"/>
                <a:gd name="connsiteY867" fmla="*/ 3622159 h 5092591"/>
                <a:gd name="connsiteX868" fmla="*/ 3679464 w 4546203"/>
                <a:gd name="connsiteY868" fmla="*/ 3621363 h 5092591"/>
                <a:gd name="connsiteX869" fmla="*/ 3598679 w 4546203"/>
                <a:gd name="connsiteY869" fmla="*/ 3721647 h 5092591"/>
                <a:gd name="connsiteX870" fmla="*/ 3534211 w 4546203"/>
                <a:gd name="connsiteY870" fmla="*/ 3664740 h 5092591"/>
                <a:gd name="connsiteX871" fmla="*/ 3548936 w 4546203"/>
                <a:gd name="connsiteY871" fmla="*/ 3646434 h 5092591"/>
                <a:gd name="connsiteX872" fmla="*/ 3613802 w 4546203"/>
                <a:gd name="connsiteY872" fmla="*/ 3566048 h 5092591"/>
                <a:gd name="connsiteX873" fmla="*/ 3616587 w 4546203"/>
                <a:gd name="connsiteY873" fmla="*/ 3549732 h 5092591"/>
                <a:gd name="connsiteX874" fmla="*/ 3610618 w 4546203"/>
                <a:gd name="connsiteY874" fmla="*/ 3548936 h 5092591"/>
                <a:gd name="connsiteX875" fmla="*/ 3519089 w 4546203"/>
                <a:gd name="connsiteY875" fmla="*/ 3659566 h 5092591"/>
                <a:gd name="connsiteX876" fmla="*/ 3454621 w 4546203"/>
                <a:gd name="connsiteY876" fmla="*/ 3601863 h 5092591"/>
                <a:gd name="connsiteX877" fmla="*/ 3536997 w 4546203"/>
                <a:gd name="connsiteY877" fmla="*/ 3498794 h 5092591"/>
                <a:gd name="connsiteX878" fmla="*/ 3542568 w 4546203"/>
                <a:gd name="connsiteY878" fmla="*/ 3483274 h 5092591"/>
                <a:gd name="connsiteX879" fmla="*/ 3536997 w 4546203"/>
                <a:gd name="connsiteY879" fmla="*/ 3480886 h 5092591"/>
                <a:gd name="connsiteX880" fmla="*/ 3440693 w 4546203"/>
                <a:gd name="connsiteY880" fmla="*/ 3597884 h 5092591"/>
                <a:gd name="connsiteX881" fmla="*/ 3373837 w 4546203"/>
                <a:gd name="connsiteY881" fmla="*/ 3538191 h 5092591"/>
                <a:gd name="connsiteX882" fmla="*/ 3426366 w 4546203"/>
                <a:gd name="connsiteY882" fmla="*/ 3475315 h 5092591"/>
                <a:gd name="connsiteX883" fmla="*/ 3465366 w 4546203"/>
                <a:gd name="connsiteY883" fmla="*/ 3410050 h 5092591"/>
                <a:gd name="connsiteX884" fmla="*/ 1053777 w 4546203"/>
                <a:gd name="connsiteY884" fmla="*/ 3369459 h 5092591"/>
                <a:gd name="connsiteX885" fmla="*/ 1019155 w 4546203"/>
                <a:gd name="connsiteY885" fmla="*/ 3392938 h 5092591"/>
                <a:gd name="connsiteX886" fmla="*/ 1039053 w 4546203"/>
                <a:gd name="connsiteY886" fmla="*/ 3421193 h 5092591"/>
                <a:gd name="connsiteX887" fmla="*/ 1072879 w 4546203"/>
                <a:gd name="connsiteY887" fmla="*/ 3396520 h 5092591"/>
                <a:gd name="connsiteX888" fmla="*/ 1053777 w 4546203"/>
                <a:gd name="connsiteY888" fmla="*/ 3369459 h 5092591"/>
                <a:gd name="connsiteX889" fmla="*/ 3675484 w 4546203"/>
                <a:gd name="connsiteY889" fmla="*/ 3152177 h 5092591"/>
                <a:gd name="connsiteX890" fmla="*/ 3667127 w 4546203"/>
                <a:gd name="connsiteY890" fmla="*/ 3170085 h 5092591"/>
                <a:gd name="connsiteX891" fmla="*/ 3689412 w 4546203"/>
                <a:gd name="connsiteY891" fmla="*/ 3179636 h 5092591"/>
                <a:gd name="connsiteX892" fmla="*/ 3697769 w 4546203"/>
                <a:gd name="connsiteY892" fmla="*/ 3161330 h 5092591"/>
                <a:gd name="connsiteX893" fmla="*/ 3675484 w 4546203"/>
                <a:gd name="connsiteY893" fmla="*/ 3152177 h 5092591"/>
                <a:gd name="connsiteX894" fmla="*/ 784363 w 4546203"/>
                <a:gd name="connsiteY894" fmla="*/ 3125913 h 5092591"/>
                <a:gd name="connsiteX895" fmla="*/ 779190 w 4546203"/>
                <a:gd name="connsiteY895" fmla="*/ 3141831 h 5092591"/>
                <a:gd name="connsiteX896" fmla="*/ 820577 w 4546203"/>
                <a:gd name="connsiteY896" fmla="*/ 3236146 h 5092591"/>
                <a:gd name="connsiteX897" fmla="*/ 828934 w 4546203"/>
                <a:gd name="connsiteY897" fmla="*/ 3242115 h 5092591"/>
                <a:gd name="connsiteX898" fmla="*/ 831322 w 4546203"/>
                <a:gd name="connsiteY898" fmla="*/ 3232166 h 5092591"/>
                <a:gd name="connsiteX899" fmla="*/ 784363 w 4546203"/>
                <a:gd name="connsiteY899" fmla="*/ 3125913 h 5092591"/>
                <a:gd name="connsiteX900" fmla="*/ 3741146 w 4546203"/>
                <a:gd name="connsiteY900" fmla="*/ 3119943 h 5092591"/>
                <a:gd name="connsiteX901" fmla="*/ 3732789 w 4546203"/>
                <a:gd name="connsiteY901" fmla="*/ 3138647 h 5092591"/>
                <a:gd name="connsiteX902" fmla="*/ 3755871 w 4546203"/>
                <a:gd name="connsiteY902" fmla="*/ 3147800 h 5092591"/>
                <a:gd name="connsiteX903" fmla="*/ 3763034 w 4546203"/>
                <a:gd name="connsiteY903" fmla="*/ 3128300 h 5092591"/>
                <a:gd name="connsiteX904" fmla="*/ 3741146 w 4546203"/>
                <a:gd name="connsiteY904" fmla="*/ 3119943 h 5092591"/>
                <a:gd name="connsiteX905" fmla="*/ 828536 w 4546203"/>
                <a:gd name="connsiteY905" fmla="*/ 3115964 h 5092591"/>
                <a:gd name="connsiteX906" fmla="*/ 819781 w 4546203"/>
                <a:gd name="connsiteY906" fmla="*/ 3118352 h 5092591"/>
                <a:gd name="connsiteX907" fmla="*/ 855597 w 4546203"/>
                <a:gd name="connsiteY907" fmla="*/ 3207891 h 5092591"/>
                <a:gd name="connsiteX908" fmla="*/ 867137 w 4546203"/>
                <a:gd name="connsiteY908" fmla="*/ 3224207 h 5092591"/>
                <a:gd name="connsiteX909" fmla="*/ 873505 w 4546203"/>
                <a:gd name="connsiteY909" fmla="*/ 3219829 h 5092591"/>
                <a:gd name="connsiteX910" fmla="*/ 828536 w 4546203"/>
                <a:gd name="connsiteY910" fmla="*/ 3115964 h 5092591"/>
                <a:gd name="connsiteX911" fmla="*/ 3607335 w 4546203"/>
                <a:gd name="connsiteY911" fmla="*/ 3108154 h 5092591"/>
                <a:gd name="connsiteX912" fmla="*/ 3595894 w 4546203"/>
                <a:gd name="connsiteY912" fmla="*/ 3123923 h 5092591"/>
                <a:gd name="connsiteX913" fmla="*/ 3617383 w 4546203"/>
                <a:gd name="connsiteY913" fmla="*/ 3133076 h 5092591"/>
                <a:gd name="connsiteX914" fmla="*/ 3624148 w 4546203"/>
                <a:gd name="connsiteY914" fmla="*/ 3115964 h 5092591"/>
                <a:gd name="connsiteX915" fmla="*/ 3607335 w 4546203"/>
                <a:gd name="connsiteY915" fmla="*/ 3108154 h 5092591"/>
                <a:gd name="connsiteX916" fmla="*/ 903351 w 4546203"/>
                <a:gd name="connsiteY916" fmla="*/ 3093679 h 5092591"/>
                <a:gd name="connsiteX917" fmla="*/ 897382 w 4546203"/>
                <a:gd name="connsiteY917" fmla="*/ 3096464 h 5092591"/>
                <a:gd name="connsiteX918" fmla="*/ 986523 w 4546203"/>
                <a:gd name="connsiteY918" fmla="*/ 3279920 h 5092591"/>
                <a:gd name="connsiteX919" fmla="*/ 992492 w 4546203"/>
                <a:gd name="connsiteY919" fmla="*/ 3277135 h 5092591"/>
                <a:gd name="connsiteX920" fmla="*/ 903351 w 4546203"/>
                <a:gd name="connsiteY920" fmla="*/ 3093679 h 5092591"/>
                <a:gd name="connsiteX921" fmla="*/ 3796461 w 4546203"/>
                <a:gd name="connsiteY921" fmla="*/ 3085322 h 5092591"/>
                <a:gd name="connsiteX922" fmla="*/ 3790094 w 4546203"/>
                <a:gd name="connsiteY922" fmla="*/ 3106015 h 5092591"/>
                <a:gd name="connsiteX923" fmla="*/ 3812379 w 4546203"/>
                <a:gd name="connsiteY923" fmla="*/ 3113576 h 5092591"/>
                <a:gd name="connsiteX924" fmla="*/ 3819543 w 4546203"/>
                <a:gd name="connsiteY924" fmla="*/ 3093679 h 5092591"/>
                <a:gd name="connsiteX925" fmla="*/ 3796461 w 4546203"/>
                <a:gd name="connsiteY925" fmla="*/ 3085322 h 5092591"/>
                <a:gd name="connsiteX926" fmla="*/ 975778 w 4546203"/>
                <a:gd name="connsiteY926" fmla="*/ 3063036 h 5092591"/>
                <a:gd name="connsiteX927" fmla="*/ 969013 w 4546203"/>
                <a:gd name="connsiteY927" fmla="*/ 3066220 h 5092591"/>
                <a:gd name="connsiteX928" fmla="*/ 1037063 w 4546203"/>
                <a:gd name="connsiteY928" fmla="*/ 3215054 h 5092591"/>
                <a:gd name="connsiteX929" fmla="*/ 1013584 w 4546203"/>
                <a:gd name="connsiteY929" fmla="*/ 3227788 h 5092591"/>
                <a:gd name="connsiteX930" fmla="*/ 942748 w 4546203"/>
                <a:gd name="connsiteY930" fmla="*/ 3076169 h 5092591"/>
                <a:gd name="connsiteX931" fmla="*/ 936381 w 4546203"/>
                <a:gd name="connsiteY931" fmla="*/ 3079352 h 5092591"/>
                <a:gd name="connsiteX932" fmla="*/ 1023134 w 4546203"/>
                <a:gd name="connsiteY932" fmla="*/ 3261216 h 5092591"/>
                <a:gd name="connsiteX933" fmla="*/ 1060940 w 4546203"/>
                <a:gd name="connsiteY933" fmla="*/ 3238533 h 5092591"/>
                <a:gd name="connsiteX934" fmla="*/ 975778 w 4546203"/>
                <a:gd name="connsiteY934" fmla="*/ 3063036 h 5092591"/>
                <a:gd name="connsiteX935" fmla="*/ 734221 w 4546203"/>
                <a:gd name="connsiteY935" fmla="*/ 3062240 h 5092591"/>
                <a:gd name="connsiteX936" fmla="*/ 711538 w 4546203"/>
                <a:gd name="connsiteY936" fmla="*/ 3069801 h 5092591"/>
                <a:gd name="connsiteX937" fmla="*/ 719497 w 4546203"/>
                <a:gd name="connsiteY937" fmla="*/ 3089699 h 5092591"/>
                <a:gd name="connsiteX938" fmla="*/ 742180 w 4546203"/>
                <a:gd name="connsiteY938" fmla="*/ 3081342 h 5092591"/>
                <a:gd name="connsiteX939" fmla="*/ 734221 w 4546203"/>
                <a:gd name="connsiteY939" fmla="*/ 3062240 h 5092591"/>
                <a:gd name="connsiteX940" fmla="*/ 3673842 w 4546203"/>
                <a:gd name="connsiteY940" fmla="*/ 3042592 h 5092591"/>
                <a:gd name="connsiteX941" fmla="*/ 3663943 w 4546203"/>
                <a:gd name="connsiteY941" fmla="*/ 3059057 h 5092591"/>
                <a:gd name="connsiteX942" fmla="*/ 3685831 w 4546203"/>
                <a:gd name="connsiteY942" fmla="*/ 3067414 h 5092591"/>
                <a:gd name="connsiteX943" fmla="*/ 3691800 w 4546203"/>
                <a:gd name="connsiteY943" fmla="*/ 3049108 h 5092591"/>
                <a:gd name="connsiteX944" fmla="*/ 3673842 w 4546203"/>
                <a:gd name="connsiteY944" fmla="*/ 3042592 h 5092591"/>
                <a:gd name="connsiteX945" fmla="*/ 862760 w 4546203"/>
                <a:gd name="connsiteY945" fmla="*/ 3018466 h 5092591"/>
                <a:gd name="connsiteX946" fmla="*/ 840077 w 4546203"/>
                <a:gd name="connsiteY946" fmla="*/ 3027221 h 5092591"/>
                <a:gd name="connsiteX947" fmla="*/ 847638 w 4546203"/>
                <a:gd name="connsiteY947" fmla="*/ 3045129 h 5092591"/>
                <a:gd name="connsiteX948" fmla="*/ 869525 w 4546203"/>
                <a:gd name="connsiteY948" fmla="*/ 3036374 h 5092591"/>
                <a:gd name="connsiteX949" fmla="*/ 862760 w 4546203"/>
                <a:gd name="connsiteY949" fmla="*/ 3018466 h 5092591"/>
                <a:gd name="connsiteX950" fmla="*/ 755711 w 4546203"/>
                <a:gd name="connsiteY950" fmla="*/ 2994986 h 5092591"/>
                <a:gd name="connsiteX951" fmla="*/ 732630 w 4546203"/>
                <a:gd name="connsiteY951" fmla="*/ 3002548 h 5092591"/>
                <a:gd name="connsiteX952" fmla="*/ 739793 w 4546203"/>
                <a:gd name="connsiteY952" fmla="*/ 3022047 h 5092591"/>
                <a:gd name="connsiteX953" fmla="*/ 761680 w 4546203"/>
                <a:gd name="connsiteY953" fmla="*/ 3014884 h 5092591"/>
                <a:gd name="connsiteX954" fmla="*/ 755711 w 4546203"/>
                <a:gd name="connsiteY954" fmla="*/ 2994986 h 5092591"/>
                <a:gd name="connsiteX955" fmla="*/ 936182 w 4546203"/>
                <a:gd name="connsiteY955" fmla="*/ 2987376 h 5092591"/>
                <a:gd name="connsiteX956" fmla="*/ 916085 w 4546203"/>
                <a:gd name="connsiteY956" fmla="*/ 2994986 h 5092591"/>
                <a:gd name="connsiteX957" fmla="*/ 922453 w 4546203"/>
                <a:gd name="connsiteY957" fmla="*/ 3010905 h 5092591"/>
                <a:gd name="connsiteX958" fmla="*/ 943146 w 4546203"/>
                <a:gd name="connsiteY958" fmla="*/ 3003344 h 5092591"/>
                <a:gd name="connsiteX959" fmla="*/ 936182 w 4546203"/>
                <a:gd name="connsiteY959" fmla="*/ 2987376 h 5092591"/>
                <a:gd name="connsiteX960" fmla="*/ 695620 w 4546203"/>
                <a:gd name="connsiteY960" fmla="*/ 2958375 h 5092591"/>
                <a:gd name="connsiteX961" fmla="*/ 672937 w 4546203"/>
                <a:gd name="connsiteY961" fmla="*/ 2965538 h 5092591"/>
                <a:gd name="connsiteX962" fmla="*/ 679304 w 4546203"/>
                <a:gd name="connsiteY962" fmla="*/ 2985834 h 5092591"/>
                <a:gd name="connsiteX963" fmla="*/ 702783 w 4546203"/>
                <a:gd name="connsiteY963" fmla="*/ 2978272 h 5092591"/>
                <a:gd name="connsiteX964" fmla="*/ 695620 w 4546203"/>
                <a:gd name="connsiteY964" fmla="*/ 2958375 h 5092591"/>
                <a:gd name="connsiteX965" fmla="*/ 787149 w 4546203"/>
                <a:gd name="connsiteY965" fmla="*/ 2935294 h 5092591"/>
                <a:gd name="connsiteX966" fmla="*/ 766058 w 4546203"/>
                <a:gd name="connsiteY966" fmla="*/ 2941263 h 5092591"/>
                <a:gd name="connsiteX967" fmla="*/ 771231 w 4546203"/>
                <a:gd name="connsiteY967" fmla="*/ 2960365 h 5092591"/>
                <a:gd name="connsiteX968" fmla="*/ 787149 w 4546203"/>
                <a:gd name="connsiteY968" fmla="*/ 2935294 h 5092591"/>
                <a:gd name="connsiteX969" fmla="*/ 875096 w 4546203"/>
                <a:gd name="connsiteY969" fmla="*/ 2926141 h 5092591"/>
                <a:gd name="connsiteX970" fmla="*/ 852811 w 4546203"/>
                <a:gd name="connsiteY970" fmla="*/ 2932508 h 5092591"/>
                <a:gd name="connsiteX971" fmla="*/ 856791 w 4546203"/>
                <a:gd name="connsiteY971" fmla="*/ 2950814 h 5092591"/>
                <a:gd name="connsiteX972" fmla="*/ 880270 w 4546203"/>
                <a:gd name="connsiteY972" fmla="*/ 2944447 h 5092591"/>
                <a:gd name="connsiteX973" fmla="*/ 875096 w 4546203"/>
                <a:gd name="connsiteY973" fmla="*/ 2926141 h 5092591"/>
                <a:gd name="connsiteX974" fmla="*/ 3823920 w 4546203"/>
                <a:gd name="connsiteY974" fmla="*/ 2903060 h 5092591"/>
                <a:gd name="connsiteX975" fmla="*/ 3792084 w 4546203"/>
                <a:gd name="connsiteY975" fmla="*/ 3022047 h 5092591"/>
                <a:gd name="connsiteX976" fmla="*/ 3823920 w 4546203"/>
                <a:gd name="connsiteY976" fmla="*/ 2903060 h 5092591"/>
                <a:gd name="connsiteX977" fmla="*/ 3792880 w 4546203"/>
                <a:gd name="connsiteY977" fmla="*/ 2894305 h 5092591"/>
                <a:gd name="connsiteX978" fmla="*/ 3779748 w 4546203"/>
                <a:gd name="connsiteY978" fmla="*/ 2898682 h 5092591"/>
                <a:gd name="connsiteX979" fmla="*/ 3751493 w 4546203"/>
                <a:gd name="connsiteY979" fmla="*/ 3002150 h 5092591"/>
                <a:gd name="connsiteX980" fmla="*/ 3755075 w 4546203"/>
                <a:gd name="connsiteY980" fmla="*/ 3010507 h 5092591"/>
                <a:gd name="connsiteX981" fmla="*/ 3762238 w 4546203"/>
                <a:gd name="connsiteY981" fmla="*/ 3007721 h 5092591"/>
                <a:gd name="connsiteX982" fmla="*/ 3792880 w 4546203"/>
                <a:gd name="connsiteY982" fmla="*/ 2894305 h 5092591"/>
                <a:gd name="connsiteX983" fmla="*/ 3723238 w 4546203"/>
                <a:gd name="connsiteY983" fmla="*/ 2776909 h 5092591"/>
                <a:gd name="connsiteX984" fmla="*/ 3677872 w 4546203"/>
                <a:gd name="connsiteY984" fmla="*/ 2975089 h 5092591"/>
                <a:gd name="connsiteX985" fmla="*/ 3684239 w 4546203"/>
                <a:gd name="connsiteY985" fmla="*/ 2976681 h 5092591"/>
                <a:gd name="connsiteX986" fmla="*/ 3730004 w 4546203"/>
                <a:gd name="connsiteY986" fmla="*/ 2778899 h 5092591"/>
                <a:gd name="connsiteX987" fmla="*/ 3723238 w 4546203"/>
                <a:gd name="connsiteY987" fmla="*/ 2776909 h 5092591"/>
                <a:gd name="connsiteX988" fmla="*/ 3684239 w 4546203"/>
                <a:gd name="connsiteY988" fmla="*/ 2770144 h 5092591"/>
                <a:gd name="connsiteX989" fmla="*/ 3639270 w 4546203"/>
                <a:gd name="connsiteY989" fmla="*/ 2966334 h 5092591"/>
                <a:gd name="connsiteX990" fmla="*/ 3684239 w 4546203"/>
                <a:gd name="connsiteY990" fmla="*/ 2770144 h 5092591"/>
                <a:gd name="connsiteX991" fmla="*/ 3803227 w 4546203"/>
                <a:gd name="connsiteY991" fmla="*/ 2767358 h 5092591"/>
                <a:gd name="connsiteX992" fmla="*/ 3785319 w 4546203"/>
                <a:gd name="connsiteY992" fmla="*/ 2872019 h 5092591"/>
                <a:gd name="connsiteX993" fmla="*/ 3833869 w 4546203"/>
                <a:gd name="connsiteY993" fmla="*/ 2882366 h 5092591"/>
                <a:gd name="connsiteX994" fmla="*/ 3832675 w 4546203"/>
                <a:gd name="connsiteY994" fmla="*/ 2885152 h 5092591"/>
                <a:gd name="connsiteX995" fmla="*/ 3872868 w 4546203"/>
                <a:gd name="connsiteY995" fmla="*/ 2885152 h 5092591"/>
                <a:gd name="connsiteX996" fmla="*/ 3835461 w 4546203"/>
                <a:gd name="connsiteY996" fmla="*/ 3030802 h 5092591"/>
                <a:gd name="connsiteX997" fmla="*/ 3886001 w 4546203"/>
                <a:gd name="connsiteY997" fmla="*/ 3047516 h 5092591"/>
                <a:gd name="connsiteX998" fmla="*/ 3872868 w 4546203"/>
                <a:gd name="connsiteY998" fmla="*/ 3090495 h 5092591"/>
                <a:gd name="connsiteX999" fmla="*/ 3913062 w 4546203"/>
                <a:gd name="connsiteY999" fmla="*/ 3106015 h 5092591"/>
                <a:gd name="connsiteX1000" fmla="*/ 3859338 w 4546203"/>
                <a:gd name="connsiteY1000" fmla="*/ 3242513 h 5092591"/>
                <a:gd name="connsiteX1001" fmla="*/ 3819941 w 4546203"/>
                <a:gd name="connsiteY1001" fmla="*/ 3226197 h 5092591"/>
                <a:gd name="connsiteX1002" fmla="*/ 3798053 w 4546203"/>
                <a:gd name="connsiteY1002" fmla="*/ 3271961 h 5092591"/>
                <a:gd name="connsiteX1003" fmla="*/ 3526252 w 4546203"/>
                <a:gd name="connsiteY1003" fmla="*/ 3142627 h 5092591"/>
                <a:gd name="connsiteX1004" fmla="*/ 3509140 w 4546203"/>
                <a:gd name="connsiteY1004" fmla="*/ 3178044 h 5092591"/>
                <a:gd name="connsiteX1005" fmla="*/ 3582761 w 4546203"/>
                <a:gd name="connsiteY1005" fmla="*/ 3216646 h 5092591"/>
                <a:gd name="connsiteX1006" fmla="*/ 3501181 w 4546203"/>
                <a:gd name="connsiteY1006" fmla="*/ 3357123 h 5092591"/>
                <a:gd name="connsiteX1007" fmla="*/ 3507548 w 4546203"/>
                <a:gd name="connsiteY1007" fmla="*/ 3361102 h 5092591"/>
                <a:gd name="connsiteX1008" fmla="*/ 3588731 w 4546203"/>
                <a:gd name="connsiteY1008" fmla="*/ 3225799 h 5092591"/>
                <a:gd name="connsiteX1009" fmla="*/ 3668321 w 4546203"/>
                <a:gd name="connsiteY1009" fmla="*/ 3267186 h 5092591"/>
                <a:gd name="connsiteX1010" fmla="*/ 3592312 w 4546203"/>
                <a:gd name="connsiteY1010" fmla="*/ 3399306 h 5092591"/>
                <a:gd name="connsiteX1011" fmla="*/ 3596292 w 4546203"/>
                <a:gd name="connsiteY1011" fmla="*/ 3404081 h 5092591"/>
                <a:gd name="connsiteX1012" fmla="*/ 3609026 w 4546203"/>
                <a:gd name="connsiteY1012" fmla="*/ 3392938 h 5092591"/>
                <a:gd name="connsiteX1013" fmla="*/ 3677076 w 4546203"/>
                <a:gd name="connsiteY1013" fmla="*/ 3278328 h 5092591"/>
                <a:gd name="connsiteX1014" fmla="*/ 3754279 w 4546203"/>
                <a:gd name="connsiteY1014" fmla="*/ 3318919 h 5092591"/>
                <a:gd name="connsiteX1015" fmla="*/ 3687423 w 4546203"/>
                <a:gd name="connsiteY1015" fmla="*/ 3432734 h 5092591"/>
                <a:gd name="connsiteX1016" fmla="*/ 3693790 w 4546203"/>
                <a:gd name="connsiteY1016" fmla="*/ 3451437 h 5092591"/>
                <a:gd name="connsiteX1017" fmla="*/ 3764227 w 4546203"/>
                <a:gd name="connsiteY1017" fmla="*/ 3330858 h 5092591"/>
                <a:gd name="connsiteX1018" fmla="*/ 3839440 w 4546203"/>
                <a:gd name="connsiteY1018" fmla="*/ 3370653 h 5092591"/>
                <a:gd name="connsiteX1019" fmla="*/ 3767411 w 4546203"/>
                <a:gd name="connsiteY1019" fmla="*/ 3495212 h 5092591"/>
                <a:gd name="connsiteX1020" fmla="*/ 3780543 w 4546203"/>
                <a:gd name="connsiteY1020" fmla="*/ 3504763 h 5092591"/>
                <a:gd name="connsiteX1021" fmla="*/ 3851379 w 4546203"/>
                <a:gd name="connsiteY1021" fmla="*/ 3384183 h 5092591"/>
                <a:gd name="connsiteX1022" fmla="*/ 3924602 w 4546203"/>
                <a:gd name="connsiteY1022" fmla="*/ 3423183 h 5092591"/>
                <a:gd name="connsiteX1023" fmla="*/ 3849787 w 4546203"/>
                <a:gd name="connsiteY1023" fmla="*/ 3552517 h 5092591"/>
                <a:gd name="connsiteX1024" fmla="*/ 3864909 w 4546203"/>
                <a:gd name="connsiteY1024" fmla="*/ 3562466 h 5092591"/>
                <a:gd name="connsiteX1025" fmla="*/ 3937734 w 4546203"/>
                <a:gd name="connsiteY1025" fmla="*/ 3438305 h 5092591"/>
                <a:gd name="connsiteX1026" fmla="*/ 3992254 w 4546203"/>
                <a:gd name="connsiteY1026" fmla="*/ 3466560 h 5092591"/>
                <a:gd name="connsiteX1027" fmla="*/ 3803227 w 4546203"/>
                <a:gd name="connsiteY1027" fmla="*/ 2767358 h 5092591"/>
                <a:gd name="connsiteX1028" fmla="*/ 3645638 w 4546203"/>
                <a:gd name="connsiteY1028" fmla="*/ 2764970 h 5092591"/>
                <a:gd name="connsiteX1029" fmla="*/ 3602659 w 4546203"/>
                <a:gd name="connsiteY1029" fmla="*/ 2952406 h 5092591"/>
                <a:gd name="connsiteX1030" fmla="*/ 3645638 w 4546203"/>
                <a:gd name="connsiteY1030" fmla="*/ 2764970 h 5092591"/>
                <a:gd name="connsiteX1031" fmla="*/ 805057 w 4546203"/>
                <a:gd name="connsiteY1031" fmla="*/ 2683390 h 5092591"/>
                <a:gd name="connsiteX1032" fmla="*/ 798292 w 4546203"/>
                <a:gd name="connsiteY1032" fmla="*/ 2684186 h 5092591"/>
                <a:gd name="connsiteX1033" fmla="*/ 830924 w 4546203"/>
                <a:gd name="connsiteY1033" fmla="*/ 2885152 h 5092591"/>
                <a:gd name="connsiteX1034" fmla="*/ 837291 w 4546203"/>
                <a:gd name="connsiteY1034" fmla="*/ 2883958 h 5092591"/>
                <a:gd name="connsiteX1035" fmla="*/ 805057 w 4546203"/>
                <a:gd name="connsiteY1035" fmla="*/ 2683390 h 5092591"/>
                <a:gd name="connsiteX1036" fmla="*/ 844454 w 4546203"/>
                <a:gd name="connsiteY1036" fmla="*/ 2679808 h 5092591"/>
                <a:gd name="connsiteX1037" fmla="*/ 875892 w 4546203"/>
                <a:gd name="connsiteY1037" fmla="*/ 2875203 h 5092591"/>
                <a:gd name="connsiteX1038" fmla="*/ 844454 w 4546203"/>
                <a:gd name="connsiteY1038" fmla="*/ 2679808 h 5092591"/>
                <a:gd name="connsiteX1039" fmla="*/ 883055 w 4546203"/>
                <a:gd name="connsiteY1039" fmla="*/ 2676227 h 5092591"/>
                <a:gd name="connsiteX1040" fmla="*/ 913698 w 4546203"/>
                <a:gd name="connsiteY1040" fmla="*/ 2866448 h 5092591"/>
                <a:gd name="connsiteX1041" fmla="*/ 883055 w 4546203"/>
                <a:gd name="connsiteY1041" fmla="*/ 2676227 h 5092591"/>
                <a:gd name="connsiteX1042" fmla="*/ 3626138 w 4546203"/>
                <a:gd name="connsiteY1042" fmla="*/ 2225745 h 5092591"/>
                <a:gd name="connsiteX1043" fmla="*/ 3656780 w 4546203"/>
                <a:gd name="connsiteY1043" fmla="*/ 2415966 h 5092591"/>
                <a:gd name="connsiteX1044" fmla="*/ 3626138 w 4546203"/>
                <a:gd name="connsiteY1044" fmla="*/ 2225745 h 5092591"/>
                <a:gd name="connsiteX1045" fmla="*/ 3671107 w 4546203"/>
                <a:gd name="connsiteY1045" fmla="*/ 2215797 h 5092591"/>
                <a:gd name="connsiteX1046" fmla="*/ 3663943 w 4546203"/>
                <a:gd name="connsiteY1046" fmla="*/ 2216990 h 5092591"/>
                <a:gd name="connsiteX1047" fmla="*/ 3695382 w 4546203"/>
                <a:gd name="connsiteY1047" fmla="*/ 2412385 h 5092591"/>
                <a:gd name="connsiteX1048" fmla="*/ 3702545 w 4546203"/>
                <a:gd name="connsiteY1048" fmla="*/ 2411191 h 5092591"/>
                <a:gd name="connsiteX1049" fmla="*/ 3671107 w 4546203"/>
                <a:gd name="connsiteY1049" fmla="*/ 2215797 h 5092591"/>
                <a:gd name="connsiteX1050" fmla="*/ 3709310 w 4546203"/>
                <a:gd name="connsiteY1050" fmla="*/ 2207838 h 5092591"/>
                <a:gd name="connsiteX1051" fmla="*/ 3702545 w 4546203"/>
                <a:gd name="connsiteY1051" fmla="*/ 2208634 h 5092591"/>
                <a:gd name="connsiteX1052" fmla="*/ 3734779 w 4546203"/>
                <a:gd name="connsiteY1052" fmla="*/ 2409201 h 5092591"/>
                <a:gd name="connsiteX1053" fmla="*/ 3741544 w 4546203"/>
                <a:gd name="connsiteY1053" fmla="*/ 2408007 h 5092591"/>
                <a:gd name="connsiteX1054" fmla="*/ 3709310 w 4546203"/>
                <a:gd name="connsiteY1054" fmla="*/ 2207838 h 5092591"/>
                <a:gd name="connsiteX1055" fmla="*/ 3682647 w 4546203"/>
                <a:gd name="connsiteY1055" fmla="*/ 2141380 h 5092591"/>
                <a:gd name="connsiteX1056" fmla="*/ 3657576 w 4546203"/>
                <a:gd name="connsiteY1056" fmla="*/ 2148941 h 5092591"/>
                <a:gd name="connsiteX1057" fmla="*/ 3669117 w 4546203"/>
                <a:gd name="connsiteY1057" fmla="*/ 2164063 h 5092591"/>
                <a:gd name="connsiteX1058" fmla="*/ 3687821 w 4546203"/>
                <a:gd name="connsiteY1058" fmla="*/ 2159685 h 5092591"/>
                <a:gd name="connsiteX1059" fmla="*/ 3682647 w 4546203"/>
                <a:gd name="connsiteY1059" fmla="*/ 2141380 h 5092591"/>
                <a:gd name="connsiteX1060" fmla="*/ 930412 w 4546203"/>
                <a:gd name="connsiteY1060" fmla="*/ 2138594 h 5092591"/>
                <a:gd name="connsiteX1061" fmla="*/ 887433 w 4546203"/>
                <a:gd name="connsiteY1061" fmla="*/ 2326029 h 5092591"/>
                <a:gd name="connsiteX1062" fmla="*/ 894198 w 4546203"/>
                <a:gd name="connsiteY1062" fmla="*/ 2326825 h 5092591"/>
                <a:gd name="connsiteX1063" fmla="*/ 936779 w 4546203"/>
                <a:gd name="connsiteY1063" fmla="*/ 2140186 h 5092591"/>
                <a:gd name="connsiteX1064" fmla="*/ 930412 w 4546203"/>
                <a:gd name="connsiteY1064" fmla="*/ 2138594 h 5092591"/>
                <a:gd name="connsiteX1065" fmla="*/ 3768207 w 4546203"/>
                <a:gd name="connsiteY1065" fmla="*/ 2131033 h 5092591"/>
                <a:gd name="connsiteX1066" fmla="*/ 3744728 w 4546203"/>
                <a:gd name="connsiteY1066" fmla="*/ 2138594 h 5092591"/>
                <a:gd name="connsiteX1067" fmla="*/ 3751493 w 4546203"/>
                <a:gd name="connsiteY1067" fmla="*/ 2157696 h 5092591"/>
                <a:gd name="connsiteX1068" fmla="*/ 3773778 w 4546203"/>
                <a:gd name="connsiteY1068" fmla="*/ 2150532 h 5092591"/>
                <a:gd name="connsiteX1069" fmla="*/ 3768207 w 4546203"/>
                <a:gd name="connsiteY1069" fmla="*/ 2131033 h 5092591"/>
                <a:gd name="connsiteX1070" fmla="*/ 899769 w 4546203"/>
                <a:gd name="connsiteY1070" fmla="*/ 2128645 h 5092591"/>
                <a:gd name="connsiteX1071" fmla="*/ 855597 w 4546203"/>
                <a:gd name="connsiteY1071" fmla="*/ 2322050 h 5092591"/>
                <a:gd name="connsiteX1072" fmla="*/ 899769 w 4546203"/>
                <a:gd name="connsiteY1072" fmla="*/ 2128645 h 5092591"/>
                <a:gd name="connsiteX1073" fmla="*/ 855199 w 4546203"/>
                <a:gd name="connsiteY1073" fmla="*/ 2115911 h 5092591"/>
                <a:gd name="connsiteX1074" fmla="*/ 809832 w 4546203"/>
                <a:gd name="connsiteY1074" fmla="*/ 2313693 h 5092591"/>
                <a:gd name="connsiteX1075" fmla="*/ 816199 w 4546203"/>
                <a:gd name="connsiteY1075" fmla="*/ 2315285 h 5092591"/>
                <a:gd name="connsiteX1076" fmla="*/ 861566 w 4546203"/>
                <a:gd name="connsiteY1076" fmla="*/ 2117502 h 5092591"/>
                <a:gd name="connsiteX1077" fmla="*/ 855199 w 4546203"/>
                <a:gd name="connsiteY1077" fmla="*/ 2115911 h 5092591"/>
                <a:gd name="connsiteX1078" fmla="*/ 3860532 w 4546203"/>
                <a:gd name="connsiteY1078" fmla="*/ 2106758 h 5092591"/>
                <a:gd name="connsiteX1079" fmla="*/ 3837451 w 4546203"/>
                <a:gd name="connsiteY1079" fmla="*/ 2113125 h 5092591"/>
                <a:gd name="connsiteX1080" fmla="*/ 3843818 w 4546203"/>
                <a:gd name="connsiteY1080" fmla="*/ 2133420 h 5092591"/>
                <a:gd name="connsiteX1081" fmla="*/ 3867297 w 4546203"/>
                <a:gd name="connsiteY1081" fmla="*/ 2126655 h 5092591"/>
                <a:gd name="connsiteX1082" fmla="*/ 3860532 w 4546203"/>
                <a:gd name="connsiteY1082" fmla="*/ 2106758 h 5092591"/>
                <a:gd name="connsiteX1083" fmla="*/ 3617383 w 4546203"/>
                <a:gd name="connsiteY1083" fmla="*/ 2080891 h 5092591"/>
                <a:gd name="connsiteX1084" fmla="*/ 3591516 w 4546203"/>
                <a:gd name="connsiteY1084" fmla="*/ 2090840 h 5092591"/>
                <a:gd name="connsiteX1085" fmla="*/ 3607832 w 4546203"/>
                <a:gd name="connsiteY1085" fmla="*/ 2103574 h 5092591"/>
                <a:gd name="connsiteX1086" fmla="*/ 3624148 w 4546203"/>
                <a:gd name="connsiteY1086" fmla="*/ 2097605 h 5092591"/>
                <a:gd name="connsiteX1087" fmla="*/ 3617383 w 4546203"/>
                <a:gd name="connsiteY1087" fmla="*/ 2080891 h 5092591"/>
                <a:gd name="connsiteX1088" fmla="*/ 778394 w 4546203"/>
                <a:gd name="connsiteY1088" fmla="*/ 2080493 h 5092591"/>
                <a:gd name="connsiteX1089" fmla="*/ 747354 w 4546203"/>
                <a:gd name="connsiteY1089" fmla="*/ 2197491 h 5092591"/>
                <a:gd name="connsiteX1090" fmla="*/ 787945 w 4546203"/>
                <a:gd name="connsiteY1090" fmla="*/ 2091635 h 5092591"/>
                <a:gd name="connsiteX1091" fmla="*/ 778394 w 4546203"/>
                <a:gd name="connsiteY1091" fmla="*/ 2080493 h 5092591"/>
                <a:gd name="connsiteX1092" fmla="*/ 737405 w 4546203"/>
                <a:gd name="connsiteY1092" fmla="*/ 2071340 h 5092591"/>
                <a:gd name="connsiteX1093" fmla="*/ 707559 w 4546203"/>
                <a:gd name="connsiteY1093" fmla="*/ 2175205 h 5092591"/>
                <a:gd name="connsiteX1094" fmla="*/ 711140 w 4546203"/>
                <a:gd name="connsiteY1094" fmla="*/ 2187940 h 5092591"/>
                <a:gd name="connsiteX1095" fmla="*/ 716314 w 4546203"/>
                <a:gd name="connsiteY1095" fmla="*/ 2187144 h 5092591"/>
                <a:gd name="connsiteX1096" fmla="*/ 746956 w 4546203"/>
                <a:gd name="connsiteY1096" fmla="*/ 2074126 h 5092591"/>
                <a:gd name="connsiteX1097" fmla="*/ 737405 w 4546203"/>
                <a:gd name="connsiteY1097" fmla="*/ 2071340 h 5092591"/>
                <a:gd name="connsiteX1098" fmla="*/ 3800441 w 4546203"/>
                <a:gd name="connsiteY1098" fmla="*/ 2070146 h 5092591"/>
                <a:gd name="connsiteX1099" fmla="*/ 3776962 w 4546203"/>
                <a:gd name="connsiteY1099" fmla="*/ 2077309 h 5092591"/>
                <a:gd name="connsiteX1100" fmla="*/ 3784125 w 4546203"/>
                <a:gd name="connsiteY1100" fmla="*/ 2097207 h 5092591"/>
                <a:gd name="connsiteX1101" fmla="*/ 3806410 w 4546203"/>
                <a:gd name="connsiteY1101" fmla="*/ 2089646 h 5092591"/>
                <a:gd name="connsiteX1102" fmla="*/ 3800441 w 4546203"/>
                <a:gd name="connsiteY1102" fmla="*/ 2070146 h 5092591"/>
                <a:gd name="connsiteX1103" fmla="*/ 3692994 w 4546203"/>
                <a:gd name="connsiteY1103" fmla="*/ 2047065 h 5092591"/>
                <a:gd name="connsiteX1104" fmla="*/ 3671107 w 4546203"/>
                <a:gd name="connsiteY1104" fmla="*/ 2055422 h 5092591"/>
                <a:gd name="connsiteX1105" fmla="*/ 3677474 w 4546203"/>
                <a:gd name="connsiteY1105" fmla="*/ 2073728 h 5092591"/>
                <a:gd name="connsiteX1106" fmla="*/ 3700555 w 4546203"/>
                <a:gd name="connsiteY1106" fmla="*/ 2065769 h 5092591"/>
                <a:gd name="connsiteX1107" fmla="*/ 3692994 w 4546203"/>
                <a:gd name="connsiteY1107" fmla="*/ 2047065 h 5092591"/>
                <a:gd name="connsiteX1108" fmla="*/ 854005 w 4546203"/>
                <a:gd name="connsiteY1108" fmla="*/ 2025178 h 5092591"/>
                <a:gd name="connsiteX1109" fmla="*/ 847638 w 4546203"/>
                <a:gd name="connsiteY1109" fmla="*/ 2043881 h 5092591"/>
                <a:gd name="connsiteX1110" fmla="*/ 870321 w 4546203"/>
                <a:gd name="connsiteY1110" fmla="*/ 2051442 h 5092591"/>
                <a:gd name="connsiteX1111" fmla="*/ 876688 w 4546203"/>
                <a:gd name="connsiteY1111" fmla="*/ 2033137 h 5092591"/>
                <a:gd name="connsiteX1112" fmla="*/ 854005 w 4546203"/>
                <a:gd name="connsiteY1112" fmla="*/ 2025178 h 5092591"/>
                <a:gd name="connsiteX1113" fmla="*/ 3819941 w 4546203"/>
                <a:gd name="connsiteY1113" fmla="*/ 2002494 h 5092591"/>
                <a:gd name="connsiteX1114" fmla="*/ 3797655 w 4546203"/>
                <a:gd name="connsiteY1114" fmla="*/ 2010851 h 5092591"/>
                <a:gd name="connsiteX1115" fmla="*/ 3806410 w 4546203"/>
                <a:gd name="connsiteY1115" fmla="*/ 2030749 h 5092591"/>
                <a:gd name="connsiteX1116" fmla="*/ 3828298 w 4546203"/>
                <a:gd name="connsiteY1116" fmla="*/ 2021994 h 5092591"/>
                <a:gd name="connsiteX1117" fmla="*/ 3819941 w 4546203"/>
                <a:gd name="connsiteY1117" fmla="*/ 2002494 h 5092591"/>
                <a:gd name="connsiteX1118" fmla="*/ 727058 w 4546203"/>
                <a:gd name="connsiteY1118" fmla="*/ 1979015 h 5092591"/>
                <a:gd name="connsiteX1119" fmla="*/ 720691 w 4546203"/>
                <a:gd name="connsiteY1119" fmla="*/ 1999311 h 5092591"/>
                <a:gd name="connsiteX1120" fmla="*/ 742976 w 4546203"/>
                <a:gd name="connsiteY1120" fmla="*/ 2006474 h 5092591"/>
                <a:gd name="connsiteX1121" fmla="*/ 750537 w 4546203"/>
                <a:gd name="connsiteY1121" fmla="*/ 1986576 h 5092591"/>
                <a:gd name="connsiteX1122" fmla="*/ 727058 w 4546203"/>
                <a:gd name="connsiteY1122" fmla="*/ 1979015 h 5092591"/>
                <a:gd name="connsiteX1123" fmla="*/ 922851 w 4546203"/>
                <a:gd name="connsiteY1123" fmla="*/ 1959118 h 5092591"/>
                <a:gd name="connsiteX1124" fmla="*/ 916085 w 4546203"/>
                <a:gd name="connsiteY1124" fmla="*/ 1975036 h 5092591"/>
                <a:gd name="connsiteX1125" fmla="*/ 943146 w 4546203"/>
                <a:gd name="connsiteY1125" fmla="*/ 1968270 h 5092591"/>
                <a:gd name="connsiteX1126" fmla="*/ 922851 w 4546203"/>
                <a:gd name="connsiteY1126" fmla="*/ 1959118 h 5092591"/>
                <a:gd name="connsiteX1127" fmla="*/ 784363 w 4546203"/>
                <a:gd name="connsiteY1127" fmla="*/ 1944393 h 5092591"/>
                <a:gd name="connsiteX1128" fmla="*/ 776802 w 4546203"/>
                <a:gd name="connsiteY1128" fmla="*/ 1963893 h 5092591"/>
                <a:gd name="connsiteX1129" fmla="*/ 799087 w 4546203"/>
                <a:gd name="connsiteY1129" fmla="*/ 1972648 h 5092591"/>
                <a:gd name="connsiteX1130" fmla="*/ 806649 w 4546203"/>
                <a:gd name="connsiteY1130" fmla="*/ 1953546 h 5092591"/>
                <a:gd name="connsiteX1131" fmla="*/ 784363 w 4546203"/>
                <a:gd name="connsiteY1131" fmla="*/ 1944393 h 5092591"/>
                <a:gd name="connsiteX1132" fmla="*/ 850423 w 4546203"/>
                <a:gd name="connsiteY1132" fmla="*/ 1912159 h 5092591"/>
                <a:gd name="connsiteX1133" fmla="*/ 842066 w 4546203"/>
                <a:gd name="connsiteY1133" fmla="*/ 1930863 h 5092591"/>
                <a:gd name="connsiteX1134" fmla="*/ 865148 w 4546203"/>
                <a:gd name="connsiteY1134" fmla="*/ 1939618 h 5092591"/>
                <a:gd name="connsiteX1135" fmla="*/ 872311 w 4546203"/>
                <a:gd name="connsiteY1135" fmla="*/ 1921710 h 5092591"/>
                <a:gd name="connsiteX1136" fmla="*/ 850423 w 4546203"/>
                <a:gd name="connsiteY1136" fmla="*/ 1912159 h 5092591"/>
                <a:gd name="connsiteX1137" fmla="*/ 3665933 w 4546203"/>
                <a:gd name="connsiteY1137" fmla="*/ 1871568 h 5092591"/>
                <a:gd name="connsiteX1138" fmla="*/ 3711698 w 4546203"/>
                <a:gd name="connsiteY1138" fmla="*/ 1976229 h 5092591"/>
                <a:gd name="connsiteX1139" fmla="*/ 3718463 w 4546203"/>
                <a:gd name="connsiteY1139" fmla="*/ 1975434 h 5092591"/>
                <a:gd name="connsiteX1140" fmla="*/ 3717269 w 4546203"/>
                <a:gd name="connsiteY1140" fmla="*/ 1959913 h 5092591"/>
                <a:gd name="connsiteX1141" fmla="*/ 3665933 w 4546203"/>
                <a:gd name="connsiteY1141" fmla="*/ 1871568 h 5092591"/>
                <a:gd name="connsiteX1142" fmla="*/ 3709708 w 4546203"/>
                <a:gd name="connsiteY1142" fmla="*/ 1850875 h 5092591"/>
                <a:gd name="connsiteX1143" fmla="*/ 3708514 w 4546203"/>
                <a:gd name="connsiteY1143" fmla="*/ 1859630 h 5092591"/>
                <a:gd name="connsiteX1144" fmla="*/ 3754676 w 4546203"/>
                <a:gd name="connsiteY1144" fmla="*/ 1963495 h 5092591"/>
                <a:gd name="connsiteX1145" fmla="*/ 3761840 w 4546203"/>
                <a:gd name="connsiteY1145" fmla="*/ 1954740 h 5092591"/>
                <a:gd name="connsiteX1146" fmla="*/ 3718065 w 4546203"/>
                <a:gd name="connsiteY1146" fmla="*/ 1852864 h 5092591"/>
                <a:gd name="connsiteX1147" fmla="*/ 3709708 w 4546203"/>
                <a:gd name="connsiteY1147" fmla="*/ 1850875 h 5092591"/>
                <a:gd name="connsiteX1148" fmla="*/ 3516701 w 4546203"/>
                <a:gd name="connsiteY1148" fmla="*/ 1831375 h 5092591"/>
                <a:gd name="connsiteX1149" fmla="*/ 3478896 w 4546203"/>
                <a:gd name="connsiteY1149" fmla="*/ 1853660 h 5092591"/>
                <a:gd name="connsiteX1150" fmla="*/ 3564058 w 4546203"/>
                <a:gd name="connsiteY1150" fmla="*/ 2028759 h 5092591"/>
                <a:gd name="connsiteX1151" fmla="*/ 3570823 w 4546203"/>
                <a:gd name="connsiteY1151" fmla="*/ 2025576 h 5092591"/>
                <a:gd name="connsiteX1152" fmla="*/ 3502375 w 4546203"/>
                <a:gd name="connsiteY1152" fmla="*/ 1877139 h 5092591"/>
                <a:gd name="connsiteX1153" fmla="*/ 3525854 w 4546203"/>
                <a:gd name="connsiteY1153" fmla="*/ 1864803 h 5092591"/>
                <a:gd name="connsiteX1154" fmla="*/ 3597088 w 4546203"/>
                <a:gd name="connsiteY1154" fmla="*/ 2016025 h 5092591"/>
                <a:gd name="connsiteX1155" fmla="*/ 3603455 w 4546203"/>
                <a:gd name="connsiteY1155" fmla="*/ 2012841 h 5092591"/>
                <a:gd name="connsiteX1156" fmla="*/ 3516701 w 4546203"/>
                <a:gd name="connsiteY1156" fmla="*/ 1831375 h 5092591"/>
                <a:gd name="connsiteX1157" fmla="*/ 3553711 w 4546203"/>
                <a:gd name="connsiteY1157" fmla="*/ 1812671 h 5092591"/>
                <a:gd name="connsiteX1158" fmla="*/ 3547344 w 4546203"/>
                <a:gd name="connsiteY1158" fmla="*/ 1815457 h 5092591"/>
                <a:gd name="connsiteX1159" fmla="*/ 3636485 w 4546203"/>
                <a:gd name="connsiteY1159" fmla="*/ 1999311 h 5092591"/>
                <a:gd name="connsiteX1160" fmla="*/ 3642454 w 4546203"/>
                <a:gd name="connsiteY1160" fmla="*/ 1996525 h 5092591"/>
                <a:gd name="connsiteX1161" fmla="*/ 3553711 w 4546203"/>
                <a:gd name="connsiteY1161" fmla="*/ 1812671 h 5092591"/>
                <a:gd name="connsiteX1162" fmla="*/ 3500783 w 4546203"/>
                <a:gd name="connsiteY1162" fmla="*/ 1671000 h 5092591"/>
                <a:gd name="connsiteX1163" fmla="*/ 3466559 w 4546203"/>
                <a:gd name="connsiteY1163" fmla="*/ 1695275 h 5092591"/>
                <a:gd name="connsiteX1164" fmla="*/ 3486457 w 4546203"/>
                <a:gd name="connsiteY1164" fmla="*/ 1722734 h 5092591"/>
                <a:gd name="connsiteX1165" fmla="*/ 3520681 w 4546203"/>
                <a:gd name="connsiteY1165" fmla="*/ 1699255 h 5092591"/>
                <a:gd name="connsiteX1166" fmla="*/ 3500783 w 4546203"/>
                <a:gd name="connsiteY1166" fmla="*/ 1671000 h 5092591"/>
                <a:gd name="connsiteX1167" fmla="*/ 3596690 w 4546203"/>
                <a:gd name="connsiteY1167" fmla="*/ 1625236 h 5092591"/>
                <a:gd name="connsiteX1168" fmla="*/ 3562864 w 4546203"/>
                <a:gd name="connsiteY1168" fmla="*/ 1649511 h 5092591"/>
                <a:gd name="connsiteX1169" fmla="*/ 3583159 w 4546203"/>
                <a:gd name="connsiteY1169" fmla="*/ 1678959 h 5092591"/>
                <a:gd name="connsiteX1170" fmla="*/ 3617781 w 4546203"/>
                <a:gd name="connsiteY1170" fmla="*/ 1655878 h 5092591"/>
                <a:gd name="connsiteX1171" fmla="*/ 3596690 w 4546203"/>
                <a:gd name="connsiteY1171" fmla="*/ 1625236 h 5092591"/>
                <a:gd name="connsiteX1172" fmla="*/ 3271165 w 4546203"/>
                <a:gd name="connsiteY1172" fmla="*/ 1567135 h 5092591"/>
                <a:gd name="connsiteX1173" fmla="*/ 3264400 w 4546203"/>
                <a:gd name="connsiteY1173" fmla="*/ 1573502 h 5092591"/>
                <a:gd name="connsiteX1174" fmla="*/ 3302603 w 4546203"/>
                <a:gd name="connsiteY1174" fmla="*/ 1612899 h 5092591"/>
                <a:gd name="connsiteX1175" fmla="*/ 3308970 w 4546203"/>
                <a:gd name="connsiteY1175" fmla="*/ 1606930 h 5092591"/>
                <a:gd name="connsiteX1176" fmla="*/ 3271165 w 4546203"/>
                <a:gd name="connsiteY1176" fmla="*/ 1567135 h 5092591"/>
                <a:gd name="connsiteX1177" fmla="*/ 3471335 w 4546203"/>
                <a:gd name="connsiteY1177" fmla="*/ 1554002 h 5092591"/>
                <a:gd name="connsiteX1178" fmla="*/ 3439101 w 4546203"/>
                <a:gd name="connsiteY1178" fmla="*/ 1581063 h 5092591"/>
                <a:gd name="connsiteX1179" fmla="*/ 3460988 w 4546203"/>
                <a:gd name="connsiteY1179" fmla="*/ 1608124 h 5092591"/>
                <a:gd name="connsiteX1180" fmla="*/ 3493620 w 4546203"/>
                <a:gd name="connsiteY1180" fmla="*/ 1581461 h 5092591"/>
                <a:gd name="connsiteX1181" fmla="*/ 3471335 w 4546203"/>
                <a:gd name="connsiteY1181" fmla="*/ 1554002 h 5092591"/>
                <a:gd name="connsiteX1182" fmla="*/ 674926 w 4546203"/>
                <a:gd name="connsiteY1182" fmla="*/ 1529329 h 5092591"/>
                <a:gd name="connsiteX1183" fmla="*/ 601703 w 4546203"/>
                <a:gd name="connsiteY1183" fmla="*/ 1653093 h 5092591"/>
                <a:gd name="connsiteX1184" fmla="*/ 546388 w 4546203"/>
                <a:gd name="connsiteY1184" fmla="*/ 1624042 h 5092591"/>
                <a:gd name="connsiteX1185" fmla="*/ 537235 w 4546203"/>
                <a:gd name="connsiteY1185" fmla="*/ 1645133 h 5092591"/>
                <a:gd name="connsiteX1186" fmla="*/ 499430 w 4546203"/>
                <a:gd name="connsiteY1186" fmla="*/ 1969066 h 5092591"/>
                <a:gd name="connsiteX1187" fmla="*/ 711936 w 4546203"/>
                <a:gd name="connsiteY1187" fmla="*/ 2311703 h 5092591"/>
                <a:gd name="connsiteX1188" fmla="*/ 735813 w 4546203"/>
                <a:gd name="connsiteY1188" fmla="*/ 2326029 h 5092591"/>
                <a:gd name="connsiteX1189" fmla="*/ 756507 w 4546203"/>
                <a:gd name="connsiteY1189" fmla="*/ 2208634 h 5092591"/>
                <a:gd name="connsiteX1190" fmla="*/ 710344 w 4546203"/>
                <a:gd name="connsiteY1190" fmla="*/ 2205848 h 5092591"/>
                <a:gd name="connsiteX1191" fmla="*/ 667365 w 4546203"/>
                <a:gd name="connsiteY1191" fmla="*/ 2205848 h 5092591"/>
                <a:gd name="connsiteX1192" fmla="*/ 704773 w 4546203"/>
                <a:gd name="connsiteY1192" fmla="*/ 2060595 h 5092591"/>
                <a:gd name="connsiteX1193" fmla="*/ 654233 w 4546203"/>
                <a:gd name="connsiteY1193" fmla="*/ 2043483 h 5092591"/>
                <a:gd name="connsiteX1194" fmla="*/ 667365 w 4546203"/>
                <a:gd name="connsiteY1194" fmla="*/ 2000107 h 5092591"/>
                <a:gd name="connsiteX1195" fmla="*/ 627172 w 4546203"/>
                <a:gd name="connsiteY1195" fmla="*/ 1985382 h 5092591"/>
                <a:gd name="connsiteX1196" fmla="*/ 680498 w 4546203"/>
                <a:gd name="connsiteY1196" fmla="*/ 1848487 h 5092591"/>
                <a:gd name="connsiteX1197" fmla="*/ 719497 w 4546203"/>
                <a:gd name="connsiteY1197" fmla="*/ 1864803 h 5092591"/>
                <a:gd name="connsiteX1198" fmla="*/ 741782 w 4546203"/>
                <a:gd name="connsiteY1198" fmla="*/ 1819436 h 5092591"/>
                <a:gd name="connsiteX1199" fmla="*/ 1012788 w 4546203"/>
                <a:gd name="connsiteY1199" fmla="*/ 1948373 h 5092591"/>
                <a:gd name="connsiteX1200" fmla="*/ 1029900 w 4546203"/>
                <a:gd name="connsiteY1200" fmla="*/ 1912557 h 5092591"/>
                <a:gd name="connsiteX1201" fmla="*/ 956278 w 4546203"/>
                <a:gd name="connsiteY1201" fmla="*/ 1874354 h 5092591"/>
                <a:gd name="connsiteX1202" fmla="*/ 1037859 w 4546203"/>
                <a:gd name="connsiteY1202" fmla="*/ 1733479 h 5092591"/>
                <a:gd name="connsiteX1203" fmla="*/ 1031094 w 4546203"/>
                <a:gd name="connsiteY1203" fmla="*/ 1729499 h 5092591"/>
                <a:gd name="connsiteX1204" fmla="*/ 950309 w 4546203"/>
                <a:gd name="connsiteY1204" fmla="*/ 1865201 h 5092591"/>
                <a:gd name="connsiteX1205" fmla="*/ 870321 w 4546203"/>
                <a:gd name="connsiteY1205" fmla="*/ 1823814 h 5092591"/>
                <a:gd name="connsiteX1206" fmla="*/ 946728 w 4546203"/>
                <a:gd name="connsiteY1206" fmla="*/ 1691296 h 5092591"/>
                <a:gd name="connsiteX1207" fmla="*/ 942350 w 4546203"/>
                <a:gd name="connsiteY1207" fmla="*/ 1686520 h 5092591"/>
                <a:gd name="connsiteX1208" fmla="*/ 930412 w 4546203"/>
                <a:gd name="connsiteY1208" fmla="*/ 1696867 h 5092591"/>
                <a:gd name="connsiteX1209" fmla="*/ 861566 w 4546203"/>
                <a:gd name="connsiteY1209" fmla="*/ 1812671 h 5092591"/>
                <a:gd name="connsiteX1210" fmla="*/ 785955 w 4546203"/>
                <a:gd name="connsiteY1210" fmla="*/ 1773274 h 5092591"/>
                <a:gd name="connsiteX1211" fmla="*/ 795904 w 4546203"/>
                <a:gd name="connsiteY1211" fmla="*/ 1754172 h 5092591"/>
                <a:gd name="connsiteX1212" fmla="*/ 852413 w 4546203"/>
                <a:gd name="connsiteY1212" fmla="*/ 1655878 h 5092591"/>
                <a:gd name="connsiteX1213" fmla="*/ 852413 w 4546203"/>
                <a:gd name="connsiteY1213" fmla="*/ 1641552 h 5092591"/>
                <a:gd name="connsiteX1214" fmla="*/ 840872 w 4546203"/>
                <a:gd name="connsiteY1214" fmla="*/ 1648715 h 5092591"/>
                <a:gd name="connsiteX1215" fmla="*/ 833311 w 4546203"/>
                <a:gd name="connsiteY1215" fmla="*/ 1660256 h 5092591"/>
                <a:gd name="connsiteX1216" fmla="*/ 774812 w 4546203"/>
                <a:gd name="connsiteY1216" fmla="*/ 1760142 h 5092591"/>
                <a:gd name="connsiteX1217" fmla="*/ 699202 w 4546203"/>
                <a:gd name="connsiteY1217" fmla="*/ 1720346 h 5092591"/>
                <a:gd name="connsiteX1218" fmla="*/ 766058 w 4546203"/>
                <a:gd name="connsiteY1218" fmla="*/ 1606930 h 5092591"/>
                <a:gd name="connsiteX1219" fmla="*/ 756905 w 4546203"/>
                <a:gd name="connsiteY1219" fmla="*/ 1589420 h 5092591"/>
                <a:gd name="connsiteX1220" fmla="*/ 687661 w 4546203"/>
                <a:gd name="connsiteY1220" fmla="*/ 1707214 h 5092591"/>
                <a:gd name="connsiteX1221" fmla="*/ 614836 w 4546203"/>
                <a:gd name="connsiteY1221" fmla="*/ 1668215 h 5092591"/>
                <a:gd name="connsiteX1222" fmla="*/ 689651 w 4546203"/>
                <a:gd name="connsiteY1222" fmla="*/ 1539278 h 5092591"/>
                <a:gd name="connsiteX1223" fmla="*/ 674926 w 4546203"/>
                <a:gd name="connsiteY1223" fmla="*/ 1529329 h 5092591"/>
                <a:gd name="connsiteX1224" fmla="*/ 3598679 w 4546203"/>
                <a:gd name="connsiteY1224" fmla="*/ 1527340 h 5092591"/>
                <a:gd name="connsiteX1225" fmla="*/ 3566047 w 4546203"/>
                <a:gd name="connsiteY1225" fmla="*/ 1552809 h 5092591"/>
                <a:gd name="connsiteX1226" fmla="*/ 3588731 w 4546203"/>
                <a:gd name="connsiteY1226" fmla="*/ 1583053 h 5092591"/>
                <a:gd name="connsiteX1227" fmla="*/ 3622159 w 4546203"/>
                <a:gd name="connsiteY1227" fmla="*/ 1557584 h 5092591"/>
                <a:gd name="connsiteX1228" fmla="*/ 3598679 w 4546203"/>
                <a:gd name="connsiteY1228" fmla="*/ 1527340 h 5092591"/>
                <a:gd name="connsiteX1229" fmla="*/ 1238426 w 4546203"/>
                <a:gd name="connsiteY1229" fmla="*/ 1470433 h 5092591"/>
                <a:gd name="connsiteX1230" fmla="*/ 1213355 w 4546203"/>
                <a:gd name="connsiteY1230" fmla="*/ 1498289 h 5092591"/>
                <a:gd name="connsiteX1231" fmla="*/ 1236437 w 4546203"/>
                <a:gd name="connsiteY1231" fmla="*/ 1517391 h 5092591"/>
                <a:gd name="connsiteX1232" fmla="*/ 1260712 w 4546203"/>
                <a:gd name="connsiteY1232" fmla="*/ 1489932 h 5092591"/>
                <a:gd name="connsiteX1233" fmla="*/ 1238426 w 4546203"/>
                <a:gd name="connsiteY1233" fmla="*/ 1470433 h 5092591"/>
                <a:gd name="connsiteX1234" fmla="*/ 3599873 w 4546203"/>
                <a:gd name="connsiteY1234" fmla="*/ 1447749 h 5092591"/>
                <a:gd name="connsiteX1235" fmla="*/ 3567639 w 4546203"/>
                <a:gd name="connsiteY1235" fmla="*/ 1474412 h 5092591"/>
                <a:gd name="connsiteX1236" fmla="*/ 3591914 w 4546203"/>
                <a:gd name="connsiteY1236" fmla="*/ 1504258 h 5092591"/>
                <a:gd name="connsiteX1237" fmla="*/ 3624546 w 4546203"/>
                <a:gd name="connsiteY1237" fmla="*/ 1478392 h 5092591"/>
                <a:gd name="connsiteX1238" fmla="*/ 3599873 w 4546203"/>
                <a:gd name="connsiteY1238" fmla="*/ 1447749 h 5092591"/>
                <a:gd name="connsiteX1239" fmla="*/ 1199029 w 4546203"/>
                <a:gd name="connsiteY1239" fmla="*/ 1428648 h 5092591"/>
                <a:gd name="connsiteX1240" fmla="*/ 1171173 w 4546203"/>
                <a:gd name="connsiteY1240" fmla="*/ 1451331 h 5092591"/>
                <a:gd name="connsiteX1241" fmla="*/ 1195050 w 4546203"/>
                <a:gd name="connsiteY1241" fmla="*/ 1478392 h 5092591"/>
                <a:gd name="connsiteX1242" fmla="*/ 1224100 w 4546203"/>
                <a:gd name="connsiteY1242" fmla="*/ 1451729 h 5092591"/>
                <a:gd name="connsiteX1243" fmla="*/ 1199029 w 4546203"/>
                <a:gd name="connsiteY1243" fmla="*/ 1428648 h 5092591"/>
                <a:gd name="connsiteX1244" fmla="*/ 2320068 w 4546203"/>
                <a:gd name="connsiteY1244" fmla="*/ 1391331 h 5092591"/>
                <a:gd name="connsiteX1245" fmla="*/ 1854058 w 4546203"/>
                <a:gd name="connsiteY1245" fmla="*/ 1462871 h 5092591"/>
                <a:gd name="connsiteX1246" fmla="*/ 1206192 w 4546203"/>
                <a:gd name="connsiteY1246" fmla="*/ 2059799 h 5092591"/>
                <a:gd name="connsiteX1247" fmla="*/ 1138541 w 4546203"/>
                <a:gd name="connsiteY1247" fmla="*/ 2818296 h 5092591"/>
                <a:gd name="connsiteX1248" fmla="*/ 1487544 w 4546203"/>
                <a:gd name="connsiteY1248" fmla="*/ 3421591 h 5092591"/>
                <a:gd name="connsiteX1249" fmla="*/ 2232510 w 4546203"/>
                <a:gd name="connsiteY1249" fmla="*/ 3699760 h 5092591"/>
                <a:gd name="connsiteX1250" fmla="*/ 2608177 w 4546203"/>
                <a:gd name="connsiteY1250" fmla="*/ 3651607 h 5092591"/>
                <a:gd name="connsiteX1251" fmla="*/ 3310164 w 4546203"/>
                <a:gd name="connsiteY1251" fmla="*/ 3078159 h 5092591"/>
                <a:gd name="connsiteX1252" fmla="*/ 3402091 w 4546203"/>
                <a:gd name="connsiteY1252" fmla="*/ 2279469 h 5092591"/>
                <a:gd name="connsiteX1253" fmla="*/ 3032394 w 4546203"/>
                <a:gd name="connsiteY1253" fmla="*/ 1662245 h 5092591"/>
                <a:gd name="connsiteX1254" fmla="*/ 2320068 w 4546203"/>
                <a:gd name="connsiteY1254" fmla="*/ 1391331 h 5092591"/>
                <a:gd name="connsiteX1255" fmla="*/ 3350357 w 4546203"/>
                <a:gd name="connsiteY1255" fmla="*/ 1378904 h 5092591"/>
                <a:gd name="connsiteX1256" fmla="*/ 3316531 w 4546203"/>
                <a:gd name="connsiteY1256" fmla="*/ 1417107 h 5092591"/>
                <a:gd name="connsiteX1257" fmla="*/ 3345184 w 4546203"/>
                <a:gd name="connsiteY1257" fmla="*/ 1443770 h 5092591"/>
                <a:gd name="connsiteX1258" fmla="*/ 3379806 w 4546203"/>
                <a:gd name="connsiteY1258" fmla="*/ 1411138 h 5092591"/>
                <a:gd name="connsiteX1259" fmla="*/ 3350357 w 4546203"/>
                <a:gd name="connsiteY1259" fmla="*/ 1378904 h 5092591"/>
                <a:gd name="connsiteX1260" fmla="*/ 1431831 w 4546203"/>
                <a:gd name="connsiteY1260" fmla="*/ 1376914 h 5092591"/>
                <a:gd name="connsiteX1261" fmla="*/ 1402383 w 4546203"/>
                <a:gd name="connsiteY1261" fmla="*/ 1399199 h 5092591"/>
                <a:gd name="connsiteX1262" fmla="*/ 1398403 w 4546203"/>
                <a:gd name="connsiteY1262" fmla="*/ 1408352 h 5092591"/>
                <a:gd name="connsiteX1263" fmla="*/ 1409546 w 4546203"/>
                <a:gd name="connsiteY1263" fmla="*/ 1407556 h 5092591"/>
                <a:gd name="connsiteX1264" fmla="*/ 1433025 w 4546203"/>
                <a:gd name="connsiteY1264" fmla="*/ 1390046 h 5092591"/>
                <a:gd name="connsiteX1265" fmla="*/ 1437402 w 4546203"/>
                <a:gd name="connsiteY1265" fmla="*/ 1379699 h 5092591"/>
                <a:gd name="connsiteX1266" fmla="*/ 1431831 w 4546203"/>
                <a:gd name="connsiteY1266" fmla="*/ 1376914 h 5092591"/>
                <a:gd name="connsiteX1267" fmla="*/ 3303399 w 4546203"/>
                <a:gd name="connsiteY1267" fmla="*/ 1340302 h 5092591"/>
                <a:gd name="connsiteX1268" fmla="*/ 3271961 w 4546203"/>
                <a:gd name="connsiteY1268" fmla="*/ 1377312 h 5092591"/>
                <a:gd name="connsiteX1269" fmla="*/ 3303001 w 4546203"/>
                <a:gd name="connsiteY1269" fmla="*/ 1404373 h 5092591"/>
                <a:gd name="connsiteX1270" fmla="*/ 3335633 w 4546203"/>
                <a:gd name="connsiteY1270" fmla="*/ 1368557 h 5092591"/>
                <a:gd name="connsiteX1271" fmla="*/ 3303399 w 4546203"/>
                <a:gd name="connsiteY1271" fmla="*/ 1340302 h 5092591"/>
                <a:gd name="connsiteX1272" fmla="*/ 1285385 w 4546203"/>
                <a:gd name="connsiteY1272" fmla="*/ 1337517 h 5092591"/>
                <a:gd name="connsiteX1273" fmla="*/ 1255538 w 4546203"/>
                <a:gd name="connsiteY1273" fmla="*/ 1362986 h 5092591"/>
                <a:gd name="connsiteX1274" fmla="*/ 1277426 w 4546203"/>
                <a:gd name="connsiteY1274" fmla="*/ 1388454 h 5092591"/>
                <a:gd name="connsiteX1275" fmla="*/ 1306476 w 4546203"/>
                <a:gd name="connsiteY1275" fmla="*/ 1362588 h 5092591"/>
                <a:gd name="connsiteX1276" fmla="*/ 1285385 w 4546203"/>
                <a:gd name="connsiteY1276" fmla="*/ 1337517 h 5092591"/>
                <a:gd name="connsiteX1277" fmla="*/ 1111082 w 4546203"/>
                <a:gd name="connsiteY1277" fmla="*/ 1327966 h 5092591"/>
                <a:gd name="connsiteX1278" fmla="*/ 1082031 w 4546203"/>
                <a:gd name="connsiteY1278" fmla="*/ 1355027 h 5092591"/>
                <a:gd name="connsiteX1279" fmla="*/ 1106306 w 4546203"/>
                <a:gd name="connsiteY1279" fmla="*/ 1384077 h 5092591"/>
                <a:gd name="connsiteX1280" fmla="*/ 1134163 w 4546203"/>
                <a:gd name="connsiteY1280" fmla="*/ 1352241 h 5092591"/>
                <a:gd name="connsiteX1281" fmla="*/ 1111082 w 4546203"/>
                <a:gd name="connsiteY1281" fmla="*/ 1327966 h 5092591"/>
                <a:gd name="connsiteX1282" fmla="*/ 3398908 w 4546203"/>
                <a:gd name="connsiteY1282" fmla="*/ 1327568 h 5092591"/>
                <a:gd name="connsiteX1283" fmla="*/ 3364684 w 4546203"/>
                <a:gd name="connsiteY1283" fmla="*/ 1364577 h 5092591"/>
                <a:gd name="connsiteX1284" fmla="*/ 3393734 w 4546203"/>
                <a:gd name="connsiteY1284" fmla="*/ 1392036 h 5092591"/>
                <a:gd name="connsiteX1285" fmla="*/ 3426764 w 4546203"/>
                <a:gd name="connsiteY1285" fmla="*/ 1360200 h 5092591"/>
                <a:gd name="connsiteX1286" fmla="*/ 3398908 w 4546203"/>
                <a:gd name="connsiteY1286" fmla="*/ 1327568 h 5092591"/>
                <a:gd name="connsiteX1287" fmla="*/ 3256043 w 4546203"/>
                <a:gd name="connsiteY1287" fmla="*/ 1300905 h 5092591"/>
                <a:gd name="connsiteX1288" fmla="*/ 3225798 w 4546203"/>
                <a:gd name="connsiteY1288" fmla="*/ 1338710 h 5092591"/>
                <a:gd name="connsiteX1289" fmla="*/ 3258032 w 4546203"/>
                <a:gd name="connsiteY1289" fmla="*/ 1364975 h 5092591"/>
                <a:gd name="connsiteX1290" fmla="*/ 3289471 w 4546203"/>
                <a:gd name="connsiteY1290" fmla="*/ 1327170 h 5092591"/>
                <a:gd name="connsiteX1291" fmla="*/ 3256043 w 4546203"/>
                <a:gd name="connsiteY1291" fmla="*/ 1300905 h 5092591"/>
                <a:gd name="connsiteX1292" fmla="*/ 1247181 w 4546203"/>
                <a:gd name="connsiteY1292" fmla="*/ 1289762 h 5092591"/>
                <a:gd name="connsiteX1293" fmla="*/ 1215743 w 4546203"/>
                <a:gd name="connsiteY1293" fmla="*/ 1316823 h 5092591"/>
                <a:gd name="connsiteX1294" fmla="*/ 1240416 w 4546203"/>
                <a:gd name="connsiteY1294" fmla="*/ 1345078 h 5092591"/>
                <a:gd name="connsiteX1295" fmla="*/ 1271059 w 4546203"/>
                <a:gd name="connsiteY1295" fmla="*/ 1319211 h 5092591"/>
                <a:gd name="connsiteX1296" fmla="*/ 1247181 w 4546203"/>
                <a:gd name="connsiteY1296" fmla="*/ 1289762 h 5092591"/>
                <a:gd name="connsiteX1297" fmla="*/ 1533309 w 4546203"/>
                <a:gd name="connsiteY1297" fmla="*/ 1288171 h 5092591"/>
                <a:gd name="connsiteX1298" fmla="*/ 1509432 w 4546203"/>
                <a:gd name="connsiteY1298" fmla="*/ 1302497 h 5092591"/>
                <a:gd name="connsiteX1299" fmla="*/ 1528533 w 4546203"/>
                <a:gd name="connsiteY1299" fmla="*/ 1333537 h 5092591"/>
                <a:gd name="connsiteX1300" fmla="*/ 1551615 w 4546203"/>
                <a:gd name="connsiteY1300" fmla="*/ 1318813 h 5092591"/>
                <a:gd name="connsiteX1301" fmla="*/ 1533309 w 4546203"/>
                <a:gd name="connsiteY1301" fmla="*/ 1288171 h 5092591"/>
                <a:gd name="connsiteX1302" fmla="*/ 3349960 w 4546203"/>
                <a:gd name="connsiteY1302" fmla="*/ 1285783 h 5092591"/>
                <a:gd name="connsiteX1303" fmla="*/ 3318123 w 4546203"/>
                <a:gd name="connsiteY1303" fmla="*/ 1323190 h 5092591"/>
                <a:gd name="connsiteX1304" fmla="*/ 3350755 w 4546203"/>
                <a:gd name="connsiteY1304" fmla="*/ 1351047 h 5092591"/>
                <a:gd name="connsiteX1305" fmla="*/ 3382990 w 4546203"/>
                <a:gd name="connsiteY1305" fmla="*/ 1315231 h 5092591"/>
                <a:gd name="connsiteX1306" fmla="*/ 3349960 w 4546203"/>
                <a:gd name="connsiteY1306" fmla="*/ 1285783 h 5092591"/>
                <a:gd name="connsiteX1307" fmla="*/ 1071685 w 4546203"/>
                <a:gd name="connsiteY1307" fmla="*/ 1285783 h 5092591"/>
                <a:gd name="connsiteX1308" fmla="*/ 1042634 w 4546203"/>
                <a:gd name="connsiteY1308" fmla="*/ 1315231 h 5092591"/>
                <a:gd name="connsiteX1309" fmla="*/ 1064521 w 4546203"/>
                <a:gd name="connsiteY1309" fmla="*/ 1338710 h 5092591"/>
                <a:gd name="connsiteX1310" fmla="*/ 1094766 w 4546203"/>
                <a:gd name="connsiteY1310" fmla="*/ 1310058 h 5092591"/>
                <a:gd name="connsiteX1311" fmla="*/ 1071685 w 4546203"/>
                <a:gd name="connsiteY1311" fmla="*/ 1285783 h 5092591"/>
                <a:gd name="connsiteX1312" fmla="*/ 1352639 w 4546203"/>
                <a:gd name="connsiteY1312" fmla="*/ 1282599 h 5092591"/>
                <a:gd name="connsiteX1313" fmla="*/ 1320007 w 4546203"/>
                <a:gd name="connsiteY1313" fmla="*/ 1307272 h 5092591"/>
                <a:gd name="connsiteX1314" fmla="*/ 1378108 w 4546203"/>
                <a:gd name="connsiteY1314" fmla="*/ 1382485 h 5092591"/>
                <a:gd name="connsiteX1315" fmla="*/ 1421086 w 4546203"/>
                <a:gd name="connsiteY1315" fmla="*/ 1350649 h 5092591"/>
                <a:gd name="connsiteX1316" fmla="*/ 1352639 w 4546203"/>
                <a:gd name="connsiteY1316" fmla="*/ 1282599 h 5092591"/>
                <a:gd name="connsiteX1317" fmla="*/ 3446264 w 4546203"/>
                <a:gd name="connsiteY1317" fmla="*/ 1276630 h 5092591"/>
                <a:gd name="connsiteX1318" fmla="*/ 3414428 w 4546203"/>
                <a:gd name="connsiteY1318" fmla="*/ 1310854 h 5092591"/>
                <a:gd name="connsiteX1319" fmla="*/ 3442284 w 4546203"/>
                <a:gd name="connsiteY1319" fmla="*/ 1341496 h 5092591"/>
                <a:gd name="connsiteX1320" fmla="*/ 3479692 w 4546203"/>
                <a:gd name="connsiteY1320" fmla="*/ 1308466 h 5092591"/>
                <a:gd name="connsiteX1321" fmla="*/ 3446264 w 4546203"/>
                <a:gd name="connsiteY1321" fmla="*/ 1276630 h 5092591"/>
                <a:gd name="connsiteX1322" fmla="*/ 1473616 w 4546203"/>
                <a:gd name="connsiteY1322" fmla="*/ 1273446 h 5092591"/>
                <a:gd name="connsiteX1323" fmla="*/ 1449341 w 4546203"/>
                <a:gd name="connsiteY1323" fmla="*/ 1289364 h 5092591"/>
                <a:gd name="connsiteX1324" fmla="*/ 1469637 w 4546203"/>
                <a:gd name="connsiteY1324" fmla="*/ 1319211 h 5092591"/>
                <a:gd name="connsiteX1325" fmla="*/ 1493116 w 4546203"/>
                <a:gd name="connsiteY1325" fmla="*/ 1303691 h 5092591"/>
                <a:gd name="connsiteX1326" fmla="*/ 1473616 w 4546203"/>
                <a:gd name="connsiteY1326" fmla="*/ 1273446 h 5092591"/>
                <a:gd name="connsiteX1327" fmla="*/ 907579 w 4546203"/>
                <a:gd name="connsiteY1327" fmla="*/ 1265239 h 5092591"/>
                <a:gd name="connsiteX1328" fmla="*/ 843260 w 4546203"/>
                <a:gd name="connsiteY1328" fmla="*/ 1292548 h 5092591"/>
                <a:gd name="connsiteX1329" fmla="*/ 840077 w 4546203"/>
                <a:gd name="connsiteY1329" fmla="*/ 1294936 h 5092591"/>
                <a:gd name="connsiteX1330" fmla="*/ 835301 w 4546203"/>
                <a:gd name="connsiteY1330" fmla="*/ 1316425 h 5092591"/>
                <a:gd name="connsiteX1331" fmla="*/ 760884 w 4546203"/>
                <a:gd name="connsiteY1331" fmla="*/ 1409546 h 5092591"/>
                <a:gd name="connsiteX1332" fmla="*/ 758098 w 4546203"/>
                <a:gd name="connsiteY1332" fmla="*/ 1416311 h 5092591"/>
                <a:gd name="connsiteX1333" fmla="*/ 771629 w 4546203"/>
                <a:gd name="connsiteY1333" fmla="*/ 1424270 h 5092591"/>
                <a:gd name="connsiteX1334" fmla="*/ 863954 w 4546203"/>
                <a:gd name="connsiteY1334" fmla="*/ 1311252 h 5092591"/>
                <a:gd name="connsiteX1335" fmla="*/ 926034 w 4546203"/>
                <a:gd name="connsiteY1335" fmla="*/ 1365771 h 5092591"/>
                <a:gd name="connsiteX1336" fmla="*/ 840475 w 4546203"/>
                <a:gd name="connsiteY1336" fmla="*/ 1472024 h 5092591"/>
                <a:gd name="connsiteX1337" fmla="*/ 845250 w 4546203"/>
                <a:gd name="connsiteY1337" fmla="*/ 1479187 h 5092591"/>
                <a:gd name="connsiteX1338" fmla="*/ 861964 w 4546203"/>
                <a:gd name="connsiteY1338" fmla="*/ 1470830 h 5092591"/>
                <a:gd name="connsiteX1339" fmla="*/ 942748 w 4546203"/>
                <a:gd name="connsiteY1339" fmla="*/ 1371342 h 5092591"/>
                <a:gd name="connsiteX1340" fmla="*/ 1006420 w 4546203"/>
                <a:gd name="connsiteY1340" fmla="*/ 1427852 h 5092591"/>
                <a:gd name="connsiteX1341" fmla="*/ 927626 w 4546203"/>
                <a:gd name="connsiteY1341" fmla="*/ 1525350 h 5092591"/>
                <a:gd name="connsiteX1342" fmla="*/ 930014 w 4546203"/>
                <a:gd name="connsiteY1342" fmla="*/ 1543656 h 5092591"/>
                <a:gd name="connsiteX1343" fmla="*/ 1021543 w 4546203"/>
                <a:gd name="connsiteY1343" fmla="*/ 1433025 h 5092591"/>
                <a:gd name="connsiteX1344" fmla="*/ 1086409 w 4546203"/>
                <a:gd name="connsiteY1344" fmla="*/ 1491126 h 5092591"/>
                <a:gd name="connsiteX1345" fmla="*/ 1072879 w 4546203"/>
                <a:gd name="connsiteY1345" fmla="*/ 1507442 h 5092591"/>
                <a:gd name="connsiteX1346" fmla="*/ 1002839 w 4546203"/>
                <a:gd name="connsiteY1346" fmla="*/ 1594196 h 5092591"/>
                <a:gd name="connsiteX1347" fmla="*/ 997666 w 4546203"/>
                <a:gd name="connsiteY1347" fmla="*/ 1609318 h 5092591"/>
                <a:gd name="connsiteX1348" fmla="*/ 1003237 w 4546203"/>
                <a:gd name="connsiteY1348" fmla="*/ 1611308 h 5092591"/>
                <a:gd name="connsiteX1349" fmla="*/ 1099143 w 4546203"/>
                <a:gd name="connsiteY1349" fmla="*/ 1494708 h 5092591"/>
                <a:gd name="connsiteX1350" fmla="*/ 1165999 w 4546203"/>
                <a:gd name="connsiteY1350" fmla="*/ 1554798 h 5092591"/>
                <a:gd name="connsiteX1351" fmla="*/ 1129388 w 4546203"/>
                <a:gd name="connsiteY1351" fmla="*/ 1597777 h 5092591"/>
                <a:gd name="connsiteX1352" fmla="*/ 1097153 w 4546203"/>
                <a:gd name="connsiteY1352" fmla="*/ 1637970 h 5092591"/>
                <a:gd name="connsiteX1353" fmla="*/ 1075266 w 4546203"/>
                <a:gd name="connsiteY1353" fmla="*/ 1681347 h 5092591"/>
                <a:gd name="connsiteX1354" fmla="*/ 1178336 w 4546203"/>
                <a:gd name="connsiteY1354" fmla="*/ 1557982 h 5092591"/>
                <a:gd name="connsiteX1355" fmla="*/ 1240416 w 4546203"/>
                <a:gd name="connsiteY1355" fmla="*/ 1613695 h 5092591"/>
                <a:gd name="connsiteX1356" fmla="*/ 1263099 w 4546203"/>
                <a:gd name="connsiteY1356" fmla="*/ 1589022 h 5092591"/>
                <a:gd name="connsiteX1357" fmla="*/ 1245192 w 4546203"/>
                <a:gd name="connsiteY1357" fmla="*/ 1572706 h 5092591"/>
                <a:gd name="connsiteX1358" fmla="*/ 963840 w 4546203"/>
                <a:gd name="connsiteY1358" fmla="*/ 1305680 h 5092591"/>
                <a:gd name="connsiteX1359" fmla="*/ 907579 w 4546203"/>
                <a:gd name="connsiteY1359" fmla="*/ 1265239 h 5092591"/>
                <a:gd name="connsiteX1360" fmla="*/ 3207493 w 4546203"/>
                <a:gd name="connsiteY1360" fmla="*/ 1263100 h 5092591"/>
                <a:gd name="connsiteX1361" fmla="*/ 3178840 w 4546203"/>
                <a:gd name="connsiteY1361" fmla="*/ 1302497 h 5092591"/>
                <a:gd name="connsiteX1362" fmla="*/ 3211472 w 4546203"/>
                <a:gd name="connsiteY1362" fmla="*/ 1327170 h 5092591"/>
                <a:gd name="connsiteX1363" fmla="*/ 3241318 w 4546203"/>
                <a:gd name="connsiteY1363" fmla="*/ 1288568 h 5092591"/>
                <a:gd name="connsiteX1364" fmla="*/ 3207493 w 4546203"/>
                <a:gd name="connsiteY1364" fmla="*/ 1263100 h 5092591"/>
                <a:gd name="connsiteX1365" fmla="*/ 1414719 w 4546203"/>
                <a:gd name="connsiteY1365" fmla="*/ 1254345 h 5092591"/>
                <a:gd name="connsiteX1366" fmla="*/ 1389648 w 4546203"/>
                <a:gd name="connsiteY1366" fmla="*/ 1271457 h 5092591"/>
                <a:gd name="connsiteX1367" fmla="*/ 1411138 w 4546203"/>
                <a:gd name="connsiteY1367" fmla="*/ 1300905 h 5092591"/>
                <a:gd name="connsiteX1368" fmla="*/ 1434617 w 4546203"/>
                <a:gd name="connsiteY1368" fmla="*/ 1284589 h 5092591"/>
                <a:gd name="connsiteX1369" fmla="*/ 1414719 w 4546203"/>
                <a:gd name="connsiteY1369" fmla="*/ 1254345 h 5092591"/>
                <a:gd name="connsiteX1370" fmla="*/ 1269467 w 4546203"/>
                <a:gd name="connsiteY1370" fmla="*/ 1247977 h 5092591"/>
                <a:gd name="connsiteX1371" fmla="*/ 1267079 w 4546203"/>
                <a:gd name="connsiteY1371" fmla="*/ 1251957 h 5092591"/>
                <a:gd name="connsiteX1372" fmla="*/ 1302497 w 4546203"/>
                <a:gd name="connsiteY1372" fmla="*/ 1297323 h 5092591"/>
                <a:gd name="connsiteX1373" fmla="*/ 1331945 w 4546203"/>
                <a:gd name="connsiteY1373" fmla="*/ 1274640 h 5092591"/>
                <a:gd name="connsiteX1374" fmla="*/ 1269467 w 4546203"/>
                <a:gd name="connsiteY1374" fmla="*/ 1247977 h 5092591"/>
                <a:gd name="connsiteX1375" fmla="*/ 3300216 w 4546203"/>
                <a:gd name="connsiteY1375" fmla="*/ 1244794 h 5092591"/>
                <a:gd name="connsiteX1376" fmla="*/ 3269971 w 4546203"/>
                <a:gd name="connsiteY1376" fmla="*/ 1283395 h 5092591"/>
                <a:gd name="connsiteX1377" fmla="*/ 3303399 w 4546203"/>
                <a:gd name="connsiteY1377" fmla="*/ 1310456 h 5092591"/>
                <a:gd name="connsiteX1378" fmla="*/ 3334439 w 4546203"/>
                <a:gd name="connsiteY1378" fmla="*/ 1273446 h 5092591"/>
                <a:gd name="connsiteX1379" fmla="*/ 3300216 w 4546203"/>
                <a:gd name="connsiteY1379" fmla="*/ 1244794 h 5092591"/>
                <a:gd name="connsiteX1380" fmla="*/ 3396122 w 4546203"/>
                <a:gd name="connsiteY1380" fmla="*/ 1232457 h 5092591"/>
                <a:gd name="connsiteX1381" fmla="*/ 3364286 w 4546203"/>
                <a:gd name="connsiteY1381" fmla="*/ 1269467 h 5092591"/>
                <a:gd name="connsiteX1382" fmla="*/ 3398509 w 4546203"/>
                <a:gd name="connsiteY1382" fmla="*/ 1299313 h 5092591"/>
                <a:gd name="connsiteX1383" fmla="*/ 3431142 w 4546203"/>
                <a:gd name="connsiteY1383" fmla="*/ 1262702 h 5092591"/>
                <a:gd name="connsiteX1384" fmla="*/ 3396122 w 4546203"/>
                <a:gd name="connsiteY1384" fmla="*/ 1232457 h 5092591"/>
                <a:gd name="connsiteX1385" fmla="*/ 3494814 w 4546203"/>
                <a:gd name="connsiteY1385" fmla="*/ 1224100 h 5092591"/>
                <a:gd name="connsiteX1386" fmla="*/ 3460988 w 4546203"/>
                <a:gd name="connsiteY1386" fmla="*/ 1260712 h 5092591"/>
                <a:gd name="connsiteX1387" fmla="*/ 3493620 w 4546203"/>
                <a:gd name="connsiteY1387" fmla="*/ 1291354 h 5092591"/>
                <a:gd name="connsiteX1388" fmla="*/ 3528242 w 4546203"/>
                <a:gd name="connsiteY1388" fmla="*/ 1259916 h 5092591"/>
                <a:gd name="connsiteX1389" fmla="*/ 3494814 w 4546203"/>
                <a:gd name="connsiteY1389" fmla="*/ 1224100 h 5092591"/>
                <a:gd name="connsiteX1390" fmla="*/ 1707612 w 4546203"/>
                <a:gd name="connsiteY1390" fmla="*/ 1223304 h 5092591"/>
                <a:gd name="connsiteX1391" fmla="*/ 1674582 w 4546203"/>
                <a:gd name="connsiteY1391" fmla="*/ 1238427 h 5092591"/>
                <a:gd name="connsiteX1392" fmla="*/ 1690500 w 4546203"/>
                <a:gd name="connsiteY1392" fmla="*/ 1273048 h 5092591"/>
                <a:gd name="connsiteX1393" fmla="*/ 1722734 w 4546203"/>
                <a:gd name="connsiteY1393" fmla="*/ 1258722 h 5092591"/>
                <a:gd name="connsiteX1394" fmla="*/ 1707612 w 4546203"/>
                <a:gd name="connsiteY1394" fmla="*/ 1223304 h 5092591"/>
                <a:gd name="connsiteX1395" fmla="*/ 1747009 w 4546203"/>
                <a:gd name="connsiteY1395" fmla="*/ 1207386 h 5092591"/>
                <a:gd name="connsiteX1396" fmla="*/ 1713979 w 4546203"/>
                <a:gd name="connsiteY1396" fmla="*/ 1221315 h 5092591"/>
                <a:gd name="connsiteX1397" fmla="*/ 1728703 w 4546203"/>
                <a:gd name="connsiteY1397" fmla="*/ 1257130 h 5092591"/>
                <a:gd name="connsiteX1398" fmla="*/ 1761335 w 4546203"/>
                <a:gd name="connsiteY1398" fmla="*/ 1243202 h 5092591"/>
                <a:gd name="connsiteX1399" fmla="*/ 1747009 w 4546203"/>
                <a:gd name="connsiteY1399" fmla="*/ 1207386 h 5092591"/>
                <a:gd name="connsiteX1400" fmla="*/ 3249278 w 4546203"/>
                <a:gd name="connsiteY1400" fmla="*/ 1206590 h 5092591"/>
                <a:gd name="connsiteX1401" fmla="*/ 3220625 w 4546203"/>
                <a:gd name="connsiteY1401" fmla="*/ 1245590 h 5092591"/>
                <a:gd name="connsiteX1402" fmla="*/ 3254849 w 4546203"/>
                <a:gd name="connsiteY1402" fmla="*/ 1271457 h 5092591"/>
                <a:gd name="connsiteX1403" fmla="*/ 3285093 w 4546203"/>
                <a:gd name="connsiteY1403" fmla="*/ 1233253 h 5092591"/>
                <a:gd name="connsiteX1404" fmla="*/ 3249278 w 4546203"/>
                <a:gd name="connsiteY1404" fmla="*/ 1206590 h 5092591"/>
                <a:gd name="connsiteX1405" fmla="*/ 1507840 w 4546203"/>
                <a:gd name="connsiteY1405" fmla="*/ 1197438 h 5092591"/>
                <a:gd name="connsiteX1406" fmla="*/ 1481973 w 4546203"/>
                <a:gd name="connsiteY1406" fmla="*/ 1212162 h 5092591"/>
                <a:gd name="connsiteX1407" fmla="*/ 1500677 w 4546203"/>
                <a:gd name="connsiteY1407" fmla="*/ 1243600 h 5092591"/>
                <a:gd name="connsiteX1408" fmla="*/ 1525748 w 4546203"/>
                <a:gd name="connsiteY1408" fmla="*/ 1228478 h 5092591"/>
                <a:gd name="connsiteX1409" fmla="*/ 1507840 w 4546203"/>
                <a:gd name="connsiteY1409" fmla="*/ 1197438 h 5092591"/>
                <a:gd name="connsiteX1410" fmla="*/ 1423872 w 4546203"/>
                <a:gd name="connsiteY1410" fmla="*/ 1194254 h 5092591"/>
                <a:gd name="connsiteX1411" fmla="*/ 1398005 w 4546203"/>
                <a:gd name="connsiteY1411" fmla="*/ 1210570 h 5092591"/>
                <a:gd name="connsiteX1412" fmla="*/ 1418699 w 4546203"/>
                <a:gd name="connsiteY1412" fmla="*/ 1240814 h 5092591"/>
                <a:gd name="connsiteX1413" fmla="*/ 1443770 w 4546203"/>
                <a:gd name="connsiteY1413" fmla="*/ 1224100 h 5092591"/>
                <a:gd name="connsiteX1414" fmla="*/ 1423872 w 4546203"/>
                <a:gd name="connsiteY1414" fmla="*/ 1194254 h 5092591"/>
                <a:gd name="connsiteX1415" fmla="*/ 1786804 w 4546203"/>
                <a:gd name="connsiteY1415" fmla="*/ 1192264 h 5092591"/>
                <a:gd name="connsiteX1416" fmla="*/ 1753376 w 4546203"/>
                <a:gd name="connsiteY1416" fmla="*/ 1205795 h 5092591"/>
                <a:gd name="connsiteX1417" fmla="*/ 1767305 w 4546203"/>
                <a:gd name="connsiteY1417" fmla="*/ 1241212 h 5092591"/>
                <a:gd name="connsiteX1418" fmla="*/ 1799937 w 4546203"/>
                <a:gd name="connsiteY1418" fmla="*/ 1228478 h 5092591"/>
                <a:gd name="connsiteX1419" fmla="*/ 1786804 w 4546203"/>
                <a:gd name="connsiteY1419" fmla="*/ 1192264 h 5092591"/>
                <a:gd name="connsiteX1420" fmla="*/ 1619664 w 4546203"/>
                <a:gd name="connsiteY1420" fmla="*/ 1191070 h 5092591"/>
                <a:gd name="connsiteX1421" fmla="*/ 1568727 w 4546203"/>
                <a:gd name="connsiteY1421" fmla="*/ 1217335 h 5092591"/>
                <a:gd name="connsiteX1422" fmla="*/ 1620858 w 4546203"/>
                <a:gd name="connsiteY1422" fmla="*/ 1316027 h 5092591"/>
                <a:gd name="connsiteX1423" fmla="*/ 1667817 w 4546203"/>
                <a:gd name="connsiteY1423" fmla="*/ 1290956 h 5092591"/>
                <a:gd name="connsiteX1424" fmla="*/ 1619664 w 4546203"/>
                <a:gd name="connsiteY1424" fmla="*/ 1191070 h 5092591"/>
                <a:gd name="connsiteX1425" fmla="*/ 3344388 w 4546203"/>
                <a:gd name="connsiteY1425" fmla="*/ 1189478 h 5092591"/>
                <a:gd name="connsiteX1426" fmla="*/ 3314144 w 4546203"/>
                <a:gd name="connsiteY1426" fmla="*/ 1227682 h 5092591"/>
                <a:gd name="connsiteX1427" fmla="*/ 3349164 w 4546203"/>
                <a:gd name="connsiteY1427" fmla="*/ 1255936 h 5092591"/>
                <a:gd name="connsiteX1428" fmla="*/ 3380602 w 4546203"/>
                <a:gd name="connsiteY1428" fmla="*/ 1218529 h 5092591"/>
                <a:gd name="connsiteX1429" fmla="*/ 3344388 w 4546203"/>
                <a:gd name="connsiteY1429" fmla="*/ 1189478 h 5092591"/>
                <a:gd name="connsiteX1430" fmla="*/ 2835010 w 4546203"/>
                <a:gd name="connsiteY1430" fmla="*/ 1183509 h 5092591"/>
                <a:gd name="connsiteX1431" fmla="*/ 2817500 w 4546203"/>
                <a:gd name="connsiteY1431" fmla="*/ 1225692 h 5092591"/>
                <a:gd name="connsiteX1432" fmla="*/ 2877591 w 4546203"/>
                <a:gd name="connsiteY1432" fmla="*/ 1251957 h 5092591"/>
                <a:gd name="connsiteX1433" fmla="*/ 2896692 w 4546203"/>
                <a:gd name="connsiteY1433" fmla="*/ 1211366 h 5092591"/>
                <a:gd name="connsiteX1434" fmla="*/ 2835010 w 4546203"/>
                <a:gd name="connsiteY1434" fmla="*/ 1183509 h 5092591"/>
                <a:gd name="connsiteX1435" fmla="*/ 1826997 w 4546203"/>
                <a:gd name="connsiteY1435" fmla="*/ 1179132 h 5092591"/>
                <a:gd name="connsiteX1436" fmla="*/ 1792774 w 4546203"/>
                <a:gd name="connsiteY1436" fmla="*/ 1191070 h 5092591"/>
                <a:gd name="connsiteX1437" fmla="*/ 1806304 w 4546203"/>
                <a:gd name="connsiteY1437" fmla="*/ 1226886 h 5092591"/>
                <a:gd name="connsiteX1438" fmla="*/ 1838936 w 4546203"/>
                <a:gd name="connsiteY1438" fmla="*/ 1215345 h 5092591"/>
                <a:gd name="connsiteX1439" fmla="*/ 1826997 w 4546203"/>
                <a:gd name="connsiteY1439" fmla="*/ 1179132 h 5092591"/>
                <a:gd name="connsiteX1440" fmla="*/ 3442284 w 4546203"/>
                <a:gd name="connsiteY1440" fmla="*/ 1178336 h 5092591"/>
                <a:gd name="connsiteX1441" fmla="*/ 3410448 w 4546203"/>
                <a:gd name="connsiteY1441" fmla="*/ 1215345 h 5092591"/>
                <a:gd name="connsiteX1442" fmla="*/ 3445468 w 4546203"/>
                <a:gd name="connsiteY1442" fmla="*/ 1246386 h 5092591"/>
                <a:gd name="connsiteX1443" fmla="*/ 3478100 w 4546203"/>
                <a:gd name="connsiteY1443" fmla="*/ 1210570 h 5092591"/>
                <a:gd name="connsiteX1444" fmla="*/ 3442284 w 4546203"/>
                <a:gd name="connsiteY1444" fmla="*/ 1178336 h 5092591"/>
                <a:gd name="connsiteX1445" fmla="*/ 1362587 w 4546203"/>
                <a:gd name="connsiteY1445" fmla="*/ 1176346 h 5092591"/>
                <a:gd name="connsiteX1446" fmla="*/ 1336721 w 4546203"/>
                <a:gd name="connsiteY1446" fmla="*/ 1194652 h 5092591"/>
                <a:gd name="connsiteX1447" fmla="*/ 1357414 w 4546203"/>
                <a:gd name="connsiteY1447" fmla="*/ 1224100 h 5092591"/>
                <a:gd name="connsiteX1448" fmla="*/ 1382883 w 4546203"/>
                <a:gd name="connsiteY1448" fmla="*/ 1206590 h 5092591"/>
                <a:gd name="connsiteX1449" fmla="*/ 1362587 w 4546203"/>
                <a:gd name="connsiteY1449" fmla="*/ 1176346 h 5092591"/>
                <a:gd name="connsiteX1450" fmla="*/ 3542568 w 4546203"/>
                <a:gd name="connsiteY1450" fmla="*/ 1173162 h 5092591"/>
                <a:gd name="connsiteX1451" fmla="*/ 3509538 w 4546203"/>
                <a:gd name="connsiteY1451" fmla="*/ 1208978 h 5092591"/>
                <a:gd name="connsiteX1452" fmla="*/ 3541772 w 4546203"/>
                <a:gd name="connsiteY1452" fmla="*/ 1239222 h 5092591"/>
                <a:gd name="connsiteX1453" fmla="*/ 3579976 w 4546203"/>
                <a:gd name="connsiteY1453" fmla="*/ 1208182 h 5092591"/>
                <a:gd name="connsiteX1454" fmla="*/ 3542568 w 4546203"/>
                <a:gd name="connsiteY1454" fmla="*/ 1173162 h 5092591"/>
                <a:gd name="connsiteX1455" fmla="*/ 1685724 w 4546203"/>
                <a:gd name="connsiteY1455" fmla="*/ 1172366 h 5092591"/>
                <a:gd name="connsiteX1456" fmla="*/ 1651501 w 4546203"/>
                <a:gd name="connsiteY1456" fmla="*/ 1187887 h 5092591"/>
                <a:gd name="connsiteX1457" fmla="*/ 1667021 w 4546203"/>
                <a:gd name="connsiteY1457" fmla="*/ 1221315 h 5092591"/>
                <a:gd name="connsiteX1458" fmla="*/ 1700449 w 4546203"/>
                <a:gd name="connsiteY1458" fmla="*/ 1206590 h 5092591"/>
                <a:gd name="connsiteX1459" fmla="*/ 1685724 w 4546203"/>
                <a:gd name="connsiteY1459" fmla="*/ 1172366 h 5092591"/>
                <a:gd name="connsiteX1460" fmla="*/ 1867190 w 4546203"/>
                <a:gd name="connsiteY1460" fmla="*/ 1166795 h 5092591"/>
                <a:gd name="connsiteX1461" fmla="*/ 1832569 w 4546203"/>
                <a:gd name="connsiteY1461" fmla="*/ 1176744 h 5092591"/>
                <a:gd name="connsiteX1462" fmla="*/ 1845701 w 4546203"/>
                <a:gd name="connsiteY1462" fmla="*/ 1213356 h 5092591"/>
                <a:gd name="connsiteX1463" fmla="*/ 1878333 w 4546203"/>
                <a:gd name="connsiteY1463" fmla="*/ 1202611 h 5092591"/>
                <a:gd name="connsiteX1464" fmla="*/ 1867190 w 4546203"/>
                <a:gd name="connsiteY1464" fmla="*/ 1166795 h 5092591"/>
                <a:gd name="connsiteX1465" fmla="*/ 1109888 w 4546203"/>
                <a:gd name="connsiteY1465" fmla="*/ 1158438 h 5092591"/>
                <a:gd name="connsiteX1466" fmla="*/ 1095164 w 4546203"/>
                <a:gd name="connsiteY1466" fmla="*/ 1169979 h 5092591"/>
                <a:gd name="connsiteX1467" fmla="*/ 1076062 w 4546203"/>
                <a:gd name="connsiteY1467" fmla="*/ 1186693 h 5092591"/>
                <a:gd name="connsiteX1468" fmla="*/ 1130582 w 4546203"/>
                <a:gd name="connsiteY1468" fmla="*/ 1183111 h 5092591"/>
                <a:gd name="connsiteX1469" fmla="*/ 1109888 w 4546203"/>
                <a:gd name="connsiteY1469" fmla="*/ 1158438 h 5092591"/>
                <a:gd name="connsiteX1470" fmla="*/ 1726713 w 4546203"/>
                <a:gd name="connsiteY1470" fmla="*/ 1155653 h 5092591"/>
                <a:gd name="connsiteX1471" fmla="*/ 1692092 w 4546203"/>
                <a:gd name="connsiteY1471" fmla="*/ 1170377 h 5092591"/>
                <a:gd name="connsiteX1472" fmla="*/ 1706816 w 4546203"/>
                <a:gd name="connsiteY1472" fmla="*/ 1204203 h 5092591"/>
                <a:gd name="connsiteX1473" fmla="*/ 1740642 w 4546203"/>
                <a:gd name="connsiteY1473" fmla="*/ 1190274 h 5092591"/>
                <a:gd name="connsiteX1474" fmla="*/ 1726713 w 4546203"/>
                <a:gd name="connsiteY1474" fmla="*/ 1155653 h 5092591"/>
                <a:gd name="connsiteX1475" fmla="*/ 2743481 w 4546203"/>
                <a:gd name="connsiteY1475" fmla="*/ 1149683 h 5092591"/>
                <a:gd name="connsiteX1476" fmla="*/ 2729552 w 4546203"/>
                <a:gd name="connsiteY1476" fmla="*/ 1192662 h 5092591"/>
                <a:gd name="connsiteX1477" fmla="*/ 2790837 w 4546203"/>
                <a:gd name="connsiteY1477" fmla="*/ 1214947 h 5092591"/>
                <a:gd name="connsiteX1478" fmla="*/ 2807153 w 4546203"/>
                <a:gd name="connsiteY1478" fmla="*/ 1172764 h 5092591"/>
                <a:gd name="connsiteX1479" fmla="*/ 2743481 w 4546203"/>
                <a:gd name="connsiteY1479" fmla="*/ 1149683 h 5092591"/>
                <a:gd name="connsiteX1480" fmla="*/ 3291062 w 4546203"/>
                <a:gd name="connsiteY1480" fmla="*/ 1149285 h 5092591"/>
                <a:gd name="connsiteX1481" fmla="*/ 3262410 w 4546203"/>
                <a:gd name="connsiteY1481" fmla="*/ 1188285 h 5092591"/>
                <a:gd name="connsiteX1482" fmla="*/ 3298624 w 4546203"/>
                <a:gd name="connsiteY1482" fmla="*/ 1215345 h 5092591"/>
                <a:gd name="connsiteX1483" fmla="*/ 3328072 w 4546203"/>
                <a:gd name="connsiteY1483" fmla="*/ 1176346 h 5092591"/>
                <a:gd name="connsiteX1484" fmla="*/ 3291062 w 4546203"/>
                <a:gd name="connsiteY1484" fmla="*/ 1149285 h 5092591"/>
                <a:gd name="connsiteX1485" fmla="*/ 1767305 w 4546203"/>
                <a:gd name="connsiteY1485" fmla="*/ 1139734 h 5092591"/>
                <a:gd name="connsiteX1486" fmla="*/ 1733081 w 4546203"/>
                <a:gd name="connsiteY1486" fmla="*/ 1154061 h 5092591"/>
                <a:gd name="connsiteX1487" fmla="*/ 1746611 w 4546203"/>
                <a:gd name="connsiteY1487" fmla="*/ 1187489 h 5092591"/>
                <a:gd name="connsiteX1488" fmla="*/ 1780835 w 4546203"/>
                <a:gd name="connsiteY1488" fmla="*/ 1174754 h 5092591"/>
                <a:gd name="connsiteX1489" fmla="*/ 1767305 w 4546203"/>
                <a:gd name="connsiteY1489" fmla="*/ 1139734 h 5092591"/>
                <a:gd name="connsiteX1490" fmla="*/ 3388561 w 4546203"/>
                <a:gd name="connsiteY1490" fmla="*/ 1133765 h 5092591"/>
                <a:gd name="connsiteX1491" fmla="*/ 3358316 w 4546203"/>
                <a:gd name="connsiteY1491" fmla="*/ 1171969 h 5092591"/>
                <a:gd name="connsiteX1492" fmla="*/ 3394530 w 4546203"/>
                <a:gd name="connsiteY1492" fmla="*/ 1201815 h 5092591"/>
                <a:gd name="connsiteX1493" fmla="*/ 3425968 w 4546203"/>
                <a:gd name="connsiteY1493" fmla="*/ 1164407 h 5092591"/>
                <a:gd name="connsiteX1494" fmla="*/ 3388561 w 4546203"/>
                <a:gd name="connsiteY1494" fmla="*/ 1133765 h 5092591"/>
                <a:gd name="connsiteX1495" fmla="*/ 1809487 w 4546203"/>
                <a:gd name="connsiteY1495" fmla="*/ 1126204 h 5092591"/>
                <a:gd name="connsiteX1496" fmla="*/ 1774070 w 4546203"/>
                <a:gd name="connsiteY1496" fmla="*/ 1138541 h 5092591"/>
                <a:gd name="connsiteX1497" fmla="*/ 1787600 w 4546203"/>
                <a:gd name="connsiteY1497" fmla="*/ 1173162 h 5092591"/>
                <a:gd name="connsiteX1498" fmla="*/ 1821028 w 4546203"/>
                <a:gd name="connsiteY1498" fmla="*/ 1161224 h 5092591"/>
                <a:gd name="connsiteX1499" fmla="*/ 1809487 w 4546203"/>
                <a:gd name="connsiteY1499" fmla="*/ 1126204 h 5092591"/>
                <a:gd name="connsiteX1500" fmla="*/ 1492320 w 4546203"/>
                <a:gd name="connsiteY1500" fmla="*/ 1125806 h 5092591"/>
                <a:gd name="connsiteX1501" fmla="*/ 1465657 w 4546203"/>
                <a:gd name="connsiteY1501" fmla="*/ 1141724 h 5092591"/>
                <a:gd name="connsiteX1502" fmla="*/ 1483963 w 4546203"/>
                <a:gd name="connsiteY1502" fmla="*/ 1172366 h 5092591"/>
                <a:gd name="connsiteX1503" fmla="*/ 1510626 w 4546203"/>
                <a:gd name="connsiteY1503" fmla="*/ 1157642 h 5092591"/>
                <a:gd name="connsiteX1504" fmla="*/ 1492320 w 4546203"/>
                <a:gd name="connsiteY1504" fmla="*/ 1125806 h 5092591"/>
                <a:gd name="connsiteX1505" fmla="*/ 3488049 w 4546203"/>
                <a:gd name="connsiteY1505" fmla="*/ 1124612 h 5092591"/>
                <a:gd name="connsiteX1506" fmla="*/ 3456611 w 4546203"/>
                <a:gd name="connsiteY1506" fmla="*/ 1161622 h 5092591"/>
                <a:gd name="connsiteX1507" fmla="*/ 3493620 w 4546203"/>
                <a:gd name="connsiteY1507" fmla="*/ 1193856 h 5092591"/>
                <a:gd name="connsiteX1508" fmla="*/ 3525854 w 4546203"/>
                <a:gd name="connsiteY1508" fmla="*/ 1156846 h 5092591"/>
                <a:gd name="connsiteX1509" fmla="*/ 3488049 w 4546203"/>
                <a:gd name="connsiteY1509" fmla="*/ 1124612 h 5092591"/>
                <a:gd name="connsiteX1510" fmla="*/ 1252355 w 4546203"/>
                <a:gd name="connsiteY1510" fmla="*/ 1122622 h 5092591"/>
                <a:gd name="connsiteX1511" fmla="*/ 1197437 w 4546203"/>
                <a:gd name="connsiteY1511" fmla="*/ 1162816 h 5092591"/>
                <a:gd name="connsiteX1512" fmla="*/ 1245988 w 4546203"/>
                <a:gd name="connsiteY1512" fmla="*/ 1219723 h 5092591"/>
                <a:gd name="connsiteX1513" fmla="*/ 1347465 w 4546203"/>
                <a:gd name="connsiteY1513" fmla="*/ 1261906 h 5092591"/>
                <a:gd name="connsiteX1514" fmla="*/ 1350649 w 4546203"/>
                <a:gd name="connsiteY1514" fmla="*/ 1259916 h 5092591"/>
                <a:gd name="connsiteX1515" fmla="*/ 1252355 w 4546203"/>
                <a:gd name="connsiteY1515" fmla="*/ 1122622 h 5092591"/>
                <a:gd name="connsiteX1516" fmla="*/ 2649962 w 4546203"/>
                <a:gd name="connsiteY1516" fmla="*/ 1121429 h 5092591"/>
                <a:gd name="connsiteX1517" fmla="*/ 2638819 w 4546203"/>
                <a:gd name="connsiteY1517" fmla="*/ 1165203 h 5092591"/>
                <a:gd name="connsiteX1518" fmla="*/ 2701298 w 4546203"/>
                <a:gd name="connsiteY1518" fmla="*/ 1182713 h 5092591"/>
                <a:gd name="connsiteX1519" fmla="*/ 2714828 w 4546203"/>
                <a:gd name="connsiteY1519" fmla="*/ 1140132 h 5092591"/>
                <a:gd name="connsiteX1520" fmla="*/ 2649962 w 4546203"/>
                <a:gd name="connsiteY1520" fmla="*/ 1121429 h 5092591"/>
                <a:gd name="connsiteX1521" fmla="*/ 3591118 w 4546203"/>
                <a:gd name="connsiteY1521" fmla="*/ 1119837 h 5092591"/>
                <a:gd name="connsiteX1522" fmla="*/ 3557292 w 4546203"/>
                <a:gd name="connsiteY1522" fmla="*/ 1156448 h 5092591"/>
                <a:gd name="connsiteX1523" fmla="*/ 3591118 w 4546203"/>
                <a:gd name="connsiteY1523" fmla="*/ 1187887 h 5092591"/>
                <a:gd name="connsiteX1524" fmla="*/ 3624944 w 4546203"/>
                <a:gd name="connsiteY1524" fmla="*/ 1158040 h 5092591"/>
                <a:gd name="connsiteX1525" fmla="*/ 3591118 w 4546203"/>
                <a:gd name="connsiteY1525" fmla="*/ 1119837 h 5092591"/>
                <a:gd name="connsiteX1526" fmla="*/ 1375322 w 4546203"/>
                <a:gd name="connsiteY1526" fmla="*/ 1116653 h 5092591"/>
                <a:gd name="connsiteX1527" fmla="*/ 1348261 w 4546203"/>
                <a:gd name="connsiteY1527" fmla="*/ 1134561 h 5092591"/>
                <a:gd name="connsiteX1528" fmla="*/ 1368159 w 4546203"/>
                <a:gd name="connsiteY1528" fmla="*/ 1164407 h 5092591"/>
                <a:gd name="connsiteX1529" fmla="*/ 1394822 w 4546203"/>
                <a:gd name="connsiteY1529" fmla="*/ 1147296 h 5092591"/>
                <a:gd name="connsiteX1530" fmla="*/ 1375322 w 4546203"/>
                <a:gd name="connsiteY1530" fmla="*/ 1116653 h 5092591"/>
                <a:gd name="connsiteX1531" fmla="*/ 1851272 w 4546203"/>
                <a:gd name="connsiteY1531" fmla="*/ 1113072 h 5092591"/>
                <a:gd name="connsiteX1532" fmla="*/ 1815855 w 4546203"/>
                <a:gd name="connsiteY1532" fmla="*/ 1124612 h 5092591"/>
                <a:gd name="connsiteX1533" fmla="*/ 1827395 w 4546203"/>
                <a:gd name="connsiteY1533" fmla="*/ 1159234 h 5092591"/>
                <a:gd name="connsiteX1534" fmla="*/ 1862017 w 4546203"/>
                <a:gd name="connsiteY1534" fmla="*/ 1148489 h 5092591"/>
                <a:gd name="connsiteX1535" fmla="*/ 1851272 w 4546203"/>
                <a:gd name="connsiteY1535" fmla="*/ 1113072 h 5092591"/>
                <a:gd name="connsiteX1536" fmla="*/ 1071287 w 4546203"/>
                <a:gd name="connsiteY1536" fmla="*/ 1112276 h 5092591"/>
                <a:gd name="connsiteX1537" fmla="*/ 1035471 w 4546203"/>
                <a:gd name="connsiteY1537" fmla="*/ 1143714 h 5092591"/>
                <a:gd name="connsiteX1538" fmla="*/ 1059348 w 4546203"/>
                <a:gd name="connsiteY1538" fmla="*/ 1170377 h 5092591"/>
                <a:gd name="connsiteX1539" fmla="*/ 1094368 w 4546203"/>
                <a:gd name="connsiteY1539" fmla="*/ 1140132 h 5092591"/>
                <a:gd name="connsiteX1540" fmla="*/ 1071287 w 4546203"/>
                <a:gd name="connsiteY1540" fmla="*/ 1112276 h 5092591"/>
                <a:gd name="connsiteX1541" fmla="*/ 1312445 w 4546203"/>
                <a:gd name="connsiteY1541" fmla="*/ 1100337 h 5092591"/>
                <a:gd name="connsiteX1542" fmla="*/ 1284987 w 4546203"/>
                <a:gd name="connsiteY1542" fmla="*/ 1119439 h 5092591"/>
                <a:gd name="connsiteX1543" fmla="*/ 1305680 w 4546203"/>
                <a:gd name="connsiteY1543" fmla="*/ 1148887 h 5092591"/>
                <a:gd name="connsiteX1544" fmla="*/ 1332741 w 4546203"/>
                <a:gd name="connsiteY1544" fmla="*/ 1130184 h 5092591"/>
                <a:gd name="connsiteX1545" fmla="*/ 1312445 w 4546203"/>
                <a:gd name="connsiteY1545" fmla="*/ 1100337 h 5092591"/>
                <a:gd name="connsiteX1546" fmla="*/ 3332847 w 4546203"/>
                <a:gd name="connsiteY1546" fmla="*/ 1091582 h 5092591"/>
                <a:gd name="connsiteX1547" fmla="*/ 3304195 w 4546203"/>
                <a:gd name="connsiteY1547" fmla="*/ 1131377 h 5092591"/>
                <a:gd name="connsiteX1548" fmla="*/ 3341602 w 4546203"/>
                <a:gd name="connsiteY1548" fmla="*/ 1159234 h 5092591"/>
                <a:gd name="connsiteX1549" fmla="*/ 3371449 w 4546203"/>
                <a:gd name="connsiteY1549" fmla="*/ 1120633 h 5092591"/>
                <a:gd name="connsiteX1550" fmla="*/ 3332847 w 4546203"/>
                <a:gd name="connsiteY1550" fmla="*/ 1091582 h 5092591"/>
                <a:gd name="connsiteX1551" fmla="*/ 1440188 w 4546203"/>
                <a:gd name="connsiteY1551" fmla="*/ 1078450 h 5092591"/>
                <a:gd name="connsiteX1552" fmla="*/ 1412331 w 4546203"/>
                <a:gd name="connsiteY1552" fmla="*/ 1094766 h 5092591"/>
                <a:gd name="connsiteX1553" fmla="*/ 1431433 w 4546203"/>
                <a:gd name="connsiteY1553" fmla="*/ 1125806 h 5092591"/>
                <a:gd name="connsiteX1554" fmla="*/ 1458494 w 4546203"/>
                <a:gd name="connsiteY1554" fmla="*/ 1109490 h 5092591"/>
                <a:gd name="connsiteX1555" fmla="*/ 1440188 w 4546203"/>
                <a:gd name="connsiteY1555" fmla="*/ 1078450 h 5092591"/>
                <a:gd name="connsiteX1556" fmla="*/ 3432335 w 4546203"/>
                <a:gd name="connsiteY1556" fmla="*/ 1078052 h 5092591"/>
                <a:gd name="connsiteX1557" fmla="*/ 3402489 w 4546203"/>
                <a:gd name="connsiteY1557" fmla="*/ 1116653 h 5092591"/>
                <a:gd name="connsiteX1558" fmla="*/ 3440294 w 4546203"/>
                <a:gd name="connsiteY1558" fmla="*/ 1147296 h 5092591"/>
                <a:gd name="connsiteX1559" fmla="*/ 3471335 w 4546203"/>
                <a:gd name="connsiteY1559" fmla="*/ 1109490 h 5092591"/>
                <a:gd name="connsiteX1560" fmla="*/ 3432335 w 4546203"/>
                <a:gd name="connsiteY1560" fmla="*/ 1078052 h 5092591"/>
                <a:gd name="connsiteX1561" fmla="*/ 1645929 w 4546203"/>
                <a:gd name="connsiteY1561" fmla="*/ 1078052 h 5092591"/>
                <a:gd name="connsiteX1562" fmla="*/ 1608920 w 4546203"/>
                <a:gd name="connsiteY1562" fmla="*/ 1094766 h 5092591"/>
                <a:gd name="connsiteX1563" fmla="*/ 1648317 w 4546203"/>
                <a:gd name="connsiteY1563" fmla="*/ 1180326 h 5092591"/>
                <a:gd name="connsiteX1564" fmla="*/ 1682939 w 4546203"/>
                <a:gd name="connsiteY1564" fmla="*/ 1164407 h 5092591"/>
                <a:gd name="connsiteX1565" fmla="*/ 1645929 w 4546203"/>
                <a:gd name="connsiteY1565" fmla="*/ 1078052 h 5092591"/>
                <a:gd name="connsiteX1566" fmla="*/ 3534609 w 4546203"/>
                <a:gd name="connsiteY1566" fmla="*/ 1071287 h 5092591"/>
                <a:gd name="connsiteX1567" fmla="*/ 3503171 w 4546203"/>
                <a:gd name="connsiteY1567" fmla="*/ 1107898 h 5092591"/>
                <a:gd name="connsiteX1568" fmla="*/ 3540976 w 4546203"/>
                <a:gd name="connsiteY1568" fmla="*/ 1142122 h 5092591"/>
                <a:gd name="connsiteX1569" fmla="*/ 3573608 w 4546203"/>
                <a:gd name="connsiteY1569" fmla="*/ 1105113 h 5092591"/>
                <a:gd name="connsiteX1570" fmla="*/ 3534609 w 4546203"/>
                <a:gd name="connsiteY1570" fmla="*/ 1071287 h 5092591"/>
                <a:gd name="connsiteX1571" fmla="*/ 3639270 w 4546203"/>
                <a:gd name="connsiteY1571" fmla="*/ 1068899 h 5092591"/>
                <a:gd name="connsiteX1572" fmla="*/ 3605843 w 4546203"/>
                <a:gd name="connsiteY1572" fmla="*/ 1104715 h 5092591"/>
                <a:gd name="connsiteX1573" fmla="*/ 3642056 w 4546203"/>
                <a:gd name="connsiteY1573" fmla="*/ 1138541 h 5092591"/>
                <a:gd name="connsiteX1574" fmla="*/ 3677474 w 4546203"/>
                <a:gd name="connsiteY1574" fmla="*/ 1105113 h 5092591"/>
                <a:gd name="connsiteX1575" fmla="*/ 3639270 w 4546203"/>
                <a:gd name="connsiteY1575" fmla="*/ 1068899 h 5092591"/>
                <a:gd name="connsiteX1576" fmla="*/ 1561961 w 4546203"/>
                <a:gd name="connsiteY1576" fmla="*/ 1068103 h 5092591"/>
                <a:gd name="connsiteX1577" fmla="*/ 1505054 w 4546203"/>
                <a:gd name="connsiteY1577" fmla="*/ 1097154 h 5092591"/>
                <a:gd name="connsiteX1578" fmla="*/ 1555594 w 4546203"/>
                <a:gd name="connsiteY1578" fmla="*/ 1192662 h 5092591"/>
                <a:gd name="connsiteX1579" fmla="*/ 1608920 w 4546203"/>
                <a:gd name="connsiteY1579" fmla="*/ 1165601 h 5092591"/>
                <a:gd name="connsiteX1580" fmla="*/ 1561961 w 4546203"/>
                <a:gd name="connsiteY1580" fmla="*/ 1068103 h 5092591"/>
                <a:gd name="connsiteX1581" fmla="*/ 2885151 w 4546203"/>
                <a:gd name="connsiteY1581" fmla="*/ 1063328 h 5092591"/>
                <a:gd name="connsiteX1582" fmla="*/ 2868040 w 4546203"/>
                <a:gd name="connsiteY1582" fmla="*/ 1104715 h 5092591"/>
                <a:gd name="connsiteX1583" fmla="*/ 2932906 w 4546203"/>
                <a:gd name="connsiteY1583" fmla="*/ 1133765 h 5092591"/>
                <a:gd name="connsiteX1584" fmla="*/ 2952803 w 4546203"/>
                <a:gd name="connsiteY1584" fmla="*/ 1092776 h 5092591"/>
                <a:gd name="connsiteX1585" fmla="*/ 2885151 w 4546203"/>
                <a:gd name="connsiteY1585" fmla="*/ 1063328 h 5092591"/>
                <a:gd name="connsiteX1586" fmla="*/ 1689704 w 4546203"/>
                <a:gd name="connsiteY1586" fmla="*/ 1060144 h 5092591"/>
                <a:gd name="connsiteX1587" fmla="*/ 1652296 w 4546203"/>
                <a:gd name="connsiteY1587" fmla="*/ 1075664 h 5092591"/>
                <a:gd name="connsiteX1588" fmla="*/ 1689306 w 4546203"/>
                <a:gd name="connsiteY1588" fmla="*/ 1162418 h 5092591"/>
                <a:gd name="connsiteX1589" fmla="*/ 1723928 w 4546203"/>
                <a:gd name="connsiteY1589" fmla="*/ 1147694 h 5092591"/>
                <a:gd name="connsiteX1590" fmla="*/ 1689704 w 4546203"/>
                <a:gd name="connsiteY1590" fmla="*/ 1060144 h 5092591"/>
                <a:gd name="connsiteX1591" fmla="*/ 2666278 w 4546203"/>
                <a:gd name="connsiteY1591" fmla="*/ 1058552 h 5092591"/>
                <a:gd name="connsiteX1592" fmla="*/ 2655135 w 4546203"/>
                <a:gd name="connsiteY1592" fmla="*/ 1101929 h 5092591"/>
                <a:gd name="connsiteX1593" fmla="*/ 2720797 w 4546203"/>
                <a:gd name="connsiteY1593" fmla="*/ 1120633 h 5092591"/>
                <a:gd name="connsiteX1594" fmla="*/ 2734328 w 4546203"/>
                <a:gd name="connsiteY1594" fmla="*/ 1077654 h 5092591"/>
                <a:gd name="connsiteX1595" fmla="*/ 2666278 w 4546203"/>
                <a:gd name="connsiteY1595" fmla="*/ 1058552 h 5092591"/>
                <a:gd name="connsiteX1596" fmla="*/ 1385271 w 4546203"/>
                <a:gd name="connsiteY1596" fmla="*/ 1054175 h 5092591"/>
                <a:gd name="connsiteX1597" fmla="*/ 1357414 w 4546203"/>
                <a:gd name="connsiteY1597" fmla="*/ 1072083 h 5092591"/>
                <a:gd name="connsiteX1598" fmla="*/ 1376516 w 4546203"/>
                <a:gd name="connsiteY1598" fmla="*/ 1102725 h 5092591"/>
                <a:gd name="connsiteX1599" fmla="*/ 1404372 w 4546203"/>
                <a:gd name="connsiteY1599" fmla="*/ 1085215 h 5092591"/>
                <a:gd name="connsiteX1600" fmla="*/ 1385271 w 4546203"/>
                <a:gd name="connsiteY1600" fmla="*/ 1054175 h 5092591"/>
                <a:gd name="connsiteX1601" fmla="*/ 2051840 w 4546203"/>
                <a:gd name="connsiteY1601" fmla="*/ 1052185 h 5092591"/>
                <a:gd name="connsiteX1602" fmla="*/ 2018014 w 4546203"/>
                <a:gd name="connsiteY1602" fmla="*/ 1056563 h 5092591"/>
                <a:gd name="connsiteX1603" fmla="*/ 2024779 w 4546203"/>
                <a:gd name="connsiteY1603" fmla="*/ 1097950 h 5092591"/>
                <a:gd name="connsiteX1604" fmla="*/ 2057810 w 4546203"/>
                <a:gd name="connsiteY1604" fmla="*/ 1092378 h 5092591"/>
                <a:gd name="connsiteX1605" fmla="*/ 2051840 w 4546203"/>
                <a:gd name="connsiteY1605" fmla="*/ 1052185 h 5092591"/>
                <a:gd name="connsiteX1606" fmla="*/ 1627623 w 4546203"/>
                <a:gd name="connsiteY1606" fmla="*/ 1036665 h 5092591"/>
                <a:gd name="connsiteX1607" fmla="*/ 1590216 w 4546203"/>
                <a:gd name="connsiteY1607" fmla="*/ 1054573 h 5092591"/>
                <a:gd name="connsiteX1608" fmla="*/ 1606134 w 4546203"/>
                <a:gd name="connsiteY1608" fmla="*/ 1087205 h 5092591"/>
                <a:gd name="connsiteX1609" fmla="*/ 1642746 w 4546203"/>
                <a:gd name="connsiteY1609" fmla="*/ 1070889 h 5092591"/>
                <a:gd name="connsiteX1610" fmla="*/ 1627623 w 4546203"/>
                <a:gd name="connsiteY1610" fmla="*/ 1036665 h 5092591"/>
                <a:gd name="connsiteX1611" fmla="*/ 2566790 w 4546203"/>
                <a:gd name="connsiteY1611" fmla="*/ 1035073 h 5092591"/>
                <a:gd name="connsiteX1612" fmla="*/ 2559627 w 4546203"/>
                <a:gd name="connsiteY1612" fmla="*/ 1079644 h 5092591"/>
                <a:gd name="connsiteX1613" fmla="*/ 2625687 w 4546203"/>
                <a:gd name="connsiteY1613" fmla="*/ 1093970 h 5092591"/>
                <a:gd name="connsiteX1614" fmla="*/ 2636432 w 4546203"/>
                <a:gd name="connsiteY1614" fmla="*/ 1050195 h 5092591"/>
                <a:gd name="connsiteX1615" fmla="*/ 2566790 w 4546203"/>
                <a:gd name="connsiteY1615" fmla="*/ 1035073 h 5092591"/>
                <a:gd name="connsiteX1616" fmla="*/ 3375030 w 4546203"/>
                <a:gd name="connsiteY1616" fmla="*/ 1034277 h 5092591"/>
                <a:gd name="connsiteX1617" fmla="*/ 3346378 w 4546203"/>
                <a:gd name="connsiteY1617" fmla="*/ 1074072 h 5092591"/>
                <a:gd name="connsiteX1618" fmla="*/ 3384979 w 4546203"/>
                <a:gd name="connsiteY1618" fmla="*/ 1103123 h 5092591"/>
                <a:gd name="connsiteX1619" fmla="*/ 3414826 w 4546203"/>
                <a:gd name="connsiteY1619" fmla="*/ 1064124 h 5092591"/>
                <a:gd name="connsiteX1620" fmla="*/ 3375030 w 4546203"/>
                <a:gd name="connsiteY1620" fmla="*/ 1034277 h 5092591"/>
                <a:gd name="connsiteX1621" fmla="*/ 1778447 w 4546203"/>
                <a:gd name="connsiteY1621" fmla="*/ 1029104 h 5092591"/>
                <a:gd name="connsiteX1622" fmla="*/ 1740244 w 4546203"/>
                <a:gd name="connsiteY1622" fmla="*/ 1041838 h 5092591"/>
                <a:gd name="connsiteX1623" fmla="*/ 1771682 w 4546203"/>
                <a:gd name="connsiteY1623" fmla="*/ 1130582 h 5092591"/>
                <a:gd name="connsiteX1624" fmla="*/ 1807498 w 4546203"/>
                <a:gd name="connsiteY1624" fmla="*/ 1118643 h 5092591"/>
                <a:gd name="connsiteX1625" fmla="*/ 1778447 w 4546203"/>
                <a:gd name="connsiteY1625" fmla="*/ 1029104 h 5092591"/>
                <a:gd name="connsiteX1626" fmla="*/ 3199932 w 4546203"/>
                <a:gd name="connsiteY1626" fmla="*/ 1025522 h 5092591"/>
                <a:gd name="connsiteX1627" fmla="*/ 3188789 w 4546203"/>
                <a:gd name="connsiteY1627" fmla="*/ 1044624 h 5092591"/>
                <a:gd name="connsiteX1628" fmla="*/ 3272757 w 4546203"/>
                <a:gd name="connsiteY1628" fmla="*/ 1099541 h 5092591"/>
                <a:gd name="connsiteX1629" fmla="*/ 3285491 w 4546203"/>
                <a:gd name="connsiteY1629" fmla="*/ 1081633 h 5092591"/>
                <a:gd name="connsiteX1630" fmla="*/ 3199932 w 4546203"/>
                <a:gd name="connsiteY1630" fmla="*/ 1025522 h 5092591"/>
                <a:gd name="connsiteX1631" fmla="*/ 2785664 w 4546203"/>
                <a:gd name="connsiteY1631" fmla="*/ 1025522 h 5092591"/>
                <a:gd name="connsiteX1632" fmla="*/ 2770939 w 4546203"/>
                <a:gd name="connsiteY1632" fmla="*/ 1068103 h 5092591"/>
                <a:gd name="connsiteX1633" fmla="*/ 2838193 w 4546203"/>
                <a:gd name="connsiteY1633" fmla="*/ 1092378 h 5092591"/>
                <a:gd name="connsiteX1634" fmla="*/ 2854509 w 4546203"/>
                <a:gd name="connsiteY1634" fmla="*/ 1050593 h 5092591"/>
                <a:gd name="connsiteX1635" fmla="*/ 2785664 w 4546203"/>
                <a:gd name="connsiteY1635" fmla="*/ 1025522 h 5092591"/>
                <a:gd name="connsiteX1636" fmla="*/ 1934444 w 4546203"/>
                <a:gd name="connsiteY1636" fmla="*/ 1023930 h 5092591"/>
                <a:gd name="connsiteX1637" fmla="*/ 1900221 w 4546203"/>
                <a:gd name="connsiteY1637" fmla="*/ 1031889 h 5092591"/>
                <a:gd name="connsiteX1638" fmla="*/ 1910169 w 4546203"/>
                <a:gd name="connsiteY1638" fmla="*/ 1072481 h 5092591"/>
                <a:gd name="connsiteX1639" fmla="*/ 1944393 w 4546203"/>
                <a:gd name="connsiteY1639" fmla="*/ 1064522 h 5092591"/>
                <a:gd name="connsiteX1640" fmla="*/ 1934444 w 4546203"/>
                <a:gd name="connsiteY1640" fmla="*/ 1023930 h 5092591"/>
                <a:gd name="connsiteX1641" fmla="*/ 3476906 w 4546203"/>
                <a:gd name="connsiteY1641" fmla="*/ 1023134 h 5092591"/>
                <a:gd name="connsiteX1642" fmla="*/ 3446264 w 4546203"/>
                <a:gd name="connsiteY1642" fmla="*/ 1061338 h 5092591"/>
                <a:gd name="connsiteX1643" fmla="*/ 3485661 w 4546203"/>
                <a:gd name="connsiteY1643" fmla="*/ 1093174 h 5092591"/>
                <a:gd name="connsiteX1644" fmla="*/ 3517099 w 4546203"/>
                <a:gd name="connsiteY1644" fmla="*/ 1055767 h 5092591"/>
                <a:gd name="connsiteX1645" fmla="*/ 3476906 w 4546203"/>
                <a:gd name="connsiteY1645" fmla="*/ 1023134 h 5092591"/>
                <a:gd name="connsiteX1646" fmla="*/ 1672592 w 4546203"/>
                <a:gd name="connsiteY1646" fmla="*/ 1018757 h 5092591"/>
                <a:gd name="connsiteX1647" fmla="*/ 1634787 w 4546203"/>
                <a:gd name="connsiteY1647" fmla="*/ 1034675 h 5092591"/>
                <a:gd name="connsiteX1648" fmla="*/ 1649113 w 4546203"/>
                <a:gd name="connsiteY1648" fmla="*/ 1068103 h 5092591"/>
                <a:gd name="connsiteX1649" fmla="*/ 1686520 w 4546203"/>
                <a:gd name="connsiteY1649" fmla="*/ 1052981 h 5092591"/>
                <a:gd name="connsiteX1650" fmla="*/ 1672592 w 4546203"/>
                <a:gd name="connsiteY1650" fmla="*/ 1018757 h 5092591"/>
                <a:gd name="connsiteX1651" fmla="*/ 2384130 w 4546203"/>
                <a:gd name="connsiteY1651" fmla="*/ 1017961 h 5092591"/>
                <a:gd name="connsiteX1652" fmla="*/ 2380549 w 4546203"/>
                <a:gd name="connsiteY1652" fmla="*/ 1082031 h 5092591"/>
                <a:gd name="connsiteX1653" fmla="*/ 2430691 w 4546203"/>
                <a:gd name="connsiteY1653" fmla="*/ 1086409 h 5092591"/>
                <a:gd name="connsiteX1654" fmla="*/ 2437456 w 4546203"/>
                <a:gd name="connsiteY1654" fmla="*/ 1023532 h 5092591"/>
                <a:gd name="connsiteX1655" fmla="*/ 2384130 w 4546203"/>
                <a:gd name="connsiteY1655" fmla="*/ 1017961 h 5092591"/>
                <a:gd name="connsiteX1656" fmla="*/ 3580772 w 4546203"/>
                <a:gd name="connsiteY1656" fmla="*/ 1016767 h 5092591"/>
                <a:gd name="connsiteX1657" fmla="*/ 3548936 w 4546203"/>
                <a:gd name="connsiteY1657" fmla="*/ 1054175 h 5092591"/>
                <a:gd name="connsiteX1658" fmla="*/ 3588333 w 4546203"/>
                <a:gd name="connsiteY1658" fmla="*/ 1088797 h 5092591"/>
                <a:gd name="connsiteX1659" fmla="*/ 3620965 w 4546203"/>
                <a:gd name="connsiteY1659" fmla="*/ 1052185 h 5092591"/>
                <a:gd name="connsiteX1660" fmla="*/ 3580772 w 4546203"/>
                <a:gd name="connsiteY1660" fmla="*/ 1016767 h 5092591"/>
                <a:gd name="connsiteX1661" fmla="*/ 2205450 w 4546203"/>
                <a:gd name="connsiteY1661" fmla="*/ 1015175 h 5092591"/>
                <a:gd name="connsiteX1662" fmla="*/ 2152124 w 4546203"/>
                <a:gd name="connsiteY1662" fmla="*/ 1018757 h 5092591"/>
                <a:gd name="connsiteX1663" fmla="*/ 2156899 w 4546203"/>
                <a:gd name="connsiteY1663" fmla="*/ 1082031 h 5092591"/>
                <a:gd name="connsiteX1664" fmla="*/ 2205450 w 4546203"/>
                <a:gd name="connsiteY1664" fmla="*/ 1078848 h 5092591"/>
                <a:gd name="connsiteX1665" fmla="*/ 2205450 w 4546203"/>
                <a:gd name="connsiteY1665" fmla="*/ 1015175 h 5092591"/>
                <a:gd name="connsiteX1666" fmla="*/ 1823018 w 4546203"/>
                <a:gd name="connsiteY1666" fmla="*/ 1015175 h 5092591"/>
                <a:gd name="connsiteX1667" fmla="*/ 1784417 w 4546203"/>
                <a:gd name="connsiteY1667" fmla="*/ 1027512 h 5092591"/>
                <a:gd name="connsiteX1668" fmla="*/ 1813467 w 4546203"/>
                <a:gd name="connsiteY1668" fmla="*/ 1116653 h 5092591"/>
                <a:gd name="connsiteX1669" fmla="*/ 1849681 w 4546203"/>
                <a:gd name="connsiteY1669" fmla="*/ 1105511 h 5092591"/>
                <a:gd name="connsiteX1670" fmla="*/ 1823018 w 4546203"/>
                <a:gd name="connsiteY1670" fmla="*/ 1015175 h 5092591"/>
                <a:gd name="connsiteX1671" fmla="*/ 2306927 w 4546203"/>
                <a:gd name="connsiteY1671" fmla="*/ 1014380 h 5092591"/>
                <a:gd name="connsiteX1672" fmla="*/ 2306927 w 4546203"/>
                <a:gd name="connsiteY1672" fmla="*/ 1077654 h 5092591"/>
                <a:gd name="connsiteX1673" fmla="*/ 2356274 w 4546203"/>
                <a:gd name="connsiteY1673" fmla="*/ 1080042 h 5092591"/>
                <a:gd name="connsiteX1674" fmla="*/ 2360253 w 4546203"/>
                <a:gd name="connsiteY1674" fmla="*/ 1016767 h 5092591"/>
                <a:gd name="connsiteX1675" fmla="*/ 2306927 w 4546203"/>
                <a:gd name="connsiteY1675" fmla="*/ 1014380 h 5092591"/>
                <a:gd name="connsiteX1676" fmla="*/ 1718356 w 4546203"/>
                <a:gd name="connsiteY1676" fmla="*/ 1001645 h 5092591"/>
                <a:gd name="connsiteX1677" fmla="*/ 1679755 w 4546203"/>
                <a:gd name="connsiteY1677" fmla="*/ 1016369 h 5092591"/>
                <a:gd name="connsiteX1678" fmla="*/ 1692888 w 4546203"/>
                <a:gd name="connsiteY1678" fmla="*/ 1050991 h 5092591"/>
                <a:gd name="connsiteX1679" fmla="*/ 1730693 w 4546203"/>
                <a:gd name="connsiteY1679" fmla="*/ 1036267 h 5092591"/>
                <a:gd name="connsiteX1680" fmla="*/ 1718356 w 4546203"/>
                <a:gd name="connsiteY1680" fmla="*/ 1001645 h 5092591"/>
                <a:gd name="connsiteX1681" fmla="*/ 2476057 w 4546203"/>
                <a:gd name="connsiteY1681" fmla="*/ 995676 h 5092591"/>
                <a:gd name="connsiteX1682" fmla="*/ 2453374 w 4546203"/>
                <a:gd name="connsiteY1682" fmla="*/ 1167193 h 5092591"/>
                <a:gd name="connsiteX1683" fmla="*/ 2507495 w 4546203"/>
                <a:gd name="connsiteY1683" fmla="*/ 1175152 h 5092591"/>
                <a:gd name="connsiteX1684" fmla="*/ 2536944 w 4546203"/>
                <a:gd name="connsiteY1684" fmla="*/ 1004431 h 5092591"/>
                <a:gd name="connsiteX1685" fmla="*/ 2476057 w 4546203"/>
                <a:gd name="connsiteY1685" fmla="*/ 995676 h 5092591"/>
                <a:gd name="connsiteX1686" fmla="*/ 1044226 w 4546203"/>
                <a:gd name="connsiteY1686" fmla="*/ 994084 h 5092591"/>
                <a:gd name="connsiteX1687" fmla="*/ 1006022 w 4546203"/>
                <a:gd name="connsiteY1687" fmla="*/ 1026318 h 5092591"/>
                <a:gd name="connsiteX1688" fmla="*/ 1027114 w 4546203"/>
                <a:gd name="connsiteY1688" fmla="*/ 1051787 h 5092591"/>
                <a:gd name="connsiteX1689" fmla="*/ 1065317 w 4546203"/>
                <a:gd name="connsiteY1689" fmla="*/ 1020747 h 5092591"/>
                <a:gd name="connsiteX1690" fmla="*/ 1044226 w 4546203"/>
                <a:gd name="connsiteY1690" fmla="*/ 994084 h 5092591"/>
                <a:gd name="connsiteX1691" fmla="*/ 1764519 w 4546203"/>
                <a:gd name="connsiteY1691" fmla="*/ 985727 h 5092591"/>
                <a:gd name="connsiteX1692" fmla="*/ 1725122 w 4546203"/>
                <a:gd name="connsiteY1692" fmla="*/ 999257 h 5092591"/>
                <a:gd name="connsiteX1693" fmla="*/ 1737856 w 4546203"/>
                <a:gd name="connsiteY1693" fmla="*/ 1034277 h 5092591"/>
                <a:gd name="connsiteX1694" fmla="*/ 1776059 w 4546203"/>
                <a:gd name="connsiteY1694" fmla="*/ 1020349 h 5092591"/>
                <a:gd name="connsiteX1695" fmla="*/ 1764519 w 4546203"/>
                <a:gd name="connsiteY1695" fmla="*/ 985727 h 5092591"/>
                <a:gd name="connsiteX1696" fmla="*/ 1606134 w 4546203"/>
                <a:gd name="connsiteY1696" fmla="*/ 984931 h 5092591"/>
                <a:gd name="connsiteX1697" fmla="*/ 1567135 w 4546203"/>
                <a:gd name="connsiteY1697" fmla="*/ 1002043 h 5092591"/>
                <a:gd name="connsiteX1698" fmla="*/ 1583053 w 4546203"/>
                <a:gd name="connsiteY1698" fmla="*/ 1036665 h 5092591"/>
                <a:gd name="connsiteX1699" fmla="*/ 1621256 w 4546203"/>
                <a:gd name="connsiteY1699" fmla="*/ 1019951 h 5092591"/>
                <a:gd name="connsiteX1700" fmla="*/ 1606134 w 4546203"/>
                <a:gd name="connsiteY1700" fmla="*/ 984931 h 5092591"/>
                <a:gd name="connsiteX1701" fmla="*/ 3416815 w 4546203"/>
                <a:gd name="connsiteY1701" fmla="*/ 976972 h 5092591"/>
                <a:gd name="connsiteX1702" fmla="*/ 3388561 w 4546203"/>
                <a:gd name="connsiteY1702" fmla="*/ 1016767 h 5092591"/>
                <a:gd name="connsiteX1703" fmla="*/ 3428754 w 4546203"/>
                <a:gd name="connsiteY1703" fmla="*/ 1047012 h 5092591"/>
                <a:gd name="connsiteX1704" fmla="*/ 3458600 w 4546203"/>
                <a:gd name="connsiteY1704" fmla="*/ 1008410 h 5092591"/>
                <a:gd name="connsiteX1705" fmla="*/ 3416815 w 4546203"/>
                <a:gd name="connsiteY1705" fmla="*/ 976972 h 5092591"/>
                <a:gd name="connsiteX1706" fmla="*/ 1810681 w 4546203"/>
                <a:gd name="connsiteY1706" fmla="*/ 971799 h 5092591"/>
                <a:gd name="connsiteX1707" fmla="*/ 1771682 w 4546203"/>
                <a:gd name="connsiteY1707" fmla="*/ 984135 h 5092591"/>
                <a:gd name="connsiteX1708" fmla="*/ 1782825 w 4546203"/>
                <a:gd name="connsiteY1708" fmla="*/ 1018757 h 5092591"/>
                <a:gd name="connsiteX1709" fmla="*/ 1821426 w 4546203"/>
                <a:gd name="connsiteY1709" fmla="*/ 1007216 h 5092591"/>
                <a:gd name="connsiteX1710" fmla="*/ 1810681 w 4546203"/>
                <a:gd name="connsiteY1710" fmla="*/ 971799 h 5092591"/>
                <a:gd name="connsiteX1711" fmla="*/ 3520681 w 4546203"/>
                <a:gd name="connsiteY1711" fmla="*/ 967023 h 5092591"/>
                <a:gd name="connsiteX1712" fmla="*/ 3490437 w 4546203"/>
                <a:gd name="connsiteY1712" fmla="*/ 1005227 h 5092591"/>
                <a:gd name="connsiteX1713" fmla="*/ 3531426 w 4546203"/>
                <a:gd name="connsiteY1713" fmla="*/ 1038655 h 5092591"/>
                <a:gd name="connsiteX1714" fmla="*/ 3562466 w 4546203"/>
                <a:gd name="connsiteY1714" fmla="*/ 1000849 h 5092591"/>
                <a:gd name="connsiteX1715" fmla="*/ 3520681 w 4546203"/>
                <a:gd name="connsiteY1715" fmla="*/ 967023 h 5092591"/>
                <a:gd name="connsiteX1716" fmla="*/ 1652296 w 4546203"/>
                <a:gd name="connsiteY1716" fmla="*/ 965034 h 5092591"/>
                <a:gd name="connsiteX1717" fmla="*/ 1612899 w 4546203"/>
                <a:gd name="connsiteY1717" fmla="*/ 982145 h 5092591"/>
                <a:gd name="connsiteX1718" fmla="*/ 1628419 w 4546203"/>
                <a:gd name="connsiteY1718" fmla="*/ 1017165 h 5092591"/>
                <a:gd name="connsiteX1719" fmla="*/ 1666623 w 4546203"/>
                <a:gd name="connsiteY1719" fmla="*/ 1000849 h 5092591"/>
                <a:gd name="connsiteX1720" fmla="*/ 1652296 w 4546203"/>
                <a:gd name="connsiteY1720" fmla="*/ 965034 h 5092591"/>
                <a:gd name="connsiteX1721" fmla="*/ 1699255 w 4546203"/>
                <a:gd name="connsiteY1721" fmla="*/ 947922 h 5092591"/>
                <a:gd name="connsiteX1722" fmla="*/ 1659460 w 4546203"/>
                <a:gd name="connsiteY1722" fmla="*/ 963044 h 5092591"/>
                <a:gd name="connsiteX1723" fmla="*/ 1673388 w 4546203"/>
                <a:gd name="connsiteY1723" fmla="*/ 998859 h 5092591"/>
                <a:gd name="connsiteX1724" fmla="*/ 1712387 w 4546203"/>
                <a:gd name="connsiteY1724" fmla="*/ 984135 h 5092591"/>
                <a:gd name="connsiteX1725" fmla="*/ 1699255 w 4546203"/>
                <a:gd name="connsiteY1725" fmla="*/ 947922 h 5092591"/>
                <a:gd name="connsiteX1726" fmla="*/ 1006818 w 4546203"/>
                <a:gd name="connsiteY1726" fmla="*/ 947126 h 5092591"/>
                <a:gd name="connsiteX1727" fmla="*/ 967421 w 4546203"/>
                <a:gd name="connsiteY1727" fmla="*/ 979758 h 5092591"/>
                <a:gd name="connsiteX1728" fmla="*/ 991298 w 4546203"/>
                <a:gd name="connsiteY1728" fmla="*/ 1008410 h 5092591"/>
                <a:gd name="connsiteX1729" fmla="*/ 1030298 w 4546203"/>
                <a:gd name="connsiteY1729" fmla="*/ 976176 h 5092591"/>
                <a:gd name="connsiteX1730" fmla="*/ 1006818 w 4546203"/>
                <a:gd name="connsiteY1730" fmla="*/ 947126 h 5092591"/>
                <a:gd name="connsiteX1731" fmla="*/ 2055422 w 4546203"/>
                <a:gd name="connsiteY1731" fmla="*/ 944738 h 5092591"/>
                <a:gd name="connsiteX1732" fmla="*/ 2018810 w 4546203"/>
                <a:gd name="connsiteY1732" fmla="*/ 951105 h 5092591"/>
                <a:gd name="connsiteX1733" fmla="*/ 2025177 w 4546203"/>
                <a:gd name="connsiteY1733" fmla="*/ 991298 h 5092591"/>
                <a:gd name="connsiteX1734" fmla="*/ 2060595 w 4546203"/>
                <a:gd name="connsiteY1734" fmla="*/ 986523 h 5092591"/>
                <a:gd name="connsiteX1735" fmla="*/ 2055422 w 4546203"/>
                <a:gd name="connsiteY1735" fmla="*/ 944738 h 5092591"/>
                <a:gd name="connsiteX1736" fmla="*/ 2935294 w 4546203"/>
                <a:gd name="connsiteY1736" fmla="*/ 942350 h 5092591"/>
                <a:gd name="connsiteX1737" fmla="*/ 2917784 w 4546203"/>
                <a:gd name="connsiteY1737" fmla="*/ 984135 h 5092591"/>
                <a:gd name="connsiteX1738" fmla="*/ 2989017 w 4546203"/>
                <a:gd name="connsiteY1738" fmla="*/ 1015175 h 5092591"/>
                <a:gd name="connsiteX1739" fmla="*/ 3008119 w 4546203"/>
                <a:gd name="connsiteY1739" fmla="*/ 974982 h 5092591"/>
                <a:gd name="connsiteX1740" fmla="*/ 2935294 w 4546203"/>
                <a:gd name="connsiteY1740" fmla="*/ 942350 h 5092591"/>
                <a:gd name="connsiteX1741" fmla="*/ 2700502 w 4546203"/>
                <a:gd name="connsiteY1741" fmla="*/ 931606 h 5092591"/>
                <a:gd name="connsiteX1742" fmla="*/ 2688961 w 4546203"/>
                <a:gd name="connsiteY1742" fmla="*/ 975380 h 5092591"/>
                <a:gd name="connsiteX1743" fmla="*/ 2760593 w 4546203"/>
                <a:gd name="connsiteY1743" fmla="*/ 995676 h 5092591"/>
                <a:gd name="connsiteX1744" fmla="*/ 2773327 w 4546203"/>
                <a:gd name="connsiteY1744" fmla="*/ 953095 h 5092591"/>
                <a:gd name="connsiteX1745" fmla="*/ 2700502 w 4546203"/>
                <a:gd name="connsiteY1745" fmla="*/ 931606 h 5092591"/>
                <a:gd name="connsiteX1746" fmla="*/ 1747009 w 4546203"/>
                <a:gd name="connsiteY1746" fmla="*/ 931606 h 5092591"/>
                <a:gd name="connsiteX1747" fmla="*/ 1706418 w 4546203"/>
                <a:gd name="connsiteY1747" fmla="*/ 945534 h 5092591"/>
                <a:gd name="connsiteX1748" fmla="*/ 1719550 w 4546203"/>
                <a:gd name="connsiteY1748" fmla="*/ 981747 h 5092591"/>
                <a:gd name="connsiteX1749" fmla="*/ 1758948 w 4546203"/>
                <a:gd name="connsiteY1749" fmla="*/ 968217 h 5092591"/>
                <a:gd name="connsiteX1750" fmla="*/ 1747009 w 4546203"/>
                <a:gd name="connsiteY1750" fmla="*/ 931606 h 5092591"/>
                <a:gd name="connsiteX1751" fmla="*/ 2309713 w 4546203"/>
                <a:gd name="connsiteY1751" fmla="*/ 924442 h 5092591"/>
                <a:gd name="connsiteX1752" fmla="*/ 2309713 w 4546203"/>
                <a:gd name="connsiteY1752" fmla="*/ 985329 h 5092591"/>
                <a:gd name="connsiteX1753" fmla="*/ 2362243 w 4546203"/>
                <a:gd name="connsiteY1753" fmla="*/ 987717 h 5092591"/>
                <a:gd name="connsiteX1754" fmla="*/ 2365824 w 4546203"/>
                <a:gd name="connsiteY1754" fmla="*/ 924442 h 5092591"/>
                <a:gd name="connsiteX1755" fmla="*/ 2309713 w 4546203"/>
                <a:gd name="connsiteY1755" fmla="*/ 924442 h 5092591"/>
                <a:gd name="connsiteX1756" fmla="*/ 2228531 w 4546203"/>
                <a:gd name="connsiteY1756" fmla="*/ 923647 h 5092591"/>
                <a:gd name="connsiteX1757" fmla="*/ 2228531 w 4546203"/>
                <a:gd name="connsiteY1757" fmla="*/ 984533 h 5092591"/>
                <a:gd name="connsiteX1758" fmla="*/ 2282254 w 4546203"/>
                <a:gd name="connsiteY1758" fmla="*/ 984533 h 5092591"/>
                <a:gd name="connsiteX1759" fmla="*/ 2282254 w 4546203"/>
                <a:gd name="connsiteY1759" fmla="*/ 923647 h 5092591"/>
                <a:gd name="connsiteX1760" fmla="*/ 2228531 w 4546203"/>
                <a:gd name="connsiteY1760" fmla="*/ 923647 h 5092591"/>
                <a:gd name="connsiteX1761" fmla="*/ 2201470 w 4546203"/>
                <a:gd name="connsiteY1761" fmla="*/ 923249 h 5092591"/>
                <a:gd name="connsiteX1762" fmla="*/ 2145359 w 4546203"/>
                <a:gd name="connsiteY1762" fmla="*/ 926830 h 5092591"/>
                <a:gd name="connsiteX1763" fmla="*/ 2150532 w 4546203"/>
                <a:gd name="connsiteY1763" fmla="*/ 990502 h 5092591"/>
                <a:gd name="connsiteX1764" fmla="*/ 2204256 w 4546203"/>
                <a:gd name="connsiteY1764" fmla="*/ 986523 h 5092591"/>
                <a:gd name="connsiteX1765" fmla="*/ 2201470 w 4546203"/>
                <a:gd name="connsiteY1765" fmla="*/ 923249 h 5092591"/>
                <a:gd name="connsiteX1766" fmla="*/ 3458998 w 4546203"/>
                <a:gd name="connsiteY1766" fmla="*/ 919667 h 5092591"/>
                <a:gd name="connsiteX1767" fmla="*/ 3430346 w 4546203"/>
                <a:gd name="connsiteY1767" fmla="*/ 959462 h 5092591"/>
                <a:gd name="connsiteX1768" fmla="*/ 3472131 w 4546203"/>
                <a:gd name="connsiteY1768" fmla="*/ 990900 h 5092591"/>
                <a:gd name="connsiteX1769" fmla="*/ 3501977 w 4546203"/>
                <a:gd name="connsiteY1769" fmla="*/ 951901 h 5092591"/>
                <a:gd name="connsiteX1770" fmla="*/ 3458998 w 4546203"/>
                <a:gd name="connsiteY1770" fmla="*/ 919667 h 5092591"/>
                <a:gd name="connsiteX1771" fmla="*/ 1794365 w 4546203"/>
                <a:gd name="connsiteY1771" fmla="*/ 917279 h 5092591"/>
                <a:gd name="connsiteX1772" fmla="*/ 1753774 w 4546203"/>
                <a:gd name="connsiteY1772" fmla="*/ 929218 h 5092591"/>
                <a:gd name="connsiteX1773" fmla="*/ 1765315 w 4546203"/>
                <a:gd name="connsiteY1773" fmla="*/ 966625 h 5092591"/>
                <a:gd name="connsiteX1774" fmla="*/ 1805508 w 4546203"/>
                <a:gd name="connsiteY1774" fmla="*/ 953493 h 5092591"/>
                <a:gd name="connsiteX1775" fmla="*/ 1794365 w 4546203"/>
                <a:gd name="connsiteY1775" fmla="*/ 917279 h 5092591"/>
                <a:gd name="connsiteX1776" fmla="*/ 2592657 w 4546203"/>
                <a:gd name="connsiteY1776" fmla="*/ 906933 h 5092591"/>
                <a:gd name="connsiteX1777" fmla="*/ 2583902 w 4546203"/>
                <a:gd name="connsiteY1777" fmla="*/ 950707 h 5092591"/>
                <a:gd name="connsiteX1778" fmla="*/ 2656727 w 4546203"/>
                <a:gd name="connsiteY1778" fmla="*/ 967023 h 5092591"/>
                <a:gd name="connsiteX1779" fmla="*/ 2667472 w 4546203"/>
                <a:gd name="connsiteY1779" fmla="*/ 923647 h 5092591"/>
                <a:gd name="connsiteX1780" fmla="*/ 2592657 w 4546203"/>
                <a:gd name="connsiteY1780" fmla="*/ 906933 h 5092591"/>
                <a:gd name="connsiteX1781" fmla="*/ 2827847 w 4546203"/>
                <a:gd name="connsiteY1781" fmla="*/ 901361 h 5092591"/>
                <a:gd name="connsiteX1782" fmla="*/ 2813122 w 4546203"/>
                <a:gd name="connsiteY1782" fmla="*/ 944340 h 5092591"/>
                <a:gd name="connsiteX1783" fmla="*/ 2886346 w 4546203"/>
                <a:gd name="connsiteY1783" fmla="*/ 971003 h 5092591"/>
                <a:gd name="connsiteX1784" fmla="*/ 2902264 w 4546203"/>
                <a:gd name="connsiteY1784" fmla="*/ 929218 h 5092591"/>
                <a:gd name="connsiteX1785" fmla="*/ 2827847 w 4546203"/>
                <a:gd name="connsiteY1785" fmla="*/ 901361 h 5092591"/>
                <a:gd name="connsiteX1786" fmla="*/ 1969066 w 4546203"/>
                <a:gd name="connsiteY1786" fmla="*/ 898178 h 5092591"/>
                <a:gd name="connsiteX1787" fmla="*/ 1931261 w 4546203"/>
                <a:gd name="connsiteY1787" fmla="*/ 906137 h 5092591"/>
                <a:gd name="connsiteX1788" fmla="*/ 1940016 w 4546203"/>
                <a:gd name="connsiteY1788" fmla="*/ 946728 h 5092591"/>
                <a:gd name="connsiteX1789" fmla="*/ 1976627 w 4546203"/>
                <a:gd name="connsiteY1789" fmla="*/ 939167 h 5092591"/>
                <a:gd name="connsiteX1790" fmla="*/ 1969066 w 4546203"/>
                <a:gd name="connsiteY1790" fmla="*/ 898178 h 5092591"/>
                <a:gd name="connsiteX1791" fmla="*/ 1565941 w 4546203"/>
                <a:gd name="connsiteY1791" fmla="*/ 890617 h 5092591"/>
                <a:gd name="connsiteX1792" fmla="*/ 1524156 w 4546203"/>
                <a:gd name="connsiteY1792" fmla="*/ 908922 h 5092591"/>
                <a:gd name="connsiteX1793" fmla="*/ 1563553 w 4546203"/>
                <a:gd name="connsiteY1793" fmla="*/ 994880 h 5092591"/>
                <a:gd name="connsiteX1794" fmla="*/ 1602950 w 4546203"/>
                <a:gd name="connsiteY1794" fmla="*/ 977370 h 5092591"/>
                <a:gd name="connsiteX1795" fmla="*/ 1565941 w 4546203"/>
                <a:gd name="connsiteY1795" fmla="*/ 890617 h 5092591"/>
                <a:gd name="connsiteX1796" fmla="*/ 2960762 w 4546203"/>
                <a:gd name="connsiteY1796" fmla="*/ 882259 h 5092591"/>
                <a:gd name="connsiteX1797" fmla="*/ 2943253 w 4546203"/>
                <a:gd name="connsiteY1797" fmla="*/ 923647 h 5092591"/>
                <a:gd name="connsiteX1798" fmla="*/ 3016874 w 4546203"/>
                <a:gd name="connsiteY1798" fmla="*/ 956279 h 5092591"/>
                <a:gd name="connsiteX1799" fmla="*/ 3036373 w 4546203"/>
                <a:gd name="connsiteY1799" fmla="*/ 915687 h 5092591"/>
                <a:gd name="connsiteX1800" fmla="*/ 2960762 w 4546203"/>
                <a:gd name="connsiteY1800" fmla="*/ 882259 h 5092591"/>
                <a:gd name="connsiteX1801" fmla="*/ 2491975 w 4546203"/>
                <a:gd name="connsiteY1801" fmla="*/ 875096 h 5092591"/>
                <a:gd name="connsiteX1802" fmla="*/ 2480832 w 4546203"/>
                <a:gd name="connsiteY1802" fmla="*/ 958666 h 5092591"/>
                <a:gd name="connsiteX1803" fmla="*/ 2542913 w 4546203"/>
                <a:gd name="connsiteY1803" fmla="*/ 967819 h 5092591"/>
                <a:gd name="connsiteX1804" fmla="*/ 2557239 w 4546203"/>
                <a:gd name="connsiteY1804" fmla="*/ 884647 h 5092591"/>
                <a:gd name="connsiteX1805" fmla="*/ 2491975 w 4546203"/>
                <a:gd name="connsiteY1805" fmla="*/ 875096 h 5092591"/>
                <a:gd name="connsiteX1806" fmla="*/ 1614889 w 4546203"/>
                <a:gd name="connsiteY1806" fmla="*/ 870321 h 5092591"/>
                <a:gd name="connsiteX1807" fmla="*/ 1573104 w 4546203"/>
                <a:gd name="connsiteY1807" fmla="*/ 887831 h 5092591"/>
                <a:gd name="connsiteX1808" fmla="*/ 1609716 w 4546203"/>
                <a:gd name="connsiteY1808" fmla="*/ 974584 h 5092591"/>
                <a:gd name="connsiteX1809" fmla="*/ 1649511 w 4546203"/>
                <a:gd name="connsiteY1809" fmla="*/ 957870 h 5092591"/>
                <a:gd name="connsiteX1810" fmla="*/ 1614889 w 4546203"/>
                <a:gd name="connsiteY1810" fmla="*/ 870321 h 5092591"/>
                <a:gd name="connsiteX1811" fmla="*/ 1879527 w 4546203"/>
                <a:gd name="connsiteY1811" fmla="*/ 858382 h 5092591"/>
                <a:gd name="connsiteX1812" fmla="*/ 1841722 w 4546203"/>
                <a:gd name="connsiteY1812" fmla="*/ 867933 h 5092591"/>
                <a:gd name="connsiteX1813" fmla="*/ 1852864 w 4546203"/>
                <a:gd name="connsiteY1813" fmla="*/ 908524 h 5092591"/>
                <a:gd name="connsiteX1814" fmla="*/ 1889874 w 4546203"/>
                <a:gd name="connsiteY1814" fmla="*/ 898178 h 5092591"/>
                <a:gd name="connsiteX1815" fmla="*/ 1879527 w 4546203"/>
                <a:gd name="connsiteY1815" fmla="*/ 858382 h 5092591"/>
                <a:gd name="connsiteX1816" fmla="*/ 2848938 w 4546203"/>
                <a:gd name="connsiteY1816" fmla="*/ 840077 h 5092591"/>
                <a:gd name="connsiteX1817" fmla="*/ 2833816 w 4546203"/>
                <a:gd name="connsiteY1817" fmla="*/ 882657 h 5092591"/>
                <a:gd name="connsiteX1818" fmla="*/ 2909825 w 4546203"/>
                <a:gd name="connsiteY1818" fmla="*/ 910514 h 5092591"/>
                <a:gd name="connsiteX1819" fmla="*/ 2926141 w 4546203"/>
                <a:gd name="connsiteY1819" fmla="*/ 868331 h 5092591"/>
                <a:gd name="connsiteX1820" fmla="*/ 2848938 w 4546203"/>
                <a:gd name="connsiteY1820" fmla="*/ 840077 h 5092591"/>
                <a:gd name="connsiteX1821" fmla="*/ 1715173 w 4546203"/>
                <a:gd name="connsiteY1821" fmla="*/ 834505 h 5092591"/>
                <a:gd name="connsiteX1822" fmla="*/ 1672194 w 4546203"/>
                <a:gd name="connsiteY1822" fmla="*/ 849230 h 5092591"/>
                <a:gd name="connsiteX1823" fmla="*/ 1703632 w 4546203"/>
                <a:gd name="connsiteY1823" fmla="*/ 937973 h 5092591"/>
                <a:gd name="connsiteX1824" fmla="*/ 1744621 w 4546203"/>
                <a:gd name="connsiteY1824" fmla="*/ 924044 h 5092591"/>
                <a:gd name="connsiteX1825" fmla="*/ 1715173 w 4546203"/>
                <a:gd name="connsiteY1825" fmla="*/ 834505 h 5092591"/>
                <a:gd name="connsiteX1826" fmla="*/ 2398058 w 4546203"/>
                <a:gd name="connsiteY1826" fmla="*/ 834107 h 5092591"/>
                <a:gd name="connsiteX1827" fmla="*/ 2393283 w 4546203"/>
                <a:gd name="connsiteY1827" fmla="*/ 897382 h 5092591"/>
                <a:gd name="connsiteX1828" fmla="*/ 2450588 w 4546203"/>
                <a:gd name="connsiteY1828" fmla="*/ 902953 h 5092591"/>
                <a:gd name="connsiteX1829" fmla="*/ 2457353 w 4546203"/>
                <a:gd name="connsiteY1829" fmla="*/ 839679 h 5092591"/>
                <a:gd name="connsiteX1830" fmla="*/ 2398058 w 4546203"/>
                <a:gd name="connsiteY1830" fmla="*/ 834107 h 5092591"/>
                <a:gd name="connsiteX1831" fmla="*/ 2311305 w 4546203"/>
                <a:gd name="connsiteY1831" fmla="*/ 832515 h 5092591"/>
                <a:gd name="connsiteX1832" fmla="*/ 2311305 w 4546203"/>
                <a:gd name="connsiteY1832" fmla="*/ 893402 h 5092591"/>
                <a:gd name="connsiteX1833" fmla="*/ 2367814 w 4546203"/>
                <a:gd name="connsiteY1833" fmla="*/ 893402 h 5092591"/>
                <a:gd name="connsiteX1834" fmla="*/ 2370600 w 4546203"/>
                <a:gd name="connsiteY1834" fmla="*/ 832515 h 5092591"/>
                <a:gd name="connsiteX1835" fmla="*/ 2311305 w 4546203"/>
                <a:gd name="connsiteY1835" fmla="*/ 832515 h 5092591"/>
                <a:gd name="connsiteX1836" fmla="*/ 2197889 w 4546203"/>
                <a:gd name="connsiteY1836" fmla="*/ 830526 h 5092591"/>
                <a:gd name="connsiteX1837" fmla="*/ 2137798 w 4546203"/>
                <a:gd name="connsiteY1837" fmla="*/ 833709 h 5092591"/>
                <a:gd name="connsiteX1838" fmla="*/ 2143369 w 4546203"/>
                <a:gd name="connsiteY1838" fmla="*/ 897780 h 5092591"/>
                <a:gd name="connsiteX1839" fmla="*/ 2197889 w 4546203"/>
                <a:gd name="connsiteY1839" fmla="*/ 893800 h 5092591"/>
                <a:gd name="connsiteX1840" fmla="*/ 2197889 w 4546203"/>
                <a:gd name="connsiteY1840" fmla="*/ 830526 h 5092591"/>
                <a:gd name="connsiteX1841" fmla="*/ 1766111 w 4546203"/>
                <a:gd name="connsiteY1841" fmla="*/ 819383 h 5092591"/>
                <a:gd name="connsiteX1842" fmla="*/ 1722734 w 4546203"/>
                <a:gd name="connsiteY1842" fmla="*/ 832515 h 5092591"/>
                <a:gd name="connsiteX1843" fmla="*/ 1751387 w 4546203"/>
                <a:gd name="connsiteY1843" fmla="*/ 922055 h 5092591"/>
                <a:gd name="connsiteX1844" fmla="*/ 1792774 w 4546203"/>
                <a:gd name="connsiteY1844" fmla="*/ 908922 h 5092591"/>
                <a:gd name="connsiteX1845" fmla="*/ 1766111 w 4546203"/>
                <a:gd name="connsiteY1845" fmla="*/ 819383 h 5092591"/>
                <a:gd name="connsiteX1846" fmla="*/ 2733930 w 4546203"/>
                <a:gd name="connsiteY1846" fmla="*/ 805853 h 5092591"/>
                <a:gd name="connsiteX1847" fmla="*/ 2722389 w 4546203"/>
                <a:gd name="connsiteY1847" fmla="*/ 849230 h 5092591"/>
                <a:gd name="connsiteX1848" fmla="*/ 2799990 w 4546203"/>
                <a:gd name="connsiteY1848" fmla="*/ 871515 h 5092591"/>
                <a:gd name="connsiteX1849" fmla="*/ 2813122 w 4546203"/>
                <a:gd name="connsiteY1849" fmla="*/ 828536 h 5092591"/>
                <a:gd name="connsiteX1850" fmla="*/ 2733930 w 4546203"/>
                <a:gd name="connsiteY1850" fmla="*/ 805853 h 5092591"/>
                <a:gd name="connsiteX1851" fmla="*/ 2617330 w 4546203"/>
                <a:gd name="connsiteY1851" fmla="*/ 778792 h 5092591"/>
                <a:gd name="connsiteX1852" fmla="*/ 2608575 w 4546203"/>
                <a:gd name="connsiteY1852" fmla="*/ 822965 h 5092591"/>
                <a:gd name="connsiteX1853" fmla="*/ 2687370 w 4546203"/>
                <a:gd name="connsiteY1853" fmla="*/ 840077 h 5092591"/>
                <a:gd name="connsiteX1854" fmla="*/ 2697716 w 4546203"/>
                <a:gd name="connsiteY1854" fmla="*/ 796302 h 5092591"/>
                <a:gd name="connsiteX1855" fmla="*/ 2617330 w 4546203"/>
                <a:gd name="connsiteY1855" fmla="*/ 778792 h 5092591"/>
                <a:gd name="connsiteX1856" fmla="*/ 2869233 w 4546203"/>
                <a:gd name="connsiteY1856" fmla="*/ 777996 h 5092591"/>
                <a:gd name="connsiteX1857" fmla="*/ 2854907 w 4546203"/>
                <a:gd name="connsiteY1857" fmla="*/ 820577 h 5092591"/>
                <a:gd name="connsiteX1858" fmla="*/ 2933304 w 4546203"/>
                <a:gd name="connsiteY1858" fmla="*/ 848832 h 5092591"/>
                <a:gd name="connsiteX1859" fmla="*/ 2950018 w 4546203"/>
                <a:gd name="connsiteY1859" fmla="*/ 807047 h 5092591"/>
                <a:gd name="connsiteX1860" fmla="*/ 2869233 w 4546203"/>
                <a:gd name="connsiteY1860" fmla="*/ 777996 h 5092591"/>
                <a:gd name="connsiteX1861" fmla="*/ 1577879 w 4546203"/>
                <a:gd name="connsiteY1861" fmla="*/ 775210 h 5092591"/>
                <a:gd name="connsiteX1862" fmla="*/ 1533309 w 4546203"/>
                <a:gd name="connsiteY1862" fmla="*/ 793516 h 5092591"/>
                <a:gd name="connsiteX1863" fmla="*/ 1569920 w 4546203"/>
                <a:gd name="connsiteY1863" fmla="*/ 880668 h 5092591"/>
                <a:gd name="connsiteX1864" fmla="*/ 1612103 w 4546203"/>
                <a:gd name="connsiteY1864" fmla="*/ 862362 h 5092591"/>
                <a:gd name="connsiteX1865" fmla="*/ 1577879 w 4546203"/>
                <a:gd name="connsiteY1865" fmla="*/ 775210 h 5092591"/>
                <a:gd name="connsiteX1866" fmla="*/ 3010506 w 4546203"/>
                <a:gd name="connsiteY1866" fmla="*/ 761282 h 5092591"/>
                <a:gd name="connsiteX1867" fmla="*/ 2992997 w 4546203"/>
                <a:gd name="connsiteY1867" fmla="*/ 803067 h 5092591"/>
                <a:gd name="connsiteX1868" fmla="*/ 3072189 w 4546203"/>
                <a:gd name="connsiteY1868" fmla="*/ 838087 h 5092591"/>
                <a:gd name="connsiteX1869" fmla="*/ 3091689 w 4546203"/>
                <a:gd name="connsiteY1869" fmla="*/ 797496 h 5092591"/>
                <a:gd name="connsiteX1870" fmla="*/ 3010506 w 4546203"/>
                <a:gd name="connsiteY1870" fmla="*/ 761282 h 5092591"/>
                <a:gd name="connsiteX1871" fmla="*/ 1630807 w 4546203"/>
                <a:gd name="connsiteY1871" fmla="*/ 755313 h 5092591"/>
                <a:gd name="connsiteX1872" fmla="*/ 1585441 w 4546203"/>
                <a:gd name="connsiteY1872" fmla="*/ 772823 h 5092591"/>
                <a:gd name="connsiteX1873" fmla="*/ 1619664 w 4546203"/>
                <a:gd name="connsiteY1873" fmla="*/ 860372 h 5092591"/>
                <a:gd name="connsiteX1874" fmla="*/ 1662643 w 4546203"/>
                <a:gd name="connsiteY1874" fmla="*/ 844056 h 5092591"/>
                <a:gd name="connsiteX1875" fmla="*/ 1630807 w 4546203"/>
                <a:gd name="connsiteY1875" fmla="*/ 755313 h 5092591"/>
                <a:gd name="connsiteX1876" fmla="*/ 2750644 w 4546203"/>
                <a:gd name="connsiteY1876" fmla="*/ 742578 h 5092591"/>
                <a:gd name="connsiteX1877" fmla="*/ 2739103 w 4546203"/>
                <a:gd name="connsiteY1877" fmla="*/ 785955 h 5092591"/>
                <a:gd name="connsiteX1878" fmla="*/ 2819489 w 4546203"/>
                <a:gd name="connsiteY1878" fmla="*/ 809036 h 5092591"/>
                <a:gd name="connsiteX1879" fmla="*/ 2832622 w 4546203"/>
                <a:gd name="connsiteY1879" fmla="*/ 766058 h 5092591"/>
                <a:gd name="connsiteX1880" fmla="*/ 2750644 w 4546203"/>
                <a:gd name="connsiteY1880" fmla="*/ 742578 h 5092591"/>
                <a:gd name="connsiteX1881" fmla="*/ 2404824 w 4546203"/>
                <a:gd name="connsiteY1881" fmla="*/ 742180 h 5092591"/>
                <a:gd name="connsiteX1882" fmla="*/ 2400844 w 4546203"/>
                <a:gd name="connsiteY1882" fmla="*/ 805455 h 5092591"/>
                <a:gd name="connsiteX1883" fmla="*/ 2460935 w 4546203"/>
                <a:gd name="connsiteY1883" fmla="*/ 810628 h 5092591"/>
                <a:gd name="connsiteX1884" fmla="*/ 2467700 w 4546203"/>
                <a:gd name="connsiteY1884" fmla="*/ 747354 h 5092591"/>
                <a:gd name="connsiteX1885" fmla="*/ 2404824 w 4546203"/>
                <a:gd name="connsiteY1885" fmla="*/ 742180 h 5092591"/>
                <a:gd name="connsiteX1886" fmla="*/ 2313693 w 4546203"/>
                <a:gd name="connsiteY1886" fmla="*/ 739793 h 5092591"/>
                <a:gd name="connsiteX1887" fmla="*/ 2313693 w 4546203"/>
                <a:gd name="connsiteY1887" fmla="*/ 801077 h 5092591"/>
                <a:gd name="connsiteX1888" fmla="*/ 2372988 w 4546203"/>
                <a:gd name="connsiteY1888" fmla="*/ 801077 h 5092591"/>
                <a:gd name="connsiteX1889" fmla="*/ 2376569 w 4546203"/>
                <a:gd name="connsiteY1889" fmla="*/ 739793 h 5092591"/>
                <a:gd name="connsiteX1890" fmla="*/ 2313693 w 4546203"/>
                <a:gd name="connsiteY1890" fmla="*/ 739793 h 5092591"/>
                <a:gd name="connsiteX1891" fmla="*/ 2224153 w 4546203"/>
                <a:gd name="connsiteY1891" fmla="*/ 738997 h 5092591"/>
                <a:gd name="connsiteX1892" fmla="*/ 2224153 w 4546203"/>
                <a:gd name="connsiteY1892" fmla="*/ 799486 h 5092591"/>
                <a:gd name="connsiteX1893" fmla="*/ 2284642 w 4546203"/>
                <a:gd name="connsiteY1893" fmla="*/ 799486 h 5092591"/>
                <a:gd name="connsiteX1894" fmla="*/ 2284642 w 4546203"/>
                <a:gd name="connsiteY1894" fmla="*/ 738997 h 5092591"/>
                <a:gd name="connsiteX1895" fmla="*/ 2224153 w 4546203"/>
                <a:gd name="connsiteY1895" fmla="*/ 738997 h 5092591"/>
                <a:gd name="connsiteX1896" fmla="*/ 1684133 w 4546203"/>
                <a:gd name="connsiteY1896" fmla="*/ 737405 h 5092591"/>
                <a:gd name="connsiteX1897" fmla="*/ 1638766 w 4546203"/>
                <a:gd name="connsiteY1897" fmla="*/ 752925 h 5092591"/>
                <a:gd name="connsiteX1898" fmla="*/ 1669806 w 4546203"/>
                <a:gd name="connsiteY1898" fmla="*/ 841668 h 5092591"/>
                <a:gd name="connsiteX1899" fmla="*/ 1713183 w 4546203"/>
                <a:gd name="connsiteY1899" fmla="*/ 826546 h 5092591"/>
                <a:gd name="connsiteX1900" fmla="*/ 1684133 w 4546203"/>
                <a:gd name="connsiteY1900" fmla="*/ 737405 h 5092591"/>
                <a:gd name="connsiteX1901" fmla="*/ 1737856 w 4546203"/>
                <a:gd name="connsiteY1901" fmla="*/ 720691 h 5092591"/>
                <a:gd name="connsiteX1902" fmla="*/ 1691694 w 4546203"/>
                <a:gd name="connsiteY1902" fmla="*/ 734619 h 5092591"/>
                <a:gd name="connsiteX1903" fmla="*/ 1720744 w 4546203"/>
                <a:gd name="connsiteY1903" fmla="*/ 824556 h 5092591"/>
                <a:gd name="connsiteX1904" fmla="*/ 1764121 w 4546203"/>
                <a:gd name="connsiteY1904" fmla="*/ 810628 h 5092591"/>
                <a:gd name="connsiteX1905" fmla="*/ 1737856 w 4546203"/>
                <a:gd name="connsiteY1905" fmla="*/ 720691 h 5092591"/>
                <a:gd name="connsiteX1906" fmla="*/ 2630064 w 4546203"/>
                <a:gd name="connsiteY1906" fmla="*/ 714722 h 5092591"/>
                <a:gd name="connsiteX1907" fmla="*/ 2621708 w 4546203"/>
                <a:gd name="connsiteY1907" fmla="*/ 759292 h 5092591"/>
                <a:gd name="connsiteX1908" fmla="*/ 2703288 w 4546203"/>
                <a:gd name="connsiteY1908" fmla="*/ 776802 h 5092591"/>
                <a:gd name="connsiteX1909" fmla="*/ 2713634 w 4546203"/>
                <a:gd name="connsiteY1909" fmla="*/ 733028 h 5092591"/>
                <a:gd name="connsiteX1910" fmla="*/ 2630064 w 4546203"/>
                <a:gd name="connsiteY1910" fmla="*/ 714722 h 5092591"/>
                <a:gd name="connsiteX1911" fmla="*/ 1485953 w 4546203"/>
                <a:gd name="connsiteY1911" fmla="*/ 701987 h 5092591"/>
                <a:gd name="connsiteX1912" fmla="*/ 1439392 w 4546203"/>
                <a:gd name="connsiteY1912" fmla="*/ 722681 h 5092591"/>
                <a:gd name="connsiteX1913" fmla="*/ 1478789 w 4546203"/>
                <a:gd name="connsiteY1913" fmla="*/ 808638 h 5092591"/>
                <a:gd name="connsiteX1914" fmla="*/ 1522962 w 4546203"/>
                <a:gd name="connsiteY1914" fmla="*/ 788343 h 5092591"/>
                <a:gd name="connsiteX1915" fmla="*/ 1485953 w 4546203"/>
                <a:gd name="connsiteY1915" fmla="*/ 701987 h 5092591"/>
                <a:gd name="connsiteX1916" fmla="*/ 1540870 w 4546203"/>
                <a:gd name="connsiteY1916" fmla="*/ 680100 h 5092591"/>
                <a:gd name="connsiteX1917" fmla="*/ 1493514 w 4546203"/>
                <a:gd name="connsiteY1917" fmla="*/ 698804 h 5092591"/>
                <a:gd name="connsiteX1918" fmla="*/ 1530523 w 4546203"/>
                <a:gd name="connsiteY1918" fmla="*/ 785955 h 5092591"/>
                <a:gd name="connsiteX1919" fmla="*/ 1575094 w 4546203"/>
                <a:gd name="connsiteY1919" fmla="*/ 767251 h 5092591"/>
                <a:gd name="connsiteX1920" fmla="*/ 1540870 w 4546203"/>
                <a:gd name="connsiteY1920" fmla="*/ 680100 h 5092591"/>
                <a:gd name="connsiteX1921" fmla="*/ 1468841 w 4546203"/>
                <a:gd name="connsiteY1921" fmla="*/ 662590 h 5092591"/>
                <a:gd name="connsiteX1922" fmla="*/ 1421882 w 4546203"/>
                <a:gd name="connsiteY1922" fmla="*/ 684079 h 5092591"/>
                <a:gd name="connsiteX1923" fmla="*/ 1436607 w 4546203"/>
                <a:gd name="connsiteY1923" fmla="*/ 715916 h 5092591"/>
                <a:gd name="connsiteX1924" fmla="*/ 1483167 w 4546203"/>
                <a:gd name="connsiteY1924" fmla="*/ 694824 h 5092591"/>
                <a:gd name="connsiteX1925" fmla="*/ 1468841 w 4546203"/>
                <a:gd name="connsiteY1925" fmla="*/ 662590 h 5092591"/>
                <a:gd name="connsiteX1926" fmla="*/ 1596185 w 4546203"/>
                <a:gd name="connsiteY1926" fmla="*/ 659008 h 5092591"/>
                <a:gd name="connsiteX1927" fmla="*/ 1548829 w 4546203"/>
                <a:gd name="connsiteY1927" fmla="*/ 676916 h 5092591"/>
                <a:gd name="connsiteX1928" fmla="*/ 1582655 w 4546203"/>
                <a:gd name="connsiteY1928" fmla="*/ 764864 h 5092591"/>
                <a:gd name="connsiteX1929" fmla="*/ 1628021 w 4546203"/>
                <a:gd name="connsiteY1929" fmla="*/ 747354 h 5092591"/>
                <a:gd name="connsiteX1930" fmla="*/ 1596185 w 4546203"/>
                <a:gd name="connsiteY1930" fmla="*/ 659008 h 5092591"/>
                <a:gd name="connsiteX1931" fmla="*/ 2911018 w 4546203"/>
                <a:gd name="connsiteY1931" fmla="*/ 654233 h 5092591"/>
                <a:gd name="connsiteX1932" fmla="*/ 2897090 w 4546203"/>
                <a:gd name="connsiteY1932" fmla="*/ 696814 h 5092591"/>
                <a:gd name="connsiteX1933" fmla="*/ 2981058 w 4546203"/>
                <a:gd name="connsiteY1933" fmla="*/ 727854 h 5092591"/>
                <a:gd name="connsiteX1934" fmla="*/ 2997374 w 4546203"/>
                <a:gd name="connsiteY1934" fmla="*/ 685671 h 5092591"/>
                <a:gd name="connsiteX1935" fmla="*/ 2911018 w 4546203"/>
                <a:gd name="connsiteY1935" fmla="*/ 654233 h 5092591"/>
                <a:gd name="connsiteX1936" fmla="*/ 2191123 w 4546203"/>
                <a:gd name="connsiteY1936" fmla="*/ 646672 h 5092591"/>
                <a:gd name="connsiteX1937" fmla="*/ 2124268 w 4546203"/>
                <a:gd name="connsiteY1937" fmla="*/ 649856 h 5092591"/>
                <a:gd name="connsiteX1938" fmla="*/ 2128645 w 4546203"/>
                <a:gd name="connsiteY1938" fmla="*/ 713528 h 5092591"/>
                <a:gd name="connsiteX1939" fmla="*/ 2191123 w 4546203"/>
                <a:gd name="connsiteY1939" fmla="*/ 709946 h 5092591"/>
                <a:gd name="connsiteX1940" fmla="*/ 2191123 w 4546203"/>
                <a:gd name="connsiteY1940" fmla="*/ 646672 h 5092591"/>
                <a:gd name="connsiteX1941" fmla="*/ 2315682 w 4546203"/>
                <a:gd name="connsiteY1941" fmla="*/ 645080 h 5092591"/>
                <a:gd name="connsiteX1942" fmla="*/ 2315682 w 4546203"/>
                <a:gd name="connsiteY1942" fmla="*/ 708752 h 5092591"/>
                <a:gd name="connsiteX1943" fmla="*/ 2378161 w 4546203"/>
                <a:gd name="connsiteY1943" fmla="*/ 711538 h 5092591"/>
                <a:gd name="connsiteX1944" fmla="*/ 2381742 w 4546203"/>
                <a:gd name="connsiteY1944" fmla="*/ 647866 h 5092591"/>
                <a:gd name="connsiteX1945" fmla="*/ 2315682 w 4546203"/>
                <a:gd name="connsiteY1945" fmla="*/ 645080 h 5092591"/>
                <a:gd name="connsiteX1946" fmla="*/ 3060648 w 4546203"/>
                <a:gd name="connsiteY1946" fmla="*/ 640703 h 5092591"/>
                <a:gd name="connsiteX1947" fmla="*/ 3043138 w 4546203"/>
                <a:gd name="connsiteY1947" fmla="*/ 682090 h 5092591"/>
                <a:gd name="connsiteX1948" fmla="*/ 3127902 w 4546203"/>
                <a:gd name="connsiteY1948" fmla="*/ 719895 h 5092591"/>
                <a:gd name="connsiteX1949" fmla="*/ 3147004 w 4546203"/>
                <a:gd name="connsiteY1949" fmla="*/ 678906 h 5092591"/>
                <a:gd name="connsiteX1950" fmla="*/ 3060648 w 4546203"/>
                <a:gd name="connsiteY1950" fmla="*/ 640703 h 5092591"/>
                <a:gd name="connsiteX1951" fmla="*/ 1651899 w 4546203"/>
                <a:gd name="connsiteY1951" fmla="*/ 640305 h 5092591"/>
                <a:gd name="connsiteX1952" fmla="*/ 1604144 w 4546203"/>
                <a:gd name="connsiteY1952" fmla="*/ 656621 h 5092591"/>
                <a:gd name="connsiteX1953" fmla="*/ 1635583 w 4546203"/>
                <a:gd name="connsiteY1953" fmla="*/ 745364 h 5092591"/>
                <a:gd name="connsiteX1954" fmla="*/ 1681347 w 4546203"/>
                <a:gd name="connsiteY1954" fmla="*/ 729844 h 5092591"/>
                <a:gd name="connsiteX1955" fmla="*/ 1651899 w 4546203"/>
                <a:gd name="connsiteY1955" fmla="*/ 640305 h 5092591"/>
                <a:gd name="connsiteX1956" fmla="*/ 1524554 w 4546203"/>
                <a:gd name="connsiteY1956" fmla="*/ 639907 h 5092591"/>
                <a:gd name="connsiteX1957" fmla="*/ 1477198 w 4546203"/>
                <a:gd name="connsiteY1957" fmla="*/ 659804 h 5092591"/>
                <a:gd name="connsiteX1958" fmla="*/ 1491126 w 4546203"/>
                <a:gd name="connsiteY1958" fmla="*/ 691641 h 5092591"/>
                <a:gd name="connsiteX1959" fmla="*/ 1538482 w 4546203"/>
                <a:gd name="connsiteY1959" fmla="*/ 672539 h 5092591"/>
                <a:gd name="connsiteX1960" fmla="*/ 1524554 w 4546203"/>
                <a:gd name="connsiteY1960" fmla="*/ 639907 h 5092591"/>
                <a:gd name="connsiteX1961" fmla="*/ 1580665 w 4546203"/>
                <a:gd name="connsiteY1961" fmla="*/ 618019 h 5092591"/>
                <a:gd name="connsiteX1962" fmla="*/ 1532911 w 4546203"/>
                <a:gd name="connsiteY1962" fmla="*/ 636325 h 5092591"/>
                <a:gd name="connsiteX1963" fmla="*/ 1545645 w 4546203"/>
                <a:gd name="connsiteY1963" fmla="*/ 669355 h 5092591"/>
                <a:gd name="connsiteX1964" fmla="*/ 1593798 w 4546203"/>
                <a:gd name="connsiteY1964" fmla="*/ 651049 h 5092591"/>
                <a:gd name="connsiteX1965" fmla="*/ 1580665 w 4546203"/>
                <a:gd name="connsiteY1965" fmla="*/ 618019 h 5092591"/>
                <a:gd name="connsiteX1966" fmla="*/ 2784470 w 4546203"/>
                <a:gd name="connsiteY1966" fmla="*/ 616030 h 5092591"/>
                <a:gd name="connsiteX1967" fmla="*/ 2772531 w 4546203"/>
                <a:gd name="connsiteY1967" fmla="*/ 659008 h 5092591"/>
                <a:gd name="connsiteX1968" fmla="*/ 2858887 w 4546203"/>
                <a:gd name="connsiteY1968" fmla="*/ 684079 h 5092591"/>
                <a:gd name="connsiteX1969" fmla="*/ 2872417 w 4546203"/>
                <a:gd name="connsiteY1969" fmla="*/ 641499 h 5092591"/>
                <a:gd name="connsiteX1970" fmla="*/ 2784470 w 4546203"/>
                <a:gd name="connsiteY1970" fmla="*/ 616030 h 5092591"/>
                <a:gd name="connsiteX1971" fmla="*/ 1445759 w 4546203"/>
                <a:gd name="connsiteY1971" fmla="*/ 608071 h 5092591"/>
                <a:gd name="connsiteX1972" fmla="*/ 1396811 w 4546203"/>
                <a:gd name="connsiteY1972" fmla="*/ 630356 h 5092591"/>
                <a:gd name="connsiteX1973" fmla="*/ 1414321 w 4546203"/>
                <a:gd name="connsiteY1973" fmla="*/ 666172 h 5092591"/>
                <a:gd name="connsiteX1974" fmla="*/ 1461677 w 4546203"/>
                <a:gd name="connsiteY1974" fmla="*/ 645080 h 5092591"/>
                <a:gd name="connsiteX1975" fmla="*/ 1445759 w 4546203"/>
                <a:gd name="connsiteY1975" fmla="*/ 608071 h 5092591"/>
                <a:gd name="connsiteX1976" fmla="*/ 1639164 w 4546203"/>
                <a:gd name="connsiteY1976" fmla="*/ 598918 h 5092591"/>
                <a:gd name="connsiteX1977" fmla="*/ 1590216 w 4546203"/>
                <a:gd name="connsiteY1977" fmla="*/ 616030 h 5092591"/>
                <a:gd name="connsiteX1978" fmla="*/ 1602552 w 4546203"/>
                <a:gd name="connsiteY1978" fmla="*/ 649060 h 5092591"/>
                <a:gd name="connsiteX1979" fmla="*/ 1650307 w 4546203"/>
                <a:gd name="connsiteY1979" fmla="*/ 632744 h 5092591"/>
                <a:gd name="connsiteX1980" fmla="*/ 1639164 w 4546203"/>
                <a:gd name="connsiteY1980" fmla="*/ 598918 h 5092591"/>
                <a:gd name="connsiteX1981" fmla="*/ 2932110 w 4546203"/>
                <a:gd name="connsiteY1981" fmla="*/ 592551 h 5092591"/>
                <a:gd name="connsiteX1982" fmla="*/ 2917386 w 4546203"/>
                <a:gd name="connsiteY1982" fmla="*/ 635131 h 5092591"/>
                <a:gd name="connsiteX1983" fmla="*/ 3004935 w 4546203"/>
                <a:gd name="connsiteY1983" fmla="*/ 666968 h 5092591"/>
                <a:gd name="connsiteX1984" fmla="*/ 3020853 w 4546203"/>
                <a:gd name="connsiteY1984" fmla="*/ 625183 h 5092591"/>
                <a:gd name="connsiteX1985" fmla="*/ 2932110 w 4546203"/>
                <a:gd name="connsiteY1985" fmla="*/ 592551 h 5092591"/>
                <a:gd name="connsiteX1986" fmla="*/ 2654737 w 4546203"/>
                <a:gd name="connsiteY1986" fmla="*/ 586581 h 5092591"/>
                <a:gd name="connsiteX1987" fmla="*/ 2646778 w 4546203"/>
                <a:gd name="connsiteY1987" fmla="*/ 630754 h 5092591"/>
                <a:gd name="connsiteX1988" fmla="*/ 2733930 w 4546203"/>
                <a:gd name="connsiteY1988" fmla="*/ 649856 h 5092591"/>
                <a:gd name="connsiteX1989" fmla="*/ 2744675 w 4546203"/>
                <a:gd name="connsiteY1989" fmla="*/ 606081 h 5092591"/>
                <a:gd name="connsiteX1990" fmla="*/ 2654737 w 4546203"/>
                <a:gd name="connsiteY1990" fmla="*/ 586581 h 5092591"/>
                <a:gd name="connsiteX1991" fmla="*/ 1503860 w 4546203"/>
                <a:gd name="connsiteY1991" fmla="*/ 584989 h 5092591"/>
                <a:gd name="connsiteX1992" fmla="*/ 1454514 w 4546203"/>
                <a:gd name="connsiteY1992" fmla="*/ 605285 h 5092591"/>
                <a:gd name="connsiteX1993" fmla="*/ 1470034 w 4546203"/>
                <a:gd name="connsiteY1993" fmla="*/ 642295 h 5092591"/>
                <a:gd name="connsiteX1994" fmla="*/ 1518585 w 4546203"/>
                <a:gd name="connsiteY1994" fmla="*/ 622397 h 5092591"/>
                <a:gd name="connsiteX1995" fmla="*/ 1503860 w 4546203"/>
                <a:gd name="connsiteY1995" fmla="*/ 584989 h 5092591"/>
                <a:gd name="connsiteX1996" fmla="*/ 1696469 w 4546203"/>
                <a:gd name="connsiteY1996" fmla="*/ 581010 h 5092591"/>
                <a:gd name="connsiteX1997" fmla="*/ 1647123 w 4546203"/>
                <a:gd name="connsiteY1997" fmla="*/ 596132 h 5092591"/>
                <a:gd name="connsiteX1998" fmla="*/ 1658266 w 4546203"/>
                <a:gd name="connsiteY1998" fmla="*/ 629560 h 5092591"/>
                <a:gd name="connsiteX1999" fmla="*/ 1706816 w 4546203"/>
                <a:gd name="connsiteY1999" fmla="*/ 614836 h 5092591"/>
                <a:gd name="connsiteX2000" fmla="*/ 1696469 w 4546203"/>
                <a:gd name="connsiteY2000" fmla="*/ 581010 h 5092591"/>
                <a:gd name="connsiteX2001" fmla="*/ 1561563 w 4546203"/>
                <a:gd name="connsiteY2001" fmla="*/ 563102 h 5092591"/>
                <a:gd name="connsiteX2002" fmla="*/ 1511819 w 4546203"/>
                <a:gd name="connsiteY2002" fmla="*/ 582602 h 5092591"/>
                <a:gd name="connsiteX2003" fmla="*/ 1526942 w 4546203"/>
                <a:gd name="connsiteY2003" fmla="*/ 619611 h 5092591"/>
                <a:gd name="connsiteX2004" fmla="*/ 1575492 w 4546203"/>
                <a:gd name="connsiteY2004" fmla="*/ 600907 h 5092591"/>
                <a:gd name="connsiteX2005" fmla="*/ 1561563 w 4546203"/>
                <a:gd name="connsiteY2005" fmla="*/ 563102 h 5092591"/>
                <a:gd name="connsiteX2006" fmla="*/ 2418354 w 4546203"/>
                <a:gd name="connsiteY2006" fmla="*/ 557929 h 5092591"/>
                <a:gd name="connsiteX2007" fmla="*/ 2413977 w 4546203"/>
                <a:gd name="connsiteY2007" fmla="*/ 621203 h 5092591"/>
                <a:gd name="connsiteX2008" fmla="*/ 2480832 w 4546203"/>
                <a:gd name="connsiteY2008" fmla="*/ 627570 h 5092591"/>
                <a:gd name="connsiteX2009" fmla="*/ 2487200 w 4546203"/>
                <a:gd name="connsiteY2009" fmla="*/ 563898 h 5092591"/>
                <a:gd name="connsiteX2010" fmla="*/ 2418354 w 4546203"/>
                <a:gd name="connsiteY2010" fmla="*/ 557929 h 5092591"/>
                <a:gd name="connsiteX2011" fmla="*/ 2219378 w 4546203"/>
                <a:gd name="connsiteY2011" fmla="*/ 553551 h 5092591"/>
                <a:gd name="connsiteX2012" fmla="*/ 2219378 w 4546203"/>
                <a:gd name="connsiteY2012" fmla="*/ 614836 h 5092591"/>
                <a:gd name="connsiteX2013" fmla="*/ 2284642 w 4546203"/>
                <a:gd name="connsiteY2013" fmla="*/ 614836 h 5092591"/>
                <a:gd name="connsiteX2014" fmla="*/ 2284642 w 4546203"/>
                <a:gd name="connsiteY2014" fmla="*/ 553551 h 5092591"/>
                <a:gd name="connsiteX2015" fmla="*/ 2219378 w 4546203"/>
                <a:gd name="connsiteY2015" fmla="*/ 553551 h 5092591"/>
                <a:gd name="connsiteX2016" fmla="*/ 2318070 w 4546203"/>
                <a:gd name="connsiteY2016" fmla="*/ 552755 h 5092591"/>
                <a:gd name="connsiteX2017" fmla="*/ 2317672 w 4546203"/>
                <a:gd name="connsiteY2017" fmla="*/ 616030 h 5092591"/>
                <a:gd name="connsiteX2018" fmla="*/ 2383732 w 4546203"/>
                <a:gd name="connsiteY2018" fmla="*/ 619611 h 5092591"/>
                <a:gd name="connsiteX2019" fmla="*/ 2386916 w 4546203"/>
                <a:gd name="connsiteY2019" fmla="*/ 555939 h 5092591"/>
                <a:gd name="connsiteX2020" fmla="*/ 2318070 w 4546203"/>
                <a:gd name="connsiteY2020" fmla="*/ 552755 h 5092591"/>
                <a:gd name="connsiteX2021" fmla="*/ 1621256 w 4546203"/>
                <a:gd name="connsiteY2021" fmla="*/ 542807 h 5092591"/>
                <a:gd name="connsiteX2022" fmla="*/ 1570716 w 4546203"/>
                <a:gd name="connsiteY2022" fmla="*/ 560316 h 5092591"/>
                <a:gd name="connsiteX2023" fmla="*/ 1584247 w 4546203"/>
                <a:gd name="connsiteY2023" fmla="*/ 598122 h 5092591"/>
                <a:gd name="connsiteX2024" fmla="*/ 1633593 w 4546203"/>
                <a:gd name="connsiteY2024" fmla="*/ 581010 h 5092591"/>
                <a:gd name="connsiteX2025" fmla="*/ 1621256 w 4546203"/>
                <a:gd name="connsiteY2025" fmla="*/ 542807 h 5092591"/>
                <a:gd name="connsiteX2026" fmla="*/ 1680153 w 4546203"/>
                <a:gd name="connsiteY2026" fmla="*/ 524899 h 5092591"/>
                <a:gd name="connsiteX2027" fmla="*/ 1629215 w 4546203"/>
                <a:gd name="connsiteY2027" fmla="*/ 540021 h 5092591"/>
                <a:gd name="connsiteX2028" fmla="*/ 1641950 w 4546203"/>
                <a:gd name="connsiteY2028" fmla="*/ 578622 h 5092591"/>
                <a:gd name="connsiteX2029" fmla="*/ 1691694 w 4546203"/>
                <a:gd name="connsiteY2029" fmla="*/ 563102 h 5092591"/>
                <a:gd name="connsiteX2030" fmla="*/ 1680153 w 4546203"/>
                <a:gd name="connsiteY2030" fmla="*/ 524899 h 5092591"/>
                <a:gd name="connsiteX2031" fmla="*/ 2667472 w 4546203"/>
                <a:gd name="connsiteY2031" fmla="*/ 522113 h 5092591"/>
                <a:gd name="connsiteX2032" fmla="*/ 2659115 w 4546203"/>
                <a:gd name="connsiteY2032" fmla="*/ 566286 h 5092591"/>
                <a:gd name="connsiteX2033" fmla="*/ 2749450 w 4546203"/>
                <a:gd name="connsiteY2033" fmla="*/ 586183 h 5092591"/>
                <a:gd name="connsiteX2034" fmla="*/ 2760195 w 4546203"/>
                <a:gd name="connsiteY2034" fmla="*/ 542409 h 5092591"/>
                <a:gd name="connsiteX2035" fmla="*/ 2667472 w 4546203"/>
                <a:gd name="connsiteY2035" fmla="*/ 522113 h 5092591"/>
                <a:gd name="connsiteX2036" fmla="*/ 2425119 w 4546203"/>
                <a:gd name="connsiteY2036" fmla="*/ 465604 h 5092591"/>
                <a:gd name="connsiteX2037" fmla="*/ 2420742 w 4546203"/>
                <a:gd name="connsiteY2037" fmla="*/ 529276 h 5092591"/>
                <a:gd name="connsiteX2038" fmla="*/ 2490781 w 4546203"/>
                <a:gd name="connsiteY2038" fmla="*/ 535643 h 5092591"/>
                <a:gd name="connsiteX2039" fmla="*/ 2497148 w 4546203"/>
                <a:gd name="connsiteY2039" fmla="*/ 472369 h 5092591"/>
                <a:gd name="connsiteX2040" fmla="*/ 2425119 w 4546203"/>
                <a:gd name="connsiteY2040" fmla="*/ 465604 h 5092591"/>
                <a:gd name="connsiteX2041" fmla="*/ 2320060 w 4546203"/>
                <a:gd name="connsiteY2041" fmla="*/ 462818 h 5092591"/>
                <a:gd name="connsiteX2042" fmla="*/ 2319662 w 4546203"/>
                <a:gd name="connsiteY2042" fmla="*/ 523705 h 5092591"/>
                <a:gd name="connsiteX2043" fmla="*/ 2388508 w 4546203"/>
                <a:gd name="connsiteY2043" fmla="*/ 527286 h 5092591"/>
                <a:gd name="connsiteX2044" fmla="*/ 2392487 w 4546203"/>
                <a:gd name="connsiteY2044" fmla="*/ 462818 h 5092591"/>
                <a:gd name="connsiteX2045" fmla="*/ 2320060 w 4546203"/>
                <a:gd name="connsiteY2045" fmla="*/ 462818 h 5092591"/>
                <a:gd name="connsiteX2046" fmla="*/ 2181971 w 4546203"/>
                <a:gd name="connsiteY2046" fmla="*/ 461226 h 5092591"/>
                <a:gd name="connsiteX2047" fmla="*/ 2110339 w 4546203"/>
                <a:gd name="connsiteY2047" fmla="*/ 466002 h 5092591"/>
                <a:gd name="connsiteX2048" fmla="*/ 2115115 w 4546203"/>
                <a:gd name="connsiteY2048" fmla="*/ 528878 h 5092591"/>
                <a:gd name="connsiteX2049" fmla="*/ 2185950 w 4546203"/>
                <a:gd name="connsiteY2049" fmla="*/ 524899 h 5092591"/>
                <a:gd name="connsiteX2050" fmla="*/ 2181971 w 4546203"/>
                <a:gd name="connsiteY2050" fmla="*/ 461226 h 5092591"/>
                <a:gd name="connsiteX2051" fmla="*/ 1608523 w 4546203"/>
                <a:gd name="connsiteY2051" fmla="*/ 448890 h 5092591"/>
                <a:gd name="connsiteX2052" fmla="*/ 1620859 w 4546203"/>
                <a:gd name="connsiteY2052" fmla="*/ 481522 h 5092591"/>
                <a:gd name="connsiteX2053" fmla="*/ 1651900 w 4546203"/>
                <a:gd name="connsiteY2053" fmla="*/ 475155 h 5092591"/>
                <a:gd name="connsiteX2054" fmla="*/ 1658267 w 4546203"/>
                <a:gd name="connsiteY2054" fmla="*/ 498635 h 5092591"/>
                <a:gd name="connsiteX2055" fmla="*/ 1403576 w 4546203"/>
                <a:gd name="connsiteY2055" fmla="*/ 592950 h 5092591"/>
                <a:gd name="connsiteX2056" fmla="*/ 1391240 w 4546203"/>
                <a:gd name="connsiteY2056" fmla="*/ 566685 h 5092591"/>
                <a:gd name="connsiteX2057" fmla="*/ 1432627 w 4546203"/>
                <a:gd name="connsiteY2057" fmla="*/ 560318 h 5092591"/>
                <a:gd name="connsiteX2058" fmla="*/ 1445759 w 4546203"/>
                <a:gd name="connsiteY2058" fmla="*/ 556338 h 5092591"/>
                <a:gd name="connsiteX2059" fmla="*/ 1608125 w 4546203"/>
                <a:gd name="connsiteY2059" fmla="*/ 496247 h 5092591"/>
                <a:gd name="connsiteX2060" fmla="*/ 1622451 w 4546203"/>
                <a:gd name="connsiteY2060" fmla="*/ 489879 h 5092591"/>
                <a:gd name="connsiteX2061" fmla="*/ 1619267 w 4546203"/>
                <a:gd name="connsiteY2061" fmla="*/ 482318 h 5092591"/>
                <a:gd name="connsiteX2062" fmla="*/ 1427056 w 4546203"/>
                <a:gd name="connsiteY2062" fmla="*/ 552359 h 5092591"/>
                <a:gd name="connsiteX2063" fmla="*/ 1413525 w 4546203"/>
                <a:gd name="connsiteY2063" fmla="*/ 520920 h 5092591"/>
                <a:gd name="connsiteX2064" fmla="*/ 1608523 w 4546203"/>
                <a:gd name="connsiteY2064" fmla="*/ 448890 h 5092591"/>
                <a:gd name="connsiteX2065" fmla="*/ 2322448 w 4546203"/>
                <a:gd name="connsiteY2065" fmla="*/ 370891 h 5092591"/>
                <a:gd name="connsiteX2066" fmla="*/ 2322845 w 4546203"/>
                <a:gd name="connsiteY2066" fmla="*/ 432574 h 5092591"/>
                <a:gd name="connsiteX2067" fmla="*/ 2394875 w 4546203"/>
                <a:gd name="connsiteY2067" fmla="*/ 432574 h 5092591"/>
                <a:gd name="connsiteX2068" fmla="*/ 2398058 w 4546203"/>
                <a:gd name="connsiteY2068" fmla="*/ 370891 h 5092591"/>
                <a:gd name="connsiteX2069" fmla="*/ 2322448 w 4546203"/>
                <a:gd name="connsiteY2069" fmla="*/ 370891 h 5092591"/>
                <a:gd name="connsiteX2070" fmla="*/ 2215398 w 4546203"/>
                <a:gd name="connsiteY2070" fmla="*/ 369697 h 5092591"/>
                <a:gd name="connsiteX2071" fmla="*/ 2215398 w 4546203"/>
                <a:gd name="connsiteY2071" fmla="*/ 430982 h 5092591"/>
                <a:gd name="connsiteX2072" fmla="*/ 2287428 w 4546203"/>
                <a:gd name="connsiteY2072" fmla="*/ 430982 h 5092591"/>
                <a:gd name="connsiteX2073" fmla="*/ 2287428 w 4546203"/>
                <a:gd name="connsiteY2073" fmla="*/ 369697 h 5092591"/>
                <a:gd name="connsiteX2074" fmla="*/ 2215398 w 4546203"/>
                <a:gd name="connsiteY2074" fmla="*/ 369697 h 5092591"/>
                <a:gd name="connsiteX2075" fmla="*/ 2178787 w 4546203"/>
                <a:gd name="connsiteY2075" fmla="*/ 369299 h 5092591"/>
                <a:gd name="connsiteX2076" fmla="*/ 2103176 w 4546203"/>
                <a:gd name="connsiteY2076" fmla="*/ 374075 h 5092591"/>
                <a:gd name="connsiteX2077" fmla="*/ 2108350 w 4546203"/>
                <a:gd name="connsiteY2077" fmla="*/ 437747 h 5092591"/>
                <a:gd name="connsiteX2078" fmla="*/ 2182368 w 4546203"/>
                <a:gd name="connsiteY2078" fmla="*/ 432574 h 5092591"/>
                <a:gd name="connsiteX2079" fmla="*/ 2178787 w 4546203"/>
                <a:gd name="connsiteY2079" fmla="*/ 369299 h 5092591"/>
                <a:gd name="connsiteX2080" fmla="*/ 2438650 w 4546203"/>
                <a:gd name="connsiteY2080" fmla="*/ 281352 h 5092591"/>
                <a:gd name="connsiteX2081" fmla="*/ 2433874 w 4546203"/>
                <a:gd name="connsiteY2081" fmla="*/ 345024 h 5092591"/>
                <a:gd name="connsiteX2082" fmla="*/ 2510281 w 4546203"/>
                <a:gd name="connsiteY2082" fmla="*/ 351790 h 5092591"/>
                <a:gd name="connsiteX2083" fmla="*/ 2517444 w 4546203"/>
                <a:gd name="connsiteY2083" fmla="*/ 288515 h 5092591"/>
                <a:gd name="connsiteX2084" fmla="*/ 2438650 w 4546203"/>
                <a:gd name="connsiteY2084" fmla="*/ 281352 h 5092591"/>
                <a:gd name="connsiteX2085" fmla="*/ 2212215 w 4546203"/>
                <a:gd name="connsiteY2085" fmla="*/ 276975 h 5092591"/>
                <a:gd name="connsiteX2086" fmla="*/ 2212215 w 4546203"/>
                <a:gd name="connsiteY2086" fmla="*/ 337463 h 5092591"/>
                <a:gd name="connsiteX2087" fmla="*/ 2288622 w 4546203"/>
                <a:gd name="connsiteY2087" fmla="*/ 337463 h 5092591"/>
                <a:gd name="connsiteX2088" fmla="*/ 2288622 w 4546203"/>
                <a:gd name="connsiteY2088" fmla="*/ 276975 h 5092591"/>
                <a:gd name="connsiteX2089" fmla="*/ 2212215 w 4546203"/>
                <a:gd name="connsiteY2089" fmla="*/ 276975 h 5092591"/>
                <a:gd name="connsiteX2090" fmla="*/ 2445415 w 4546203"/>
                <a:gd name="connsiteY2090" fmla="*/ 189425 h 5092591"/>
                <a:gd name="connsiteX2091" fmla="*/ 2440639 w 4546203"/>
                <a:gd name="connsiteY2091" fmla="*/ 252700 h 5092591"/>
                <a:gd name="connsiteX2092" fmla="*/ 2520230 w 4546203"/>
                <a:gd name="connsiteY2092" fmla="*/ 259863 h 5092591"/>
                <a:gd name="connsiteX2093" fmla="*/ 2526995 w 4546203"/>
                <a:gd name="connsiteY2093" fmla="*/ 196588 h 5092591"/>
                <a:gd name="connsiteX2094" fmla="*/ 2445415 w 4546203"/>
                <a:gd name="connsiteY2094" fmla="*/ 189425 h 5092591"/>
                <a:gd name="connsiteX2095" fmla="*/ 2170828 w 4546203"/>
                <a:gd name="connsiteY2095" fmla="*/ 184650 h 5092591"/>
                <a:gd name="connsiteX2096" fmla="*/ 2089248 w 4546203"/>
                <a:gd name="connsiteY2096" fmla="*/ 189823 h 5092591"/>
                <a:gd name="connsiteX2097" fmla="*/ 2094421 w 4546203"/>
                <a:gd name="connsiteY2097" fmla="*/ 253097 h 5092591"/>
                <a:gd name="connsiteX2098" fmla="*/ 2174409 w 4546203"/>
                <a:gd name="connsiteY2098" fmla="*/ 248322 h 5092591"/>
                <a:gd name="connsiteX2099" fmla="*/ 2170828 w 4546203"/>
                <a:gd name="connsiteY2099" fmla="*/ 184650 h 5092591"/>
                <a:gd name="connsiteX2100" fmla="*/ 2210225 w 4546203"/>
                <a:gd name="connsiteY2100" fmla="*/ 184252 h 5092591"/>
                <a:gd name="connsiteX2101" fmla="*/ 2210225 w 4546203"/>
                <a:gd name="connsiteY2101" fmla="*/ 245536 h 5092591"/>
                <a:gd name="connsiteX2102" fmla="*/ 2289020 w 4546203"/>
                <a:gd name="connsiteY2102" fmla="*/ 245536 h 5092591"/>
                <a:gd name="connsiteX2103" fmla="*/ 2289020 w 4546203"/>
                <a:gd name="connsiteY2103" fmla="*/ 184252 h 5092591"/>
                <a:gd name="connsiteX2104" fmla="*/ 2210225 w 4546203"/>
                <a:gd name="connsiteY2104" fmla="*/ 184252 h 5092591"/>
                <a:gd name="connsiteX2105" fmla="*/ 2175205 w 4546203"/>
                <a:gd name="connsiteY2105" fmla="*/ 0 h 5092591"/>
                <a:gd name="connsiteX2106" fmla="*/ 2282652 w 4546203"/>
                <a:gd name="connsiteY2106" fmla="*/ 0 h 5092591"/>
                <a:gd name="connsiteX2107" fmla="*/ 2282652 w 4546203"/>
                <a:gd name="connsiteY2107" fmla="*/ 33030 h 5092591"/>
                <a:gd name="connsiteX2108" fmla="*/ 2342345 w 4546203"/>
                <a:gd name="connsiteY2108" fmla="*/ 33030 h 5092591"/>
                <a:gd name="connsiteX2109" fmla="*/ 2342345 w 4546203"/>
                <a:gd name="connsiteY2109" fmla="*/ 0 h 5092591"/>
                <a:gd name="connsiteX2110" fmla="*/ 2366222 w 4546203"/>
                <a:gd name="connsiteY2110" fmla="*/ 0 h 5092591"/>
                <a:gd name="connsiteX2111" fmla="*/ 2411589 w 4546203"/>
                <a:gd name="connsiteY2111" fmla="*/ 3980 h 5092591"/>
                <a:gd name="connsiteX2112" fmla="*/ 2530179 w 4546203"/>
                <a:gd name="connsiteY2112" fmla="*/ 12734 h 5092591"/>
                <a:gd name="connsiteX2113" fmla="*/ 2530179 w 4546203"/>
                <a:gd name="connsiteY2113" fmla="*/ 45367 h 5092591"/>
                <a:gd name="connsiteX2114" fmla="*/ 2545301 w 4546203"/>
                <a:gd name="connsiteY2114" fmla="*/ 50142 h 5092591"/>
                <a:gd name="connsiteX2115" fmla="*/ 2538535 w 4546203"/>
                <a:gd name="connsiteY2115" fmla="*/ 118590 h 5092591"/>
                <a:gd name="connsiteX2116" fmla="*/ 2571168 w 4546203"/>
                <a:gd name="connsiteY2116" fmla="*/ 125355 h 5092591"/>
                <a:gd name="connsiteX2117" fmla="*/ 2483618 w 4546203"/>
                <a:gd name="connsiteY2117" fmla="*/ 837689 h 5092591"/>
                <a:gd name="connsiteX2118" fmla="*/ 2567188 w 4546203"/>
                <a:gd name="connsiteY2118" fmla="*/ 849627 h 5092591"/>
                <a:gd name="connsiteX2119" fmla="*/ 2632054 w 4546203"/>
                <a:gd name="connsiteY2119" fmla="*/ 476746 h 5092591"/>
                <a:gd name="connsiteX2120" fmla="*/ 2664686 w 4546203"/>
                <a:gd name="connsiteY2120" fmla="*/ 480726 h 5092591"/>
                <a:gd name="connsiteX2121" fmla="*/ 2675033 w 4546203"/>
                <a:gd name="connsiteY2121" fmla="*/ 432972 h 5092591"/>
                <a:gd name="connsiteX2122" fmla="*/ 2706869 w 4546203"/>
                <a:gd name="connsiteY2122" fmla="*/ 437747 h 5092591"/>
                <a:gd name="connsiteX2123" fmla="*/ 2715624 w 4546203"/>
                <a:gd name="connsiteY2123" fmla="*/ 414666 h 5092591"/>
                <a:gd name="connsiteX2124" fmla="*/ 2904651 w 4546203"/>
                <a:gd name="connsiteY2124" fmla="*/ 463216 h 5092591"/>
                <a:gd name="connsiteX2125" fmla="*/ 2899478 w 4546203"/>
                <a:gd name="connsiteY2125" fmla="*/ 487491 h 5092591"/>
                <a:gd name="connsiteX2126" fmla="*/ 2976680 w 4546203"/>
                <a:gd name="connsiteY2126" fmla="*/ 512562 h 5092591"/>
                <a:gd name="connsiteX2127" fmla="*/ 2988221 w 4546203"/>
                <a:gd name="connsiteY2127" fmla="*/ 490675 h 5092591"/>
                <a:gd name="connsiteX2128" fmla="*/ 3170085 w 4546203"/>
                <a:gd name="connsiteY2128" fmla="*/ 563500 h 5092591"/>
                <a:gd name="connsiteX2129" fmla="*/ 3161330 w 4546203"/>
                <a:gd name="connsiteY2129" fmla="*/ 585387 h 5092591"/>
                <a:gd name="connsiteX2130" fmla="*/ 3177248 w 4546203"/>
                <a:gd name="connsiteY2130" fmla="*/ 596132 h 5092591"/>
                <a:gd name="connsiteX2131" fmla="*/ 3157351 w 4546203"/>
                <a:gd name="connsiteY2131" fmla="*/ 640305 h 5092591"/>
                <a:gd name="connsiteX2132" fmla="*/ 3190779 w 4546203"/>
                <a:gd name="connsiteY2132" fmla="*/ 657815 h 5092591"/>
                <a:gd name="connsiteX2133" fmla="*/ 2948028 w 4546203"/>
                <a:gd name="connsiteY2133" fmla="*/ 1156051 h 5092591"/>
                <a:gd name="connsiteX2134" fmla="*/ 2962752 w 4546203"/>
                <a:gd name="connsiteY2134" fmla="*/ 1161224 h 5092591"/>
                <a:gd name="connsiteX2135" fmla="*/ 2892713 w 4546203"/>
                <a:gd name="connsiteY2135" fmla="*/ 1303293 h 5092591"/>
                <a:gd name="connsiteX2136" fmla="*/ 2900672 w 4546203"/>
                <a:gd name="connsiteY2136" fmla="*/ 1307272 h 5092591"/>
                <a:gd name="connsiteX2137" fmla="*/ 2971905 w 4546203"/>
                <a:gd name="connsiteY2137" fmla="*/ 1167989 h 5092591"/>
                <a:gd name="connsiteX2138" fmla="*/ 2980660 w 4546203"/>
                <a:gd name="connsiteY2138" fmla="*/ 1185897 h 5092591"/>
                <a:gd name="connsiteX2139" fmla="*/ 2913406 w 4546203"/>
                <a:gd name="connsiteY2139" fmla="*/ 1314037 h 5092591"/>
                <a:gd name="connsiteX2140" fmla="*/ 2961558 w 4546203"/>
                <a:gd name="connsiteY2140" fmla="*/ 1339506 h 5092591"/>
                <a:gd name="connsiteX2141" fmla="*/ 2977476 w 4546203"/>
                <a:gd name="connsiteY2141" fmla="*/ 1300905 h 5092591"/>
                <a:gd name="connsiteX2142" fmla="*/ 2979864 w 4546203"/>
                <a:gd name="connsiteY2142" fmla="*/ 1290558 h 5092591"/>
                <a:gd name="connsiteX2143" fmla="*/ 2965936 w 4546203"/>
                <a:gd name="connsiteY2143" fmla="*/ 1281007 h 5092591"/>
                <a:gd name="connsiteX2144" fmla="*/ 2979864 w 4546203"/>
                <a:gd name="connsiteY2144" fmla="*/ 1256334 h 5092591"/>
                <a:gd name="connsiteX2145" fmla="*/ 3003741 w 4546203"/>
                <a:gd name="connsiteY2145" fmla="*/ 1260712 h 5092591"/>
                <a:gd name="connsiteX2146" fmla="*/ 3005333 w 4546203"/>
                <a:gd name="connsiteY2146" fmla="*/ 1254345 h 5092591"/>
                <a:gd name="connsiteX2147" fmla="*/ 2979068 w 4546203"/>
                <a:gd name="connsiteY2147" fmla="*/ 1236835 h 5092591"/>
                <a:gd name="connsiteX2148" fmla="*/ 2994190 w 4546203"/>
                <a:gd name="connsiteY2148" fmla="*/ 1210172 h 5092591"/>
                <a:gd name="connsiteX2149" fmla="*/ 3013690 w 4546203"/>
                <a:gd name="connsiteY2149" fmla="*/ 1220519 h 5092591"/>
                <a:gd name="connsiteX2150" fmla="*/ 3025231 w 4546203"/>
                <a:gd name="connsiteY2150" fmla="*/ 1220121 h 5092591"/>
                <a:gd name="connsiteX2151" fmla="*/ 3018863 w 4546203"/>
                <a:gd name="connsiteY2151" fmla="*/ 1210172 h 5092591"/>
                <a:gd name="connsiteX2152" fmla="*/ 2991007 w 4546203"/>
                <a:gd name="connsiteY2152" fmla="*/ 1193856 h 5092591"/>
                <a:gd name="connsiteX2153" fmla="*/ 3006129 w 4546203"/>
                <a:gd name="connsiteY2153" fmla="*/ 1166397 h 5092591"/>
                <a:gd name="connsiteX2154" fmla="*/ 3035975 w 4546203"/>
                <a:gd name="connsiteY2154" fmla="*/ 1182315 h 5092591"/>
                <a:gd name="connsiteX2155" fmla="*/ 3047118 w 4546203"/>
                <a:gd name="connsiteY2155" fmla="*/ 1181121 h 5092591"/>
                <a:gd name="connsiteX2156" fmla="*/ 3041945 w 4546203"/>
                <a:gd name="connsiteY2156" fmla="*/ 1172366 h 5092591"/>
                <a:gd name="connsiteX2157" fmla="*/ 3002547 w 4546203"/>
                <a:gd name="connsiteY2157" fmla="*/ 1149683 h 5092591"/>
                <a:gd name="connsiteX2158" fmla="*/ 3017670 w 4546203"/>
                <a:gd name="connsiteY2158" fmla="*/ 1122622 h 5092591"/>
                <a:gd name="connsiteX2159" fmla="*/ 3055077 w 4546203"/>
                <a:gd name="connsiteY2159" fmla="*/ 1142918 h 5092591"/>
                <a:gd name="connsiteX2160" fmla="*/ 3068607 w 4546203"/>
                <a:gd name="connsiteY2160" fmla="*/ 1143316 h 5092591"/>
                <a:gd name="connsiteX2161" fmla="*/ 3060250 w 4546203"/>
                <a:gd name="connsiteY2161" fmla="*/ 1132173 h 5092591"/>
                <a:gd name="connsiteX2162" fmla="*/ 3013690 w 4546203"/>
                <a:gd name="connsiteY2162" fmla="*/ 1105909 h 5092591"/>
                <a:gd name="connsiteX2163" fmla="*/ 3028414 w 4546203"/>
                <a:gd name="connsiteY2163" fmla="*/ 1078450 h 5092591"/>
                <a:gd name="connsiteX2164" fmla="*/ 3062240 w 4546203"/>
                <a:gd name="connsiteY2164" fmla="*/ 1096358 h 5092591"/>
                <a:gd name="connsiteX2165" fmla="*/ 3091689 w 4546203"/>
                <a:gd name="connsiteY2165" fmla="*/ 1099143 h 5092591"/>
                <a:gd name="connsiteX2166" fmla="*/ 3024435 w 4546203"/>
                <a:gd name="connsiteY2166" fmla="*/ 1061736 h 5092591"/>
                <a:gd name="connsiteX2167" fmla="*/ 3039159 w 4546203"/>
                <a:gd name="connsiteY2167" fmla="*/ 1033879 h 5092591"/>
                <a:gd name="connsiteX2168" fmla="*/ 3097658 w 4546203"/>
                <a:gd name="connsiteY2168" fmla="*/ 1065317 h 5092591"/>
                <a:gd name="connsiteX2169" fmla="*/ 3112382 w 4546203"/>
                <a:gd name="connsiteY2169" fmla="*/ 1065715 h 5092591"/>
                <a:gd name="connsiteX2170" fmla="*/ 3103627 w 4546203"/>
                <a:gd name="connsiteY2170" fmla="*/ 1054971 h 5092591"/>
                <a:gd name="connsiteX2171" fmla="*/ 3035179 w 4546203"/>
                <a:gd name="connsiteY2171" fmla="*/ 1017165 h 5092591"/>
                <a:gd name="connsiteX2172" fmla="*/ 3049108 w 4546203"/>
                <a:gd name="connsiteY2172" fmla="*/ 989309 h 5092591"/>
                <a:gd name="connsiteX2173" fmla="*/ 3104025 w 4546203"/>
                <a:gd name="connsiteY2173" fmla="*/ 1017961 h 5092591"/>
                <a:gd name="connsiteX2174" fmla="*/ 3157749 w 4546203"/>
                <a:gd name="connsiteY2174" fmla="*/ 1032685 h 5092591"/>
                <a:gd name="connsiteX2175" fmla="*/ 3189187 w 4546203"/>
                <a:gd name="connsiteY2175" fmla="*/ 982145 h 5092591"/>
                <a:gd name="connsiteX2176" fmla="*/ 3308572 w 4546203"/>
                <a:gd name="connsiteY2176" fmla="*/ 1058552 h 5092591"/>
                <a:gd name="connsiteX2177" fmla="*/ 3463376 w 4546203"/>
                <a:gd name="connsiteY2177" fmla="*/ 837689 h 5092591"/>
                <a:gd name="connsiteX2178" fmla="*/ 3498793 w 4546203"/>
                <a:gd name="connsiteY2178" fmla="*/ 861566 h 5092591"/>
                <a:gd name="connsiteX2179" fmla="*/ 3526650 w 4546203"/>
                <a:gd name="connsiteY2179" fmla="*/ 825750 h 5092591"/>
                <a:gd name="connsiteX2180" fmla="*/ 3559680 w 4546203"/>
                <a:gd name="connsiteY2180" fmla="*/ 849230 h 5092591"/>
                <a:gd name="connsiteX2181" fmla="*/ 3579578 w 4546203"/>
                <a:gd name="connsiteY2181" fmla="*/ 827740 h 5092591"/>
                <a:gd name="connsiteX2182" fmla="*/ 3757462 w 4546203"/>
                <a:gd name="connsiteY2182" fmla="*/ 979758 h 5092591"/>
                <a:gd name="connsiteX2183" fmla="*/ 3737565 w 4546203"/>
                <a:gd name="connsiteY2183" fmla="*/ 1004431 h 5092591"/>
                <a:gd name="connsiteX2184" fmla="*/ 3764625 w 4546203"/>
                <a:gd name="connsiteY2184" fmla="*/ 1023930 h 5092591"/>
                <a:gd name="connsiteX2185" fmla="*/ 3729208 w 4546203"/>
                <a:gd name="connsiteY2185" fmla="*/ 1062930 h 5092591"/>
                <a:gd name="connsiteX2186" fmla="*/ 3762238 w 4546203"/>
                <a:gd name="connsiteY2186" fmla="*/ 1087205 h 5092591"/>
                <a:gd name="connsiteX2187" fmla="*/ 3500385 w 4546203"/>
                <a:gd name="connsiteY2187" fmla="*/ 1343486 h 5092591"/>
                <a:gd name="connsiteX2188" fmla="*/ 3530232 w 4546203"/>
                <a:gd name="connsiteY2188" fmla="*/ 1376118 h 5092591"/>
                <a:gd name="connsiteX2189" fmla="*/ 3322899 w 4546203"/>
                <a:gd name="connsiteY2189" fmla="*/ 1569125 h 5092591"/>
                <a:gd name="connsiteX2190" fmla="*/ 3377816 w 4546203"/>
                <a:gd name="connsiteY2190" fmla="*/ 1606134 h 5092591"/>
                <a:gd name="connsiteX2191" fmla="*/ 3386969 w 4546203"/>
                <a:gd name="connsiteY2191" fmla="*/ 1596583 h 5092591"/>
                <a:gd name="connsiteX2192" fmla="*/ 3359510 w 4546203"/>
                <a:gd name="connsiteY2192" fmla="*/ 1563951 h 5092591"/>
                <a:gd name="connsiteX2193" fmla="*/ 3375826 w 4546203"/>
                <a:gd name="connsiteY2193" fmla="*/ 1549625 h 5092591"/>
                <a:gd name="connsiteX2194" fmla="*/ 3404081 w 4546203"/>
                <a:gd name="connsiteY2194" fmla="*/ 1580665 h 5092591"/>
                <a:gd name="connsiteX2195" fmla="*/ 3416815 w 4546203"/>
                <a:gd name="connsiteY2195" fmla="*/ 1568727 h 5092591"/>
                <a:gd name="connsiteX2196" fmla="*/ 3389755 w 4546203"/>
                <a:gd name="connsiteY2196" fmla="*/ 1536493 h 5092591"/>
                <a:gd name="connsiteX2197" fmla="*/ 3406071 w 4546203"/>
                <a:gd name="connsiteY2197" fmla="*/ 1522166 h 5092591"/>
                <a:gd name="connsiteX2198" fmla="*/ 3434723 w 4546203"/>
                <a:gd name="connsiteY2198" fmla="*/ 1553605 h 5092591"/>
                <a:gd name="connsiteX2199" fmla="*/ 3447856 w 4546203"/>
                <a:gd name="connsiteY2199" fmla="*/ 1542462 h 5092591"/>
                <a:gd name="connsiteX2200" fmla="*/ 3419601 w 4546203"/>
                <a:gd name="connsiteY2200" fmla="*/ 1509034 h 5092591"/>
                <a:gd name="connsiteX2201" fmla="*/ 3436315 w 4546203"/>
                <a:gd name="connsiteY2201" fmla="*/ 1494708 h 5092591"/>
                <a:gd name="connsiteX2202" fmla="*/ 3465763 w 4546203"/>
                <a:gd name="connsiteY2202" fmla="*/ 1527340 h 5092591"/>
                <a:gd name="connsiteX2203" fmla="*/ 3478896 w 4546203"/>
                <a:gd name="connsiteY2203" fmla="*/ 1515799 h 5092591"/>
                <a:gd name="connsiteX2204" fmla="*/ 3449845 w 4546203"/>
                <a:gd name="connsiteY2204" fmla="*/ 1481575 h 5092591"/>
                <a:gd name="connsiteX2205" fmla="*/ 3466559 w 4546203"/>
                <a:gd name="connsiteY2205" fmla="*/ 1467249 h 5092591"/>
                <a:gd name="connsiteX2206" fmla="*/ 3498793 w 4546203"/>
                <a:gd name="connsiteY2206" fmla="*/ 1502667 h 5092591"/>
                <a:gd name="connsiteX2207" fmla="*/ 3482079 w 4546203"/>
                <a:gd name="connsiteY2207" fmla="*/ 1452127 h 5092591"/>
                <a:gd name="connsiteX2208" fmla="*/ 3496406 w 4546203"/>
                <a:gd name="connsiteY2208" fmla="*/ 1439790 h 5092591"/>
                <a:gd name="connsiteX2209" fmla="*/ 3529834 w 4546203"/>
                <a:gd name="connsiteY2209" fmla="*/ 1475606 h 5092591"/>
                <a:gd name="connsiteX2210" fmla="*/ 3512722 w 4546203"/>
                <a:gd name="connsiteY2210" fmla="*/ 1424270 h 5092591"/>
                <a:gd name="connsiteX2211" fmla="*/ 3527048 w 4546203"/>
                <a:gd name="connsiteY2211" fmla="*/ 1411934 h 5092591"/>
                <a:gd name="connsiteX2212" fmla="*/ 3560874 w 4546203"/>
                <a:gd name="connsiteY2212" fmla="*/ 1448943 h 5092591"/>
                <a:gd name="connsiteX2213" fmla="*/ 3573210 w 4546203"/>
                <a:gd name="connsiteY2213" fmla="*/ 1436607 h 5092591"/>
                <a:gd name="connsiteX2214" fmla="*/ 3541374 w 4546203"/>
                <a:gd name="connsiteY2214" fmla="*/ 1398801 h 5092591"/>
                <a:gd name="connsiteX2215" fmla="*/ 3557292 w 4546203"/>
                <a:gd name="connsiteY2215" fmla="*/ 1384475 h 5092591"/>
                <a:gd name="connsiteX2216" fmla="*/ 3590322 w 4546203"/>
                <a:gd name="connsiteY2216" fmla="*/ 1420689 h 5092591"/>
                <a:gd name="connsiteX2217" fmla="*/ 3603057 w 4546203"/>
                <a:gd name="connsiteY2217" fmla="*/ 1409148 h 5092591"/>
                <a:gd name="connsiteX2218" fmla="*/ 3571221 w 4546203"/>
                <a:gd name="connsiteY2218" fmla="*/ 1371342 h 5092591"/>
                <a:gd name="connsiteX2219" fmla="*/ 3590322 w 4546203"/>
                <a:gd name="connsiteY2219" fmla="*/ 1354231 h 5092591"/>
                <a:gd name="connsiteX2220" fmla="*/ 3630118 w 4546203"/>
                <a:gd name="connsiteY2220" fmla="*/ 1398801 h 5092591"/>
                <a:gd name="connsiteX2221" fmla="*/ 3671903 w 4546203"/>
                <a:gd name="connsiteY2221" fmla="*/ 1364975 h 5092591"/>
                <a:gd name="connsiteX2222" fmla="*/ 3787707 w 4546203"/>
                <a:gd name="connsiteY2222" fmla="*/ 1517789 h 5092591"/>
                <a:gd name="connsiteX2223" fmla="*/ 3743932 w 4546203"/>
                <a:gd name="connsiteY2223" fmla="*/ 1548829 h 5092591"/>
                <a:gd name="connsiteX2224" fmla="*/ 3779350 w 4546203"/>
                <a:gd name="connsiteY2224" fmla="*/ 1604144 h 5092591"/>
                <a:gd name="connsiteX2225" fmla="*/ 3585547 w 4546203"/>
                <a:gd name="connsiteY2225" fmla="*/ 1725918 h 5092591"/>
                <a:gd name="connsiteX2226" fmla="*/ 3659964 w 4546203"/>
                <a:gd name="connsiteY2226" fmla="*/ 1858436 h 5092591"/>
                <a:gd name="connsiteX2227" fmla="*/ 3698565 w 4546203"/>
                <a:gd name="connsiteY2227" fmla="*/ 1834161 h 5092591"/>
                <a:gd name="connsiteX2228" fmla="*/ 3732789 w 4546203"/>
                <a:gd name="connsiteY2228" fmla="*/ 1807498 h 5092591"/>
                <a:gd name="connsiteX2229" fmla="*/ 3794870 w 4546203"/>
                <a:gd name="connsiteY2229" fmla="*/ 1944791 h 5092591"/>
                <a:gd name="connsiteX2230" fmla="*/ 3844216 w 4546203"/>
                <a:gd name="connsiteY2230" fmla="*/ 1926088 h 5092591"/>
                <a:gd name="connsiteX2231" fmla="*/ 3861726 w 4546203"/>
                <a:gd name="connsiteY2231" fmla="*/ 1968270 h 5092591"/>
                <a:gd name="connsiteX2232" fmla="*/ 3902317 w 4546203"/>
                <a:gd name="connsiteY2232" fmla="*/ 1954342 h 5092591"/>
                <a:gd name="connsiteX2233" fmla="*/ 3946091 w 4546203"/>
                <a:gd name="connsiteY2233" fmla="*/ 2094421 h 5092591"/>
                <a:gd name="connsiteX2234" fmla="*/ 3905102 w 4546203"/>
                <a:gd name="connsiteY2234" fmla="*/ 2106360 h 5092591"/>
                <a:gd name="connsiteX2235" fmla="*/ 3916643 w 4546203"/>
                <a:gd name="connsiteY2235" fmla="*/ 2155706 h 5092591"/>
                <a:gd name="connsiteX2236" fmla="*/ 3782135 w 4546203"/>
                <a:gd name="connsiteY2236" fmla="*/ 2187940 h 5092591"/>
                <a:gd name="connsiteX2237" fmla="*/ 3821533 w 4546203"/>
                <a:gd name="connsiteY2237" fmla="*/ 2467700 h 5092591"/>
                <a:gd name="connsiteX2238" fmla="*/ 3659964 w 4546203"/>
                <a:gd name="connsiteY2238" fmla="*/ 2476455 h 5092591"/>
                <a:gd name="connsiteX2239" fmla="*/ 3659964 w 4546203"/>
                <a:gd name="connsiteY2239" fmla="*/ 2634442 h 5092591"/>
                <a:gd name="connsiteX2240" fmla="*/ 3698565 w 4546203"/>
                <a:gd name="connsiteY2240" fmla="*/ 2637228 h 5092591"/>
                <a:gd name="connsiteX2241" fmla="*/ 3801635 w 4546203"/>
                <a:gd name="connsiteY2241" fmla="*/ 2643595 h 5092591"/>
                <a:gd name="connsiteX2242" fmla="*/ 3811584 w 4546203"/>
                <a:gd name="connsiteY2242" fmla="*/ 2659911 h 5092591"/>
                <a:gd name="connsiteX2243" fmla="*/ 3656780 w 4546203"/>
                <a:gd name="connsiteY2243" fmla="*/ 2649564 h 5092591"/>
                <a:gd name="connsiteX2244" fmla="*/ 3653995 w 4546203"/>
                <a:gd name="connsiteY2244" fmla="*/ 2694533 h 5092591"/>
                <a:gd name="connsiteX2245" fmla="*/ 3808002 w 4546203"/>
                <a:gd name="connsiteY2245" fmla="*/ 2726767 h 5092591"/>
                <a:gd name="connsiteX2246" fmla="*/ 3828696 w 4546203"/>
                <a:gd name="connsiteY2246" fmla="*/ 2761389 h 5092591"/>
                <a:gd name="connsiteX2247" fmla="*/ 3946887 w 4546203"/>
                <a:gd name="connsiteY2247" fmla="*/ 2863662 h 5092591"/>
                <a:gd name="connsiteX2248" fmla="*/ 4050753 w 4546203"/>
                <a:gd name="connsiteY2248" fmla="*/ 3351949 h 5092591"/>
                <a:gd name="connsiteX2249" fmla="*/ 3941316 w 4546203"/>
                <a:gd name="connsiteY2249" fmla="*/ 3603853 h 5092591"/>
                <a:gd name="connsiteX2250" fmla="*/ 3947683 w 4546203"/>
                <a:gd name="connsiteY2250" fmla="*/ 3623751 h 5092591"/>
                <a:gd name="connsiteX2251" fmla="*/ 4024886 w 4546203"/>
                <a:gd name="connsiteY2251" fmla="*/ 3494018 h 5092591"/>
                <a:gd name="connsiteX2252" fmla="*/ 4094130 w 4546203"/>
                <a:gd name="connsiteY2252" fmla="*/ 3531824 h 5092591"/>
                <a:gd name="connsiteX2253" fmla="*/ 4009366 w 4546203"/>
                <a:gd name="connsiteY2253" fmla="*/ 3674688 h 5092591"/>
                <a:gd name="connsiteX2254" fmla="*/ 4028069 w 4546203"/>
                <a:gd name="connsiteY2254" fmla="*/ 3687025 h 5092591"/>
                <a:gd name="connsiteX2255" fmla="*/ 4110446 w 4546203"/>
                <a:gd name="connsiteY2255" fmla="*/ 3549732 h 5092591"/>
                <a:gd name="connsiteX2256" fmla="*/ 4177700 w 4546203"/>
                <a:gd name="connsiteY2256" fmla="*/ 3586741 h 5092591"/>
                <a:gd name="connsiteX2257" fmla="*/ 4089752 w 4546203"/>
                <a:gd name="connsiteY2257" fmla="*/ 3734381 h 5092591"/>
                <a:gd name="connsiteX2258" fmla="*/ 4109650 w 4546203"/>
                <a:gd name="connsiteY2258" fmla="*/ 3748309 h 5092591"/>
                <a:gd name="connsiteX2259" fmla="*/ 4195608 w 4546203"/>
                <a:gd name="connsiteY2259" fmla="*/ 3605445 h 5092591"/>
                <a:gd name="connsiteX2260" fmla="*/ 4261270 w 4546203"/>
                <a:gd name="connsiteY2260" fmla="*/ 3641658 h 5092591"/>
                <a:gd name="connsiteX2261" fmla="*/ 4169343 w 4546203"/>
                <a:gd name="connsiteY2261" fmla="*/ 3794472 h 5092591"/>
                <a:gd name="connsiteX2262" fmla="*/ 4190434 w 4546203"/>
                <a:gd name="connsiteY2262" fmla="*/ 3810390 h 5092591"/>
                <a:gd name="connsiteX2263" fmla="*/ 4280769 w 4546203"/>
                <a:gd name="connsiteY2263" fmla="*/ 3661954 h 5092591"/>
                <a:gd name="connsiteX2264" fmla="*/ 4344442 w 4546203"/>
                <a:gd name="connsiteY2264" fmla="*/ 3697372 h 5092591"/>
                <a:gd name="connsiteX2265" fmla="*/ 4247739 w 4546203"/>
                <a:gd name="connsiteY2265" fmla="*/ 3856155 h 5092591"/>
                <a:gd name="connsiteX2266" fmla="*/ 4270422 w 4546203"/>
                <a:gd name="connsiteY2266" fmla="*/ 3874460 h 5092591"/>
                <a:gd name="connsiteX2267" fmla="*/ 4283157 w 4546203"/>
                <a:gd name="connsiteY2267" fmla="*/ 3858542 h 5092591"/>
                <a:gd name="connsiteX2268" fmla="*/ 4376278 w 4546203"/>
                <a:gd name="connsiteY2268" fmla="*/ 3752289 h 5092591"/>
                <a:gd name="connsiteX2269" fmla="*/ 4418461 w 4546203"/>
                <a:gd name="connsiteY2269" fmla="*/ 3723239 h 5092591"/>
                <a:gd name="connsiteX2270" fmla="*/ 4443531 w 4546203"/>
                <a:gd name="connsiteY2270" fmla="*/ 3737963 h 5092591"/>
                <a:gd name="connsiteX2271" fmla="*/ 4439950 w 4546203"/>
                <a:gd name="connsiteY2271" fmla="*/ 3780942 h 5092591"/>
                <a:gd name="connsiteX2272" fmla="*/ 4384635 w 4546203"/>
                <a:gd name="connsiteY2272" fmla="*/ 3923408 h 5092591"/>
                <a:gd name="connsiteX2273" fmla="*/ 4394186 w 4546203"/>
                <a:gd name="connsiteY2273" fmla="*/ 3976336 h 5092591"/>
                <a:gd name="connsiteX2274" fmla="*/ 4527897 w 4546203"/>
                <a:gd name="connsiteY2274" fmla="*/ 4092140 h 5092591"/>
                <a:gd name="connsiteX2275" fmla="*/ 4546203 w 4546203"/>
                <a:gd name="connsiteY2275" fmla="*/ 4104079 h 5092591"/>
                <a:gd name="connsiteX2276" fmla="*/ 4546203 w 4546203"/>
                <a:gd name="connsiteY2276" fmla="*/ 4112038 h 5092591"/>
                <a:gd name="connsiteX2277" fmla="*/ 4531479 w 4546203"/>
                <a:gd name="connsiteY2277" fmla="*/ 4123181 h 5092591"/>
                <a:gd name="connsiteX2278" fmla="*/ 4330513 w 4546203"/>
                <a:gd name="connsiteY2278" fmla="*/ 4014142 h 5092591"/>
                <a:gd name="connsiteX2279" fmla="*/ 4317381 w 4546203"/>
                <a:gd name="connsiteY2279" fmla="*/ 4029662 h 5092591"/>
                <a:gd name="connsiteX2280" fmla="*/ 4198393 w 4546203"/>
                <a:gd name="connsiteY2280" fmla="*/ 4143078 h 5092591"/>
                <a:gd name="connsiteX2281" fmla="*/ 4140690 w 4546203"/>
                <a:gd name="connsiteY2281" fmla="*/ 4156608 h 5092591"/>
                <a:gd name="connsiteX2282" fmla="*/ 4142282 w 4546203"/>
                <a:gd name="connsiteY2282" fmla="*/ 4099303 h 5092591"/>
                <a:gd name="connsiteX2283" fmla="*/ 4201577 w 4546203"/>
                <a:gd name="connsiteY2283" fmla="*/ 3984693 h 5092591"/>
                <a:gd name="connsiteX2284" fmla="*/ 4222668 w 4546203"/>
                <a:gd name="connsiteY2284" fmla="*/ 3950867 h 5092591"/>
                <a:gd name="connsiteX2285" fmla="*/ 4197597 w 4546203"/>
                <a:gd name="connsiteY2285" fmla="*/ 3935745 h 5092591"/>
                <a:gd name="connsiteX2286" fmla="*/ 4084579 w 4546203"/>
                <a:gd name="connsiteY2286" fmla="*/ 4079406 h 5092591"/>
                <a:gd name="connsiteX2287" fmla="*/ 4028865 w 4546203"/>
                <a:gd name="connsiteY2287" fmla="*/ 4032447 h 5092591"/>
                <a:gd name="connsiteX2288" fmla="*/ 4134323 w 4546203"/>
                <a:gd name="connsiteY2288" fmla="*/ 3897940 h 5092591"/>
                <a:gd name="connsiteX2289" fmla="*/ 4112037 w 4546203"/>
                <a:gd name="connsiteY2289" fmla="*/ 3884011 h 5092591"/>
                <a:gd name="connsiteX2290" fmla="*/ 4002999 w 4546203"/>
                <a:gd name="connsiteY2290" fmla="*/ 4021703 h 5092591"/>
                <a:gd name="connsiteX2291" fmla="*/ 3946091 w 4546203"/>
                <a:gd name="connsiteY2291" fmla="*/ 3973152 h 5092591"/>
                <a:gd name="connsiteX2292" fmla="*/ 4047967 w 4546203"/>
                <a:gd name="connsiteY2292" fmla="*/ 3844216 h 5092591"/>
                <a:gd name="connsiteX2293" fmla="*/ 4027274 w 4546203"/>
                <a:gd name="connsiteY2293" fmla="*/ 3831482 h 5092591"/>
                <a:gd name="connsiteX2294" fmla="*/ 3921816 w 4546203"/>
                <a:gd name="connsiteY2294" fmla="*/ 3963204 h 5092591"/>
                <a:gd name="connsiteX2295" fmla="*/ 3863715 w 4546203"/>
                <a:gd name="connsiteY2295" fmla="*/ 3913062 h 5092591"/>
                <a:gd name="connsiteX2296" fmla="*/ 3962010 w 4546203"/>
                <a:gd name="connsiteY2296" fmla="*/ 3788901 h 5092591"/>
                <a:gd name="connsiteX2297" fmla="*/ 3943306 w 4546203"/>
                <a:gd name="connsiteY2297" fmla="*/ 3776962 h 5092591"/>
                <a:gd name="connsiteX2298" fmla="*/ 3841430 w 4546203"/>
                <a:gd name="connsiteY2298" fmla="*/ 3903909 h 5092591"/>
                <a:gd name="connsiteX2299" fmla="*/ 3781737 w 4546203"/>
                <a:gd name="connsiteY2299" fmla="*/ 3852175 h 5092591"/>
                <a:gd name="connsiteX2300" fmla="*/ 3876450 w 4546203"/>
                <a:gd name="connsiteY2300" fmla="*/ 3733585 h 5092591"/>
                <a:gd name="connsiteX2301" fmla="*/ 3858940 w 4546203"/>
                <a:gd name="connsiteY2301" fmla="*/ 3723239 h 5092591"/>
                <a:gd name="connsiteX2302" fmla="*/ 3761044 w 4546203"/>
                <a:gd name="connsiteY2302" fmla="*/ 3843818 h 5092591"/>
                <a:gd name="connsiteX2303" fmla="*/ 3731993 w 4546203"/>
                <a:gd name="connsiteY2303" fmla="*/ 3819145 h 5092591"/>
                <a:gd name="connsiteX2304" fmla="*/ 3718463 w 4546203"/>
                <a:gd name="connsiteY2304" fmla="*/ 3815166 h 5092591"/>
                <a:gd name="connsiteX2305" fmla="*/ 3647229 w 4546203"/>
                <a:gd name="connsiteY2305" fmla="*/ 3850981 h 5092591"/>
                <a:gd name="connsiteX2306" fmla="*/ 3770197 w 4546203"/>
                <a:gd name="connsiteY2306" fmla="*/ 3967979 h 5092591"/>
                <a:gd name="connsiteX2307" fmla="*/ 3714086 w 4546203"/>
                <a:gd name="connsiteY2307" fmla="*/ 4010560 h 5092591"/>
                <a:gd name="connsiteX2308" fmla="*/ 3734381 w 4546203"/>
                <a:gd name="connsiteY2308" fmla="*/ 4029662 h 5092591"/>
                <a:gd name="connsiteX2309" fmla="*/ 3783329 w 4546203"/>
                <a:gd name="connsiteY2309" fmla="*/ 3980316 h 5092591"/>
                <a:gd name="connsiteX2310" fmla="*/ 3802431 w 4546203"/>
                <a:gd name="connsiteY2310" fmla="*/ 4001009 h 5092591"/>
                <a:gd name="connsiteX2311" fmla="*/ 3774574 w 4546203"/>
                <a:gd name="connsiteY2311" fmla="*/ 4031651 h 5092591"/>
                <a:gd name="connsiteX2312" fmla="*/ 3806410 w 4546203"/>
                <a:gd name="connsiteY2312" fmla="*/ 4051549 h 5092591"/>
                <a:gd name="connsiteX2313" fmla="*/ 3770197 w 4546203"/>
                <a:gd name="connsiteY2313" fmla="*/ 4089355 h 5092591"/>
                <a:gd name="connsiteX2314" fmla="*/ 3840236 w 4546203"/>
                <a:gd name="connsiteY2314" fmla="*/ 4149445 h 5092591"/>
                <a:gd name="connsiteX2315" fmla="*/ 3804819 w 4546203"/>
                <a:gd name="connsiteY2315" fmla="*/ 4180087 h 5092591"/>
                <a:gd name="connsiteX2316" fmla="*/ 3884011 w 4546203"/>
                <a:gd name="connsiteY2316" fmla="*/ 4264851 h 5092591"/>
                <a:gd name="connsiteX2317" fmla="*/ 3816359 w 4546203"/>
                <a:gd name="connsiteY2317" fmla="*/ 4326136 h 5092591"/>
                <a:gd name="connsiteX2318" fmla="*/ 3741146 w 4546203"/>
                <a:gd name="connsiteY2318" fmla="*/ 4239382 h 5092591"/>
                <a:gd name="connsiteX2319" fmla="*/ 3706127 w 4546203"/>
                <a:gd name="connsiteY2319" fmla="*/ 4267637 h 5092591"/>
                <a:gd name="connsiteX2320" fmla="*/ 3648025 w 4546203"/>
                <a:gd name="connsiteY2320" fmla="*/ 4199189 h 5092591"/>
                <a:gd name="connsiteX2321" fmla="*/ 3619373 w 4546203"/>
                <a:gd name="connsiteY2321" fmla="*/ 4220679 h 5092591"/>
                <a:gd name="connsiteX2322" fmla="*/ 3595098 w 4546203"/>
                <a:gd name="connsiteY2322" fmla="*/ 4193220 h 5092591"/>
                <a:gd name="connsiteX2323" fmla="*/ 3566445 w 4546203"/>
                <a:gd name="connsiteY2323" fmla="*/ 4214311 h 5092591"/>
                <a:gd name="connsiteX2324" fmla="*/ 3351551 w 4546203"/>
                <a:gd name="connsiteY2324" fmla="*/ 3937735 h 5092591"/>
                <a:gd name="connsiteX2325" fmla="*/ 3297828 w 4546203"/>
                <a:gd name="connsiteY2325" fmla="*/ 3978326 h 5092591"/>
                <a:gd name="connsiteX2326" fmla="*/ 3314940 w 4546203"/>
                <a:gd name="connsiteY2326" fmla="*/ 4004591 h 5092591"/>
                <a:gd name="connsiteX2327" fmla="*/ 3278726 w 4546203"/>
                <a:gd name="connsiteY2327" fmla="*/ 4031651 h 5092591"/>
                <a:gd name="connsiteX2328" fmla="*/ 3307379 w 4546203"/>
                <a:gd name="connsiteY2328" fmla="*/ 4075824 h 5092591"/>
                <a:gd name="connsiteX2329" fmla="*/ 3182422 w 4546203"/>
                <a:gd name="connsiteY2329" fmla="*/ 4153425 h 5092591"/>
                <a:gd name="connsiteX2330" fmla="*/ 3155759 w 4546203"/>
                <a:gd name="connsiteY2330" fmla="*/ 4107660 h 5092591"/>
                <a:gd name="connsiteX2331" fmla="*/ 3111188 w 4546203"/>
                <a:gd name="connsiteY2331" fmla="*/ 4131140 h 5092591"/>
                <a:gd name="connsiteX2332" fmla="*/ 3043537 w 4546203"/>
                <a:gd name="connsiteY2332" fmla="*/ 4004193 h 5092591"/>
                <a:gd name="connsiteX2333" fmla="*/ 2986629 w 4546203"/>
                <a:gd name="connsiteY2333" fmla="*/ 4033641 h 5092591"/>
                <a:gd name="connsiteX2334" fmla="*/ 3196350 w 4546203"/>
                <a:gd name="connsiteY2334" fmla="*/ 4470990 h 5092591"/>
                <a:gd name="connsiteX2335" fmla="*/ 3162524 w 4546203"/>
                <a:gd name="connsiteY2335" fmla="*/ 4486908 h 5092591"/>
                <a:gd name="connsiteX2336" fmla="*/ 3151779 w 4546203"/>
                <a:gd name="connsiteY2336" fmla="*/ 4487307 h 5092591"/>
                <a:gd name="connsiteX2337" fmla="*/ 3131882 w 4546203"/>
                <a:gd name="connsiteY2337" fmla="*/ 4486113 h 5092591"/>
                <a:gd name="connsiteX2338" fmla="*/ 2883958 w 4546203"/>
                <a:gd name="connsiteY2338" fmla="*/ 4577244 h 5092591"/>
                <a:gd name="connsiteX2339" fmla="*/ 2870029 w 4546203"/>
                <a:gd name="connsiteY2339" fmla="*/ 4583213 h 5092591"/>
                <a:gd name="connsiteX2340" fmla="*/ 2831428 w 4546203"/>
                <a:gd name="connsiteY2340" fmla="*/ 4607488 h 5092591"/>
                <a:gd name="connsiteX2341" fmla="*/ 2739103 w 4546203"/>
                <a:gd name="connsiteY2341" fmla="*/ 4264851 h 5092591"/>
                <a:gd name="connsiteX2342" fmla="*/ 2715624 w 4546203"/>
                <a:gd name="connsiteY2342" fmla="*/ 4271616 h 5092591"/>
                <a:gd name="connsiteX2343" fmla="*/ 2727563 w 4546203"/>
                <a:gd name="connsiteY2343" fmla="*/ 4323748 h 5092591"/>
                <a:gd name="connsiteX2344" fmla="*/ 2539729 w 4546203"/>
                <a:gd name="connsiteY2344" fmla="*/ 4360758 h 5092591"/>
                <a:gd name="connsiteX2345" fmla="*/ 2530576 w 4546203"/>
                <a:gd name="connsiteY2345" fmla="*/ 4308228 h 5092591"/>
                <a:gd name="connsiteX2346" fmla="*/ 2465710 w 4546203"/>
                <a:gd name="connsiteY2346" fmla="*/ 4314993 h 5092591"/>
                <a:gd name="connsiteX2347" fmla="*/ 2462129 w 4546203"/>
                <a:gd name="connsiteY2347" fmla="*/ 4289524 h 5092591"/>
                <a:gd name="connsiteX2348" fmla="*/ 2433476 w 4546203"/>
                <a:gd name="connsiteY2348" fmla="*/ 4018519 h 5092591"/>
                <a:gd name="connsiteX2349" fmla="*/ 2413181 w 4546203"/>
                <a:gd name="connsiteY2349" fmla="*/ 4009366 h 5092591"/>
                <a:gd name="connsiteX2350" fmla="*/ 2503118 w 4546203"/>
                <a:gd name="connsiteY2350" fmla="*/ 4975594 h 5092591"/>
                <a:gd name="connsiteX2351" fmla="*/ 2474465 w 4546203"/>
                <a:gd name="connsiteY2351" fmla="*/ 4980767 h 5092591"/>
                <a:gd name="connsiteX2352" fmla="*/ 2479241 w 4546203"/>
                <a:gd name="connsiteY2352" fmla="*/ 5049612 h 5092591"/>
                <a:gd name="connsiteX2353" fmla="*/ 2449792 w 4546203"/>
                <a:gd name="connsiteY2353" fmla="*/ 5054388 h 5092591"/>
                <a:gd name="connsiteX2354" fmla="*/ 2449792 w 4546203"/>
                <a:gd name="connsiteY2354" fmla="*/ 5085428 h 5092591"/>
                <a:gd name="connsiteX2355" fmla="*/ 2370202 w 4546203"/>
                <a:gd name="connsiteY2355" fmla="*/ 5092591 h 5092591"/>
                <a:gd name="connsiteX2356" fmla="*/ 2262755 w 4546203"/>
                <a:gd name="connsiteY2356" fmla="*/ 5092591 h 5092591"/>
                <a:gd name="connsiteX2357" fmla="*/ 2262755 w 4546203"/>
                <a:gd name="connsiteY2357" fmla="*/ 5059561 h 5092591"/>
                <a:gd name="connsiteX2358" fmla="*/ 2203062 w 4546203"/>
                <a:gd name="connsiteY2358" fmla="*/ 5059561 h 5092591"/>
                <a:gd name="connsiteX2359" fmla="*/ 2203062 w 4546203"/>
                <a:gd name="connsiteY2359" fmla="*/ 5092591 h 5092591"/>
                <a:gd name="connsiteX2360" fmla="*/ 2179185 w 4546203"/>
                <a:gd name="connsiteY2360" fmla="*/ 5092591 h 5092591"/>
                <a:gd name="connsiteX2361" fmla="*/ 2149736 w 4546203"/>
                <a:gd name="connsiteY2361" fmla="*/ 5089408 h 5092591"/>
                <a:gd name="connsiteX2362" fmla="*/ 2016422 w 4546203"/>
                <a:gd name="connsiteY2362" fmla="*/ 5079857 h 5092591"/>
                <a:gd name="connsiteX2363" fmla="*/ 2000504 w 4546203"/>
                <a:gd name="connsiteY2363" fmla="*/ 5042847 h 5092591"/>
                <a:gd name="connsiteX2364" fmla="*/ 2007270 w 4546203"/>
                <a:gd name="connsiteY2364" fmla="*/ 4974399 h 5092591"/>
                <a:gd name="connsiteX2365" fmla="*/ 1974637 w 4546203"/>
                <a:gd name="connsiteY2365" fmla="*/ 4967634 h 5092591"/>
                <a:gd name="connsiteX2366" fmla="*/ 2062187 w 4546203"/>
                <a:gd name="connsiteY2366" fmla="*/ 4255300 h 5092591"/>
                <a:gd name="connsiteX2367" fmla="*/ 1978219 w 4546203"/>
                <a:gd name="connsiteY2367" fmla="*/ 4243362 h 5092591"/>
                <a:gd name="connsiteX2368" fmla="*/ 1913353 w 4546203"/>
                <a:gd name="connsiteY2368" fmla="*/ 4615845 h 5092591"/>
                <a:gd name="connsiteX2369" fmla="*/ 1880721 w 4546203"/>
                <a:gd name="connsiteY2369" fmla="*/ 4611467 h 5092591"/>
                <a:gd name="connsiteX2370" fmla="*/ 1870374 w 4546203"/>
                <a:gd name="connsiteY2370" fmla="*/ 4659620 h 5092591"/>
                <a:gd name="connsiteX2371" fmla="*/ 1838538 w 4546203"/>
                <a:gd name="connsiteY2371" fmla="*/ 4655242 h 5092591"/>
                <a:gd name="connsiteX2372" fmla="*/ 1829783 w 4546203"/>
                <a:gd name="connsiteY2372" fmla="*/ 4677925 h 5092591"/>
                <a:gd name="connsiteX2373" fmla="*/ 1640756 w 4546203"/>
                <a:gd name="connsiteY2373" fmla="*/ 4629375 h 5092591"/>
                <a:gd name="connsiteX2374" fmla="*/ 1645929 w 4546203"/>
                <a:gd name="connsiteY2374" fmla="*/ 4605498 h 5092591"/>
                <a:gd name="connsiteX2375" fmla="*/ 1568329 w 4546203"/>
                <a:gd name="connsiteY2375" fmla="*/ 4580029 h 5092591"/>
                <a:gd name="connsiteX2376" fmla="*/ 1558380 w 4546203"/>
                <a:gd name="connsiteY2376" fmla="*/ 4602713 h 5092591"/>
                <a:gd name="connsiteX2377" fmla="*/ 1375720 w 4546203"/>
                <a:gd name="connsiteY2377" fmla="*/ 4529887 h 5092591"/>
                <a:gd name="connsiteX2378" fmla="*/ 1384475 w 4546203"/>
                <a:gd name="connsiteY2378" fmla="*/ 4508000 h 5092591"/>
                <a:gd name="connsiteX2379" fmla="*/ 1368557 w 4546203"/>
                <a:gd name="connsiteY2379" fmla="*/ 4497255 h 5092591"/>
                <a:gd name="connsiteX2380" fmla="*/ 1388454 w 4546203"/>
                <a:gd name="connsiteY2380" fmla="*/ 4453082 h 5092591"/>
                <a:gd name="connsiteX2381" fmla="*/ 1354628 w 4546203"/>
                <a:gd name="connsiteY2381" fmla="*/ 4435573 h 5092591"/>
                <a:gd name="connsiteX2382" fmla="*/ 1595389 w 4546203"/>
                <a:gd name="connsiteY2382" fmla="*/ 3941714 h 5092591"/>
                <a:gd name="connsiteX2383" fmla="*/ 1583849 w 4546203"/>
                <a:gd name="connsiteY2383" fmla="*/ 3929378 h 5092591"/>
                <a:gd name="connsiteX2384" fmla="*/ 1652694 w 4546203"/>
                <a:gd name="connsiteY2384" fmla="*/ 3790493 h 5092591"/>
                <a:gd name="connsiteX2385" fmla="*/ 1644337 w 4546203"/>
                <a:gd name="connsiteY2385" fmla="*/ 3786513 h 5092591"/>
                <a:gd name="connsiteX2386" fmla="*/ 1573104 w 4546203"/>
                <a:gd name="connsiteY2386" fmla="*/ 3925398 h 5092591"/>
                <a:gd name="connsiteX2387" fmla="*/ 1564349 w 4546203"/>
                <a:gd name="connsiteY2387" fmla="*/ 3907092 h 5092591"/>
                <a:gd name="connsiteX2388" fmla="*/ 1631205 w 4546203"/>
                <a:gd name="connsiteY2388" fmla="*/ 3779350 h 5092591"/>
                <a:gd name="connsiteX2389" fmla="*/ 1582655 w 4546203"/>
                <a:gd name="connsiteY2389" fmla="*/ 3753483 h 5092591"/>
                <a:gd name="connsiteX2390" fmla="*/ 1567135 w 4546203"/>
                <a:gd name="connsiteY2390" fmla="*/ 3792482 h 5092591"/>
                <a:gd name="connsiteX2391" fmla="*/ 1564349 w 4546203"/>
                <a:gd name="connsiteY2391" fmla="*/ 3802829 h 5092591"/>
                <a:gd name="connsiteX2392" fmla="*/ 1578277 w 4546203"/>
                <a:gd name="connsiteY2392" fmla="*/ 3812380 h 5092591"/>
                <a:gd name="connsiteX2393" fmla="*/ 1564349 w 4546203"/>
                <a:gd name="connsiteY2393" fmla="*/ 3837053 h 5092591"/>
                <a:gd name="connsiteX2394" fmla="*/ 1540472 w 4546203"/>
                <a:gd name="connsiteY2394" fmla="*/ 3832277 h 5092591"/>
                <a:gd name="connsiteX2395" fmla="*/ 1538880 w 4546203"/>
                <a:gd name="connsiteY2395" fmla="*/ 3838645 h 5092591"/>
                <a:gd name="connsiteX2396" fmla="*/ 1565145 w 4546203"/>
                <a:gd name="connsiteY2396" fmla="*/ 3856155 h 5092591"/>
                <a:gd name="connsiteX2397" fmla="*/ 1550421 w 4546203"/>
                <a:gd name="connsiteY2397" fmla="*/ 3882419 h 5092591"/>
                <a:gd name="connsiteX2398" fmla="*/ 1529329 w 4546203"/>
                <a:gd name="connsiteY2398" fmla="*/ 3871277 h 5092591"/>
                <a:gd name="connsiteX2399" fmla="*/ 1519380 w 4546203"/>
                <a:gd name="connsiteY2399" fmla="*/ 3872471 h 5092591"/>
                <a:gd name="connsiteX2400" fmla="*/ 1523758 w 4546203"/>
                <a:gd name="connsiteY2400" fmla="*/ 3881623 h 5092591"/>
                <a:gd name="connsiteX2401" fmla="*/ 1553604 w 4546203"/>
                <a:gd name="connsiteY2401" fmla="*/ 3898736 h 5092591"/>
                <a:gd name="connsiteX2402" fmla="*/ 1538482 w 4546203"/>
                <a:gd name="connsiteY2402" fmla="*/ 3926592 h 5092591"/>
                <a:gd name="connsiteX2403" fmla="*/ 1512217 w 4546203"/>
                <a:gd name="connsiteY2403" fmla="*/ 3912664 h 5092591"/>
                <a:gd name="connsiteX2404" fmla="*/ 1497493 w 4546203"/>
                <a:gd name="connsiteY2404" fmla="*/ 3911868 h 5092591"/>
                <a:gd name="connsiteX2405" fmla="*/ 1505850 w 4546203"/>
                <a:gd name="connsiteY2405" fmla="*/ 3922613 h 5092591"/>
                <a:gd name="connsiteX2406" fmla="*/ 1541666 w 4546203"/>
                <a:gd name="connsiteY2406" fmla="*/ 3943306 h 5092591"/>
                <a:gd name="connsiteX2407" fmla="*/ 1526544 w 4546203"/>
                <a:gd name="connsiteY2407" fmla="*/ 3970765 h 5092591"/>
                <a:gd name="connsiteX2408" fmla="*/ 1487544 w 4546203"/>
                <a:gd name="connsiteY2408" fmla="*/ 3949673 h 5092591"/>
                <a:gd name="connsiteX2409" fmla="*/ 1475606 w 4546203"/>
                <a:gd name="connsiteY2409" fmla="*/ 3950071 h 5092591"/>
                <a:gd name="connsiteX2410" fmla="*/ 1481973 w 4546203"/>
                <a:gd name="connsiteY2410" fmla="*/ 3960020 h 5092591"/>
                <a:gd name="connsiteX2411" fmla="*/ 1530125 w 4546203"/>
                <a:gd name="connsiteY2411" fmla="*/ 3987081 h 5092591"/>
                <a:gd name="connsiteX2412" fmla="*/ 1515799 w 4546203"/>
                <a:gd name="connsiteY2412" fmla="*/ 4014142 h 5092591"/>
                <a:gd name="connsiteX2413" fmla="*/ 1451729 w 4546203"/>
                <a:gd name="connsiteY2413" fmla="*/ 3994244 h 5092591"/>
                <a:gd name="connsiteX2414" fmla="*/ 1519380 w 4546203"/>
                <a:gd name="connsiteY2414" fmla="*/ 4031651 h 5092591"/>
                <a:gd name="connsiteX2415" fmla="*/ 1504656 w 4546203"/>
                <a:gd name="connsiteY2415" fmla="*/ 4059508 h 5092591"/>
                <a:gd name="connsiteX2416" fmla="*/ 1446157 w 4546203"/>
                <a:gd name="connsiteY2416" fmla="*/ 4028468 h 5092591"/>
                <a:gd name="connsiteX2417" fmla="*/ 1431433 w 4546203"/>
                <a:gd name="connsiteY2417" fmla="*/ 4027672 h 5092591"/>
                <a:gd name="connsiteX2418" fmla="*/ 1440188 w 4546203"/>
                <a:gd name="connsiteY2418" fmla="*/ 4038417 h 5092591"/>
                <a:gd name="connsiteX2419" fmla="*/ 1509034 w 4546203"/>
                <a:gd name="connsiteY2419" fmla="*/ 4076222 h 5092591"/>
                <a:gd name="connsiteX2420" fmla="*/ 1495503 w 4546203"/>
                <a:gd name="connsiteY2420" fmla="*/ 4103283 h 5092591"/>
                <a:gd name="connsiteX2421" fmla="*/ 1384475 w 4546203"/>
                <a:gd name="connsiteY2421" fmla="*/ 4064681 h 5092591"/>
                <a:gd name="connsiteX2422" fmla="*/ 1355424 w 4546203"/>
                <a:gd name="connsiteY2422" fmla="*/ 4111640 h 5092591"/>
                <a:gd name="connsiteX2423" fmla="*/ 1235641 w 4546203"/>
                <a:gd name="connsiteY2423" fmla="*/ 4034835 h 5092591"/>
                <a:gd name="connsiteX2424" fmla="*/ 1080838 w 4546203"/>
                <a:gd name="connsiteY2424" fmla="*/ 4255698 h 5092591"/>
                <a:gd name="connsiteX2425" fmla="*/ 1045420 w 4546203"/>
                <a:gd name="connsiteY2425" fmla="*/ 4231821 h 5092591"/>
                <a:gd name="connsiteX2426" fmla="*/ 1017563 w 4546203"/>
                <a:gd name="connsiteY2426" fmla="*/ 4268035 h 5092591"/>
                <a:gd name="connsiteX2427" fmla="*/ 984533 w 4546203"/>
                <a:gd name="connsiteY2427" fmla="*/ 4244556 h 5092591"/>
                <a:gd name="connsiteX2428" fmla="*/ 964636 w 4546203"/>
                <a:gd name="connsiteY2428" fmla="*/ 4266045 h 5092591"/>
                <a:gd name="connsiteX2429" fmla="*/ 786353 w 4546203"/>
                <a:gd name="connsiteY2429" fmla="*/ 4114425 h 5092591"/>
                <a:gd name="connsiteX2430" fmla="*/ 804261 w 4546203"/>
                <a:gd name="connsiteY2430" fmla="*/ 4092140 h 5092591"/>
                <a:gd name="connsiteX2431" fmla="*/ 781180 w 4546203"/>
                <a:gd name="connsiteY2431" fmla="*/ 4067467 h 5092591"/>
                <a:gd name="connsiteX2432" fmla="*/ 812220 w 4546203"/>
                <a:gd name="connsiteY2432" fmla="*/ 4034835 h 5092591"/>
                <a:gd name="connsiteX2433" fmla="*/ 783965 w 4546203"/>
                <a:gd name="connsiteY2433" fmla="*/ 4004988 h 5092591"/>
                <a:gd name="connsiteX2434" fmla="*/ 1043430 w 4546203"/>
                <a:gd name="connsiteY2434" fmla="*/ 3750697 h 5092591"/>
                <a:gd name="connsiteX2435" fmla="*/ 1013584 w 4546203"/>
                <a:gd name="connsiteY2435" fmla="*/ 3718065 h 5092591"/>
                <a:gd name="connsiteX2436" fmla="*/ 1220917 w 4546203"/>
                <a:gd name="connsiteY2436" fmla="*/ 3525059 h 5092591"/>
                <a:gd name="connsiteX2437" fmla="*/ 1167989 w 4546203"/>
                <a:gd name="connsiteY2437" fmla="*/ 3489243 h 5092591"/>
                <a:gd name="connsiteX2438" fmla="*/ 1158040 w 4546203"/>
                <a:gd name="connsiteY2438" fmla="*/ 3498396 h 5092591"/>
                <a:gd name="connsiteX2439" fmla="*/ 1184305 w 4546203"/>
                <a:gd name="connsiteY2439" fmla="*/ 3529834 h 5092591"/>
                <a:gd name="connsiteX2440" fmla="*/ 1167989 w 4546203"/>
                <a:gd name="connsiteY2440" fmla="*/ 3543762 h 5092591"/>
                <a:gd name="connsiteX2441" fmla="*/ 1139734 w 4546203"/>
                <a:gd name="connsiteY2441" fmla="*/ 3513120 h 5092591"/>
                <a:gd name="connsiteX2442" fmla="*/ 1127000 w 4546203"/>
                <a:gd name="connsiteY2442" fmla="*/ 3525059 h 5092591"/>
                <a:gd name="connsiteX2443" fmla="*/ 1154061 w 4546203"/>
                <a:gd name="connsiteY2443" fmla="*/ 3557293 h 5092591"/>
                <a:gd name="connsiteX2444" fmla="*/ 1137745 w 4546203"/>
                <a:gd name="connsiteY2444" fmla="*/ 3571221 h 5092591"/>
                <a:gd name="connsiteX2445" fmla="*/ 1107898 w 4546203"/>
                <a:gd name="connsiteY2445" fmla="*/ 3539783 h 5092591"/>
                <a:gd name="connsiteX2446" fmla="*/ 1095562 w 4546203"/>
                <a:gd name="connsiteY2446" fmla="*/ 3551721 h 5092591"/>
                <a:gd name="connsiteX2447" fmla="*/ 1123418 w 4546203"/>
                <a:gd name="connsiteY2447" fmla="*/ 3584751 h 5092591"/>
                <a:gd name="connsiteX2448" fmla="*/ 1107102 w 4546203"/>
                <a:gd name="connsiteY2448" fmla="*/ 3598680 h 5092591"/>
                <a:gd name="connsiteX2449" fmla="*/ 1075266 w 4546203"/>
                <a:gd name="connsiteY2449" fmla="*/ 3564854 h 5092591"/>
                <a:gd name="connsiteX2450" fmla="*/ 1062930 w 4546203"/>
                <a:gd name="connsiteY2450" fmla="*/ 3576792 h 5092591"/>
                <a:gd name="connsiteX2451" fmla="*/ 1093174 w 4546203"/>
                <a:gd name="connsiteY2451" fmla="*/ 3612210 h 5092591"/>
                <a:gd name="connsiteX2452" fmla="*/ 1076858 w 4546203"/>
                <a:gd name="connsiteY2452" fmla="*/ 3626536 h 5092591"/>
                <a:gd name="connsiteX2453" fmla="*/ 1044624 w 4546203"/>
                <a:gd name="connsiteY2453" fmla="*/ 3591118 h 5092591"/>
                <a:gd name="connsiteX2454" fmla="*/ 1061338 w 4546203"/>
                <a:gd name="connsiteY2454" fmla="*/ 3641658 h 5092591"/>
                <a:gd name="connsiteX2455" fmla="*/ 1046614 w 4546203"/>
                <a:gd name="connsiteY2455" fmla="*/ 3653995 h 5092591"/>
                <a:gd name="connsiteX2456" fmla="*/ 1014379 w 4546203"/>
                <a:gd name="connsiteY2456" fmla="*/ 3619373 h 5092591"/>
                <a:gd name="connsiteX2457" fmla="*/ 1001247 w 4546203"/>
                <a:gd name="connsiteY2457" fmla="*/ 3630118 h 5092591"/>
                <a:gd name="connsiteX2458" fmla="*/ 1032685 w 4546203"/>
                <a:gd name="connsiteY2458" fmla="*/ 3667923 h 5092591"/>
                <a:gd name="connsiteX2459" fmla="*/ 1016767 w 4546203"/>
                <a:gd name="connsiteY2459" fmla="*/ 3681056 h 5092591"/>
                <a:gd name="connsiteX2460" fmla="*/ 972197 w 4546203"/>
                <a:gd name="connsiteY2460" fmla="*/ 3659566 h 5092591"/>
                <a:gd name="connsiteX2461" fmla="*/ 1002043 w 4546203"/>
                <a:gd name="connsiteY2461" fmla="*/ 3694984 h 5092591"/>
                <a:gd name="connsiteX2462" fmla="*/ 986125 w 4546203"/>
                <a:gd name="connsiteY2462" fmla="*/ 3709708 h 5092591"/>
                <a:gd name="connsiteX2463" fmla="*/ 952697 w 4546203"/>
                <a:gd name="connsiteY2463" fmla="*/ 3673495 h 5092591"/>
                <a:gd name="connsiteX2464" fmla="*/ 939565 w 4546203"/>
                <a:gd name="connsiteY2464" fmla="*/ 3685035 h 5092591"/>
                <a:gd name="connsiteX2465" fmla="*/ 971401 w 4546203"/>
                <a:gd name="connsiteY2465" fmla="*/ 3722841 h 5092591"/>
                <a:gd name="connsiteX2466" fmla="*/ 952299 w 4546203"/>
                <a:gd name="connsiteY2466" fmla="*/ 3739953 h 5092591"/>
                <a:gd name="connsiteX2467" fmla="*/ 912504 w 4546203"/>
                <a:gd name="connsiteY2467" fmla="*/ 3694984 h 5092591"/>
                <a:gd name="connsiteX2468" fmla="*/ 871117 w 4546203"/>
                <a:gd name="connsiteY2468" fmla="*/ 3729208 h 5092591"/>
                <a:gd name="connsiteX2469" fmla="*/ 754915 w 4546203"/>
                <a:gd name="connsiteY2469" fmla="*/ 3575996 h 5092591"/>
                <a:gd name="connsiteX2470" fmla="*/ 798690 w 4546203"/>
                <a:gd name="connsiteY2470" fmla="*/ 3544956 h 5092591"/>
                <a:gd name="connsiteX2471" fmla="*/ 763272 w 4546203"/>
                <a:gd name="connsiteY2471" fmla="*/ 3489243 h 5092591"/>
                <a:gd name="connsiteX2472" fmla="*/ 957472 w 4546203"/>
                <a:gd name="connsiteY2472" fmla="*/ 3367470 h 5092591"/>
                <a:gd name="connsiteX2473" fmla="*/ 882259 w 4546203"/>
                <a:gd name="connsiteY2473" fmla="*/ 3233758 h 5092591"/>
                <a:gd name="connsiteX2474" fmla="*/ 844852 w 4546203"/>
                <a:gd name="connsiteY2474" fmla="*/ 3259227 h 5092591"/>
                <a:gd name="connsiteX2475" fmla="*/ 810628 w 4546203"/>
                <a:gd name="connsiteY2475" fmla="*/ 3286287 h 5092591"/>
                <a:gd name="connsiteX2476" fmla="*/ 748150 w 4546203"/>
                <a:gd name="connsiteY2476" fmla="*/ 3148596 h 5092591"/>
                <a:gd name="connsiteX2477" fmla="*/ 698804 w 4546203"/>
                <a:gd name="connsiteY2477" fmla="*/ 3167698 h 5092591"/>
                <a:gd name="connsiteX2478" fmla="*/ 681294 w 4546203"/>
                <a:gd name="connsiteY2478" fmla="*/ 3125515 h 5092591"/>
                <a:gd name="connsiteX2479" fmla="*/ 640703 w 4546203"/>
                <a:gd name="connsiteY2479" fmla="*/ 3139045 h 5092591"/>
                <a:gd name="connsiteX2480" fmla="*/ 596928 w 4546203"/>
                <a:gd name="connsiteY2480" fmla="*/ 2999364 h 5092591"/>
                <a:gd name="connsiteX2481" fmla="*/ 637917 w 4546203"/>
                <a:gd name="connsiteY2481" fmla="*/ 2987027 h 5092591"/>
                <a:gd name="connsiteX2482" fmla="*/ 626774 w 4546203"/>
                <a:gd name="connsiteY2482" fmla="*/ 2938079 h 5092591"/>
                <a:gd name="connsiteX2483" fmla="*/ 765262 w 4546203"/>
                <a:gd name="connsiteY2483" fmla="*/ 2904651 h 5092591"/>
                <a:gd name="connsiteX2484" fmla="*/ 726262 w 4546203"/>
                <a:gd name="connsiteY2484" fmla="*/ 2625289 h 5092591"/>
                <a:gd name="connsiteX2485" fmla="*/ 883851 w 4546203"/>
                <a:gd name="connsiteY2485" fmla="*/ 2616932 h 5092591"/>
                <a:gd name="connsiteX2486" fmla="*/ 883851 w 4546203"/>
                <a:gd name="connsiteY2486" fmla="*/ 2459343 h 5092591"/>
                <a:gd name="connsiteX2487" fmla="*/ 850025 w 4546203"/>
                <a:gd name="connsiteY2487" fmla="*/ 2456558 h 5092591"/>
                <a:gd name="connsiteX2488" fmla="*/ 742976 w 4546203"/>
                <a:gd name="connsiteY2488" fmla="*/ 2450190 h 5092591"/>
                <a:gd name="connsiteX2489" fmla="*/ 731834 w 4546203"/>
                <a:gd name="connsiteY2489" fmla="*/ 2433476 h 5092591"/>
                <a:gd name="connsiteX2490" fmla="*/ 887035 w 4546203"/>
                <a:gd name="connsiteY2490" fmla="*/ 2444221 h 5092591"/>
                <a:gd name="connsiteX2491" fmla="*/ 889821 w 4546203"/>
                <a:gd name="connsiteY2491" fmla="*/ 2399252 h 5092591"/>
                <a:gd name="connsiteX2492" fmla="*/ 734619 w 4546203"/>
                <a:gd name="connsiteY2492" fmla="*/ 2366620 h 5092591"/>
                <a:gd name="connsiteX2493" fmla="*/ 718303 w 4546203"/>
                <a:gd name="connsiteY2493" fmla="*/ 2333590 h 5092591"/>
                <a:gd name="connsiteX2494" fmla="*/ 622397 w 4546203"/>
                <a:gd name="connsiteY2494" fmla="*/ 2256786 h 5092591"/>
                <a:gd name="connsiteX2495" fmla="*/ 485103 w 4546203"/>
                <a:gd name="connsiteY2495" fmla="*/ 1785610 h 5092591"/>
                <a:gd name="connsiteX2496" fmla="*/ 602101 w 4546203"/>
                <a:gd name="connsiteY2496" fmla="*/ 1490728 h 5092591"/>
                <a:gd name="connsiteX2497" fmla="*/ 596530 w 4546203"/>
                <a:gd name="connsiteY2497" fmla="*/ 1469637 h 5092591"/>
                <a:gd name="connsiteX2498" fmla="*/ 518929 w 4546203"/>
                <a:gd name="connsiteY2498" fmla="*/ 1599767 h 5092591"/>
                <a:gd name="connsiteX2499" fmla="*/ 449288 w 4546203"/>
                <a:gd name="connsiteY2499" fmla="*/ 1562359 h 5092591"/>
                <a:gd name="connsiteX2500" fmla="*/ 534052 w 4546203"/>
                <a:gd name="connsiteY2500" fmla="*/ 1419893 h 5092591"/>
                <a:gd name="connsiteX2501" fmla="*/ 515746 w 4546203"/>
                <a:gd name="connsiteY2501" fmla="*/ 1406760 h 5092591"/>
                <a:gd name="connsiteX2502" fmla="*/ 432972 w 4546203"/>
                <a:gd name="connsiteY2502" fmla="*/ 1544452 h 5092591"/>
                <a:gd name="connsiteX2503" fmla="*/ 365320 w 4546203"/>
                <a:gd name="connsiteY2503" fmla="*/ 1507442 h 5092591"/>
                <a:gd name="connsiteX2504" fmla="*/ 453665 w 4546203"/>
                <a:gd name="connsiteY2504" fmla="*/ 1359802 h 5092591"/>
                <a:gd name="connsiteX2505" fmla="*/ 433768 w 4546203"/>
                <a:gd name="connsiteY2505" fmla="*/ 1345476 h 5092591"/>
                <a:gd name="connsiteX2506" fmla="*/ 347412 w 4546203"/>
                <a:gd name="connsiteY2506" fmla="*/ 1488340 h 5092591"/>
                <a:gd name="connsiteX2507" fmla="*/ 281750 w 4546203"/>
                <a:gd name="connsiteY2507" fmla="*/ 1452127 h 5092591"/>
                <a:gd name="connsiteX2508" fmla="*/ 373677 w 4546203"/>
                <a:gd name="connsiteY2508" fmla="*/ 1299313 h 5092591"/>
                <a:gd name="connsiteX2509" fmla="*/ 352585 w 4546203"/>
                <a:gd name="connsiteY2509" fmla="*/ 1283395 h 5092591"/>
                <a:gd name="connsiteX2510" fmla="*/ 262250 w 4546203"/>
                <a:gd name="connsiteY2510" fmla="*/ 1431831 h 5092591"/>
                <a:gd name="connsiteX2511" fmla="*/ 198578 w 4546203"/>
                <a:gd name="connsiteY2511" fmla="*/ 1396413 h 5092591"/>
                <a:gd name="connsiteX2512" fmla="*/ 294882 w 4546203"/>
                <a:gd name="connsiteY2512" fmla="*/ 1237631 h 5092591"/>
                <a:gd name="connsiteX2513" fmla="*/ 272597 w 4546203"/>
                <a:gd name="connsiteY2513" fmla="*/ 1220121 h 5092591"/>
                <a:gd name="connsiteX2514" fmla="*/ 196190 w 4546203"/>
                <a:gd name="connsiteY2514" fmla="*/ 1310854 h 5092591"/>
                <a:gd name="connsiteX2515" fmla="*/ 132120 w 4546203"/>
                <a:gd name="connsiteY2515" fmla="*/ 1366567 h 5092591"/>
                <a:gd name="connsiteX2516" fmla="*/ 97100 w 4546203"/>
                <a:gd name="connsiteY2516" fmla="*/ 1345476 h 5092591"/>
                <a:gd name="connsiteX2517" fmla="*/ 98692 w 4546203"/>
                <a:gd name="connsiteY2517" fmla="*/ 1331547 h 5092591"/>
                <a:gd name="connsiteX2518" fmla="*/ 158385 w 4546203"/>
                <a:gd name="connsiteY2518" fmla="*/ 1167989 h 5092591"/>
                <a:gd name="connsiteX2519" fmla="*/ 149630 w 4546203"/>
                <a:gd name="connsiteY2519" fmla="*/ 1118245 h 5092591"/>
                <a:gd name="connsiteX2520" fmla="*/ 63672 w 4546203"/>
                <a:gd name="connsiteY2520" fmla="*/ 1044226 h 5092591"/>
                <a:gd name="connsiteX2521" fmla="*/ 0 w 4546203"/>
                <a:gd name="connsiteY2521" fmla="*/ 990900 h 5092591"/>
                <a:gd name="connsiteX2522" fmla="*/ 0 w 4546203"/>
                <a:gd name="connsiteY2522" fmla="*/ 982941 h 5092591"/>
                <a:gd name="connsiteX2523" fmla="*/ 14724 w 4546203"/>
                <a:gd name="connsiteY2523" fmla="*/ 971401 h 5092591"/>
                <a:gd name="connsiteX2524" fmla="*/ 215292 w 4546203"/>
                <a:gd name="connsiteY2524" fmla="*/ 1080440 h 5092591"/>
                <a:gd name="connsiteX2525" fmla="*/ 228424 w 4546203"/>
                <a:gd name="connsiteY2525" fmla="*/ 1064919 h 5092591"/>
                <a:gd name="connsiteX2526" fmla="*/ 344228 w 4546203"/>
                <a:gd name="connsiteY2526" fmla="*/ 953891 h 5092591"/>
                <a:gd name="connsiteX2527" fmla="*/ 386809 w 4546203"/>
                <a:gd name="connsiteY2527" fmla="*/ 933993 h 5092591"/>
                <a:gd name="connsiteX2528" fmla="*/ 411880 w 4546203"/>
                <a:gd name="connsiteY2528" fmla="*/ 955085 h 5092591"/>
                <a:gd name="connsiteX2529" fmla="*/ 402727 w 4546203"/>
                <a:gd name="connsiteY2529" fmla="*/ 995278 h 5092591"/>
                <a:gd name="connsiteX2530" fmla="*/ 333882 w 4546203"/>
                <a:gd name="connsiteY2530" fmla="*/ 1125010 h 5092591"/>
                <a:gd name="connsiteX2531" fmla="*/ 322739 w 4546203"/>
                <a:gd name="connsiteY2531" fmla="*/ 1143714 h 5092591"/>
                <a:gd name="connsiteX2532" fmla="*/ 347810 w 4546203"/>
                <a:gd name="connsiteY2532" fmla="*/ 1158438 h 5092591"/>
                <a:gd name="connsiteX2533" fmla="*/ 460828 w 4546203"/>
                <a:gd name="connsiteY2533" fmla="*/ 1014777 h 5092591"/>
                <a:gd name="connsiteX2534" fmla="*/ 516144 w 4546203"/>
                <a:gd name="connsiteY2534" fmla="*/ 1061736 h 5092591"/>
                <a:gd name="connsiteX2535" fmla="*/ 410686 w 4546203"/>
                <a:gd name="connsiteY2535" fmla="*/ 1196642 h 5092591"/>
                <a:gd name="connsiteX2536" fmla="*/ 433370 w 4546203"/>
                <a:gd name="connsiteY2536" fmla="*/ 1210172 h 5092591"/>
                <a:gd name="connsiteX2537" fmla="*/ 542408 w 4546203"/>
                <a:gd name="connsiteY2537" fmla="*/ 1072481 h 5092591"/>
                <a:gd name="connsiteX2538" fmla="*/ 599316 w 4546203"/>
                <a:gd name="connsiteY2538" fmla="*/ 1121031 h 5092591"/>
                <a:gd name="connsiteX2539" fmla="*/ 497838 w 4546203"/>
                <a:gd name="connsiteY2539" fmla="*/ 1249967 h 5092591"/>
                <a:gd name="connsiteX2540" fmla="*/ 518133 w 4546203"/>
                <a:gd name="connsiteY2540" fmla="*/ 1263100 h 5092591"/>
                <a:gd name="connsiteX2541" fmla="*/ 623591 w 4546203"/>
                <a:gd name="connsiteY2541" fmla="*/ 1130979 h 5092591"/>
                <a:gd name="connsiteX2542" fmla="*/ 681692 w 4546203"/>
                <a:gd name="connsiteY2542" fmla="*/ 1181121 h 5092591"/>
                <a:gd name="connsiteX2543" fmla="*/ 583398 w 4546203"/>
                <a:gd name="connsiteY2543" fmla="*/ 1305283 h 5092591"/>
                <a:gd name="connsiteX2544" fmla="*/ 602499 w 4546203"/>
                <a:gd name="connsiteY2544" fmla="*/ 1316823 h 5092591"/>
                <a:gd name="connsiteX2545" fmla="*/ 704375 w 4546203"/>
                <a:gd name="connsiteY2545" fmla="*/ 1190274 h 5092591"/>
                <a:gd name="connsiteX2546" fmla="*/ 764068 w 4546203"/>
                <a:gd name="connsiteY2546" fmla="*/ 1242008 h 5092591"/>
                <a:gd name="connsiteX2547" fmla="*/ 669355 w 4546203"/>
                <a:gd name="connsiteY2547" fmla="*/ 1360598 h 5092591"/>
                <a:gd name="connsiteX2548" fmla="*/ 686865 w 4546203"/>
                <a:gd name="connsiteY2548" fmla="*/ 1370547 h 5092591"/>
                <a:gd name="connsiteX2549" fmla="*/ 784363 w 4546203"/>
                <a:gd name="connsiteY2549" fmla="*/ 1250365 h 5092591"/>
                <a:gd name="connsiteX2550" fmla="*/ 814210 w 4546203"/>
                <a:gd name="connsiteY2550" fmla="*/ 1275436 h 5092591"/>
                <a:gd name="connsiteX2551" fmla="*/ 829332 w 4546203"/>
                <a:gd name="connsiteY2551" fmla="*/ 1277426 h 5092591"/>
                <a:gd name="connsiteX2552" fmla="*/ 898178 w 4546203"/>
                <a:gd name="connsiteY2552" fmla="*/ 1243202 h 5092591"/>
                <a:gd name="connsiteX2553" fmla="*/ 777598 w 4546203"/>
                <a:gd name="connsiteY2553" fmla="*/ 1127796 h 5092591"/>
                <a:gd name="connsiteX2554" fmla="*/ 829730 w 4546203"/>
                <a:gd name="connsiteY2554" fmla="*/ 1082031 h 5092591"/>
                <a:gd name="connsiteX2555" fmla="*/ 809434 w 4546203"/>
                <a:gd name="connsiteY2555" fmla="*/ 1062930 h 5092591"/>
                <a:gd name="connsiteX2556" fmla="*/ 762078 w 4546203"/>
                <a:gd name="connsiteY2556" fmla="*/ 1111878 h 5092591"/>
                <a:gd name="connsiteX2557" fmla="*/ 740589 w 4546203"/>
                <a:gd name="connsiteY2557" fmla="*/ 1094368 h 5092591"/>
                <a:gd name="connsiteX2558" fmla="*/ 768843 w 4546203"/>
                <a:gd name="connsiteY2558" fmla="*/ 1064124 h 5092591"/>
                <a:gd name="connsiteX2559" fmla="*/ 734619 w 4546203"/>
                <a:gd name="connsiteY2559" fmla="*/ 1037859 h 5092591"/>
                <a:gd name="connsiteX2560" fmla="*/ 778394 w 4546203"/>
                <a:gd name="connsiteY2560" fmla="*/ 1009604 h 5092591"/>
                <a:gd name="connsiteX2561" fmla="*/ 703181 w 4546203"/>
                <a:gd name="connsiteY2561" fmla="*/ 943544 h 5092591"/>
                <a:gd name="connsiteX2562" fmla="*/ 740589 w 4546203"/>
                <a:gd name="connsiteY2562" fmla="*/ 914096 h 5092591"/>
                <a:gd name="connsiteX2563" fmla="*/ 660998 w 4546203"/>
                <a:gd name="connsiteY2563" fmla="*/ 828934 h 5092591"/>
                <a:gd name="connsiteX2564" fmla="*/ 728650 w 4546203"/>
                <a:gd name="connsiteY2564" fmla="*/ 767649 h 5092591"/>
                <a:gd name="connsiteX2565" fmla="*/ 804261 w 4546203"/>
                <a:gd name="connsiteY2565" fmla="*/ 854801 h 5092591"/>
                <a:gd name="connsiteX2566" fmla="*/ 839281 w 4546203"/>
                <a:gd name="connsiteY2566" fmla="*/ 826148 h 5092591"/>
                <a:gd name="connsiteX2567" fmla="*/ 896984 w 4546203"/>
                <a:gd name="connsiteY2567" fmla="*/ 894994 h 5092591"/>
                <a:gd name="connsiteX2568" fmla="*/ 926034 w 4546203"/>
                <a:gd name="connsiteY2568" fmla="*/ 873107 h 5092591"/>
                <a:gd name="connsiteX2569" fmla="*/ 949911 w 4546203"/>
                <a:gd name="connsiteY2569" fmla="*/ 900963 h 5092591"/>
                <a:gd name="connsiteX2570" fmla="*/ 978962 w 4546203"/>
                <a:gd name="connsiteY2570" fmla="*/ 879872 h 5092591"/>
                <a:gd name="connsiteX2571" fmla="*/ 1193458 w 4546203"/>
                <a:gd name="connsiteY2571" fmla="*/ 1156051 h 5092591"/>
                <a:gd name="connsiteX2572" fmla="*/ 1247181 w 4546203"/>
                <a:gd name="connsiteY2572" fmla="*/ 1115857 h 5092591"/>
                <a:gd name="connsiteX2573" fmla="*/ 1230070 w 4546203"/>
                <a:gd name="connsiteY2573" fmla="*/ 1089195 h 5092591"/>
                <a:gd name="connsiteX2574" fmla="*/ 1266283 w 4546203"/>
                <a:gd name="connsiteY2574" fmla="*/ 1062532 h 5092591"/>
                <a:gd name="connsiteX2575" fmla="*/ 1237631 w 4546203"/>
                <a:gd name="connsiteY2575" fmla="*/ 1017961 h 5092591"/>
                <a:gd name="connsiteX2576" fmla="*/ 1362587 w 4546203"/>
                <a:gd name="connsiteY2576" fmla="*/ 940758 h 5092591"/>
                <a:gd name="connsiteX2577" fmla="*/ 1389250 w 4546203"/>
                <a:gd name="connsiteY2577" fmla="*/ 986125 h 5092591"/>
                <a:gd name="connsiteX2578" fmla="*/ 1433821 w 4546203"/>
                <a:gd name="connsiteY2578" fmla="*/ 962646 h 5092591"/>
                <a:gd name="connsiteX2579" fmla="*/ 1501473 w 4546203"/>
                <a:gd name="connsiteY2579" fmla="*/ 1089195 h 5092591"/>
                <a:gd name="connsiteX2580" fmla="*/ 1558380 w 4546203"/>
                <a:gd name="connsiteY2580" fmla="*/ 1059746 h 5092591"/>
                <a:gd name="connsiteX2581" fmla="*/ 1348659 w 4546203"/>
                <a:gd name="connsiteY2581" fmla="*/ 622397 h 5092591"/>
                <a:gd name="connsiteX2582" fmla="*/ 1384077 w 4546203"/>
                <a:gd name="connsiteY2582" fmla="*/ 605683 h 5092591"/>
                <a:gd name="connsiteX2583" fmla="*/ 1392832 w 4546203"/>
                <a:gd name="connsiteY2583" fmla="*/ 605683 h 5092591"/>
                <a:gd name="connsiteX2584" fmla="*/ 1414719 w 4546203"/>
                <a:gd name="connsiteY2584" fmla="*/ 606877 h 5092591"/>
                <a:gd name="connsiteX2585" fmla="*/ 1660653 w 4546203"/>
                <a:gd name="connsiteY2585" fmla="*/ 516144 h 5092591"/>
                <a:gd name="connsiteX2586" fmla="*/ 1674980 w 4546203"/>
                <a:gd name="connsiteY2586" fmla="*/ 510572 h 5092591"/>
                <a:gd name="connsiteX2587" fmla="*/ 1713979 w 4546203"/>
                <a:gd name="connsiteY2587" fmla="*/ 485899 h 5092591"/>
                <a:gd name="connsiteX2588" fmla="*/ 1806702 w 4546203"/>
                <a:gd name="connsiteY2588" fmla="*/ 828536 h 5092591"/>
                <a:gd name="connsiteX2589" fmla="*/ 1829783 w 4546203"/>
                <a:gd name="connsiteY2589" fmla="*/ 820975 h 5092591"/>
                <a:gd name="connsiteX2590" fmla="*/ 1818242 w 4546203"/>
                <a:gd name="connsiteY2590" fmla="*/ 769241 h 5092591"/>
                <a:gd name="connsiteX2591" fmla="*/ 2005678 w 4546203"/>
                <a:gd name="connsiteY2591" fmla="*/ 732232 h 5092591"/>
                <a:gd name="connsiteX2592" fmla="*/ 2014831 w 4546203"/>
                <a:gd name="connsiteY2592" fmla="*/ 784761 h 5092591"/>
                <a:gd name="connsiteX2593" fmla="*/ 2080095 w 4546203"/>
                <a:gd name="connsiteY2593" fmla="*/ 777598 h 5092591"/>
                <a:gd name="connsiteX2594" fmla="*/ 2113125 w 4546203"/>
                <a:gd name="connsiteY2594" fmla="*/ 1086807 h 5092591"/>
                <a:gd name="connsiteX2595" fmla="*/ 2130635 w 4546203"/>
                <a:gd name="connsiteY2595" fmla="*/ 1070093 h 5092591"/>
                <a:gd name="connsiteX2596" fmla="*/ 2097605 w 4546203"/>
                <a:gd name="connsiteY2596" fmla="*/ 715518 h 5092591"/>
                <a:gd name="connsiteX2597" fmla="*/ 2043881 w 4546203"/>
                <a:gd name="connsiteY2597" fmla="*/ 137293 h 5092591"/>
                <a:gd name="connsiteX2598" fmla="*/ 2043881 w 4546203"/>
                <a:gd name="connsiteY2598" fmla="*/ 116600 h 5092591"/>
                <a:gd name="connsiteX2599" fmla="*/ 2070942 w 4546203"/>
                <a:gd name="connsiteY2599" fmla="*/ 111824 h 5092591"/>
                <a:gd name="connsiteX2600" fmla="*/ 2066166 w 4546203"/>
                <a:gd name="connsiteY2600" fmla="*/ 42979 h 5092591"/>
                <a:gd name="connsiteX2601" fmla="*/ 2095615 w 4546203"/>
                <a:gd name="connsiteY2601" fmla="*/ 38203 h 5092591"/>
                <a:gd name="connsiteX2602" fmla="*/ 2095615 w 4546203"/>
                <a:gd name="connsiteY2602" fmla="*/ 7163 h 5092591"/>
                <a:gd name="connsiteX2603" fmla="*/ 2175205 w 4546203"/>
                <a:gd name="connsiteY2603" fmla="*/ 0 h 509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</a:cxnLst>
              <a:rect l="l" t="t" r="r" b="b"/>
              <a:pathLst>
                <a:path w="4546203" h="5092591">
                  <a:moveTo>
                    <a:pt x="2251214" y="4846657"/>
                  </a:moveTo>
                  <a:cubicBezTo>
                    <a:pt x="2251214" y="4868146"/>
                    <a:pt x="2251214" y="4887646"/>
                    <a:pt x="2251214" y="4907544"/>
                  </a:cubicBezTo>
                  <a:cubicBezTo>
                    <a:pt x="2278673" y="4907544"/>
                    <a:pt x="2304540" y="4907544"/>
                    <a:pt x="2330407" y="4907544"/>
                  </a:cubicBezTo>
                  <a:cubicBezTo>
                    <a:pt x="2330407" y="4886452"/>
                    <a:pt x="2330407" y="4866952"/>
                    <a:pt x="2330407" y="4846657"/>
                  </a:cubicBezTo>
                  <a:cubicBezTo>
                    <a:pt x="2301754" y="4846657"/>
                    <a:pt x="2276683" y="4846657"/>
                    <a:pt x="2251214" y="4846657"/>
                  </a:cubicBezTo>
                  <a:close/>
                  <a:moveTo>
                    <a:pt x="2445813" y="4838698"/>
                  </a:moveTo>
                  <a:cubicBezTo>
                    <a:pt x="2417956" y="4840290"/>
                    <a:pt x="2392885" y="4841882"/>
                    <a:pt x="2365824" y="4843474"/>
                  </a:cubicBezTo>
                  <a:cubicBezTo>
                    <a:pt x="2367018" y="4864963"/>
                    <a:pt x="2367814" y="4884860"/>
                    <a:pt x="2369008" y="4907146"/>
                  </a:cubicBezTo>
                  <a:cubicBezTo>
                    <a:pt x="2397263" y="4905554"/>
                    <a:pt x="2423129" y="4903962"/>
                    <a:pt x="2450588" y="4902370"/>
                  </a:cubicBezTo>
                  <a:cubicBezTo>
                    <a:pt x="2448598" y="4880085"/>
                    <a:pt x="2447404" y="4860585"/>
                    <a:pt x="2445813" y="4838698"/>
                  </a:cubicBezTo>
                  <a:close/>
                  <a:moveTo>
                    <a:pt x="2019208" y="4832729"/>
                  </a:moveTo>
                  <a:cubicBezTo>
                    <a:pt x="2016820" y="4855014"/>
                    <a:pt x="2014831" y="4874514"/>
                    <a:pt x="2012841" y="4895605"/>
                  </a:cubicBezTo>
                  <a:cubicBezTo>
                    <a:pt x="2041095" y="4897993"/>
                    <a:pt x="2067360" y="4900381"/>
                    <a:pt x="2094421" y="4902768"/>
                  </a:cubicBezTo>
                  <a:cubicBezTo>
                    <a:pt x="2096013" y="4880483"/>
                    <a:pt x="2097605" y="4860983"/>
                    <a:pt x="2099196" y="4839494"/>
                  </a:cubicBezTo>
                  <a:cubicBezTo>
                    <a:pt x="2070942" y="4837106"/>
                    <a:pt x="2045473" y="4835116"/>
                    <a:pt x="2019208" y="4832729"/>
                  </a:cubicBezTo>
                  <a:close/>
                  <a:moveTo>
                    <a:pt x="2251612" y="4753934"/>
                  </a:moveTo>
                  <a:cubicBezTo>
                    <a:pt x="2251612" y="4775026"/>
                    <a:pt x="2251612" y="4795321"/>
                    <a:pt x="2251612" y="4814821"/>
                  </a:cubicBezTo>
                  <a:cubicBezTo>
                    <a:pt x="2278275" y="4814821"/>
                    <a:pt x="2303346" y="4814821"/>
                    <a:pt x="2328019" y="4814821"/>
                  </a:cubicBezTo>
                  <a:cubicBezTo>
                    <a:pt x="2328019" y="4793730"/>
                    <a:pt x="2328019" y="4774628"/>
                    <a:pt x="2328019" y="4753934"/>
                  </a:cubicBezTo>
                  <a:cubicBezTo>
                    <a:pt x="2301356" y="4753934"/>
                    <a:pt x="2277081" y="4753934"/>
                    <a:pt x="2251612" y="4753934"/>
                  </a:cubicBezTo>
                  <a:close/>
                  <a:moveTo>
                    <a:pt x="2029157" y="4740404"/>
                  </a:moveTo>
                  <a:cubicBezTo>
                    <a:pt x="2027167" y="4761894"/>
                    <a:pt x="2024779" y="4781791"/>
                    <a:pt x="2022392" y="4803678"/>
                  </a:cubicBezTo>
                  <a:cubicBezTo>
                    <a:pt x="2049452" y="4806066"/>
                    <a:pt x="2074125" y="4808454"/>
                    <a:pt x="2101186" y="4811239"/>
                  </a:cubicBezTo>
                  <a:cubicBezTo>
                    <a:pt x="2102778" y="4788158"/>
                    <a:pt x="2104370" y="4768659"/>
                    <a:pt x="2105564" y="4747965"/>
                  </a:cubicBezTo>
                  <a:cubicBezTo>
                    <a:pt x="2079697" y="4745577"/>
                    <a:pt x="2055422" y="4743189"/>
                    <a:pt x="2029157" y="4740404"/>
                  </a:cubicBezTo>
                  <a:close/>
                  <a:moveTo>
                    <a:pt x="2252408" y="4661609"/>
                  </a:moveTo>
                  <a:cubicBezTo>
                    <a:pt x="2252408" y="4682701"/>
                    <a:pt x="2252408" y="4702201"/>
                    <a:pt x="2252408" y="4722894"/>
                  </a:cubicBezTo>
                  <a:cubicBezTo>
                    <a:pt x="2277081" y="4722894"/>
                    <a:pt x="2300560" y="4722894"/>
                    <a:pt x="2324835" y="4722894"/>
                  </a:cubicBezTo>
                  <a:cubicBezTo>
                    <a:pt x="2324835" y="4701007"/>
                    <a:pt x="2324835" y="4681507"/>
                    <a:pt x="2324835" y="4661609"/>
                  </a:cubicBezTo>
                  <a:cubicBezTo>
                    <a:pt x="2299764" y="4661609"/>
                    <a:pt x="2276683" y="4661609"/>
                    <a:pt x="2252408" y="4661609"/>
                  </a:cubicBezTo>
                  <a:close/>
                  <a:moveTo>
                    <a:pt x="2144961" y="4660017"/>
                  </a:moveTo>
                  <a:cubicBezTo>
                    <a:pt x="2143767" y="4679915"/>
                    <a:pt x="2142971" y="4699415"/>
                    <a:pt x="2141777" y="4721302"/>
                  </a:cubicBezTo>
                  <a:cubicBezTo>
                    <a:pt x="2168042" y="4721302"/>
                    <a:pt x="2192317" y="4721302"/>
                    <a:pt x="2217388" y="4721302"/>
                  </a:cubicBezTo>
                  <a:cubicBezTo>
                    <a:pt x="2217388" y="4701405"/>
                    <a:pt x="2217388" y="4681507"/>
                    <a:pt x="2217388" y="4660017"/>
                  </a:cubicBezTo>
                  <a:cubicBezTo>
                    <a:pt x="2193113" y="4660017"/>
                    <a:pt x="2170032" y="4660017"/>
                    <a:pt x="2144961" y="4660017"/>
                  </a:cubicBezTo>
                  <a:close/>
                  <a:moveTo>
                    <a:pt x="2431088" y="4654844"/>
                  </a:moveTo>
                  <a:cubicBezTo>
                    <a:pt x="2406018" y="4656834"/>
                    <a:pt x="2382538" y="4658426"/>
                    <a:pt x="2357467" y="4660017"/>
                  </a:cubicBezTo>
                  <a:cubicBezTo>
                    <a:pt x="2358661" y="4681507"/>
                    <a:pt x="2359855" y="4701007"/>
                    <a:pt x="2361049" y="4723292"/>
                  </a:cubicBezTo>
                  <a:cubicBezTo>
                    <a:pt x="2387712" y="4721302"/>
                    <a:pt x="2411191" y="4719710"/>
                    <a:pt x="2436660" y="4718119"/>
                  </a:cubicBezTo>
                  <a:cubicBezTo>
                    <a:pt x="2435068" y="4696231"/>
                    <a:pt x="2433476" y="4676334"/>
                    <a:pt x="2431088" y="4654844"/>
                  </a:cubicBezTo>
                  <a:close/>
                  <a:moveTo>
                    <a:pt x="2150930" y="4567295"/>
                  </a:moveTo>
                  <a:cubicBezTo>
                    <a:pt x="2149736" y="4587193"/>
                    <a:pt x="2148543" y="4605896"/>
                    <a:pt x="2146951" y="4628580"/>
                  </a:cubicBezTo>
                  <a:cubicBezTo>
                    <a:pt x="2171624" y="4629375"/>
                    <a:pt x="2194705" y="4630569"/>
                    <a:pt x="2219378" y="4631763"/>
                  </a:cubicBezTo>
                  <a:cubicBezTo>
                    <a:pt x="2219378" y="4609876"/>
                    <a:pt x="2219378" y="4589978"/>
                    <a:pt x="2219378" y="4567295"/>
                  </a:cubicBezTo>
                  <a:cubicBezTo>
                    <a:pt x="2196695" y="4567295"/>
                    <a:pt x="2174012" y="4567295"/>
                    <a:pt x="2150930" y="4567295"/>
                  </a:cubicBezTo>
                  <a:close/>
                  <a:moveTo>
                    <a:pt x="2424323" y="4562918"/>
                  </a:moveTo>
                  <a:cubicBezTo>
                    <a:pt x="2400048" y="4564509"/>
                    <a:pt x="2377365" y="4565703"/>
                    <a:pt x="2353488" y="4567295"/>
                  </a:cubicBezTo>
                  <a:cubicBezTo>
                    <a:pt x="2355080" y="4590376"/>
                    <a:pt x="2356274" y="4610273"/>
                    <a:pt x="2357467" y="4630967"/>
                  </a:cubicBezTo>
                  <a:cubicBezTo>
                    <a:pt x="2382936" y="4629375"/>
                    <a:pt x="2404824" y="4627783"/>
                    <a:pt x="2429497" y="4626192"/>
                  </a:cubicBezTo>
                  <a:cubicBezTo>
                    <a:pt x="2427905" y="4605100"/>
                    <a:pt x="2426711" y="4585601"/>
                    <a:pt x="2424323" y="4562918"/>
                  </a:cubicBezTo>
                  <a:close/>
                  <a:moveTo>
                    <a:pt x="2049452" y="4556550"/>
                  </a:moveTo>
                  <a:cubicBezTo>
                    <a:pt x="2047065" y="4578039"/>
                    <a:pt x="2045075" y="4597937"/>
                    <a:pt x="2042687" y="4619427"/>
                  </a:cubicBezTo>
                  <a:cubicBezTo>
                    <a:pt x="2067360" y="4621814"/>
                    <a:pt x="2090044" y="4624202"/>
                    <a:pt x="2114717" y="4626590"/>
                  </a:cubicBezTo>
                  <a:cubicBezTo>
                    <a:pt x="2116309" y="4605100"/>
                    <a:pt x="2117900" y="4584805"/>
                    <a:pt x="2119492" y="4563315"/>
                  </a:cubicBezTo>
                  <a:cubicBezTo>
                    <a:pt x="2095615" y="4560928"/>
                    <a:pt x="2073330" y="4558938"/>
                    <a:pt x="2049452" y="4556550"/>
                  </a:cubicBezTo>
                  <a:close/>
                  <a:moveTo>
                    <a:pt x="2897488" y="4513571"/>
                  </a:moveTo>
                  <a:cubicBezTo>
                    <a:pt x="2880376" y="4518744"/>
                    <a:pt x="2864856" y="4523520"/>
                    <a:pt x="2847744" y="4528693"/>
                  </a:cubicBezTo>
                  <a:cubicBezTo>
                    <a:pt x="2852122" y="4542622"/>
                    <a:pt x="2855703" y="4554560"/>
                    <a:pt x="2859683" y="4567295"/>
                  </a:cubicBezTo>
                  <a:cubicBezTo>
                    <a:pt x="2877988" y="4562121"/>
                    <a:pt x="2893509" y="4557346"/>
                    <a:pt x="2910223" y="4551775"/>
                  </a:cubicBezTo>
                  <a:cubicBezTo>
                    <a:pt x="2905845" y="4538244"/>
                    <a:pt x="2901866" y="4526704"/>
                    <a:pt x="2897488" y="4513571"/>
                  </a:cubicBezTo>
                  <a:close/>
                  <a:moveTo>
                    <a:pt x="1790386" y="4506408"/>
                  </a:moveTo>
                  <a:cubicBezTo>
                    <a:pt x="1786406" y="4521928"/>
                    <a:pt x="1783223" y="4535061"/>
                    <a:pt x="1779641" y="4549785"/>
                  </a:cubicBezTo>
                  <a:cubicBezTo>
                    <a:pt x="1811079" y="4556550"/>
                    <a:pt x="1840130" y="4562918"/>
                    <a:pt x="1872364" y="4570080"/>
                  </a:cubicBezTo>
                  <a:cubicBezTo>
                    <a:pt x="1875547" y="4553764"/>
                    <a:pt x="1877935" y="4540632"/>
                    <a:pt x="1881119" y="4525908"/>
                  </a:cubicBezTo>
                  <a:cubicBezTo>
                    <a:pt x="1850079" y="4519143"/>
                    <a:pt x="1820630" y="4512775"/>
                    <a:pt x="1790386" y="4506408"/>
                  </a:cubicBezTo>
                  <a:close/>
                  <a:moveTo>
                    <a:pt x="3136658" y="4499245"/>
                  </a:moveTo>
                  <a:cubicBezTo>
                    <a:pt x="3139842" y="4505612"/>
                    <a:pt x="3143423" y="4513173"/>
                    <a:pt x="3148995" y="4525908"/>
                  </a:cubicBezTo>
                  <a:cubicBezTo>
                    <a:pt x="3132679" y="4528295"/>
                    <a:pt x="3119546" y="4529887"/>
                    <a:pt x="3106414" y="4531877"/>
                  </a:cubicBezTo>
                  <a:cubicBezTo>
                    <a:pt x="3103230" y="4532275"/>
                    <a:pt x="3100046" y="4533469"/>
                    <a:pt x="3096863" y="4534662"/>
                  </a:cubicBezTo>
                  <a:cubicBezTo>
                    <a:pt x="3039956" y="4555357"/>
                    <a:pt x="2983446" y="4576050"/>
                    <a:pt x="2926936" y="4597142"/>
                  </a:cubicBezTo>
                  <a:cubicBezTo>
                    <a:pt x="2923355" y="4598336"/>
                    <a:pt x="2920569" y="4600724"/>
                    <a:pt x="2917784" y="4602714"/>
                  </a:cubicBezTo>
                  <a:cubicBezTo>
                    <a:pt x="2918579" y="4604703"/>
                    <a:pt x="2919773" y="4607091"/>
                    <a:pt x="2920569" y="4609479"/>
                  </a:cubicBezTo>
                  <a:cubicBezTo>
                    <a:pt x="2984242" y="4585999"/>
                    <a:pt x="3047517" y="4562918"/>
                    <a:pt x="3112383" y="4539439"/>
                  </a:cubicBezTo>
                  <a:cubicBezTo>
                    <a:pt x="3116760" y="4548990"/>
                    <a:pt x="3120740" y="4558540"/>
                    <a:pt x="3126311" y="4570877"/>
                  </a:cubicBezTo>
                  <a:cubicBezTo>
                    <a:pt x="3061445" y="4594754"/>
                    <a:pt x="2997374" y="4618632"/>
                    <a:pt x="2931314" y="4642907"/>
                  </a:cubicBezTo>
                  <a:cubicBezTo>
                    <a:pt x="2926539" y="4630172"/>
                    <a:pt x="2922957" y="4621019"/>
                    <a:pt x="2918977" y="4609876"/>
                  </a:cubicBezTo>
                  <a:cubicBezTo>
                    <a:pt x="2909427" y="4611866"/>
                    <a:pt x="2899876" y="4614254"/>
                    <a:pt x="2888335" y="4617040"/>
                  </a:cubicBezTo>
                  <a:cubicBezTo>
                    <a:pt x="2885947" y="4608683"/>
                    <a:pt x="2883958" y="4601122"/>
                    <a:pt x="2881570" y="4593560"/>
                  </a:cubicBezTo>
                  <a:cubicBezTo>
                    <a:pt x="2967130" y="4561724"/>
                    <a:pt x="3051098" y="4530683"/>
                    <a:pt x="3136658" y="4499245"/>
                  </a:cubicBezTo>
                  <a:close/>
                  <a:moveTo>
                    <a:pt x="2955987" y="4494470"/>
                  </a:moveTo>
                  <a:cubicBezTo>
                    <a:pt x="2938477" y="4500439"/>
                    <a:pt x="2922957" y="4505612"/>
                    <a:pt x="2905845" y="4511184"/>
                  </a:cubicBezTo>
                  <a:cubicBezTo>
                    <a:pt x="2910621" y="4524714"/>
                    <a:pt x="2914998" y="4536652"/>
                    <a:pt x="2919376" y="4549387"/>
                  </a:cubicBezTo>
                  <a:cubicBezTo>
                    <a:pt x="2936885" y="4543020"/>
                    <a:pt x="2952405" y="4537846"/>
                    <a:pt x="2969119" y="4532275"/>
                  </a:cubicBezTo>
                  <a:cubicBezTo>
                    <a:pt x="2964344" y="4518744"/>
                    <a:pt x="2960365" y="4507204"/>
                    <a:pt x="2955987" y="4494470"/>
                  </a:cubicBezTo>
                  <a:close/>
                  <a:moveTo>
                    <a:pt x="2254398" y="4476562"/>
                  </a:moveTo>
                  <a:cubicBezTo>
                    <a:pt x="2254398" y="4498449"/>
                    <a:pt x="2254398" y="4517949"/>
                    <a:pt x="2254398" y="4538244"/>
                  </a:cubicBezTo>
                  <a:cubicBezTo>
                    <a:pt x="2277081" y="4538244"/>
                    <a:pt x="2298172" y="4538244"/>
                    <a:pt x="2320060" y="4538244"/>
                  </a:cubicBezTo>
                  <a:cubicBezTo>
                    <a:pt x="2320060" y="4517153"/>
                    <a:pt x="2320060" y="4496857"/>
                    <a:pt x="2320060" y="4476562"/>
                  </a:cubicBezTo>
                  <a:cubicBezTo>
                    <a:pt x="2297775" y="4476562"/>
                    <a:pt x="2276683" y="4476562"/>
                    <a:pt x="2254398" y="4476562"/>
                  </a:cubicBezTo>
                  <a:close/>
                  <a:moveTo>
                    <a:pt x="3013292" y="4472980"/>
                  </a:moveTo>
                  <a:cubicBezTo>
                    <a:pt x="2996180" y="4479348"/>
                    <a:pt x="2981058" y="4484919"/>
                    <a:pt x="2964344" y="4491286"/>
                  </a:cubicBezTo>
                  <a:cubicBezTo>
                    <a:pt x="2969119" y="4504816"/>
                    <a:pt x="2973099" y="4516357"/>
                    <a:pt x="2977874" y="4529489"/>
                  </a:cubicBezTo>
                  <a:cubicBezTo>
                    <a:pt x="2995384" y="4522724"/>
                    <a:pt x="3010904" y="4516755"/>
                    <a:pt x="3028016" y="4510388"/>
                  </a:cubicBezTo>
                  <a:cubicBezTo>
                    <a:pt x="3022843" y="4497255"/>
                    <a:pt x="3018465" y="4486510"/>
                    <a:pt x="3013292" y="4472980"/>
                  </a:cubicBezTo>
                  <a:close/>
                  <a:moveTo>
                    <a:pt x="2156104" y="4472582"/>
                  </a:moveTo>
                  <a:cubicBezTo>
                    <a:pt x="2154910" y="4494867"/>
                    <a:pt x="2154114" y="4514765"/>
                    <a:pt x="2152920" y="4537051"/>
                  </a:cubicBezTo>
                  <a:cubicBezTo>
                    <a:pt x="2177195" y="4537051"/>
                    <a:pt x="2199083" y="4537051"/>
                    <a:pt x="2222164" y="4537051"/>
                  </a:cubicBezTo>
                  <a:cubicBezTo>
                    <a:pt x="2222164" y="4516755"/>
                    <a:pt x="2222164" y="4497653"/>
                    <a:pt x="2222164" y="4475766"/>
                  </a:cubicBezTo>
                  <a:cubicBezTo>
                    <a:pt x="2199878" y="4474970"/>
                    <a:pt x="2179185" y="4473776"/>
                    <a:pt x="2156104" y="4472582"/>
                  </a:cubicBezTo>
                  <a:close/>
                  <a:moveTo>
                    <a:pt x="2059401" y="4465021"/>
                  </a:moveTo>
                  <a:cubicBezTo>
                    <a:pt x="2057014" y="4486510"/>
                    <a:pt x="2055024" y="4506408"/>
                    <a:pt x="2052636" y="4528295"/>
                  </a:cubicBezTo>
                  <a:cubicBezTo>
                    <a:pt x="2076513" y="4530285"/>
                    <a:pt x="2098401" y="4532275"/>
                    <a:pt x="2121482" y="4534265"/>
                  </a:cubicBezTo>
                  <a:cubicBezTo>
                    <a:pt x="2123074" y="4511979"/>
                    <a:pt x="2124665" y="4492480"/>
                    <a:pt x="2126257" y="4470990"/>
                  </a:cubicBezTo>
                  <a:cubicBezTo>
                    <a:pt x="2103574" y="4469000"/>
                    <a:pt x="2082483" y="4467011"/>
                    <a:pt x="2059401" y="4465021"/>
                  </a:cubicBezTo>
                  <a:close/>
                  <a:moveTo>
                    <a:pt x="2881172" y="4462236"/>
                  </a:moveTo>
                  <a:cubicBezTo>
                    <a:pt x="2864060" y="4467409"/>
                    <a:pt x="2849336" y="4472184"/>
                    <a:pt x="2833020" y="4477358"/>
                  </a:cubicBezTo>
                  <a:cubicBezTo>
                    <a:pt x="2836602" y="4488898"/>
                    <a:pt x="2839387" y="4498847"/>
                    <a:pt x="2842571" y="4511184"/>
                  </a:cubicBezTo>
                  <a:cubicBezTo>
                    <a:pt x="2860479" y="4505612"/>
                    <a:pt x="2875203" y="4501235"/>
                    <a:pt x="2891917" y="4496061"/>
                  </a:cubicBezTo>
                  <a:cubicBezTo>
                    <a:pt x="2887937" y="4483725"/>
                    <a:pt x="2884754" y="4473378"/>
                    <a:pt x="2881172" y="4462236"/>
                  </a:cubicBezTo>
                  <a:close/>
                  <a:moveTo>
                    <a:pt x="3070199" y="4449899"/>
                  </a:moveTo>
                  <a:cubicBezTo>
                    <a:pt x="3052291" y="4457460"/>
                    <a:pt x="3037169" y="4463827"/>
                    <a:pt x="3021649" y="4470195"/>
                  </a:cubicBezTo>
                  <a:cubicBezTo>
                    <a:pt x="3026823" y="4483725"/>
                    <a:pt x="3031598" y="4494867"/>
                    <a:pt x="3036373" y="4507602"/>
                  </a:cubicBezTo>
                  <a:cubicBezTo>
                    <a:pt x="3053883" y="4500041"/>
                    <a:pt x="3069403" y="4493674"/>
                    <a:pt x="3085719" y="4486908"/>
                  </a:cubicBezTo>
                  <a:cubicBezTo>
                    <a:pt x="3080148" y="4473776"/>
                    <a:pt x="3075771" y="4463031"/>
                    <a:pt x="3070199" y="4449899"/>
                  </a:cubicBezTo>
                  <a:close/>
                  <a:moveTo>
                    <a:pt x="2937283" y="4443134"/>
                  </a:moveTo>
                  <a:cubicBezTo>
                    <a:pt x="2920171" y="4449103"/>
                    <a:pt x="2905049" y="4454674"/>
                    <a:pt x="2889131" y="4460644"/>
                  </a:cubicBezTo>
                  <a:cubicBezTo>
                    <a:pt x="2893509" y="4472582"/>
                    <a:pt x="2896692" y="4482531"/>
                    <a:pt x="2900672" y="4493276"/>
                  </a:cubicBezTo>
                  <a:cubicBezTo>
                    <a:pt x="2917386" y="4487705"/>
                    <a:pt x="2932110" y="4482531"/>
                    <a:pt x="2949620" y="4476562"/>
                  </a:cubicBezTo>
                  <a:cubicBezTo>
                    <a:pt x="2945242" y="4464225"/>
                    <a:pt x="2941263" y="4454276"/>
                    <a:pt x="2937283" y="4443134"/>
                  </a:cubicBezTo>
                  <a:close/>
                  <a:moveTo>
                    <a:pt x="1805906" y="4442736"/>
                  </a:moveTo>
                  <a:cubicBezTo>
                    <a:pt x="1802324" y="4457460"/>
                    <a:pt x="1799141" y="4470990"/>
                    <a:pt x="1795161" y="4486510"/>
                  </a:cubicBezTo>
                  <a:cubicBezTo>
                    <a:pt x="1826599" y="4493276"/>
                    <a:pt x="1854854" y="4499245"/>
                    <a:pt x="1885098" y="4506010"/>
                  </a:cubicBezTo>
                  <a:cubicBezTo>
                    <a:pt x="1887884" y="4489694"/>
                    <a:pt x="1890670" y="4476164"/>
                    <a:pt x="1893455" y="4461838"/>
                  </a:cubicBezTo>
                  <a:cubicBezTo>
                    <a:pt x="1862813" y="4455072"/>
                    <a:pt x="1834956" y="4449103"/>
                    <a:pt x="1805906" y="4442736"/>
                  </a:cubicBezTo>
                  <a:close/>
                  <a:moveTo>
                    <a:pt x="3125515" y="4426022"/>
                  </a:moveTo>
                  <a:cubicBezTo>
                    <a:pt x="3108403" y="4433583"/>
                    <a:pt x="3093678" y="4440348"/>
                    <a:pt x="3078158" y="4447113"/>
                  </a:cubicBezTo>
                  <a:cubicBezTo>
                    <a:pt x="3083332" y="4459848"/>
                    <a:pt x="3088107" y="4470592"/>
                    <a:pt x="3093678" y="4484123"/>
                  </a:cubicBezTo>
                  <a:cubicBezTo>
                    <a:pt x="3110790" y="4476164"/>
                    <a:pt x="3126311" y="4469399"/>
                    <a:pt x="3142626" y="4461838"/>
                  </a:cubicBezTo>
                  <a:cubicBezTo>
                    <a:pt x="3136259" y="4448705"/>
                    <a:pt x="3131086" y="4437563"/>
                    <a:pt x="3125515" y="4426022"/>
                  </a:cubicBezTo>
                  <a:close/>
                  <a:moveTo>
                    <a:pt x="1534503" y="4425226"/>
                  </a:moveTo>
                  <a:cubicBezTo>
                    <a:pt x="1528931" y="4439552"/>
                    <a:pt x="1524156" y="4452287"/>
                    <a:pt x="1518187" y="4467011"/>
                  </a:cubicBezTo>
                  <a:cubicBezTo>
                    <a:pt x="1548431" y="4478154"/>
                    <a:pt x="1577481" y="4488500"/>
                    <a:pt x="1607328" y="4499643"/>
                  </a:cubicBezTo>
                  <a:cubicBezTo>
                    <a:pt x="1612501" y="4484521"/>
                    <a:pt x="1617277" y="4471786"/>
                    <a:pt x="1621654" y="4457062"/>
                  </a:cubicBezTo>
                  <a:cubicBezTo>
                    <a:pt x="1592206" y="4446317"/>
                    <a:pt x="1563951" y="4435971"/>
                    <a:pt x="1534503" y="4425226"/>
                  </a:cubicBezTo>
                  <a:close/>
                  <a:moveTo>
                    <a:pt x="2993394" y="4422440"/>
                  </a:moveTo>
                  <a:cubicBezTo>
                    <a:pt x="2976680" y="4428807"/>
                    <a:pt x="2961558" y="4434777"/>
                    <a:pt x="2945640" y="4440746"/>
                  </a:cubicBezTo>
                  <a:cubicBezTo>
                    <a:pt x="2950416" y="4452685"/>
                    <a:pt x="2954395" y="4463031"/>
                    <a:pt x="2958375" y="4473378"/>
                  </a:cubicBezTo>
                  <a:cubicBezTo>
                    <a:pt x="2975089" y="4467011"/>
                    <a:pt x="2989813" y="4461440"/>
                    <a:pt x="3006527" y="4455072"/>
                  </a:cubicBezTo>
                  <a:cubicBezTo>
                    <a:pt x="3001752" y="4443134"/>
                    <a:pt x="2997772" y="4433583"/>
                    <a:pt x="2993394" y="4422440"/>
                  </a:cubicBezTo>
                  <a:close/>
                  <a:moveTo>
                    <a:pt x="1680949" y="4407318"/>
                  </a:moveTo>
                  <a:cubicBezTo>
                    <a:pt x="1676174" y="4422838"/>
                    <a:pt x="1672194" y="4435573"/>
                    <a:pt x="1667817" y="4450297"/>
                  </a:cubicBezTo>
                  <a:cubicBezTo>
                    <a:pt x="1698061" y="4459052"/>
                    <a:pt x="1726315" y="4467409"/>
                    <a:pt x="1755764" y="4475766"/>
                  </a:cubicBezTo>
                  <a:cubicBezTo>
                    <a:pt x="1759743" y="4460644"/>
                    <a:pt x="1763325" y="4447511"/>
                    <a:pt x="1767305" y="4431991"/>
                  </a:cubicBezTo>
                  <a:cubicBezTo>
                    <a:pt x="1737856" y="4423634"/>
                    <a:pt x="1709999" y="4415675"/>
                    <a:pt x="1680949" y="4407318"/>
                  </a:cubicBezTo>
                  <a:close/>
                  <a:moveTo>
                    <a:pt x="3048710" y="4400155"/>
                  </a:moveTo>
                  <a:cubicBezTo>
                    <a:pt x="3031996" y="4407318"/>
                    <a:pt x="3017272" y="4413686"/>
                    <a:pt x="3001752" y="4420451"/>
                  </a:cubicBezTo>
                  <a:cubicBezTo>
                    <a:pt x="3006527" y="4431991"/>
                    <a:pt x="3010506" y="4441542"/>
                    <a:pt x="3014884" y="4452685"/>
                  </a:cubicBezTo>
                  <a:cubicBezTo>
                    <a:pt x="3031200" y="4445920"/>
                    <a:pt x="3046322" y="4439950"/>
                    <a:pt x="3062638" y="4433185"/>
                  </a:cubicBezTo>
                  <a:cubicBezTo>
                    <a:pt x="3057863" y="4421645"/>
                    <a:pt x="3053883" y="4412094"/>
                    <a:pt x="3048710" y="4400155"/>
                  </a:cubicBezTo>
                  <a:close/>
                  <a:moveTo>
                    <a:pt x="2161277" y="4383043"/>
                  </a:moveTo>
                  <a:cubicBezTo>
                    <a:pt x="2160481" y="4402941"/>
                    <a:pt x="2159287" y="4422440"/>
                    <a:pt x="2158094" y="4444328"/>
                  </a:cubicBezTo>
                  <a:cubicBezTo>
                    <a:pt x="2181175" y="4444328"/>
                    <a:pt x="2201868" y="4444328"/>
                    <a:pt x="2224153" y="4444328"/>
                  </a:cubicBezTo>
                  <a:cubicBezTo>
                    <a:pt x="2224153" y="4424828"/>
                    <a:pt x="2224153" y="4404930"/>
                    <a:pt x="2224153" y="4383043"/>
                  </a:cubicBezTo>
                  <a:cubicBezTo>
                    <a:pt x="2203858" y="4383043"/>
                    <a:pt x="2183164" y="4383043"/>
                    <a:pt x="2161277" y="4383043"/>
                  </a:cubicBezTo>
                  <a:close/>
                  <a:moveTo>
                    <a:pt x="2411191" y="4378666"/>
                  </a:moveTo>
                  <a:cubicBezTo>
                    <a:pt x="2388508" y="4379860"/>
                    <a:pt x="2368610" y="4381053"/>
                    <a:pt x="2346723" y="4382247"/>
                  </a:cubicBezTo>
                  <a:cubicBezTo>
                    <a:pt x="2347916" y="4404532"/>
                    <a:pt x="2348712" y="4424430"/>
                    <a:pt x="2349906" y="4445920"/>
                  </a:cubicBezTo>
                  <a:cubicBezTo>
                    <a:pt x="2372988" y="4444328"/>
                    <a:pt x="2393681" y="4443134"/>
                    <a:pt x="2415170" y="4441940"/>
                  </a:cubicBezTo>
                  <a:cubicBezTo>
                    <a:pt x="2413977" y="4419655"/>
                    <a:pt x="2412783" y="4400553"/>
                    <a:pt x="2411191" y="4378666"/>
                  </a:cubicBezTo>
                  <a:close/>
                  <a:moveTo>
                    <a:pt x="3103229" y="4376676"/>
                  </a:moveTo>
                  <a:cubicBezTo>
                    <a:pt x="3086913" y="4383839"/>
                    <a:pt x="3072189" y="4390604"/>
                    <a:pt x="3056669" y="4397369"/>
                  </a:cubicBezTo>
                  <a:cubicBezTo>
                    <a:pt x="3061842" y="4409308"/>
                    <a:pt x="3066220" y="4418859"/>
                    <a:pt x="3070995" y="4430001"/>
                  </a:cubicBezTo>
                  <a:cubicBezTo>
                    <a:pt x="3087709" y="4422440"/>
                    <a:pt x="3102831" y="4415675"/>
                    <a:pt x="3118351" y="4408512"/>
                  </a:cubicBezTo>
                  <a:cubicBezTo>
                    <a:pt x="3112780" y="4396573"/>
                    <a:pt x="3108403" y="4387022"/>
                    <a:pt x="3103229" y="4376676"/>
                  </a:cubicBezTo>
                  <a:close/>
                  <a:moveTo>
                    <a:pt x="1411933" y="4372696"/>
                  </a:moveTo>
                  <a:cubicBezTo>
                    <a:pt x="1405566" y="4386227"/>
                    <a:pt x="1399597" y="4398961"/>
                    <a:pt x="1392832" y="4413287"/>
                  </a:cubicBezTo>
                  <a:cubicBezTo>
                    <a:pt x="1422280" y="4426420"/>
                    <a:pt x="1449739" y="4438358"/>
                    <a:pt x="1479187" y="4451491"/>
                  </a:cubicBezTo>
                  <a:cubicBezTo>
                    <a:pt x="1485555" y="4436369"/>
                    <a:pt x="1490728" y="4423634"/>
                    <a:pt x="1496697" y="4410104"/>
                  </a:cubicBezTo>
                  <a:cubicBezTo>
                    <a:pt x="1467647" y="4397369"/>
                    <a:pt x="1440586" y="4385431"/>
                    <a:pt x="1411933" y="4372696"/>
                  </a:cubicBezTo>
                  <a:close/>
                  <a:moveTo>
                    <a:pt x="1558778" y="4364339"/>
                  </a:moveTo>
                  <a:cubicBezTo>
                    <a:pt x="1553206" y="4379063"/>
                    <a:pt x="1548033" y="4392196"/>
                    <a:pt x="1542462" y="4406522"/>
                  </a:cubicBezTo>
                  <a:cubicBezTo>
                    <a:pt x="1572308" y="4417665"/>
                    <a:pt x="1600165" y="4427614"/>
                    <a:pt x="1628817" y="4437961"/>
                  </a:cubicBezTo>
                  <a:cubicBezTo>
                    <a:pt x="1633991" y="4422440"/>
                    <a:pt x="1637970" y="4409308"/>
                    <a:pt x="1642746" y="4394982"/>
                  </a:cubicBezTo>
                  <a:cubicBezTo>
                    <a:pt x="1614093" y="4384635"/>
                    <a:pt x="1587032" y="4374686"/>
                    <a:pt x="1558778" y="4364339"/>
                  </a:cubicBezTo>
                  <a:close/>
                  <a:moveTo>
                    <a:pt x="2904253" y="4347227"/>
                  </a:moveTo>
                  <a:cubicBezTo>
                    <a:pt x="2888335" y="4352401"/>
                    <a:pt x="2874009" y="4357176"/>
                    <a:pt x="2858489" y="4362350"/>
                  </a:cubicBezTo>
                  <a:cubicBezTo>
                    <a:pt x="2868040" y="4392594"/>
                    <a:pt x="2877591" y="4421246"/>
                    <a:pt x="2887539" y="4452287"/>
                  </a:cubicBezTo>
                  <a:cubicBezTo>
                    <a:pt x="2905049" y="4446317"/>
                    <a:pt x="2919773" y="4441144"/>
                    <a:pt x="2935691" y="4435573"/>
                  </a:cubicBezTo>
                  <a:cubicBezTo>
                    <a:pt x="2924947" y="4405328"/>
                    <a:pt x="2914998" y="4377074"/>
                    <a:pt x="2904253" y="4347227"/>
                  </a:cubicBezTo>
                  <a:close/>
                  <a:moveTo>
                    <a:pt x="2956783" y="4327330"/>
                  </a:moveTo>
                  <a:cubicBezTo>
                    <a:pt x="2940865" y="4333299"/>
                    <a:pt x="2927335" y="4338473"/>
                    <a:pt x="2911416" y="4344442"/>
                  </a:cubicBezTo>
                  <a:cubicBezTo>
                    <a:pt x="2922559" y="4375482"/>
                    <a:pt x="2932906" y="4403737"/>
                    <a:pt x="2943253" y="4433185"/>
                  </a:cubicBezTo>
                  <a:cubicBezTo>
                    <a:pt x="2959967" y="4426818"/>
                    <a:pt x="2974691" y="4421246"/>
                    <a:pt x="2991007" y="4415277"/>
                  </a:cubicBezTo>
                  <a:cubicBezTo>
                    <a:pt x="2979466" y="4385033"/>
                    <a:pt x="2968324" y="4356778"/>
                    <a:pt x="2956783" y="4327330"/>
                  </a:cubicBezTo>
                  <a:close/>
                  <a:moveTo>
                    <a:pt x="1836150" y="4315789"/>
                  </a:moveTo>
                  <a:cubicBezTo>
                    <a:pt x="1832569" y="4331707"/>
                    <a:pt x="1829783" y="4344840"/>
                    <a:pt x="1826599" y="4359564"/>
                  </a:cubicBezTo>
                  <a:cubicBezTo>
                    <a:pt x="1854854" y="4365931"/>
                    <a:pt x="1881119" y="4371502"/>
                    <a:pt x="1909771" y="4377870"/>
                  </a:cubicBezTo>
                  <a:cubicBezTo>
                    <a:pt x="1912955" y="4361553"/>
                    <a:pt x="1915343" y="4348421"/>
                    <a:pt x="1918128" y="4333299"/>
                  </a:cubicBezTo>
                  <a:cubicBezTo>
                    <a:pt x="1890272" y="4327330"/>
                    <a:pt x="1863609" y="4321758"/>
                    <a:pt x="1836150" y="4315789"/>
                  </a:cubicBezTo>
                  <a:close/>
                  <a:moveTo>
                    <a:pt x="3009313" y="4306239"/>
                  </a:moveTo>
                  <a:cubicBezTo>
                    <a:pt x="2993394" y="4312606"/>
                    <a:pt x="2979864" y="4318177"/>
                    <a:pt x="2964344" y="4324544"/>
                  </a:cubicBezTo>
                  <a:cubicBezTo>
                    <a:pt x="2976283" y="4354788"/>
                    <a:pt x="2987425" y="4383441"/>
                    <a:pt x="2998966" y="4412094"/>
                  </a:cubicBezTo>
                  <a:cubicBezTo>
                    <a:pt x="3015680" y="4405328"/>
                    <a:pt x="3029608" y="4399757"/>
                    <a:pt x="3045924" y="4392992"/>
                  </a:cubicBezTo>
                  <a:cubicBezTo>
                    <a:pt x="3033190" y="4363145"/>
                    <a:pt x="3021649" y="4335289"/>
                    <a:pt x="3009313" y="4306239"/>
                  </a:cubicBezTo>
                  <a:close/>
                  <a:moveTo>
                    <a:pt x="2166848" y="4291116"/>
                  </a:moveTo>
                  <a:cubicBezTo>
                    <a:pt x="2165654" y="4311014"/>
                    <a:pt x="2164461" y="4330514"/>
                    <a:pt x="2163267" y="4352003"/>
                  </a:cubicBezTo>
                  <a:cubicBezTo>
                    <a:pt x="2184756" y="4352003"/>
                    <a:pt x="2204654" y="4352003"/>
                    <a:pt x="2226143" y="4352003"/>
                  </a:cubicBezTo>
                  <a:cubicBezTo>
                    <a:pt x="2226143" y="4332105"/>
                    <a:pt x="2226143" y="4312606"/>
                    <a:pt x="2225745" y="4291116"/>
                  </a:cubicBezTo>
                  <a:cubicBezTo>
                    <a:pt x="2206246" y="4291116"/>
                    <a:pt x="2187144" y="4291116"/>
                    <a:pt x="2166848" y="4291116"/>
                  </a:cubicBezTo>
                  <a:close/>
                  <a:moveTo>
                    <a:pt x="2297619" y="4290519"/>
                  </a:moveTo>
                  <a:cubicBezTo>
                    <a:pt x="2288995" y="4290868"/>
                    <a:pt x="2276683" y="4292012"/>
                    <a:pt x="2259173" y="4292310"/>
                  </a:cubicBezTo>
                  <a:cubicBezTo>
                    <a:pt x="2258377" y="4292310"/>
                    <a:pt x="2257979" y="4292708"/>
                    <a:pt x="2255592" y="4293902"/>
                  </a:cubicBezTo>
                  <a:cubicBezTo>
                    <a:pt x="2255592" y="4313799"/>
                    <a:pt x="2255592" y="4333299"/>
                    <a:pt x="2255592" y="4353197"/>
                  </a:cubicBezTo>
                  <a:cubicBezTo>
                    <a:pt x="2276683" y="4353197"/>
                    <a:pt x="2296581" y="4353197"/>
                    <a:pt x="2316478" y="4353197"/>
                  </a:cubicBezTo>
                  <a:cubicBezTo>
                    <a:pt x="2316179" y="4295594"/>
                    <a:pt x="2323492" y="4289475"/>
                    <a:pt x="2297619" y="4290519"/>
                  </a:cubicBezTo>
                  <a:close/>
                  <a:moveTo>
                    <a:pt x="3061046" y="4283555"/>
                  </a:moveTo>
                  <a:cubicBezTo>
                    <a:pt x="3045526" y="4290320"/>
                    <a:pt x="3031996" y="4296688"/>
                    <a:pt x="3016874" y="4303453"/>
                  </a:cubicBezTo>
                  <a:cubicBezTo>
                    <a:pt x="3029608" y="4332901"/>
                    <a:pt x="3041547" y="4361156"/>
                    <a:pt x="3053883" y="4390206"/>
                  </a:cubicBezTo>
                  <a:cubicBezTo>
                    <a:pt x="3070597" y="4382645"/>
                    <a:pt x="3084526" y="4376278"/>
                    <a:pt x="3100046" y="4369115"/>
                  </a:cubicBezTo>
                  <a:cubicBezTo>
                    <a:pt x="3086913" y="4340064"/>
                    <a:pt x="3074577" y="4313401"/>
                    <a:pt x="3061046" y="4283555"/>
                  </a:cubicBezTo>
                  <a:close/>
                  <a:moveTo>
                    <a:pt x="1719948" y="4283157"/>
                  </a:moveTo>
                  <a:cubicBezTo>
                    <a:pt x="1715571" y="4298677"/>
                    <a:pt x="1711591" y="4311809"/>
                    <a:pt x="1706816" y="4326136"/>
                  </a:cubicBezTo>
                  <a:cubicBezTo>
                    <a:pt x="1734673" y="4334493"/>
                    <a:pt x="1760539" y="4341656"/>
                    <a:pt x="1788794" y="4350013"/>
                  </a:cubicBezTo>
                  <a:cubicBezTo>
                    <a:pt x="1793171" y="4334493"/>
                    <a:pt x="1796753" y="4321360"/>
                    <a:pt x="1800733" y="4306239"/>
                  </a:cubicBezTo>
                  <a:cubicBezTo>
                    <a:pt x="1773274" y="4298279"/>
                    <a:pt x="1747407" y="4290718"/>
                    <a:pt x="1719948" y="4283157"/>
                  </a:cubicBezTo>
                  <a:close/>
                  <a:moveTo>
                    <a:pt x="2079299" y="4281167"/>
                  </a:moveTo>
                  <a:cubicBezTo>
                    <a:pt x="2076911" y="4303055"/>
                    <a:pt x="2074921" y="4322952"/>
                    <a:pt x="2072534" y="4344442"/>
                  </a:cubicBezTo>
                  <a:cubicBezTo>
                    <a:pt x="2094023" y="4346432"/>
                    <a:pt x="2113523" y="4348023"/>
                    <a:pt x="2135012" y="4350013"/>
                  </a:cubicBezTo>
                  <a:cubicBezTo>
                    <a:pt x="2136604" y="4327728"/>
                    <a:pt x="2138196" y="4307830"/>
                    <a:pt x="2139390" y="4287137"/>
                  </a:cubicBezTo>
                  <a:cubicBezTo>
                    <a:pt x="2118696" y="4285147"/>
                    <a:pt x="2100390" y="4283157"/>
                    <a:pt x="2079299" y="4281167"/>
                  </a:cubicBezTo>
                  <a:close/>
                  <a:moveTo>
                    <a:pt x="2819489" y="4267637"/>
                  </a:moveTo>
                  <a:cubicBezTo>
                    <a:pt x="2803969" y="4272413"/>
                    <a:pt x="2790439" y="4276790"/>
                    <a:pt x="2775715" y="4281167"/>
                  </a:cubicBezTo>
                  <a:cubicBezTo>
                    <a:pt x="2784868" y="4312208"/>
                    <a:pt x="2793225" y="4340860"/>
                    <a:pt x="2801980" y="4371104"/>
                  </a:cubicBezTo>
                  <a:cubicBezTo>
                    <a:pt x="2817898" y="4366329"/>
                    <a:pt x="2831826" y="4362350"/>
                    <a:pt x="2848142" y="4357574"/>
                  </a:cubicBezTo>
                  <a:cubicBezTo>
                    <a:pt x="2838193" y="4326534"/>
                    <a:pt x="2829040" y="4297881"/>
                    <a:pt x="2819489" y="4267637"/>
                  </a:cubicBezTo>
                  <a:close/>
                  <a:moveTo>
                    <a:pt x="1467647" y="4254106"/>
                  </a:moveTo>
                  <a:cubicBezTo>
                    <a:pt x="1460882" y="4268035"/>
                    <a:pt x="1454912" y="4280372"/>
                    <a:pt x="1448545" y="4295096"/>
                  </a:cubicBezTo>
                  <a:cubicBezTo>
                    <a:pt x="1476004" y="4307034"/>
                    <a:pt x="1502269" y="4318575"/>
                    <a:pt x="1529727" y="4330911"/>
                  </a:cubicBezTo>
                  <a:cubicBezTo>
                    <a:pt x="1535697" y="4316187"/>
                    <a:pt x="1540870" y="4303453"/>
                    <a:pt x="1546839" y="4289524"/>
                  </a:cubicBezTo>
                  <a:cubicBezTo>
                    <a:pt x="1520574" y="4277586"/>
                    <a:pt x="1495503" y="4266443"/>
                    <a:pt x="1467647" y="4254106"/>
                  </a:cubicBezTo>
                  <a:close/>
                  <a:moveTo>
                    <a:pt x="1851670" y="4251719"/>
                  </a:moveTo>
                  <a:cubicBezTo>
                    <a:pt x="1848487" y="4267637"/>
                    <a:pt x="1845303" y="4280770"/>
                    <a:pt x="1842120" y="4295494"/>
                  </a:cubicBezTo>
                  <a:cubicBezTo>
                    <a:pt x="1869578" y="4301861"/>
                    <a:pt x="1895047" y="4307432"/>
                    <a:pt x="1922108" y="4313401"/>
                  </a:cubicBezTo>
                  <a:cubicBezTo>
                    <a:pt x="1925291" y="4298677"/>
                    <a:pt x="1928077" y="4285147"/>
                    <a:pt x="1930863" y="4268831"/>
                  </a:cubicBezTo>
                  <a:cubicBezTo>
                    <a:pt x="1903404" y="4262862"/>
                    <a:pt x="1877935" y="4257290"/>
                    <a:pt x="1851670" y="4251719"/>
                  </a:cubicBezTo>
                  <a:close/>
                  <a:moveTo>
                    <a:pt x="2870029" y="4250525"/>
                  </a:moveTo>
                  <a:cubicBezTo>
                    <a:pt x="2854907" y="4255698"/>
                    <a:pt x="2841775" y="4260474"/>
                    <a:pt x="2826653" y="4265647"/>
                  </a:cubicBezTo>
                  <a:cubicBezTo>
                    <a:pt x="2836999" y="4296688"/>
                    <a:pt x="2846152" y="4325340"/>
                    <a:pt x="2856101" y="4355186"/>
                  </a:cubicBezTo>
                  <a:cubicBezTo>
                    <a:pt x="2872417" y="4349217"/>
                    <a:pt x="2886346" y="4344442"/>
                    <a:pt x="2901468" y="4338870"/>
                  </a:cubicBezTo>
                  <a:cubicBezTo>
                    <a:pt x="2890325" y="4307830"/>
                    <a:pt x="2880376" y="4279575"/>
                    <a:pt x="2870029" y="4250525"/>
                  </a:cubicBezTo>
                  <a:close/>
                  <a:moveTo>
                    <a:pt x="1606134" y="4242964"/>
                  </a:moveTo>
                  <a:cubicBezTo>
                    <a:pt x="1600563" y="4257290"/>
                    <a:pt x="1595787" y="4270025"/>
                    <a:pt x="1589818" y="4284749"/>
                  </a:cubicBezTo>
                  <a:cubicBezTo>
                    <a:pt x="1617277" y="4294698"/>
                    <a:pt x="1643144" y="4304249"/>
                    <a:pt x="1670204" y="4314198"/>
                  </a:cubicBezTo>
                  <a:cubicBezTo>
                    <a:pt x="1675378" y="4299075"/>
                    <a:pt x="1679755" y="4286739"/>
                    <a:pt x="1684929" y="4271616"/>
                  </a:cubicBezTo>
                  <a:cubicBezTo>
                    <a:pt x="1658266" y="4261668"/>
                    <a:pt x="1633195" y="4252515"/>
                    <a:pt x="1606134" y="4242964"/>
                  </a:cubicBezTo>
                  <a:close/>
                  <a:moveTo>
                    <a:pt x="2919773" y="4232219"/>
                  </a:moveTo>
                  <a:cubicBezTo>
                    <a:pt x="2904651" y="4237791"/>
                    <a:pt x="2891917" y="4242566"/>
                    <a:pt x="2877192" y="4248137"/>
                  </a:cubicBezTo>
                  <a:cubicBezTo>
                    <a:pt x="2887937" y="4277984"/>
                    <a:pt x="2898284" y="4307034"/>
                    <a:pt x="2909029" y="4336881"/>
                  </a:cubicBezTo>
                  <a:cubicBezTo>
                    <a:pt x="2925345" y="4330911"/>
                    <a:pt x="2939273" y="4325738"/>
                    <a:pt x="2953997" y="4320167"/>
                  </a:cubicBezTo>
                  <a:cubicBezTo>
                    <a:pt x="2942059" y="4289922"/>
                    <a:pt x="2931314" y="4261270"/>
                    <a:pt x="2919773" y="4232219"/>
                  </a:cubicBezTo>
                  <a:close/>
                  <a:moveTo>
                    <a:pt x="1739846" y="4221077"/>
                  </a:moveTo>
                  <a:cubicBezTo>
                    <a:pt x="1735070" y="4235801"/>
                    <a:pt x="1731091" y="4248137"/>
                    <a:pt x="1726315" y="4264055"/>
                  </a:cubicBezTo>
                  <a:cubicBezTo>
                    <a:pt x="1754172" y="4271616"/>
                    <a:pt x="1779641" y="4278780"/>
                    <a:pt x="1806304" y="4286341"/>
                  </a:cubicBezTo>
                  <a:cubicBezTo>
                    <a:pt x="1810283" y="4270423"/>
                    <a:pt x="1813865" y="4257290"/>
                    <a:pt x="1817446" y="4242964"/>
                  </a:cubicBezTo>
                  <a:cubicBezTo>
                    <a:pt x="1790386" y="4235403"/>
                    <a:pt x="1765713" y="4228240"/>
                    <a:pt x="1739846" y="4221077"/>
                  </a:cubicBezTo>
                  <a:close/>
                  <a:moveTo>
                    <a:pt x="2969915" y="4211924"/>
                  </a:moveTo>
                  <a:cubicBezTo>
                    <a:pt x="2955191" y="4218291"/>
                    <a:pt x="2942059" y="4223862"/>
                    <a:pt x="2927732" y="4229831"/>
                  </a:cubicBezTo>
                  <a:cubicBezTo>
                    <a:pt x="2939273" y="4260076"/>
                    <a:pt x="2950416" y="4288331"/>
                    <a:pt x="2961956" y="4317381"/>
                  </a:cubicBezTo>
                  <a:cubicBezTo>
                    <a:pt x="2978272" y="4310616"/>
                    <a:pt x="2992201" y="4304647"/>
                    <a:pt x="3006527" y="4298677"/>
                  </a:cubicBezTo>
                  <a:cubicBezTo>
                    <a:pt x="2994190" y="4269229"/>
                    <a:pt x="2982650" y="4241770"/>
                    <a:pt x="2969915" y="4211924"/>
                  </a:cubicBezTo>
                  <a:close/>
                  <a:moveTo>
                    <a:pt x="2171624" y="4197995"/>
                  </a:moveTo>
                  <a:cubicBezTo>
                    <a:pt x="2170828" y="4218291"/>
                    <a:pt x="2170032" y="4238188"/>
                    <a:pt x="2168838" y="4259678"/>
                  </a:cubicBezTo>
                  <a:cubicBezTo>
                    <a:pt x="2189532" y="4259678"/>
                    <a:pt x="2208235" y="4259678"/>
                    <a:pt x="2228133" y="4259678"/>
                  </a:cubicBezTo>
                  <a:cubicBezTo>
                    <a:pt x="2228133" y="4239382"/>
                    <a:pt x="2228133" y="4219485"/>
                    <a:pt x="2227735" y="4197995"/>
                  </a:cubicBezTo>
                  <a:cubicBezTo>
                    <a:pt x="2208633" y="4197995"/>
                    <a:pt x="2191123" y="4197995"/>
                    <a:pt x="2171624" y="4197995"/>
                  </a:cubicBezTo>
                  <a:close/>
                  <a:moveTo>
                    <a:pt x="2396069" y="4194016"/>
                  </a:moveTo>
                  <a:cubicBezTo>
                    <a:pt x="2376171" y="4195608"/>
                    <a:pt x="2358661" y="4196802"/>
                    <a:pt x="2341947" y="4197995"/>
                  </a:cubicBezTo>
                  <a:cubicBezTo>
                    <a:pt x="2341947" y="4219485"/>
                    <a:pt x="2341947" y="4239382"/>
                    <a:pt x="2341549" y="4261270"/>
                  </a:cubicBezTo>
                  <a:cubicBezTo>
                    <a:pt x="2362243" y="4260076"/>
                    <a:pt x="2380549" y="4258882"/>
                    <a:pt x="2401640" y="4257688"/>
                  </a:cubicBezTo>
                  <a:cubicBezTo>
                    <a:pt x="2399650" y="4235005"/>
                    <a:pt x="2398058" y="4214710"/>
                    <a:pt x="2396069" y="4194016"/>
                  </a:cubicBezTo>
                  <a:close/>
                  <a:moveTo>
                    <a:pt x="2089248" y="4189638"/>
                  </a:moveTo>
                  <a:cubicBezTo>
                    <a:pt x="2087258" y="4210730"/>
                    <a:pt x="2084870" y="4230229"/>
                    <a:pt x="2082483" y="4252515"/>
                  </a:cubicBezTo>
                  <a:cubicBezTo>
                    <a:pt x="2103574" y="4254505"/>
                    <a:pt x="2122278" y="4256096"/>
                    <a:pt x="2141777" y="4258086"/>
                  </a:cubicBezTo>
                  <a:cubicBezTo>
                    <a:pt x="2143369" y="4235403"/>
                    <a:pt x="2144563" y="4215505"/>
                    <a:pt x="2146155" y="4194812"/>
                  </a:cubicBezTo>
                  <a:cubicBezTo>
                    <a:pt x="2125859" y="4192822"/>
                    <a:pt x="2108350" y="4191230"/>
                    <a:pt x="2089248" y="4189638"/>
                  </a:cubicBezTo>
                  <a:close/>
                  <a:moveTo>
                    <a:pt x="2687767" y="4183669"/>
                  </a:moveTo>
                  <a:cubicBezTo>
                    <a:pt x="2673839" y="4187251"/>
                    <a:pt x="2662697" y="4190434"/>
                    <a:pt x="2649962" y="4193618"/>
                  </a:cubicBezTo>
                  <a:cubicBezTo>
                    <a:pt x="2653544" y="4207944"/>
                    <a:pt x="2656727" y="4220281"/>
                    <a:pt x="2659911" y="4233811"/>
                  </a:cubicBezTo>
                  <a:cubicBezTo>
                    <a:pt x="2673441" y="4230628"/>
                    <a:pt x="2684982" y="4227444"/>
                    <a:pt x="2697716" y="4224260"/>
                  </a:cubicBezTo>
                  <a:cubicBezTo>
                    <a:pt x="2694135" y="4210730"/>
                    <a:pt x="2691349" y="4198393"/>
                    <a:pt x="2687767" y="4183669"/>
                  </a:cubicBezTo>
                  <a:close/>
                  <a:moveTo>
                    <a:pt x="1630011" y="4182077"/>
                  </a:moveTo>
                  <a:cubicBezTo>
                    <a:pt x="1624440" y="4196403"/>
                    <a:pt x="1619664" y="4209536"/>
                    <a:pt x="1614093" y="4223862"/>
                  </a:cubicBezTo>
                  <a:cubicBezTo>
                    <a:pt x="1640358" y="4233413"/>
                    <a:pt x="1665429" y="4242566"/>
                    <a:pt x="1691296" y="4252515"/>
                  </a:cubicBezTo>
                  <a:cubicBezTo>
                    <a:pt x="1696469" y="4237393"/>
                    <a:pt x="1700847" y="4225056"/>
                    <a:pt x="1706020" y="4209934"/>
                  </a:cubicBezTo>
                  <a:cubicBezTo>
                    <a:pt x="1679755" y="4200383"/>
                    <a:pt x="1655480" y="4191230"/>
                    <a:pt x="1630011" y="4182077"/>
                  </a:cubicBezTo>
                  <a:close/>
                  <a:moveTo>
                    <a:pt x="2788449" y="4170139"/>
                  </a:moveTo>
                  <a:cubicBezTo>
                    <a:pt x="2773327" y="4174914"/>
                    <a:pt x="2760991" y="4178894"/>
                    <a:pt x="2747062" y="4183271"/>
                  </a:cubicBezTo>
                  <a:cubicBezTo>
                    <a:pt x="2756215" y="4213913"/>
                    <a:pt x="2764970" y="4243362"/>
                    <a:pt x="2773725" y="4273208"/>
                  </a:cubicBezTo>
                  <a:cubicBezTo>
                    <a:pt x="2789245" y="4268433"/>
                    <a:pt x="2802378" y="4264454"/>
                    <a:pt x="2817102" y="4259678"/>
                  </a:cubicBezTo>
                  <a:cubicBezTo>
                    <a:pt x="2807153" y="4229036"/>
                    <a:pt x="2798000" y="4199985"/>
                    <a:pt x="2788449" y="4170139"/>
                  </a:cubicBezTo>
                  <a:close/>
                  <a:moveTo>
                    <a:pt x="2836203" y="4154220"/>
                  </a:moveTo>
                  <a:cubicBezTo>
                    <a:pt x="2821479" y="4159394"/>
                    <a:pt x="2809143" y="4163374"/>
                    <a:pt x="2794817" y="4167751"/>
                  </a:cubicBezTo>
                  <a:cubicBezTo>
                    <a:pt x="2804765" y="4198393"/>
                    <a:pt x="2814316" y="4227444"/>
                    <a:pt x="2824265" y="4257688"/>
                  </a:cubicBezTo>
                  <a:cubicBezTo>
                    <a:pt x="2840183" y="4252117"/>
                    <a:pt x="2853315" y="4247341"/>
                    <a:pt x="2867244" y="4242168"/>
                  </a:cubicBezTo>
                  <a:cubicBezTo>
                    <a:pt x="2856897" y="4211924"/>
                    <a:pt x="2846948" y="4184067"/>
                    <a:pt x="2836203" y="4154220"/>
                  </a:cubicBezTo>
                  <a:close/>
                  <a:moveTo>
                    <a:pt x="2599820" y="4145864"/>
                  </a:moveTo>
                  <a:cubicBezTo>
                    <a:pt x="2587484" y="4148251"/>
                    <a:pt x="2576739" y="4150241"/>
                    <a:pt x="2563209" y="4152629"/>
                  </a:cubicBezTo>
                  <a:cubicBezTo>
                    <a:pt x="2565994" y="4168149"/>
                    <a:pt x="2568382" y="4180485"/>
                    <a:pt x="2571168" y="4194016"/>
                  </a:cubicBezTo>
                  <a:cubicBezTo>
                    <a:pt x="2584698" y="4191230"/>
                    <a:pt x="2595841" y="4188843"/>
                    <a:pt x="2608575" y="4186454"/>
                  </a:cubicBezTo>
                  <a:cubicBezTo>
                    <a:pt x="2605391" y="4171730"/>
                    <a:pt x="2602606" y="4159394"/>
                    <a:pt x="2599820" y="4145864"/>
                  </a:cubicBezTo>
                  <a:close/>
                  <a:moveTo>
                    <a:pt x="1522962" y="4135915"/>
                  </a:moveTo>
                  <a:cubicBezTo>
                    <a:pt x="1516595" y="4149843"/>
                    <a:pt x="1510626" y="4162577"/>
                    <a:pt x="1504258" y="4176506"/>
                  </a:cubicBezTo>
                  <a:cubicBezTo>
                    <a:pt x="1530125" y="4188046"/>
                    <a:pt x="1554002" y="4198792"/>
                    <a:pt x="1579471" y="4209934"/>
                  </a:cubicBezTo>
                  <a:cubicBezTo>
                    <a:pt x="1585441" y="4196006"/>
                    <a:pt x="1590614" y="4183271"/>
                    <a:pt x="1596981" y="4168547"/>
                  </a:cubicBezTo>
                  <a:cubicBezTo>
                    <a:pt x="1571512" y="4157404"/>
                    <a:pt x="1548033" y="4147058"/>
                    <a:pt x="1522962" y="4135915"/>
                  </a:cubicBezTo>
                  <a:close/>
                  <a:moveTo>
                    <a:pt x="2773725" y="4125568"/>
                  </a:moveTo>
                  <a:cubicBezTo>
                    <a:pt x="2759399" y="4130343"/>
                    <a:pt x="2747460" y="4134323"/>
                    <a:pt x="2734328" y="4138700"/>
                  </a:cubicBezTo>
                  <a:cubicBezTo>
                    <a:pt x="2738307" y="4151833"/>
                    <a:pt x="2741491" y="4162976"/>
                    <a:pt x="2745073" y="4175312"/>
                  </a:cubicBezTo>
                  <a:cubicBezTo>
                    <a:pt x="2759001" y="4170935"/>
                    <a:pt x="2770939" y="4167353"/>
                    <a:pt x="2786062" y="4162976"/>
                  </a:cubicBezTo>
                  <a:cubicBezTo>
                    <a:pt x="2781684" y="4149047"/>
                    <a:pt x="2777704" y="4137905"/>
                    <a:pt x="2773725" y="4125568"/>
                  </a:cubicBezTo>
                  <a:close/>
                  <a:moveTo>
                    <a:pt x="1883507" y="4125170"/>
                  </a:moveTo>
                  <a:cubicBezTo>
                    <a:pt x="1879925" y="4140292"/>
                    <a:pt x="1876343" y="4154220"/>
                    <a:pt x="1872762" y="4168945"/>
                  </a:cubicBezTo>
                  <a:cubicBezTo>
                    <a:pt x="1898231" y="4174516"/>
                    <a:pt x="1921312" y="4179689"/>
                    <a:pt x="1947577" y="4185659"/>
                  </a:cubicBezTo>
                  <a:cubicBezTo>
                    <a:pt x="1950363" y="4169741"/>
                    <a:pt x="1953148" y="4155812"/>
                    <a:pt x="1956332" y="4141088"/>
                  </a:cubicBezTo>
                  <a:cubicBezTo>
                    <a:pt x="1930863" y="4135517"/>
                    <a:pt x="1908180" y="4130741"/>
                    <a:pt x="1883507" y="4125170"/>
                  </a:cubicBezTo>
                  <a:close/>
                  <a:moveTo>
                    <a:pt x="1996525" y="4124374"/>
                  </a:moveTo>
                  <a:cubicBezTo>
                    <a:pt x="1991352" y="4153027"/>
                    <a:pt x="1986974" y="4179292"/>
                    <a:pt x="1982199" y="4207546"/>
                  </a:cubicBezTo>
                  <a:cubicBezTo>
                    <a:pt x="2004882" y="4210730"/>
                    <a:pt x="2025177" y="4213913"/>
                    <a:pt x="2047463" y="4217097"/>
                  </a:cubicBezTo>
                  <a:cubicBezTo>
                    <a:pt x="2051442" y="4188444"/>
                    <a:pt x="2055024" y="4161782"/>
                    <a:pt x="2058605" y="4133527"/>
                  </a:cubicBezTo>
                  <a:cubicBezTo>
                    <a:pt x="2037514" y="4130343"/>
                    <a:pt x="2017616" y="4127558"/>
                    <a:pt x="1996525" y="4124374"/>
                  </a:cubicBezTo>
                  <a:close/>
                  <a:moveTo>
                    <a:pt x="1653888" y="4120792"/>
                  </a:moveTo>
                  <a:cubicBezTo>
                    <a:pt x="1648317" y="4135517"/>
                    <a:pt x="1643144" y="4148649"/>
                    <a:pt x="1637572" y="4162976"/>
                  </a:cubicBezTo>
                  <a:cubicBezTo>
                    <a:pt x="1663837" y="4172526"/>
                    <a:pt x="1687316" y="4181281"/>
                    <a:pt x="1712785" y="4190036"/>
                  </a:cubicBezTo>
                  <a:cubicBezTo>
                    <a:pt x="1717958" y="4174516"/>
                    <a:pt x="1721938" y="4161782"/>
                    <a:pt x="1726713" y="4147455"/>
                  </a:cubicBezTo>
                  <a:cubicBezTo>
                    <a:pt x="1702040" y="4138700"/>
                    <a:pt x="1678561" y="4129945"/>
                    <a:pt x="1653888" y="4120792"/>
                  </a:cubicBezTo>
                  <a:close/>
                  <a:moveTo>
                    <a:pt x="2930518" y="4117609"/>
                  </a:moveTo>
                  <a:cubicBezTo>
                    <a:pt x="2916192" y="4123578"/>
                    <a:pt x="2904651" y="4127956"/>
                    <a:pt x="2890325" y="4133925"/>
                  </a:cubicBezTo>
                  <a:cubicBezTo>
                    <a:pt x="2901866" y="4164169"/>
                    <a:pt x="2913008" y="4192026"/>
                    <a:pt x="2924549" y="4221872"/>
                  </a:cubicBezTo>
                  <a:cubicBezTo>
                    <a:pt x="2939273" y="4215903"/>
                    <a:pt x="2952405" y="4210730"/>
                    <a:pt x="2967130" y="4204362"/>
                  </a:cubicBezTo>
                  <a:cubicBezTo>
                    <a:pt x="2954395" y="4174516"/>
                    <a:pt x="2942457" y="4146261"/>
                    <a:pt x="2930518" y="4117609"/>
                  </a:cubicBezTo>
                  <a:close/>
                  <a:moveTo>
                    <a:pt x="2820683" y="4110446"/>
                  </a:moveTo>
                  <a:cubicBezTo>
                    <a:pt x="2806755" y="4114823"/>
                    <a:pt x="2795214" y="4118803"/>
                    <a:pt x="2780888" y="4123976"/>
                  </a:cubicBezTo>
                  <a:cubicBezTo>
                    <a:pt x="2785266" y="4137109"/>
                    <a:pt x="2788847" y="4147853"/>
                    <a:pt x="2792827" y="4160588"/>
                  </a:cubicBezTo>
                  <a:cubicBezTo>
                    <a:pt x="2807153" y="4155415"/>
                    <a:pt x="2819888" y="4151037"/>
                    <a:pt x="2833418" y="4146261"/>
                  </a:cubicBezTo>
                  <a:cubicBezTo>
                    <a:pt x="2828643" y="4132731"/>
                    <a:pt x="2824663" y="4121986"/>
                    <a:pt x="2820683" y="4110446"/>
                  </a:cubicBezTo>
                  <a:close/>
                  <a:moveTo>
                    <a:pt x="2256786" y="4107660"/>
                  </a:moveTo>
                  <a:cubicBezTo>
                    <a:pt x="2256786" y="4128751"/>
                    <a:pt x="2256786" y="4148251"/>
                    <a:pt x="2256786" y="4168547"/>
                  </a:cubicBezTo>
                  <a:cubicBezTo>
                    <a:pt x="2275887" y="4168547"/>
                    <a:pt x="2293795" y="4168547"/>
                    <a:pt x="2310111" y="4168547"/>
                  </a:cubicBezTo>
                  <a:cubicBezTo>
                    <a:pt x="2310111" y="4146659"/>
                    <a:pt x="2310111" y="4126762"/>
                    <a:pt x="2310111" y="4107660"/>
                  </a:cubicBezTo>
                  <a:cubicBezTo>
                    <a:pt x="2291009" y="4107660"/>
                    <a:pt x="2274295" y="4107660"/>
                    <a:pt x="2256786" y="4107660"/>
                  </a:cubicBezTo>
                  <a:close/>
                  <a:moveTo>
                    <a:pt x="2177593" y="4104079"/>
                  </a:moveTo>
                  <a:cubicBezTo>
                    <a:pt x="2176399" y="4125568"/>
                    <a:pt x="2175205" y="4145466"/>
                    <a:pt x="2173613" y="4167751"/>
                  </a:cubicBezTo>
                  <a:cubicBezTo>
                    <a:pt x="2193511" y="4167751"/>
                    <a:pt x="2211021" y="4167751"/>
                    <a:pt x="2230123" y="4167751"/>
                  </a:cubicBezTo>
                  <a:cubicBezTo>
                    <a:pt x="2230123" y="4147853"/>
                    <a:pt x="2230123" y="4128354"/>
                    <a:pt x="2230123" y="4106466"/>
                  </a:cubicBezTo>
                  <a:cubicBezTo>
                    <a:pt x="2212613" y="4105671"/>
                    <a:pt x="2196297" y="4104874"/>
                    <a:pt x="2177593" y="4104079"/>
                  </a:cubicBezTo>
                  <a:close/>
                  <a:moveTo>
                    <a:pt x="2389701" y="4102089"/>
                  </a:moveTo>
                  <a:cubicBezTo>
                    <a:pt x="2370600" y="4103283"/>
                    <a:pt x="2354284" y="4104476"/>
                    <a:pt x="2335580" y="4105671"/>
                  </a:cubicBezTo>
                  <a:cubicBezTo>
                    <a:pt x="2336376" y="4127956"/>
                    <a:pt x="2337570" y="4147455"/>
                    <a:pt x="2338764" y="4169343"/>
                  </a:cubicBezTo>
                  <a:cubicBezTo>
                    <a:pt x="2357865" y="4168149"/>
                    <a:pt x="2375375" y="4166955"/>
                    <a:pt x="2394875" y="4165363"/>
                  </a:cubicBezTo>
                  <a:cubicBezTo>
                    <a:pt x="2392885" y="4143476"/>
                    <a:pt x="2391293" y="4123578"/>
                    <a:pt x="2389701" y="4102089"/>
                  </a:cubicBezTo>
                  <a:close/>
                  <a:moveTo>
                    <a:pt x="2514260" y="4101293"/>
                  </a:moveTo>
                  <a:cubicBezTo>
                    <a:pt x="2502720" y="4102487"/>
                    <a:pt x="2492373" y="4104079"/>
                    <a:pt x="2478843" y="4105671"/>
                  </a:cubicBezTo>
                  <a:cubicBezTo>
                    <a:pt x="2481230" y="4121191"/>
                    <a:pt x="2483220" y="4133527"/>
                    <a:pt x="2485210" y="4147455"/>
                  </a:cubicBezTo>
                  <a:cubicBezTo>
                    <a:pt x="2498342" y="4145068"/>
                    <a:pt x="2509485" y="4143476"/>
                    <a:pt x="2521025" y="4141486"/>
                  </a:cubicBezTo>
                  <a:cubicBezTo>
                    <a:pt x="2518638" y="4127160"/>
                    <a:pt x="2516648" y="4114823"/>
                    <a:pt x="2514260" y="4101293"/>
                  </a:cubicBezTo>
                  <a:close/>
                  <a:moveTo>
                    <a:pt x="1067705" y="4101293"/>
                  </a:moveTo>
                  <a:cubicBezTo>
                    <a:pt x="1057358" y="4114823"/>
                    <a:pt x="1047807" y="4127160"/>
                    <a:pt x="1037859" y="4140292"/>
                  </a:cubicBezTo>
                  <a:cubicBezTo>
                    <a:pt x="1054573" y="4152231"/>
                    <a:pt x="1067307" y="4161782"/>
                    <a:pt x="1081235" y="4172128"/>
                  </a:cubicBezTo>
                  <a:cubicBezTo>
                    <a:pt x="1091582" y="4158200"/>
                    <a:pt x="1100337" y="4145864"/>
                    <a:pt x="1109888" y="4133129"/>
                  </a:cubicBezTo>
                  <a:cubicBezTo>
                    <a:pt x="1095164" y="4121986"/>
                    <a:pt x="1082031" y="4112038"/>
                    <a:pt x="1067705" y="4101293"/>
                  </a:cubicBezTo>
                  <a:close/>
                  <a:moveTo>
                    <a:pt x="2975885" y="4097711"/>
                  </a:moveTo>
                  <a:cubicBezTo>
                    <a:pt x="2962354" y="4104079"/>
                    <a:pt x="2950018" y="4109650"/>
                    <a:pt x="2936487" y="4115619"/>
                  </a:cubicBezTo>
                  <a:cubicBezTo>
                    <a:pt x="2949222" y="4145068"/>
                    <a:pt x="2961160" y="4173322"/>
                    <a:pt x="2973497" y="4201975"/>
                  </a:cubicBezTo>
                  <a:cubicBezTo>
                    <a:pt x="2989017" y="4195210"/>
                    <a:pt x="3001354" y="4189638"/>
                    <a:pt x="3015282" y="4183271"/>
                  </a:cubicBezTo>
                  <a:cubicBezTo>
                    <a:pt x="3002149" y="4154220"/>
                    <a:pt x="2989813" y="4126762"/>
                    <a:pt x="2975885" y="4097711"/>
                  </a:cubicBezTo>
                  <a:close/>
                  <a:moveTo>
                    <a:pt x="1779243" y="4096120"/>
                  </a:moveTo>
                  <a:cubicBezTo>
                    <a:pt x="1774866" y="4110844"/>
                    <a:pt x="1770886" y="4123976"/>
                    <a:pt x="1766111" y="4139099"/>
                  </a:cubicBezTo>
                  <a:cubicBezTo>
                    <a:pt x="1791580" y="4146261"/>
                    <a:pt x="1815059" y="4153027"/>
                    <a:pt x="1839732" y="4159792"/>
                  </a:cubicBezTo>
                  <a:cubicBezTo>
                    <a:pt x="1843711" y="4144272"/>
                    <a:pt x="1846895" y="4131537"/>
                    <a:pt x="1850875" y="4116415"/>
                  </a:cubicBezTo>
                  <a:cubicBezTo>
                    <a:pt x="1825803" y="4109252"/>
                    <a:pt x="1803518" y="4102885"/>
                    <a:pt x="1779243" y="4096120"/>
                  </a:cubicBezTo>
                  <a:close/>
                  <a:moveTo>
                    <a:pt x="2866050" y="4093334"/>
                  </a:moveTo>
                  <a:cubicBezTo>
                    <a:pt x="2852122" y="4098507"/>
                    <a:pt x="2840183" y="4103283"/>
                    <a:pt x="2827448" y="4108058"/>
                  </a:cubicBezTo>
                  <a:cubicBezTo>
                    <a:pt x="2831826" y="4120395"/>
                    <a:pt x="2835806" y="4130741"/>
                    <a:pt x="2840581" y="4144272"/>
                  </a:cubicBezTo>
                  <a:cubicBezTo>
                    <a:pt x="2854907" y="4138700"/>
                    <a:pt x="2867642" y="4133527"/>
                    <a:pt x="2880774" y="4128354"/>
                  </a:cubicBezTo>
                  <a:cubicBezTo>
                    <a:pt x="2875203" y="4115221"/>
                    <a:pt x="2870825" y="4104476"/>
                    <a:pt x="2866050" y="4093334"/>
                  </a:cubicBezTo>
                  <a:close/>
                  <a:moveTo>
                    <a:pt x="3548537" y="4083783"/>
                  </a:moveTo>
                  <a:cubicBezTo>
                    <a:pt x="3535007" y="4094926"/>
                    <a:pt x="3522671" y="4104874"/>
                    <a:pt x="3509538" y="4115619"/>
                  </a:cubicBezTo>
                  <a:cubicBezTo>
                    <a:pt x="3517895" y="4125966"/>
                    <a:pt x="3525058" y="4135119"/>
                    <a:pt x="3533017" y="4145068"/>
                  </a:cubicBezTo>
                  <a:cubicBezTo>
                    <a:pt x="3546946" y="4133925"/>
                    <a:pt x="3559282" y="4123578"/>
                    <a:pt x="3572813" y="4112436"/>
                  </a:cubicBezTo>
                  <a:cubicBezTo>
                    <a:pt x="3564058" y="4102487"/>
                    <a:pt x="3556895" y="4093334"/>
                    <a:pt x="3548537" y="4083783"/>
                  </a:cubicBezTo>
                  <a:close/>
                  <a:moveTo>
                    <a:pt x="1550819" y="4077018"/>
                  </a:moveTo>
                  <a:cubicBezTo>
                    <a:pt x="1544452" y="4090946"/>
                    <a:pt x="1538880" y="4102487"/>
                    <a:pt x="1531717" y="4117211"/>
                  </a:cubicBezTo>
                  <a:cubicBezTo>
                    <a:pt x="1556788" y="4128751"/>
                    <a:pt x="1579869" y="4139099"/>
                    <a:pt x="1604542" y="4149843"/>
                  </a:cubicBezTo>
                  <a:cubicBezTo>
                    <a:pt x="1610909" y="4134721"/>
                    <a:pt x="1616481" y="4121589"/>
                    <a:pt x="1622052" y="4108058"/>
                  </a:cubicBezTo>
                  <a:cubicBezTo>
                    <a:pt x="1596981" y="4096915"/>
                    <a:pt x="1574298" y="4087365"/>
                    <a:pt x="1550819" y="4077018"/>
                  </a:cubicBezTo>
                  <a:close/>
                  <a:moveTo>
                    <a:pt x="2911814" y="4075028"/>
                  </a:moveTo>
                  <a:cubicBezTo>
                    <a:pt x="2898284" y="4080599"/>
                    <a:pt x="2886346" y="4085375"/>
                    <a:pt x="2873213" y="4090946"/>
                  </a:cubicBezTo>
                  <a:cubicBezTo>
                    <a:pt x="2878387" y="4103681"/>
                    <a:pt x="2882764" y="4114425"/>
                    <a:pt x="2887539" y="4127160"/>
                  </a:cubicBezTo>
                  <a:cubicBezTo>
                    <a:pt x="2901468" y="4121191"/>
                    <a:pt x="2913804" y="4116017"/>
                    <a:pt x="2926936" y="4110446"/>
                  </a:cubicBezTo>
                  <a:cubicBezTo>
                    <a:pt x="2921763" y="4097711"/>
                    <a:pt x="2916988" y="4087365"/>
                    <a:pt x="2911814" y="4075028"/>
                  </a:cubicBezTo>
                  <a:close/>
                  <a:moveTo>
                    <a:pt x="2757409" y="4073038"/>
                  </a:moveTo>
                  <a:cubicBezTo>
                    <a:pt x="2743481" y="4077416"/>
                    <a:pt x="2731940" y="4080997"/>
                    <a:pt x="2718808" y="4084977"/>
                  </a:cubicBezTo>
                  <a:cubicBezTo>
                    <a:pt x="2722389" y="4097314"/>
                    <a:pt x="2725573" y="4107660"/>
                    <a:pt x="2729155" y="4119997"/>
                  </a:cubicBezTo>
                  <a:cubicBezTo>
                    <a:pt x="2742685" y="4116017"/>
                    <a:pt x="2755021" y="4112436"/>
                    <a:pt x="2768552" y="4108058"/>
                  </a:cubicBezTo>
                  <a:cubicBezTo>
                    <a:pt x="2764970" y="4096120"/>
                    <a:pt x="2761389" y="4085375"/>
                    <a:pt x="2757409" y="4073038"/>
                  </a:cubicBezTo>
                  <a:close/>
                  <a:moveTo>
                    <a:pt x="2801980" y="4057916"/>
                  </a:moveTo>
                  <a:cubicBezTo>
                    <a:pt x="2788449" y="4062692"/>
                    <a:pt x="2776909" y="4066671"/>
                    <a:pt x="2763776" y="4071447"/>
                  </a:cubicBezTo>
                  <a:cubicBezTo>
                    <a:pt x="2768154" y="4083385"/>
                    <a:pt x="2771735" y="4094528"/>
                    <a:pt x="2775715" y="4106068"/>
                  </a:cubicBezTo>
                  <a:cubicBezTo>
                    <a:pt x="2789245" y="4101293"/>
                    <a:pt x="2801184" y="4097314"/>
                    <a:pt x="2814316" y="4092538"/>
                  </a:cubicBezTo>
                  <a:cubicBezTo>
                    <a:pt x="2809939" y="4080599"/>
                    <a:pt x="2806357" y="4069457"/>
                    <a:pt x="2801980" y="4057916"/>
                  </a:cubicBezTo>
                  <a:close/>
                  <a:moveTo>
                    <a:pt x="2956783" y="4055528"/>
                  </a:moveTo>
                  <a:cubicBezTo>
                    <a:pt x="2942855" y="4061896"/>
                    <a:pt x="2930916" y="4067069"/>
                    <a:pt x="2918580" y="4072640"/>
                  </a:cubicBezTo>
                  <a:cubicBezTo>
                    <a:pt x="2924151" y="4085375"/>
                    <a:pt x="2928528" y="4095722"/>
                    <a:pt x="2934100" y="4107660"/>
                  </a:cubicBezTo>
                  <a:cubicBezTo>
                    <a:pt x="2947630" y="4101691"/>
                    <a:pt x="2959569" y="4096517"/>
                    <a:pt x="2973497" y="4090548"/>
                  </a:cubicBezTo>
                  <a:cubicBezTo>
                    <a:pt x="2967130" y="4077018"/>
                    <a:pt x="2961956" y="4066671"/>
                    <a:pt x="2956783" y="4055528"/>
                  </a:cubicBezTo>
                  <a:close/>
                  <a:moveTo>
                    <a:pt x="1008410" y="4053539"/>
                  </a:moveTo>
                  <a:cubicBezTo>
                    <a:pt x="997666" y="4066671"/>
                    <a:pt x="988115" y="4078610"/>
                    <a:pt x="977370" y="4091344"/>
                  </a:cubicBezTo>
                  <a:cubicBezTo>
                    <a:pt x="992094" y="4103283"/>
                    <a:pt x="1005227" y="4113630"/>
                    <a:pt x="1019155" y="4125170"/>
                  </a:cubicBezTo>
                  <a:cubicBezTo>
                    <a:pt x="1029900" y="4111640"/>
                    <a:pt x="1039053" y="4100099"/>
                    <a:pt x="1049399" y="4086966"/>
                  </a:cubicBezTo>
                  <a:cubicBezTo>
                    <a:pt x="1035471" y="4075824"/>
                    <a:pt x="1022339" y="4065079"/>
                    <a:pt x="1008410" y="4053539"/>
                  </a:cubicBezTo>
                  <a:close/>
                  <a:moveTo>
                    <a:pt x="1111082" y="4045182"/>
                  </a:moveTo>
                  <a:cubicBezTo>
                    <a:pt x="1100337" y="4059110"/>
                    <a:pt x="1091184" y="4071049"/>
                    <a:pt x="1081235" y="4084181"/>
                  </a:cubicBezTo>
                  <a:cubicBezTo>
                    <a:pt x="1095960" y="4094926"/>
                    <a:pt x="1108694" y="4104476"/>
                    <a:pt x="1123020" y="4115221"/>
                  </a:cubicBezTo>
                  <a:cubicBezTo>
                    <a:pt x="1132571" y="4101691"/>
                    <a:pt x="1141724" y="4089752"/>
                    <a:pt x="1151673" y="4075824"/>
                  </a:cubicBezTo>
                  <a:cubicBezTo>
                    <a:pt x="1137347" y="4064681"/>
                    <a:pt x="1124612" y="4055131"/>
                    <a:pt x="1111082" y="4045182"/>
                  </a:cubicBezTo>
                  <a:close/>
                  <a:moveTo>
                    <a:pt x="2846152" y="4041600"/>
                  </a:moveTo>
                  <a:cubicBezTo>
                    <a:pt x="2833020" y="4046773"/>
                    <a:pt x="2821479" y="4051151"/>
                    <a:pt x="2808745" y="4056722"/>
                  </a:cubicBezTo>
                  <a:cubicBezTo>
                    <a:pt x="2813122" y="4068661"/>
                    <a:pt x="2816704" y="4079007"/>
                    <a:pt x="2821081" y="4090946"/>
                  </a:cubicBezTo>
                  <a:cubicBezTo>
                    <a:pt x="2834214" y="4085773"/>
                    <a:pt x="2846550" y="4081396"/>
                    <a:pt x="2860081" y="4076222"/>
                  </a:cubicBezTo>
                  <a:cubicBezTo>
                    <a:pt x="2855305" y="4063886"/>
                    <a:pt x="2850928" y="4053141"/>
                    <a:pt x="2846152" y="4041600"/>
                  </a:cubicBezTo>
                  <a:close/>
                  <a:moveTo>
                    <a:pt x="3512722" y="4040008"/>
                  </a:moveTo>
                  <a:cubicBezTo>
                    <a:pt x="3499192" y="4051151"/>
                    <a:pt x="3486855" y="4061100"/>
                    <a:pt x="3474518" y="4071447"/>
                  </a:cubicBezTo>
                  <a:cubicBezTo>
                    <a:pt x="3482079" y="4080997"/>
                    <a:pt x="3488447" y="4088956"/>
                    <a:pt x="3495610" y="4097314"/>
                  </a:cubicBezTo>
                  <a:cubicBezTo>
                    <a:pt x="3509538" y="4085773"/>
                    <a:pt x="3521079" y="4076222"/>
                    <a:pt x="3534211" y="4065875"/>
                  </a:cubicBezTo>
                  <a:cubicBezTo>
                    <a:pt x="3526650" y="4057120"/>
                    <a:pt x="3520681" y="4049559"/>
                    <a:pt x="3512722" y="4040008"/>
                  </a:cubicBezTo>
                  <a:close/>
                  <a:moveTo>
                    <a:pt x="2889927" y="4024090"/>
                  </a:moveTo>
                  <a:cubicBezTo>
                    <a:pt x="2876795" y="4029662"/>
                    <a:pt x="2865254" y="4034437"/>
                    <a:pt x="2852917" y="4039610"/>
                  </a:cubicBezTo>
                  <a:cubicBezTo>
                    <a:pt x="2857693" y="4051151"/>
                    <a:pt x="2861672" y="4061498"/>
                    <a:pt x="2866448" y="4073834"/>
                  </a:cubicBezTo>
                  <a:cubicBezTo>
                    <a:pt x="2881172" y="4067467"/>
                    <a:pt x="2892315" y="4062692"/>
                    <a:pt x="2904651" y="4057518"/>
                  </a:cubicBezTo>
                  <a:cubicBezTo>
                    <a:pt x="2899478" y="4045580"/>
                    <a:pt x="2894702" y="4035631"/>
                    <a:pt x="2889927" y="4024090"/>
                  </a:cubicBezTo>
                  <a:close/>
                  <a:moveTo>
                    <a:pt x="2629667" y="4019713"/>
                  </a:moveTo>
                  <a:cubicBezTo>
                    <a:pt x="2617330" y="4022498"/>
                    <a:pt x="2607381" y="4024886"/>
                    <a:pt x="2595841" y="4027672"/>
                  </a:cubicBezTo>
                  <a:cubicBezTo>
                    <a:pt x="2599422" y="4041600"/>
                    <a:pt x="2602208" y="4053937"/>
                    <a:pt x="2605391" y="4067865"/>
                  </a:cubicBezTo>
                  <a:cubicBezTo>
                    <a:pt x="2616932" y="4065079"/>
                    <a:pt x="2627279" y="4063090"/>
                    <a:pt x="2639615" y="4060304"/>
                  </a:cubicBezTo>
                  <a:cubicBezTo>
                    <a:pt x="2636034" y="4045580"/>
                    <a:pt x="2632850" y="4033243"/>
                    <a:pt x="2629667" y="4019713"/>
                  </a:cubicBezTo>
                  <a:close/>
                  <a:moveTo>
                    <a:pt x="2183562" y="4012152"/>
                  </a:moveTo>
                  <a:cubicBezTo>
                    <a:pt x="2181971" y="4034039"/>
                    <a:pt x="2180777" y="4053937"/>
                    <a:pt x="2179583" y="4075426"/>
                  </a:cubicBezTo>
                  <a:cubicBezTo>
                    <a:pt x="2197889" y="4076222"/>
                    <a:pt x="2213807" y="4077018"/>
                    <a:pt x="2232908" y="4078212"/>
                  </a:cubicBezTo>
                  <a:cubicBezTo>
                    <a:pt x="2232908" y="4054732"/>
                    <a:pt x="2232908" y="4034835"/>
                    <a:pt x="2232908" y="4014539"/>
                  </a:cubicBezTo>
                  <a:cubicBezTo>
                    <a:pt x="2216194" y="4013743"/>
                    <a:pt x="2200674" y="4012948"/>
                    <a:pt x="2183562" y="4012152"/>
                  </a:cubicBezTo>
                  <a:close/>
                  <a:moveTo>
                    <a:pt x="2382538" y="4010162"/>
                  </a:moveTo>
                  <a:cubicBezTo>
                    <a:pt x="2364630" y="4011356"/>
                    <a:pt x="2349110" y="4012550"/>
                    <a:pt x="2334386" y="4013346"/>
                  </a:cubicBezTo>
                  <a:cubicBezTo>
                    <a:pt x="2334386" y="4035631"/>
                    <a:pt x="2334386" y="4055131"/>
                    <a:pt x="2334386" y="4076620"/>
                  </a:cubicBezTo>
                  <a:cubicBezTo>
                    <a:pt x="2352294" y="4075426"/>
                    <a:pt x="2368610" y="4074630"/>
                    <a:pt x="2387712" y="4073834"/>
                  </a:cubicBezTo>
                  <a:cubicBezTo>
                    <a:pt x="2385722" y="4051549"/>
                    <a:pt x="2384130" y="4031651"/>
                    <a:pt x="2382538" y="4010162"/>
                  </a:cubicBezTo>
                  <a:close/>
                  <a:moveTo>
                    <a:pt x="2109145" y="4005387"/>
                  </a:moveTo>
                  <a:cubicBezTo>
                    <a:pt x="2106758" y="4027274"/>
                    <a:pt x="2104768" y="4047172"/>
                    <a:pt x="2102380" y="4068661"/>
                  </a:cubicBezTo>
                  <a:cubicBezTo>
                    <a:pt x="2120686" y="4070651"/>
                    <a:pt x="2136604" y="4072242"/>
                    <a:pt x="2155308" y="4073436"/>
                  </a:cubicBezTo>
                  <a:cubicBezTo>
                    <a:pt x="2156899" y="4051947"/>
                    <a:pt x="2158094" y="4032049"/>
                    <a:pt x="2159685" y="4010162"/>
                  </a:cubicBezTo>
                  <a:cubicBezTo>
                    <a:pt x="2142175" y="4008570"/>
                    <a:pt x="2126655" y="4006978"/>
                    <a:pt x="2109145" y="4005387"/>
                  </a:cubicBezTo>
                  <a:close/>
                  <a:moveTo>
                    <a:pt x="2933702" y="4004988"/>
                  </a:moveTo>
                  <a:cubicBezTo>
                    <a:pt x="2921365" y="4010560"/>
                    <a:pt x="2910621" y="4015335"/>
                    <a:pt x="2897090" y="4021305"/>
                  </a:cubicBezTo>
                  <a:cubicBezTo>
                    <a:pt x="2902264" y="4033641"/>
                    <a:pt x="2907039" y="4043988"/>
                    <a:pt x="2912212" y="4055528"/>
                  </a:cubicBezTo>
                  <a:cubicBezTo>
                    <a:pt x="2925743" y="4049161"/>
                    <a:pt x="2936885" y="4043590"/>
                    <a:pt x="2949620" y="4037621"/>
                  </a:cubicBezTo>
                  <a:cubicBezTo>
                    <a:pt x="2943650" y="4025284"/>
                    <a:pt x="2938875" y="4015733"/>
                    <a:pt x="2933702" y="4004988"/>
                  </a:cubicBezTo>
                  <a:close/>
                  <a:moveTo>
                    <a:pt x="951503" y="4003397"/>
                  </a:moveTo>
                  <a:cubicBezTo>
                    <a:pt x="939962" y="4015733"/>
                    <a:pt x="930014" y="4026876"/>
                    <a:pt x="918473" y="4039610"/>
                  </a:cubicBezTo>
                  <a:cubicBezTo>
                    <a:pt x="933197" y="4052743"/>
                    <a:pt x="945534" y="4063487"/>
                    <a:pt x="959064" y="4075426"/>
                  </a:cubicBezTo>
                  <a:cubicBezTo>
                    <a:pt x="970207" y="4061896"/>
                    <a:pt x="980156" y="4050355"/>
                    <a:pt x="990900" y="4037621"/>
                  </a:cubicBezTo>
                  <a:cubicBezTo>
                    <a:pt x="976574" y="4025284"/>
                    <a:pt x="964636" y="4014539"/>
                    <a:pt x="951503" y="4003397"/>
                  </a:cubicBezTo>
                  <a:close/>
                  <a:moveTo>
                    <a:pt x="1701643" y="3999815"/>
                  </a:moveTo>
                  <a:cubicBezTo>
                    <a:pt x="1696071" y="4014539"/>
                    <a:pt x="1691296" y="4027274"/>
                    <a:pt x="1685724" y="4041600"/>
                  </a:cubicBezTo>
                  <a:cubicBezTo>
                    <a:pt x="1708806" y="4049957"/>
                    <a:pt x="1731091" y="4058314"/>
                    <a:pt x="1754570" y="4066671"/>
                  </a:cubicBezTo>
                  <a:cubicBezTo>
                    <a:pt x="1759346" y="4051549"/>
                    <a:pt x="1764121" y="4038417"/>
                    <a:pt x="1768896" y="4024090"/>
                  </a:cubicBezTo>
                  <a:cubicBezTo>
                    <a:pt x="1745019" y="4015335"/>
                    <a:pt x="1723928" y="4007376"/>
                    <a:pt x="1701643" y="3999815"/>
                  </a:cubicBezTo>
                  <a:close/>
                  <a:moveTo>
                    <a:pt x="1054175" y="3999019"/>
                  </a:moveTo>
                  <a:cubicBezTo>
                    <a:pt x="1043032" y="4012550"/>
                    <a:pt x="1033083" y="4024090"/>
                    <a:pt x="1022737" y="4036825"/>
                  </a:cubicBezTo>
                  <a:cubicBezTo>
                    <a:pt x="1036267" y="4047967"/>
                    <a:pt x="1049001" y="4058314"/>
                    <a:pt x="1062930" y="4069457"/>
                  </a:cubicBezTo>
                  <a:cubicBezTo>
                    <a:pt x="1073674" y="4056324"/>
                    <a:pt x="1083225" y="4044386"/>
                    <a:pt x="1093572" y="4031253"/>
                  </a:cubicBezTo>
                  <a:cubicBezTo>
                    <a:pt x="1080042" y="4020111"/>
                    <a:pt x="1067705" y="4010162"/>
                    <a:pt x="1054175" y="3999019"/>
                  </a:cubicBezTo>
                  <a:close/>
                  <a:moveTo>
                    <a:pt x="1914149" y="3997825"/>
                  </a:moveTo>
                  <a:cubicBezTo>
                    <a:pt x="1910169" y="4012948"/>
                    <a:pt x="1906986" y="4026478"/>
                    <a:pt x="1903404" y="4041998"/>
                  </a:cubicBezTo>
                  <a:cubicBezTo>
                    <a:pt x="1927281" y="4047172"/>
                    <a:pt x="1948771" y="4051549"/>
                    <a:pt x="1972648" y="4056722"/>
                  </a:cubicBezTo>
                  <a:cubicBezTo>
                    <a:pt x="1975831" y="4041202"/>
                    <a:pt x="1978219" y="4027672"/>
                    <a:pt x="1980607" y="4012550"/>
                  </a:cubicBezTo>
                  <a:cubicBezTo>
                    <a:pt x="1957924" y="4007774"/>
                    <a:pt x="1937230" y="4002999"/>
                    <a:pt x="1914149" y="3997825"/>
                  </a:cubicBezTo>
                  <a:close/>
                  <a:moveTo>
                    <a:pt x="2515056" y="3993846"/>
                  </a:moveTo>
                  <a:cubicBezTo>
                    <a:pt x="2503516" y="3995836"/>
                    <a:pt x="2493965" y="3997428"/>
                    <a:pt x="2482026" y="3999417"/>
                  </a:cubicBezTo>
                  <a:cubicBezTo>
                    <a:pt x="2484016" y="4014142"/>
                    <a:pt x="2486006" y="4026080"/>
                    <a:pt x="2487996" y="4040008"/>
                  </a:cubicBezTo>
                  <a:cubicBezTo>
                    <a:pt x="2499934" y="4038417"/>
                    <a:pt x="2509883" y="4036825"/>
                    <a:pt x="2521821" y="4035233"/>
                  </a:cubicBezTo>
                  <a:cubicBezTo>
                    <a:pt x="2519434" y="4020509"/>
                    <a:pt x="2517444" y="4007774"/>
                    <a:pt x="2515056" y="3993846"/>
                  </a:cubicBezTo>
                  <a:close/>
                  <a:moveTo>
                    <a:pt x="1266681" y="3993050"/>
                  </a:moveTo>
                  <a:cubicBezTo>
                    <a:pt x="1262304" y="3999417"/>
                    <a:pt x="1259120" y="4004193"/>
                    <a:pt x="1253947" y="4010958"/>
                  </a:cubicBezTo>
                  <a:cubicBezTo>
                    <a:pt x="1283793" y="4030458"/>
                    <a:pt x="1311650" y="4048365"/>
                    <a:pt x="1340302" y="4067069"/>
                  </a:cubicBezTo>
                  <a:cubicBezTo>
                    <a:pt x="1344680" y="4059110"/>
                    <a:pt x="1347465" y="4053539"/>
                    <a:pt x="1350251" y="4047569"/>
                  </a:cubicBezTo>
                  <a:cubicBezTo>
                    <a:pt x="1321996" y="4028866"/>
                    <a:pt x="1294538" y="4010958"/>
                    <a:pt x="1266681" y="3993050"/>
                  </a:cubicBezTo>
                  <a:close/>
                  <a:moveTo>
                    <a:pt x="3163718" y="3989866"/>
                  </a:moveTo>
                  <a:cubicBezTo>
                    <a:pt x="3153769" y="3995836"/>
                    <a:pt x="3145412" y="4001009"/>
                    <a:pt x="3135861" y="4006978"/>
                  </a:cubicBezTo>
                  <a:cubicBezTo>
                    <a:pt x="3142626" y="4018121"/>
                    <a:pt x="3148198" y="4027274"/>
                    <a:pt x="3154565" y="4038019"/>
                  </a:cubicBezTo>
                  <a:cubicBezTo>
                    <a:pt x="3164514" y="4031651"/>
                    <a:pt x="3173269" y="4026478"/>
                    <a:pt x="3183218" y="4020509"/>
                  </a:cubicBezTo>
                  <a:cubicBezTo>
                    <a:pt x="3176054" y="4009764"/>
                    <a:pt x="3170483" y="4000213"/>
                    <a:pt x="3163718" y="3989866"/>
                  </a:cubicBezTo>
                  <a:close/>
                  <a:moveTo>
                    <a:pt x="1154459" y="3989070"/>
                  </a:moveTo>
                  <a:cubicBezTo>
                    <a:pt x="1144112" y="4002601"/>
                    <a:pt x="1134959" y="4014539"/>
                    <a:pt x="1125010" y="4027672"/>
                  </a:cubicBezTo>
                  <a:cubicBezTo>
                    <a:pt x="1138938" y="4038019"/>
                    <a:pt x="1151275" y="4047569"/>
                    <a:pt x="1164805" y="4057518"/>
                  </a:cubicBezTo>
                  <a:cubicBezTo>
                    <a:pt x="1174754" y="4043988"/>
                    <a:pt x="1183907" y="4032049"/>
                    <a:pt x="1193458" y="4018519"/>
                  </a:cubicBezTo>
                  <a:cubicBezTo>
                    <a:pt x="1179928" y="4008172"/>
                    <a:pt x="1167591" y="3999019"/>
                    <a:pt x="1154459" y="3989070"/>
                  </a:cubicBezTo>
                  <a:close/>
                  <a:moveTo>
                    <a:pt x="2726369" y="3975938"/>
                  </a:moveTo>
                  <a:cubicBezTo>
                    <a:pt x="2713634" y="3979918"/>
                    <a:pt x="2702492" y="3983499"/>
                    <a:pt x="2690155" y="3987479"/>
                  </a:cubicBezTo>
                  <a:cubicBezTo>
                    <a:pt x="2699308" y="4018121"/>
                    <a:pt x="2707665" y="4047172"/>
                    <a:pt x="2716818" y="4077416"/>
                  </a:cubicBezTo>
                  <a:cubicBezTo>
                    <a:pt x="2730348" y="4073436"/>
                    <a:pt x="2741889" y="4069855"/>
                    <a:pt x="2755419" y="4065875"/>
                  </a:cubicBezTo>
                  <a:cubicBezTo>
                    <a:pt x="2745470" y="4034437"/>
                    <a:pt x="2735920" y="4005784"/>
                    <a:pt x="2726369" y="3975938"/>
                  </a:cubicBezTo>
                  <a:close/>
                  <a:moveTo>
                    <a:pt x="1818640" y="3971561"/>
                  </a:moveTo>
                  <a:cubicBezTo>
                    <a:pt x="1814263" y="3986285"/>
                    <a:pt x="1810283" y="3999417"/>
                    <a:pt x="1805508" y="4014142"/>
                  </a:cubicBezTo>
                  <a:cubicBezTo>
                    <a:pt x="1828589" y="4020907"/>
                    <a:pt x="1850079" y="4026876"/>
                    <a:pt x="1873160" y="4033641"/>
                  </a:cubicBezTo>
                  <a:cubicBezTo>
                    <a:pt x="1877139" y="4018917"/>
                    <a:pt x="1880721" y="4005784"/>
                    <a:pt x="1884700" y="3990264"/>
                  </a:cubicBezTo>
                  <a:cubicBezTo>
                    <a:pt x="1861619" y="3983897"/>
                    <a:pt x="1840926" y="3977928"/>
                    <a:pt x="1818640" y="3971561"/>
                  </a:cubicBezTo>
                  <a:close/>
                  <a:moveTo>
                    <a:pt x="3108801" y="3966387"/>
                  </a:moveTo>
                  <a:cubicBezTo>
                    <a:pt x="3098056" y="3973152"/>
                    <a:pt x="3089699" y="3977928"/>
                    <a:pt x="3081342" y="3983101"/>
                  </a:cubicBezTo>
                  <a:cubicBezTo>
                    <a:pt x="3088107" y="3994642"/>
                    <a:pt x="3093678" y="4003795"/>
                    <a:pt x="3099648" y="4014142"/>
                  </a:cubicBezTo>
                  <a:cubicBezTo>
                    <a:pt x="3109994" y="4008172"/>
                    <a:pt x="3117953" y="4003397"/>
                    <a:pt x="3127106" y="3997825"/>
                  </a:cubicBezTo>
                  <a:cubicBezTo>
                    <a:pt x="3120739" y="3986683"/>
                    <a:pt x="3115168" y="3977132"/>
                    <a:pt x="3108801" y="3966387"/>
                  </a:cubicBezTo>
                  <a:close/>
                  <a:moveTo>
                    <a:pt x="2768154" y="3961612"/>
                  </a:moveTo>
                  <a:cubicBezTo>
                    <a:pt x="2755021" y="3965989"/>
                    <a:pt x="2744675" y="3969571"/>
                    <a:pt x="2732338" y="3973948"/>
                  </a:cubicBezTo>
                  <a:cubicBezTo>
                    <a:pt x="2742287" y="4004193"/>
                    <a:pt x="2751440" y="4033243"/>
                    <a:pt x="2761389" y="4063487"/>
                  </a:cubicBezTo>
                  <a:cubicBezTo>
                    <a:pt x="2774919" y="4059110"/>
                    <a:pt x="2786062" y="4055528"/>
                    <a:pt x="2799592" y="4050753"/>
                  </a:cubicBezTo>
                  <a:cubicBezTo>
                    <a:pt x="2788847" y="4019713"/>
                    <a:pt x="2778500" y="3991060"/>
                    <a:pt x="2768154" y="3961612"/>
                  </a:cubicBezTo>
                  <a:close/>
                  <a:moveTo>
                    <a:pt x="1606532" y="3958428"/>
                  </a:moveTo>
                  <a:cubicBezTo>
                    <a:pt x="1600165" y="3972357"/>
                    <a:pt x="1594196" y="3984693"/>
                    <a:pt x="1587430" y="3999019"/>
                  </a:cubicBezTo>
                  <a:cubicBezTo>
                    <a:pt x="1610511" y="4008968"/>
                    <a:pt x="1631603" y="4018519"/>
                    <a:pt x="1654684" y="4028866"/>
                  </a:cubicBezTo>
                  <a:cubicBezTo>
                    <a:pt x="1660653" y="4014539"/>
                    <a:pt x="1666225" y="4002203"/>
                    <a:pt x="1672194" y="3987479"/>
                  </a:cubicBezTo>
                  <a:cubicBezTo>
                    <a:pt x="1649113" y="3977132"/>
                    <a:pt x="1628419" y="3967979"/>
                    <a:pt x="1606532" y="3958428"/>
                  </a:cubicBezTo>
                  <a:close/>
                  <a:moveTo>
                    <a:pt x="897780" y="3953653"/>
                  </a:moveTo>
                  <a:cubicBezTo>
                    <a:pt x="885443" y="3964795"/>
                    <a:pt x="874300" y="3975142"/>
                    <a:pt x="861566" y="3986683"/>
                  </a:cubicBezTo>
                  <a:cubicBezTo>
                    <a:pt x="875892" y="3999815"/>
                    <a:pt x="887831" y="4011356"/>
                    <a:pt x="900565" y="4022896"/>
                  </a:cubicBezTo>
                  <a:cubicBezTo>
                    <a:pt x="912106" y="4010560"/>
                    <a:pt x="922453" y="3999417"/>
                    <a:pt x="933595" y="3987479"/>
                  </a:cubicBezTo>
                  <a:cubicBezTo>
                    <a:pt x="920463" y="3975142"/>
                    <a:pt x="908524" y="3963602"/>
                    <a:pt x="897780" y="3953653"/>
                  </a:cubicBezTo>
                  <a:close/>
                  <a:moveTo>
                    <a:pt x="998859" y="3950867"/>
                  </a:moveTo>
                  <a:cubicBezTo>
                    <a:pt x="987319" y="3963602"/>
                    <a:pt x="976972" y="3975142"/>
                    <a:pt x="966227" y="3987479"/>
                  </a:cubicBezTo>
                  <a:cubicBezTo>
                    <a:pt x="979360" y="3999019"/>
                    <a:pt x="991298" y="4009366"/>
                    <a:pt x="1004829" y="4021703"/>
                  </a:cubicBezTo>
                  <a:cubicBezTo>
                    <a:pt x="1016369" y="4008570"/>
                    <a:pt x="1026318" y="3997428"/>
                    <a:pt x="1037063" y="3984693"/>
                  </a:cubicBezTo>
                  <a:cubicBezTo>
                    <a:pt x="1023930" y="3973152"/>
                    <a:pt x="1011992" y="3962408"/>
                    <a:pt x="998859" y="3950867"/>
                  </a:cubicBezTo>
                  <a:close/>
                  <a:moveTo>
                    <a:pt x="1099541" y="3944898"/>
                  </a:moveTo>
                  <a:cubicBezTo>
                    <a:pt x="1088399" y="3958030"/>
                    <a:pt x="1078848" y="3969173"/>
                    <a:pt x="1068103" y="3982305"/>
                  </a:cubicBezTo>
                  <a:cubicBezTo>
                    <a:pt x="1081633" y="3993050"/>
                    <a:pt x="1093970" y="4002999"/>
                    <a:pt x="1107102" y="4013743"/>
                  </a:cubicBezTo>
                  <a:cubicBezTo>
                    <a:pt x="1117847" y="4000213"/>
                    <a:pt x="1127000" y="3988275"/>
                    <a:pt x="1137347" y="3975540"/>
                  </a:cubicBezTo>
                  <a:cubicBezTo>
                    <a:pt x="1124612" y="3965193"/>
                    <a:pt x="1113072" y="3956040"/>
                    <a:pt x="1099541" y="3944898"/>
                  </a:cubicBezTo>
                  <a:close/>
                  <a:moveTo>
                    <a:pt x="3234553" y="3943704"/>
                  </a:moveTo>
                  <a:cubicBezTo>
                    <a:pt x="3225003" y="3950071"/>
                    <a:pt x="3217043" y="3955643"/>
                    <a:pt x="3207493" y="3962010"/>
                  </a:cubicBezTo>
                  <a:cubicBezTo>
                    <a:pt x="3213860" y="3971959"/>
                    <a:pt x="3220227" y="3981111"/>
                    <a:pt x="3227788" y="3992652"/>
                  </a:cubicBezTo>
                  <a:cubicBezTo>
                    <a:pt x="3238135" y="3984693"/>
                    <a:pt x="3246094" y="3978326"/>
                    <a:pt x="3254849" y="3971959"/>
                  </a:cubicBezTo>
                  <a:cubicBezTo>
                    <a:pt x="3247288" y="3961214"/>
                    <a:pt x="3241318" y="3952857"/>
                    <a:pt x="3234553" y="3943704"/>
                  </a:cubicBezTo>
                  <a:close/>
                  <a:moveTo>
                    <a:pt x="2712441" y="3932959"/>
                  </a:moveTo>
                  <a:cubicBezTo>
                    <a:pt x="2700502" y="3936939"/>
                    <a:pt x="2689757" y="3940122"/>
                    <a:pt x="2677819" y="3943704"/>
                  </a:cubicBezTo>
                  <a:cubicBezTo>
                    <a:pt x="2681400" y="3956439"/>
                    <a:pt x="2684584" y="3967183"/>
                    <a:pt x="2688165" y="3979122"/>
                  </a:cubicBezTo>
                  <a:cubicBezTo>
                    <a:pt x="2700900" y="3975142"/>
                    <a:pt x="2711247" y="3971959"/>
                    <a:pt x="2723981" y="3967979"/>
                  </a:cubicBezTo>
                  <a:cubicBezTo>
                    <a:pt x="2719604" y="3955244"/>
                    <a:pt x="2716420" y="3944898"/>
                    <a:pt x="2712441" y="3932959"/>
                  </a:cubicBezTo>
                  <a:close/>
                  <a:moveTo>
                    <a:pt x="1197835" y="3932561"/>
                  </a:moveTo>
                  <a:cubicBezTo>
                    <a:pt x="1187489" y="3946490"/>
                    <a:pt x="1178336" y="3958428"/>
                    <a:pt x="1168387" y="3971561"/>
                  </a:cubicBezTo>
                  <a:cubicBezTo>
                    <a:pt x="1181519" y="3981509"/>
                    <a:pt x="1193458" y="3990662"/>
                    <a:pt x="1206590" y="4000611"/>
                  </a:cubicBezTo>
                  <a:cubicBezTo>
                    <a:pt x="1216539" y="3986683"/>
                    <a:pt x="1225692" y="3974346"/>
                    <a:pt x="1235243" y="3960816"/>
                  </a:cubicBezTo>
                  <a:cubicBezTo>
                    <a:pt x="1222110" y="3950867"/>
                    <a:pt x="1210570" y="3942112"/>
                    <a:pt x="1197835" y="3932561"/>
                  </a:cubicBezTo>
                  <a:close/>
                  <a:moveTo>
                    <a:pt x="2850928" y="3929378"/>
                  </a:moveTo>
                  <a:cubicBezTo>
                    <a:pt x="2838193" y="3934949"/>
                    <a:pt x="2827448" y="3939326"/>
                    <a:pt x="2815908" y="3944500"/>
                  </a:cubicBezTo>
                  <a:cubicBezTo>
                    <a:pt x="2827448" y="3974744"/>
                    <a:pt x="2838591" y="4002999"/>
                    <a:pt x="2850132" y="4032049"/>
                  </a:cubicBezTo>
                  <a:cubicBezTo>
                    <a:pt x="2864458" y="4026080"/>
                    <a:pt x="2875601" y="4021305"/>
                    <a:pt x="2887539" y="4016131"/>
                  </a:cubicBezTo>
                  <a:cubicBezTo>
                    <a:pt x="2875203" y="3986683"/>
                    <a:pt x="2863662" y="3959224"/>
                    <a:pt x="2850928" y="3929378"/>
                  </a:cubicBezTo>
                  <a:close/>
                  <a:moveTo>
                    <a:pt x="3171677" y="3928184"/>
                  </a:moveTo>
                  <a:cubicBezTo>
                    <a:pt x="3162126" y="3934153"/>
                    <a:pt x="3154565" y="3938929"/>
                    <a:pt x="3145014" y="3945296"/>
                  </a:cubicBezTo>
                  <a:cubicBezTo>
                    <a:pt x="3151779" y="3956040"/>
                    <a:pt x="3157749" y="3965591"/>
                    <a:pt x="3164514" y="3975938"/>
                  </a:cubicBezTo>
                  <a:cubicBezTo>
                    <a:pt x="3174065" y="3969173"/>
                    <a:pt x="3182422" y="3963602"/>
                    <a:pt x="3191973" y="3958030"/>
                  </a:cubicBezTo>
                  <a:cubicBezTo>
                    <a:pt x="3184411" y="3946888"/>
                    <a:pt x="3178044" y="3937735"/>
                    <a:pt x="3171677" y="3928184"/>
                  </a:cubicBezTo>
                  <a:close/>
                  <a:moveTo>
                    <a:pt x="3480488" y="3921817"/>
                  </a:moveTo>
                  <a:cubicBezTo>
                    <a:pt x="3468151" y="3932561"/>
                    <a:pt x="3457407" y="3941714"/>
                    <a:pt x="3445468" y="3952061"/>
                  </a:cubicBezTo>
                  <a:cubicBezTo>
                    <a:pt x="3453427" y="3961612"/>
                    <a:pt x="3460590" y="3969969"/>
                    <a:pt x="3468151" y="3979520"/>
                  </a:cubicBezTo>
                  <a:cubicBezTo>
                    <a:pt x="3480488" y="3969173"/>
                    <a:pt x="3491630" y="3959622"/>
                    <a:pt x="3504365" y="3948877"/>
                  </a:cubicBezTo>
                  <a:cubicBezTo>
                    <a:pt x="3495610" y="3938929"/>
                    <a:pt x="3488447" y="3930970"/>
                    <a:pt x="3480488" y="3921817"/>
                  </a:cubicBezTo>
                  <a:close/>
                  <a:moveTo>
                    <a:pt x="3055873" y="3919827"/>
                  </a:moveTo>
                  <a:cubicBezTo>
                    <a:pt x="3046720" y="3925000"/>
                    <a:pt x="3038761" y="3929378"/>
                    <a:pt x="3029210" y="3934551"/>
                  </a:cubicBezTo>
                  <a:cubicBezTo>
                    <a:pt x="3035975" y="3946490"/>
                    <a:pt x="3041547" y="3956040"/>
                    <a:pt x="3047516" y="3966387"/>
                  </a:cubicBezTo>
                  <a:cubicBezTo>
                    <a:pt x="3057465" y="3960816"/>
                    <a:pt x="3065424" y="3956040"/>
                    <a:pt x="3074179" y="3950469"/>
                  </a:cubicBezTo>
                  <a:cubicBezTo>
                    <a:pt x="3067414" y="3939326"/>
                    <a:pt x="3061842" y="3930174"/>
                    <a:pt x="3055873" y="3919827"/>
                  </a:cubicBezTo>
                  <a:close/>
                  <a:moveTo>
                    <a:pt x="2753032" y="3919031"/>
                  </a:moveTo>
                  <a:cubicBezTo>
                    <a:pt x="2740695" y="3923408"/>
                    <a:pt x="2729950" y="3927388"/>
                    <a:pt x="2718808" y="3931367"/>
                  </a:cubicBezTo>
                  <a:cubicBezTo>
                    <a:pt x="2722787" y="3943704"/>
                    <a:pt x="2725971" y="3953653"/>
                    <a:pt x="2729950" y="3966785"/>
                  </a:cubicBezTo>
                  <a:cubicBezTo>
                    <a:pt x="2743083" y="3962010"/>
                    <a:pt x="2753430" y="3958030"/>
                    <a:pt x="2765368" y="3953653"/>
                  </a:cubicBezTo>
                  <a:cubicBezTo>
                    <a:pt x="2760991" y="3940918"/>
                    <a:pt x="2757011" y="3930572"/>
                    <a:pt x="2753032" y="3919031"/>
                  </a:cubicBezTo>
                  <a:close/>
                  <a:moveTo>
                    <a:pt x="2032341" y="3917439"/>
                  </a:moveTo>
                  <a:cubicBezTo>
                    <a:pt x="2022392" y="3974744"/>
                    <a:pt x="2012841" y="4030458"/>
                    <a:pt x="2002892" y="4087763"/>
                  </a:cubicBezTo>
                  <a:cubicBezTo>
                    <a:pt x="2023984" y="4090946"/>
                    <a:pt x="2042687" y="4093732"/>
                    <a:pt x="2063779" y="4096517"/>
                  </a:cubicBezTo>
                  <a:cubicBezTo>
                    <a:pt x="2071340" y="4038814"/>
                    <a:pt x="2078901" y="3982703"/>
                    <a:pt x="2086462" y="3925000"/>
                  </a:cubicBezTo>
                  <a:cubicBezTo>
                    <a:pt x="2067360" y="3922613"/>
                    <a:pt x="2050646" y="3920225"/>
                    <a:pt x="2032341" y="3917439"/>
                  </a:cubicBezTo>
                  <a:close/>
                  <a:moveTo>
                    <a:pt x="2891917" y="3911868"/>
                  </a:moveTo>
                  <a:cubicBezTo>
                    <a:pt x="2879580" y="3917041"/>
                    <a:pt x="2869632" y="3921419"/>
                    <a:pt x="2856897" y="3926990"/>
                  </a:cubicBezTo>
                  <a:cubicBezTo>
                    <a:pt x="2870029" y="3957632"/>
                    <a:pt x="2881968" y="3985489"/>
                    <a:pt x="2894305" y="4014142"/>
                  </a:cubicBezTo>
                  <a:cubicBezTo>
                    <a:pt x="2907835" y="4007774"/>
                    <a:pt x="2918977" y="4002601"/>
                    <a:pt x="2930916" y="3996632"/>
                  </a:cubicBezTo>
                  <a:cubicBezTo>
                    <a:pt x="2917386" y="3967183"/>
                    <a:pt x="2905049" y="3940122"/>
                    <a:pt x="2891917" y="3911868"/>
                  </a:cubicBezTo>
                  <a:close/>
                  <a:moveTo>
                    <a:pt x="1838538" y="3909082"/>
                  </a:moveTo>
                  <a:cubicBezTo>
                    <a:pt x="1833763" y="3924602"/>
                    <a:pt x="1829385" y="3937735"/>
                    <a:pt x="1825008" y="3952061"/>
                  </a:cubicBezTo>
                  <a:cubicBezTo>
                    <a:pt x="1847691" y="3958826"/>
                    <a:pt x="1868384" y="3964795"/>
                    <a:pt x="1889874" y="3970765"/>
                  </a:cubicBezTo>
                  <a:cubicBezTo>
                    <a:pt x="1893853" y="3954847"/>
                    <a:pt x="1897435" y="3941714"/>
                    <a:pt x="1901016" y="3926990"/>
                  </a:cubicBezTo>
                  <a:cubicBezTo>
                    <a:pt x="1879925" y="3921021"/>
                    <a:pt x="1860425" y="3915449"/>
                    <a:pt x="1838538" y="3909082"/>
                  </a:cubicBezTo>
                  <a:close/>
                  <a:moveTo>
                    <a:pt x="2793225" y="3904307"/>
                  </a:moveTo>
                  <a:cubicBezTo>
                    <a:pt x="2780888" y="3909082"/>
                    <a:pt x="2770541" y="3912664"/>
                    <a:pt x="2759001" y="3917041"/>
                  </a:cubicBezTo>
                  <a:cubicBezTo>
                    <a:pt x="2763378" y="3928980"/>
                    <a:pt x="2766960" y="3939326"/>
                    <a:pt x="2771735" y="3952061"/>
                  </a:cubicBezTo>
                  <a:cubicBezTo>
                    <a:pt x="2784470" y="3947285"/>
                    <a:pt x="2794817" y="3943306"/>
                    <a:pt x="2806755" y="3938929"/>
                  </a:cubicBezTo>
                  <a:cubicBezTo>
                    <a:pt x="2801980" y="3926592"/>
                    <a:pt x="2798000" y="3915847"/>
                    <a:pt x="2793225" y="3904307"/>
                  </a:cubicBezTo>
                  <a:close/>
                  <a:moveTo>
                    <a:pt x="949115" y="3904307"/>
                  </a:moveTo>
                  <a:cubicBezTo>
                    <a:pt x="935585" y="3915847"/>
                    <a:pt x="924044" y="3925398"/>
                    <a:pt x="911708" y="3936143"/>
                  </a:cubicBezTo>
                  <a:cubicBezTo>
                    <a:pt x="924044" y="3948081"/>
                    <a:pt x="935983" y="3959224"/>
                    <a:pt x="948717" y="3971561"/>
                  </a:cubicBezTo>
                  <a:cubicBezTo>
                    <a:pt x="960258" y="3959224"/>
                    <a:pt x="971003" y="3948081"/>
                    <a:pt x="982145" y="3935745"/>
                  </a:cubicBezTo>
                  <a:cubicBezTo>
                    <a:pt x="969411" y="3923408"/>
                    <a:pt x="958268" y="3912664"/>
                    <a:pt x="949115" y="3904307"/>
                  </a:cubicBezTo>
                  <a:close/>
                  <a:moveTo>
                    <a:pt x="2983844" y="3899531"/>
                  </a:moveTo>
                  <a:cubicBezTo>
                    <a:pt x="2965936" y="3908684"/>
                    <a:pt x="2949222" y="3917439"/>
                    <a:pt x="2930916" y="3926592"/>
                  </a:cubicBezTo>
                  <a:cubicBezTo>
                    <a:pt x="2946834" y="3959622"/>
                    <a:pt x="2961956" y="3991458"/>
                    <a:pt x="2977874" y="4024090"/>
                  </a:cubicBezTo>
                  <a:cubicBezTo>
                    <a:pt x="2998170" y="4013743"/>
                    <a:pt x="3016078" y="4004591"/>
                    <a:pt x="3034782" y="3995040"/>
                  </a:cubicBezTo>
                  <a:cubicBezTo>
                    <a:pt x="3017272" y="3962408"/>
                    <a:pt x="3000956" y="3931367"/>
                    <a:pt x="2983844" y="3899531"/>
                  </a:cubicBezTo>
                  <a:close/>
                  <a:moveTo>
                    <a:pt x="1046216" y="3898337"/>
                  </a:moveTo>
                  <a:cubicBezTo>
                    <a:pt x="1035073" y="3911072"/>
                    <a:pt x="1025124" y="3922613"/>
                    <a:pt x="1013982" y="3934949"/>
                  </a:cubicBezTo>
                  <a:cubicBezTo>
                    <a:pt x="1026716" y="3946490"/>
                    <a:pt x="1038257" y="3956439"/>
                    <a:pt x="1051389" y="3967979"/>
                  </a:cubicBezTo>
                  <a:cubicBezTo>
                    <a:pt x="1062532" y="3954449"/>
                    <a:pt x="1072481" y="3942510"/>
                    <a:pt x="1082827" y="3930174"/>
                  </a:cubicBezTo>
                  <a:cubicBezTo>
                    <a:pt x="1069695" y="3918633"/>
                    <a:pt x="1058552" y="3909082"/>
                    <a:pt x="1046216" y="3898337"/>
                  </a:cubicBezTo>
                  <a:close/>
                  <a:moveTo>
                    <a:pt x="1145306" y="3890378"/>
                  </a:moveTo>
                  <a:cubicBezTo>
                    <a:pt x="1134163" y="3903511"/>
                    <a:pt x="1124612" y="3915449"/>
                    <a:pt x="1113868" y="3928184"/>
                  </a:cubicBezTo>
                  <a:cubicBezTo>
                    <a:pt x="1127398" y="3938929"/>
                    <a:pt x="1138938" y="3948081"/>
                    <a:pt x="1151673" y="3958428"/>
                  </a:cubicBezTo>
                  <a:cubicBezTo>
                    <a:pt x="1162020" y="3944898"/>
                    <a:pt x="1171173" y="3933357"/>
                    <a:pt x="1181519" y="3920225"/>
                  </a:cubicBezTo>
                  <a:cubicBezTo>
                    <a:pt x="1169183" y="3909878"/>
                    <a:pt x="1157642" y="3900725"/>
                    <a:pt x="1145306" y="3890378"/>
                  </a:cubicBezTo>
                  <a:close/>
                  <a:moveTo>
                    <a:pt x="3438902" y="3889384"/>
                  </a:moveTo>
                  <a:cubicBezTo>
                    <a:pt x="3429948" y="3889881"/>
                    <a:pt x="3420198" y="3896348"/>
                    <a:pt x="3408856" y="3908684"/>
                  </a:cubicBezTo>
                  <a:cubicBezTo>
                    <a:pt x="3415622" y="3916643"/>
                    <a:pt x="3422785" y="3925000"/>
                    <a:pt x="3429948" y="3934153"/>
                  </a:cubicBezTo>
                  <a:cubicBezTo>
                    <a:pt x="3438305" y="3926990"/>
                    <a:pt x="3445070" y="3921419"/>
                    <a:pt x="3452233" y="3915449"/>
                  </a:cubicBezTo>
                  <a:cubicBezTo>
                    <a:pt x="3456213" y="3912266"/>
                    <a:pt x="3460590" y="3909082"/>
                    <a:pt x="3464172" y="3905899"/>
                  </a:cubicBezTo>
                  <a:cubicBezTo>
                    <a:pt x="3456014" y="3894358"/>
                    <a:pt x="3447856" y="3888886"/>
                    <a:pt x="3438902" y="3889384"/>
                  </a:cubicBezTo>
                  <a:close/>
                  <a:moveTo>
                    <a:pt x="2833418" y="3888389"/>
                  </a:moveTo>
                  <a:cubicBezTo>
                    <a:pt x="2821479" y="3893164"/>
                    <a:pt x="2811133" y="3897541"/>
                    <a:pt x="2799592" y="3902317"/>
                  </a:cubicBezTo>
                  <a:cubicBezTo>
                    <a:pt x="2804367" y="3914654"/>
                    <a:pt x="2808347" y="3925000"/>
                    <a:pt x="2813520" y="3936541"/>
                  </a:cubicBezTo>
                  <a:cubicBezTo>
                    <a:pt x="2825061" y="3931765"/>
                    <a:pt x="2835408" y="3927388"/>
                    <a:pt x="2848142" y="3922215"/>
                  </a:cubicBezTo>
                  <a:cubicBezTo>
                    <a:pt x="2842969" y="3910276"/>
                    <a:pt x="2838591" y="3899929"/>
                    <a:pt x="2833418" y="3888389"/>
                  </a:cubicBezTo>
                  <a:close/>
                  <a:moveTo>
                    <a:pt x="2694135" y="3878440"/>
                  </a:moveTo>
                  <a:cubicBezTo>
                    <a:pt x="2682196" y="3882419"/>
                    <a:pt x="2672645" y="3885603"/>
                    <a:pt x="2661503" y="3889185"/>
                  </a:cubicBezTo>
                  <a:cubicBezTo>
                    <a:pt x="2665482" y="3902317"/>
                    <a:pt x="2669064" y="3913460"/>
                    <a:pt x="2672645" y="3925398"/>
                  </a:cubicBezTo>
                  <a:cubicBezTo>
                    <a:pt x="2684186" y="3922215"/>
                    <a:pt x="2694135" y="3919031"/>
                    <a:pt x="2707267" y="3915449"/>
                  </a:cubicBezTo>
                  <a:cubicBezTo>
                    <a:pt x="2702492" y="3901521"/>
                    <a:pt x="2698512" y="3890378"/>
                    <a:pt x="2694135" y="3878440"/>
                  </a:cubicBezTo>
                  <a:close/>
                  <a:moveTo>
                    <a:pt x="1749397" y="3877644"/>
                  </a:moveTo>
                  <a:cubicBezTo>
                    <a:pt x="1743428" y="3892766"/>
                    <a:pt x="1738652" y="3905500"/>
                    <a:pt x="1733081" y="3919827"/>
                  </a:cubicBezTo>
                  <a:cubicBezTo>
                    <a:pt x="1754172" y="3927388"/>
                    <a:pt x="1774468" y="3934949"/>
                    <a:pt x="1796355" y="3942908"/>
                  </a:cubicBezTo>
                  <a:cubicBezTo>
                    <a:pt x="1801528" y="3927786"/>
                    <a:pt x="1805906" y="3914654"/>
                    <a:pt x="1810681" y="3900327"/>
                  </a:cubicBezTo>
                  <a:cubicBezTo>
                    <a:pt x="1789590" y="3892368"/>
                    <a:pt x="1770488" y="3885603"/>
                    <a:pt x="1749397" y="3877644"/>
                  </a:cubicBezTo>
                  <a:close/>
                  <a:moveTo>
                    <a:pt x="1241610" y="3876848"/>
                  </a:moveTo>
                  <a:cubicBezTo>
                    <a:pt x="1231263" y="3889981"/>
                    <a:pt x="1222110" y="3901521"/>
                    <a:pt x="1211366" y="3915449"/>
                  </a:cubicBezTo>
                  <a:cubicBezTo>
                    <a:pt x="1224896" y="3925398"/>
                    <a:pt x="1236437" y="3934153"/>
                    <a:pt x="1248773" y="3943306"/>
                  </a:cubicBezTo>
                  <a:cubicBezTo>
                    <a:pt x="1258722" y="3929378"/>
                    <a:pt x="1267477" y="3916643"/>
                    <a:pt x="1277028" y="3903511"/>
                  </a:cubicBezTo>
                  <a:cubicBezTo>
                    <a:pt x="1264293" y="3893960"/>
                    <a:pt x="1253549" y="3885603"/>
                    <a:pt x="1241610" y="3876848"/>
                  </a:cubicBezTo>
                  <a:close/>
                  <a:moveTo>
                    <a:pt x="2872815" y="3870879"/>
                  </a:moveTo>
                  <a:cubicBezTo>
                    <a:pt x="2860877" y="3876052"/>
                    <a:pt x="2850530" y="3880828"/>
                    <a:pt x="2839387" y="3885603"/>
                  </a:cubicBezTo>
                  <a:cubicBezTo>
                    <a:pt x="2844561" y="3897940"/>
                    <a:pt x="2848938" y="3907888"/>
                    <a:pt x="2854111" y="3920225"/>
                  </a:cubicBezTo>
                  <a:cubicBezTo>
                    <a:pt x="2866846" y="3914255"/>
                    <a:pt x="2877192" y="3909480"/>
                    <a:pt x="2888335" y="3904307"/>
                  </a:cubicBezTo>
                  <a:cubicBezTo>
                    <a:pt x="2882764" y="3891970"/>
                    <a:pt x="2877988" y="3882021"/>
                    <a:pt x="2872815" y="3870879"/>
                  </a:cubicBezTo>
                  <a:close/>
                  <a:moveTo>
                    <a:pt x="3182024" y="3868093"/>
                  </a:moveTo>
                  <a:cubicBezTo>
                    <a:pt x="3172871" y="3874460"/>
                    <a:pt x="3165310" y="3879634"/>
                    <a:pt x="3156953" y="3885603"/>
                  </a:cubicBezTo>
                  <a:cubicBezTo>
                    <a:pt x="3164116" y="3896348"/>
                    <a:pt x="3170483" y="3905899"/>
                    <a:pt x="3177248" y="3915847"/>
                  </a:cubicBezTo>
                  <a:cubicBezTo>
                    <a:pt x="3186799" y="3909082"/>
                    <a:pt x="3193962" y="3903909"/>
                    <a:pt x="3203115" y="3897541"/>
                  </a:cubicBezTo>
                  <a:cubicBezTo>
                    <a:pt x="3195156" y="3886399"/>
                    <a:pt x="3188789" y="3877644"/>
                    <a:pt x="3182024" y="3868093"/>
                  </a:cubicBezTo>
                  <a:close/>
                  <a:moveTo>
                    <a:pt x="2734328" y="3865307"/>
                  </a:moveTo>
                  <a:cubicBezTo>
                    <a:pt x="2722389" y="3869685"/>
                    <a:pt x="2712838" y="3872869"/>
                    <a:pt x="2701696" y="3876848"/>
                  </a:cubicBezTo>
                  <a:cubicBezTo>
                    <a:pt x="2705675" y="3889185"/>
                    <a:pt x="2709257" y="3900327"/>
                    <a:pt x="2713236" y="3913062"/>
                  </a:cubicBezTo>
                  <a:cubicBezTo>
                    <a:pt x="2724777" y="3909082"/>
                    <a:pt x="2735124" y="3905500"/>
                    <a:pt x="2747460" y="3901521"/>
                  </a:cubicBezTo>
                  <a:cubicBezTo>
                    <a:pt x="2742287" y="3887991"/>
                    <a:pt x="2738307" y="3876848"/>
                    <a:pt x="2734328" y="3865307"/>
                  </a:cubicBezTo>
                  <a:close/>
                  <a:moveTo>
                    <a:pt x="997268" y="3852573"/>
                  </a:moveTo>
                  <a:cubicBezTo>
                    <a:pt x="984533" y="3863716"/>
                    <a:pt x="972993" y="3873664"/>
                    <a:pt x="960258" y="3884807"/>
                  </a:cubicBezTo>
                  <a:cubicBezTo>
                    <a:pt x="973390" y="3897144"/>
                    <a:pt x="984533" y="3907888"/>
                    <a:pt x="996870" y="3919429"/>
                  </a:cubicBezTo>
                  <a:cubicBezTo>
                    <a:pt x="1008410" y="3907092"/>
                    <a:pt x="1018757" y="3896348"/>
                    <a:pt x="1030298" y="3883613"/>
                  </a:cubicBezTo>
                  <a:cubicBezTo>
                    <a:pt x="1017563" y="3871675"/>
                    <a:pt x="1006818" y="3861328"/>
                    <a:pt x="997268" y="3852573"/>
                  </a:cubicBezTo>
                  <a:close/>
                  <a:moveTo>
                    <a:pt x="3121933" y="3850981"/>
                  </a:moveTo>
                  <a:cubicBezTo>
                    <a:pt x="3112382" y="3857348"/>
                    <a:pt x="3104821" y="3862124"/>
                    <a:pt x="3096862" y="3867695"/>
                  </a:cubicBezTo>
                  <a:cubicBezTo>
                    <a:pt x="3103627" y="3878440"/>
                    <a:pt x="3109199" y="3887593"/>
                    <a:pt x="3115964" y="3897940"/>
                  </a:cubicBezTo>
                  <a:cubicBezTo>
                    <a:pt x="3125117" y="3891970"/>
                    <a:pt x="3132678" y="3887195"/>
                    <a:pt x="3141433" y="3881623"/>
                  </a:cubicBezTo>
                  <a:cubicBezTo>
                    <a:pt x="3134667" y="3871675"/>
                    <a:pt x="3128698" y="3862124"/>
                    <a:pt x="3121933" y="3850981"/>
                  </a:cubicBezTo>
                  <a:close/>
                  <a:moveTo>
                    <a:pt x="2772531" y="3850583"/>
                  </a:moveTo>
                  <a:cubicBezTo>
                    <a:pt x="2760593" y="3855359"/>
                    <a:pt x="2751042" y="3858940"/>
                    <a:pt x="2739899" y="3863318"/>
                  </a:cubicBezTo>
                  <a:cubicBezTo>
                    <a:pt x="2744675" y="3876052"/>
                    <a:pt x="2748654" y="3887195"/>
                    <a:pt x="2753032" y="3899531"/>
                  </a:cubicBezTo>
                  <a:cubicBezTo>
                    <a:pt x="2765368" y="3894756"/>
                    <a:pt x="2775317" y="3890776"/>
                    <a:pt x="2786459" y="3886399"/>
                  </a:cubicBezTo>
                  <a:cubicBezTo>
                    <a:pt x="2782082" y="3874062"/>
                    <a:pt x="2777704" y="3863318"/>
                    <a:pt x="2772531" y="3850583"/>
                  </a:cubicBezTo>
                  <a:close/>
                  <a:moveTo>
                    <a:pt x="3039159" y="3848593"/>
                  </a:moveTo>
                  <a:cubicBezTo>
                    <a:pt x="3029608" y="3854563"/>
                    <a:pt x="3022047" y="3858940"/>
                    <a:pt x="3014088" y="3863318"/>
                  </a:cubicBezTo>
                  <a:cubicBezTo>
                    <a:pt x="3020853" y="3874858"/>
                    <a:pt x="3026027" y="3884409"/>
                    <a:pt x="3031996" y="3894358"/>
                  </a:cubicBezTo>
                  <a:cubicBezTo>
                    <a:pt x="3041149" y="3889185"/>
                    <a:pt x="3048312" y="3885205"/>
                    <a:pt x="3057863" y="3879634"/>
                  </a:cubicBezTo>
                  <a:cubicBezTo>
                    <a:pt x="3051097" y="3868491"/>
                    <a:pt x="3045526" y="3858940"/>
                    <a:pt x="3039159" y="3848593"/>
                  </a:cubicBezTo>
                  <a:close/>
                  <a:moveTo>
                    <a:pt x="1093970" y="3846206"/>
                  </a:moveTo>
                  <a:cubicBezTo>
                    <a:pt x="1082827" y="3858542"/>
                    <a:pt x="1072481" y="3869685"/>
                    <a:pt x="1061338" y="3882419"/>
                  </a:cubicBezTo>
                  <a:cubicBezTo>
                    <a:pt x="1074072" y="3893164"/>
                    <a:pt x="1085215" y="3903113"/>
                    <a:pt x="1097551" y="3913858"/>
                  </a:cubicBezTo>
                  <a:cubicBezTo>
                    <a:pt x="1108694" y="3901123"/>
                    <a:pt x="1118643" y="3889185"/>
                    <a:pt x="1129388" y="3876848"/>
                  </a:cubicBezTo>
                  <a:cubicBezTo>
                    <a:pt x="1117051" y="3866103"/>
                    <a:pt x="1106306" y="3856552"/>
                    <a:pt x="1093970" y="3846206"/>
                  </a:cubicBezTo>
                  <a:close/>
                  <a:moveTo>
                    <a:pt x="1662245" y="3840237"/>
                  </a:moveTo>
                  <a:cubicBezTo>
                    <a:pt x="1655480" y="3854165"/>
                    <a:pt x="1649511" y="3866899"/>
                    <a:pt x="1643144" y="3880828"/>
                  </a:cubicBezTo>
                  <a:cubicBezTo>
                    <a:pt x="1665429" y="3890776"/>
                    <a:pt x="1684929" y="3899133"/>
                    <a:pt x="1705224" y="3908286"/>
                  </a:cubicBezTo>
                  <a:cubicBezTo>
                    <a:pt x="1711193" y="3893562"/>
                    <a:pt x="1716367" y="3881623"/>
                    <a:pt x="1722336" y="3866899"/>
                  </a:cubicBezTo>
                  <a:cubicBezTo>
                    <a:pt x="1701643" y="3857746"/>
                    <a:pt x="1682541" y="3849389"/>
                    <a:pt x="1662245" y="3840237"/>
                  </a:cubicBezTo>
                  <a:close/>
                  <a:moveTo>
                    <a:pt x="1190274" y="3836257"/>
                  </a:moveTo>
                  <a:cubicBezTo>
                    <a:pt x="1179530" y="3849389"/>
                    <a:pt x="1169581" y="3860930"/>
                    <a:pt x="1159234" y="3873664"/>
                  </a:cubicBezTo>
                  <a:cubicBezTo>
                    <a:pt x="1171969" y="3883613"/>
                    <a:pt x="1183509" y="3892766"/>
                    <a:pt x="1195448" y="3902317"/>
                  </a:cubicBezTo>
                  <a:cubicBezTo>
                    <a:pt x="1206192" y="3888787"/>
                    <a:pt x="1215345" y="3876848"/>
                    <a:pt x="1225692" y="3864114"/>
                  </a:cubicBezTo>
                  <a:cubicBezTo>
                    <a:pt x="1212958" y="3854165"/>
                    <a:pt x="1201815" y="3845410"/>
                    <a:pt x="1190274" y="3836257"/>
                  </a:cubicBezTo>
                  <a:close/>
                  <a:moveTo>
                    <a:pt x="2810337" y="3835859"/>
                  </a:moveTo>
                  <a:cubicBezTo>
                    <a:pt x="2799194" y="3840237"/>
                    <a:pt x="2790041" y="3844216"/>
                    <a:pt x="2778500" y="3848992"/>
                  </a:cubicBezTo>
                  <a:cubicBezTo>
                    <a:pt x="2783674" y="3861726"/>
                    <a:pt x="2788051" y="3872471"/>
                    <a:pt x="2792827" y="3884807"/>
                  </a:cubicBezTo>
                  <a:cubicBezTo>
                    <a:pt x="2804367" y="3879634"/>
                    <a:pt x="2814714" y="3875256"/>
                    <a:pt x="2826255" y="3870481"/>
                  </a:cubicBezTo>
                  <a:cubicBezTo>
                    <a:pt x="2820683" y="3858144"/>
                    <a:pt x="2815908" y="3847002"/>
                    <a:pt x="2810337" y="3835859"/>
                  </a:cubicBezTo>
                  <a:close/>
                  <a:moveTo>
                    <a:pt x="3191574" y="3828298"/>
                  </a:moveTo>
                  <a:cubicBezTo>
                    <a:pt x="3190779" y="3829492"/>
                    <a:pt x="3189585" y="3830686"/>
                    <a:pt x="3188789" y="3831879"/>
                  </a:cubicBezTo>
                  <a:cubicBezTo>
                    <a:pt x="3221421" y="3877246"/>
                    <a:pt x="3253655" y="3922613"/>
                    <a:pt x="3287481" y="3969571"/>
                  </a:cubicBezTo>
                  <a:cubicBezTo>
                    <a:pt x="3306185" y="3955643"/>
                    <a:pt x="3323297" y="3942908"/>
                    <a:pt x="3340806" y="3929378"/>
                  </a:cubicBezTo>
                  <a:cubicBezTo>
                    <a:pt x="3318521" y="3895154"/>
                    <a:pt x="3297032" y="3863716"/>
                    <a:pt x="3254053" y="3854961"/>
                  </a:cubicBezTo>
                  <a:cubicBezTo>
                    <a:pt x="3236941" y="3851777"/>
                    <a:pt x="3221421" y="3841032"/>
                    <a:pt x="3205105" y="3833471"/>
                  </a:cubicBezTo>
                  <a:cubicBezTo>
                    <a:pt x="3200728" y="3831482"/>
                    <a:pt x="3195952" y="3829890"/>
                    <a:pt x="3191574" y="3828298"/>
                  </a:cubicBezTo>
                  <a:close/>
                  <a:moveTo>
                    <a:pt x="1284987" y="3820737"/>
                  </a:moveTo>
                  <a:cubicBezTo>
                    <a:pt x="1274242" y="3834665"/>
                    <a:pt x="1265089" y="3846206"/>
                    <a:pt x="1255140" y="3859338"/>
                  </a:cubicBezTo>
                  <a:cubicBezTo>
                    <a:pt x="1267875" y="3868491"/>
                    <a:pt x="1279018" y="3876848"/>
                    <a:pt x="1290956" y="3885603"/>
                  </a:cubicBezTo>
                  <a:cubicBezTo>
                    <a:pt x="1300905" y="3872073"/>
                    <a:pt x="1309660" y="3860134"/>
                    <a:pt x="1319609" y="3846604"/>
                  </a:cubicBezTo>
                  <a:cubicBezTo>
                    <a:pt x="1307272" y="3837451"/>
                    <a:pt x="1296527" y="3829492"/>
                    <a:pt x="1284987" y="3820737"/>
                  </a:cubicBezTo>
                  <a:close/>
                  <a:moveTo>
                    <a:pt x="2848938" y="3818747"/>
                  </a:moveTo>
                  <a:cubicBezTo>
                    <a:pt x="2837795" y="3823522"/>
                    <a:pt x="2827847" y="3827900"/>
                    <a:pt x="2816704" y="3833073"/>
                  </a:cubicBezTo>
                  <a:cubicBezTo>
                    <a:pt x="2822275" y="3845410"/>
                    <a:pt x="2827051" y="3856155"/>
                    <a:pt x="2832224" y="3868491"/>
                  </a:cubicBezTo>
                  <a:cubicBezTo>
                    <a:pt x="2843367" y="3863716"/>
                    <a:pt x="2853315" y="3858940"/>
                    <a:pt x="2864856" y="3853369"/>
                  </a:cubicBezTo>
                  <a:cubicBezTo>
                    <a:pt x="2859285" y="3841430"/>
                    <a:pt x="2854509" y="3831084"/>
                    <a:pt x="2848938" y="3818747"/>
                  </a:cubicBezTo>
                  <a:close/>
                  <a:moveTo>
                    <a:pt x="1048205" y="3802829"/>
                  </a:moveTo>
                  <a:cubicBezTo>
                    <a:pt x="1034675" y="3813972"/>
                    <a:pt x="1023134" y="3823522"/>
                    <a:pt x="1010400" y="3834665"/>
                  </a:cubicBezTo>
                  <a:cubicBezTo>
                    <a:pt x="1022737" y="3845808"/>
                    <a:pt x="1033481" y="3856155"/>
                    <a:pt x="1045420" y="3867695"/>
                  </a:cubicBezTo>
                  <a:cubicBezTo>
                    <a:pt x="1056960" y="3854961"/>
                    <a:pt x="1067307" y="3843818"/>
                    <a:pt x="1078450" y="3831482"/>
                  </a:cubicBezTo>
                  <a:cubicBezTo>
                    <a:pt x="1066113" y="3819941"/>
                    <a:pt x="1055766" y="3809992"/>
                    <a:pt x="1048205" y="3802829"/>
                  </a:cubicBezTo>
                  <a:close/>
                  <a:moveTo>
                    <a:pt x="3237339" y="3794870"/>
                  </a:moveTo>
                  <a:cubicBezTo>
                    <a:pt x="3227390" y="3802431"/>
                    <a:pt x="3219033" y="3808798"/>
                    <a:pt x="3208289" y="3817553"/>
                  </a:cubicBezTo>
                  <a:cubicBezTo>
                    <a:pt x="3230972" y="3827502"/>
                    <a:pt x="3250472" y="3835859"/>
                    <a:pt x="3269573" y="3844216"/>
                  </a:cubicBezTo>
                  <a:cubicBezTo>
                    <a:pt x="3270767" y="3843420"/>
                    <a:pt x="3271961" y="3842226"/>
                    <a:pt x="3273155" y="3841032"/>
                  </a:cubicBezTo>
                  <a:cubicBezTo>
                    <a:pt x="3261614" y="3825910"/>
                    <a:pt x="3250073" y="3811186"/>
                    <a:pt x="3237339" y="3794870"/>
                  </a:cubicBezTo>
                  <a:close/>
                  <a:moveTo>
                    <a:pt x="1141326" y="3792880"/>
                  </a:moveTo>
                  <a:cubicBezTo>
                    <a:pt x="1129786" y="3805615"/>
                    <a:pt x="1119837" y="3816757"/>
                    <a:pt x="1108694" y="3829492"/>
                  </a:cubicBezTo>
                  <a:cubicBezTo>
                    <a:pt x="1121031" y="3839838"/>
                    <a:pt x="1132173" y="3849389"/>
                    <a:pt x="1143714" y="3859736"/>
                  </a:cubicBezTo>
                  <a:cubicBezTo>
                    <a:pt x="1154857" y="3846604"/>
                    <a:pt x="1164805" y="3835461"/>
                    <a:pt x="1175550" y="3822727"/>
                  </a:cubicBezTo>
                  <a:cubicBezTo>
                    <a:pt x="1164009" y="3812778"/>
                    <a:pt x="1154061" y="3804023"/>
                    <a:pt x="1141326" y="3792880"/>
                  </a:cubicBezTo>
                  <a:close/>
                  <a:moveTo>
                    <a:pt x="3128698" y="3790890"/>
                  </a:moveTo>
                  <a:cubicBezTo>
                    <a:pt x="3119943" y="3797258"/>
                    <a:pt x="3112780" y="3802431"/>
                    <a:pt x="3105219" y="3808002"/>
                  </a:cubicBezTo>
                  <a:cubicBezTo>
                    <a:pt x="3112780" y="3819145"/>
                    <a:pt x="3119147" y="3827900"/>
                    <a:pt x="3125515" y="3837451"/>
                  </a:cubicBezTo>
                  <a:cubicBezTo>
                    <a:pt x="3134667" y="3831084"/>
                    <a:pt x="3141830" y="3826308"/>
                    <a:pt x="3150188" y="3820737"/>
                  </a:cubicBezTo>
                  <a:cubicBezTo>
                    <a:pt x="3142626" y="3810390"/>
                    <a:pt x="3135861" y="3800839"/>
                    <a:pt x="3128698" y="3790890"/>
                  </a:cubicBezTo>
                  <a:close/>
                  <a:moveTo>
                    <a:pt x="1236437" y="3781340"/>
                  </a:moveTo>
                  <a:cubicBezTo>
                    <a:pt x="1225692" y="3794472"/>
                    <a:pt x="1216141" y="3806411"/>
                    <a:pt x="1205396" y="3819145"/>
                  </a:cubicBezTo>
                  <a:cubicBezTo>
                    <a:pt x="1216937" y="3829094"/>
                    <a:pt x="1227284" y="3837053"/>
                    <a:pt x="1239620" y="3847002"/>
                  </a:cubicBezTo>
                  <a:cubicBezTo>
                    <a:pt x="1250365" y="3833471"/>
                    <a:pt x="1259518" y="3821931"/>
                    <a:pt x="1269865" y="3808798"/>
                  </a:cubicBezTo>
                  <a:cubicBezTo>
                    <a:pt x="1258722" y="3799645"/>
                    <a:pt x="1247977" y="3790890"/>
                    <a:pt x="1236437" y="3781340"/>
                  </a:cubicBezTo>
                  <a:close/>
                  <a:moveTo>
                    <a:pt x="2919376" y="3776166"/>
                  </a:moveTo>
                  <a:cubicBezTo>
                    <a:pt x="2902661" y="3784921"/>
                    <a:pt x="2887937" y="3792482"/>
                    <a:pt x="2872019" y="3800839"/>
                  </a:cubicBezTo>
                  <a:cubicBezTo>
                    <a:pt x="2888335" y="3834665"/>
                    <a:pt x="2903855" y="3867297"/>
                    <a:pt x="2920171" y="3901123"/>
                  </a:cubicBezTo>
                  <a:cubicBezTo>
                    <a:pt x="2938079" y="3891970"/>
                    <a:pt x="2954395" y="3883613"/>
                    <a:pt x="2971507" y="3874858"/>
                  </a:cubicBezTo>
                  <a:cubicBezTo>
                    <a:pt x="2953599" y="3841032"/>
                    <a:pt x="2936885" y="3808798"/>
                    <a:pt x="2919376" y="3776166"/>
                  </a:cubicBezTo>
                  <a:close/>
                  <a:moveTo>
                    <a:pt x="3070199" y="3772983"/>
                  </a:moveTo>
                  <a:cubicBezTo>
                    <a:pt x="3061444" y="3778952"/>
                    <a:pt x="3054679" y="3783329"/>
                    <a:pt x="3046720" y="3788503"/>
                  </a:cubicBezTo>
                  <a:cubicBezTo>
                    <a:pt x="3053485" y="3798849"/>
                    <a:pt x="3059057" y="3808400"/>
                    <a:pt x="3065822" y="3819145"/>
                  </a:cubicBezTo>
                  <a:cubicBezTo>
                    <a:pt x="3074577" y="3813176"/>
                    <a:pt x="3082138" y="3808400"/>
                    <a:pt x="3090097" y="3803227"/>
                  </a:cubicBezTo>
                  <a:cubicBezTo>
                    <a:pt x="3082934" y="3792482"/>
                    <a:pt x="3076964" y="3783329"/>
                    <a:pt x="3070199" y="3772983"/>
                  </a:cubicBezTo>
                  <a:close/>
                  <a:moveTo>
                    <a:pt x="1328364" y="3764626"/>
                  </a:moveTo>
                  <a:cubicBezTo>
                    <a:pt x="1317619" y="3778554"/>
                    <a:pt x="1308466" y="3790094"/>
                    <a:pt x="1298517" y="3803227"/>
                  </a:cubicBezTo>
                  <a:cubicBezTo>
                    <a:pt x="1310456" y="3812380"/>
                    <a:pt x="1321200" y="3820339"/>
                    <a:pt x="1332741" y="3828696"/>
                  </a:cubicBezTo>
                  <a:cubicBezTo>
                    <a:pt x="1343088" y="3814767"/>
                    <a:pt x="1351843" y="3802431"/>
                    <a:pt x="1360996" y="3789697"/>
                  </a:cubicBezTo>
                  <a:cubicBezTo>
                    <a:pt x="1349853" y="3780942"/>
                    <a:pt x="1339904" y="3773381"/>
                    <a:pt x="1328364" y="3764626"/>
                  </a:cubicBezTo>
                  <a:close/>
                  <a:moveTo>
                    <a:pt x="3011302" y="3758656"/>
                  </a:moveTo>
                  <a:cubicBezTo>
                    <a:pt x="3002945" y="3763830"/>
                    <a:pt x="2996180" y="3767809"/>
                    <a:pt x="2987823" y="3772983"/>
                  </a:cubicBezTo>
                  <a:cubicBezTo>
                    <a:pt x="2994986" y="3784921"/>
                    <a:pt x="3000956" y="3794074"/>
                    <a:pt x="3006925" y="3804023"/>
                  </a:cubicBezTo>
                  <a:cubicBezTo>
                    <a:pt x="3015680" y="3798452"/>
                    <a:pt x="3022843" y="3794074"/>
                    <a:pt x="3030404" y="3789299"/>
                  </a:cubicBezTo>
                  <a:cubicBezTo>
                    <a:pt x="3023241" y="3778156"/>
                    <a:pt x="3017670" y="3769003"/>
                    <a:pt x="3011302" y="3758656"/>
                  </a:cubicBezTo>
                  <a:close/>
                  <a:moveTo>
                    <a:pt x="3476508" y="3754279"/>
                  </a:moveTo>
                  <a:cubicBezTo>
                    <a:pt x="3466559" y="3763830"/>
                    <a:pt x="3456611" y="3772983"/>
                    <a:pt x="3445468" y="3783727"/>
                  </a:cubicBezTo>
                  <a:cubicBezTo>
                    <a:pt x="3453427" y="3791686"/>
                    <a:pt x="3460590" y="3798849"/>
                    <a:pt x="3469345" y="3807604"/>
                  </a:cubicBezTo>
                  <a:cubicBezTo>
                    <a:pt x="3479692" y="3795666"/>
                    <a:pt x="3488845" y="3785717"/>
                    <a:pt x="3497202" y="3776166"/>
                  </a:cubicBezTo>
                  <a:cubicBezTo>
                    <a:pt x="3490437" y="3769003"/>
                    <a:pt x="3482875" y="3761044"/>
                    <a:pt x="3476508" y="3754279"/>
                  </a:cubicBezTo>
                  <a:close/>
                  <a:moveTo>
                    <a:pt x="1097153" y="3751891"/>
                  </a:moveTo>
                  <a:cubicBezTo>
                    <a:pt x="1084419" y="3763034"/>
                    <a:pt x="1073276" y="3773381"/>
                    <a:pt x="1060542" y="3784523"/>
                  </a:cubicBezTo>
                  <a:cubicBezTo>
                    <a:pt x="1071685" y="3794870"/>
                    <a:pt x="1082429" y="3804819"/>
                    <a:pt x="1093572" y="3815563"/>
                  </a:cubicBezTo>
                  <a:cubicBezTo>
                    <a:pt x="1105113" y="3803227"/>
                    <a:pt x="1114663" y="3792482"/>
                    <a:pt x="1126602" y="3779748"/>
                  </a:cubicBezTo>
                  <a:cubicBezTo>
                    <a:pt x="1115061" y="3768605"/>
                    <a:pt x="1104715" y="3759054"/>
                    <a:pt x="1097153" y="3751891"/>
                  </a:cubicBezTo>
                  <a:close/>
                  <a:moveTo>
                    <a:pt x="3299420" y="3746718"/>
                  </a:moveTo>
                  <a:cubicBezTo>
                    <a:pt x="3287879" y="3756269"/>
                    <a:pt x="3278328" y="3764228"/>
                    <a:pt x="3268777" y="3772585"/>
                  </a:cubicBezTo>
                  <a:cubicBezTo>
                    <a:pt x="3277134" y="3782931"/>
                    <a:pt x="3283899" y="3791288"/>
                    <a:pt x="3293052" y="3802033"/>
                  </a:cubicBezTo>
                  <a:cubicBezTo>
                    <a:pt x="3304593" y="3792084"/>
                    <a:pt x="3314144" y="3783727"/>
                    <a:pt x="3324093" y="3774972"/>
                  </a:cubicBezTo>
                  <a:cubicBezTo>
                    <a:pt x="3314940" y="3764228"/>
                    <a:pt x="3307379" y="3755871"/>
                    <a:pt x="3299420" y="3746718"/>
                  </a:cubicBezTo>
                  <a:close/>
                  <a:moveTo>
                    <a:pt x="1189478" y="3740350"/>
                  </a:moveTo>
                  <a:cubicBezTo>
                    <a:pt x="1178336" y="3752687"/>
                    <a:pt x="1168387" y="3763830"/>
                    <a:pt x="1156448" y="3776962"/>
                  </a:cubicBezTo>
                  <a:cubicBezTo>
                    <a:pt x="1169183" y="3787707"/>
                    <a:pt x="1179530" y="3796462"/>
                    <a:pt x="1190672" y="3805615"/>
                  </a:cubicBezTo>
                  <a:cubicBezTo>
                    <a:pt x="1202213" y="3792084"/>
                    <a:pt x="1211366" y="3780942"/>
                    <a:pt x="1221713" y="3769003"/>
                  </a:cubicBezTo>
                  <a:cubicBezTo>
                    <a:pt x="1210570" y="3759054"/>
                    <a:pt x="1200621" y="3750299"/>
                    <a:pt x="1189478" y="3740350"/>
                  </a:cubicBezTo>
                  <a:close/>
                  <a:moveTo>
                    <a:pt x="1281405" y="3727218"/>
                  </a:moveTo>
                  <a:cubicBezTo>
                    <a:pt x="1270263" y="3740749"/>
                    <a:pt x="1260712" y="3752289"/>
                    <a:pt x="1250365" y="3765024"/>
                  </a:cubicBezTo>
                  <a:cubicBezTo>
                    <a:pt x="1261906" y="3774176"/>
                    <a:pt x="1271854" y="3782135"/>
                    <a:pt x="1283395" y="3791686"/>
                  </a:cubicBezTo>
                  <a:cubicBezTo>
                    <a:pt x="1293742" y="3778554"/>
                    <a:pt x="1303293" y="3767013"/>
                    <a:pt x="1313639" y="3753085"/>
                  </a:cubicBezTo>
                  <a:cubicBezTo>
                    <a:pt x="1302099" y="3743932"/>
                    <a:pt x="1292150" y="3735575"/>
                    <a:pt x="1281405" y="3727218"/>
                  </a:cubicBezTo>
                  <a:close/>
                  <a:moveTo>
                    <a:pt x="3161728" y="3709708"/>
                  </a:moveTo>
                  <a:cubicBezTo>
                    <a:pt x="3147800" y="3720055"/>
                    <a:pt x="3135463" y="3729606"/>
                    <a:pt x="3119147" y="3741942"/>
                  </a:cubicBezTo>
                  <a:cubicBezTo>
                    <a:pt x="3143025" y="3765819"/>
                    <a:pt x="3164912" y="3787707"/>
                    <a:pt x="3187197" y="3809594"/>
                  </a:cubicBezTo>
                  <a:cubicBezTo>
                    <a:pt x="3200728" y="3799645"/>
                    <a:pt x="3209482" y="3792880"/>
                    <a:pt x="3219829" y="3784921"/>
                  </a:cubicBezTo>
                  <a:cubicBezTo>
                    <a:pt x="3200329" y="3759850"/>
                    <a:pt x="3181626" y="3735177"/>
                    <a:pt x="3161728" y="3709708"/>
                  </a:cubicBezTo>
                  <a:close/>
                  <a:moveTo>
                    <a:pt x="3433529" y="3708116"/>
                  </a:moveTo>
                  <a:cubicBezTo>
                    <a:pt x="3423581" y="3719657"/>
                    <a:pt x="3415224" y="3729208"/>
                    <a:pt x="3405673" y="3739953"/>
                  </a:cubicBezTo>
                  <a:cubicBezTo>
                    <a:pt x="3413234" y="3747912"/>
                    <a:pt x="3421193" y="3756269"/>
                    <a:pt x="3428356" y="3763830"/>
                  </a:cubicBezTo>
                  <a:cubicBezTo>
                    <a:pt x="3439897" y="3753483"/>
                    <a:pt x="3449845" y="3744330"/>
                    <a:pt x="3460192" y="3734779"/>
                  </a:cubicBezTo>
                  <a:cubicBezTo>
                    <a:pt x="3451437" y="3726024"/>
                    <a:pt x="3443876" y="3718463"/>
                    <a:pt x="3433529" y="3708116"/>
                  </a:cubicBezTo>
                  <a:close/>
                  <a:moveTo>
                    <a:pt x="3263206" y="3704535"/>
                  </a:moveTo>
                  <a:cubicBezTo>
                    <a:pt x="3252859" y="3712892"/>
                    <a:pt x="3243706" y="3720851"/>
                    <a:pt x="3233359" y="3729208"/>
                  </a:cubicBezTo>
                  <a:cubicBezTo>
                    <a:pt x="3240523" y="3738361"/>
                    <a:pt x="3247288" y="3745922"/>
                    <a:pt x="3254849" y="3754677"/>
                  </a:cubicBezTo>
                  <a:cubicBezTo>
                    <a:pt x="3265594" y="3745524"/>
                    <a:pt x="3274747" y="3737565"/>
                    <a:pt x="3284695" y="3729208"/>
                  </a:cubicBezTo>
                  <a:cubicBezTo>
                    <a:pt x="3276736" y="3720453"/>
                    <a:pt x="3270369" y="3712892"/>
                    <a:pt x="3263206" y="3704535"/>
                  </a:cubicBezTo>
                  <a:close/>
                  <a:moveTo>
                    <a:pt x="1146500" y="3700555"/>
                  </a:moveTo>
                  <a:cubicBezTo>
                    <a:pt x="1133765" y="3711698"/>
                    <a:pt x="1122225" y="3721647"/>
                    <a:pt x="1109888" y="3732789"/>
                  </a:cubicBezTo>
                  <a:cubicBezTo>
                    <a:pt x="1121429" y="3743534"/>
                    <a:pt x="1131377" y="3753085"/>
                    <a:pt x="1142520" y="3763432"/>
                  </a:cubicBezTo>
                  <a:cubicBezTo>
                    <a:pt x="1153663" y="3750697"/>
                    <a:pt x="1164009" y="3739157"/>
                    <a:pt x="1171571" y="3731198"/>
                  </a:cubicBezTo>
                  <a:cubicBezTo>
                    <a:pt x="1161622" y="3719259"/>
                    <a:pt x="1153663" y="3709310"/>
                    <a:pt x="1146500" y="3700555"/>
                  </a:cubicBezTo>
                  <a:close/>
                  <a:moveTo>
                    <a:pt x="1236835" y="3687821"/>
                  </a:moveTo>
                  <a:cubicBezTo>
                    <a:pt x="1226090" y="3700157"/>
                    <a:pt x="1215743" y="3711698"/>
                    <a:pt x="1204600" y="3724432"/>
                  </a:cubicBezTo>
                  <a:cubicBezTo>
                    <a:pt x="1215743" y="3734381"/>
                    <a:pt x="1225692" y="3742738"/>
                    <a:pt x="1236437" y="3752289"/>
                  </a:cubicBezTo>
                  <a:cubicBezTo>
                    <a:pt x="1247579" y="3739157"/>
                    <a:pt x="1257528" y="3727218"/>
                    <a:pt x="1267875" y="3714882"/>
                  </a:cubicBezTo>
                  <a:cubicBezTo>
                    <a:pt x="1256732" y="3705331"/>
                    <a:pt x="1247579" y="3696974"/>
                    <a:pt x="1236835" y="3687821"/>
                  </a:cubicBezTo>
                  <a:close/>
                  <a:moveTo>
                    <a:pt x="3141433" y="3683045"/>
                  </a:moveTo>
                  <a:cubicBezTo>
                    <a:pt x="3126708" y="3679066"/>
                    <a:pt x="3119545" y="3694586"/>
                    <a:pt x="3108801" y="3700157"/>
                  </a:cubicBezTo>
                  <a:cubicBezTo>
                    <a:pt x="3105219" y="3702147"/>
                    <a:pt x="3104025" y="3708116"/>
                    <a:pt x="3102035" y="3712096"/>
                  </a:cubicBezTo>
                  <a:cubicBezTo>
                    <a:pt x="3104025" y="3713290"/>
                    <a:pt x="3105617" y="3714484"/>
                    <a:pt x="3107607" y="3715678"/>
                  </a:cubicBezTo>
                  <a:cubicBezTo>
                    <a:pt x="3119147" y="3706923"/>
                    <a:pt x="3131086" y="3698168"/>
                    <a:pt x="3143025" y="3689413"/>
                  </a:cubicBezTo>
                  <a:cubicBezTo>
                    <a:pt x="3142626" y="3687423"/>
                    <a:pt x="3141830" y="3685035"/>
                    <a:pt x="3141433" y="3683045"/>
                  </a:cubicBezTo>
                  <a:close/>
                  <a:moveTo>
                    <a:pt x="1195050" y="3647628"/>
                  </a:moveTo>
                  <a:cubicBezTo>
                    <a:pt x="1182315" y="3659964"/>
                    <a:pt x="1171173" y="3669913"/>
                    <a:pt x="1158438" y="3681852"/>
                  </a:cubicBezTo>
                  <a:cubicBezTo>
                    <a:pt x="1169581" y="3692198"/>
                    <a:pt x="1179530" y="3701351"/>
                    <a:pt x="1190274" y="3711300"/>
                  </a:cubicBezTo>
                  <a:cubicBezTo>
                    <a:pt x="1201815" y="3698964"/>
                    <a:pt x="1211366" y="3688617"/>
                    <a:pt x="1222110" y="3677076"/>
                  </a:cubicBezTo>
                  <a:cubicBezTo>
                    <a:pt x="1212560" y="3666729"/>
                    <a:pt x="1203407" y="3656781"/>
                    <a:pt x="1195050" y="3647628"/>
                  </a:cubicBezTo>
                  <a:close/>
                  <a:moveTo>
                    <a:pt x="3344786" y="3613006"/>
                  </a:moveTo>
                  <a:cubicBezTo>
                    <a:pt x="3334837" y="3622159"/>
                    <a:pt x="3325684" y="3630516"/>
                    <a:pt x="3318123" y="3637679"/>
                  </a:cubicBezTo>
                  <a:cubicBezTo>
                    <a:pt x="3326480" y="3647230"/>
                    <a:pt x="3334837" y="3655985"/>
                    <a:pt x="3343990" y="3666331"/>
                  </a:cubicBezTo>
                  <a:cubicBezTo>
                    <a:pt x="3352745" y="3657179"/>
                    <a:pt x="3361102" y="3649220"/>
                    <a:pt x="3369857" y="3640067"/>
                  </a:cubicBezTo>
                  <a:cubicBezTo>
                    <a:pt x="3359908" y="3629720"/>
                    <a:pt x="3351949" y="3620965"/>
                    <a:pt x="3344786" y="3613006"/>
                  </a:cubicBezTo>
                  <a:close/>
                  <a:moveTo>
                    <a:pt x="947922" y="3587537"/>
                  </a:moveTo>
                  <a:cubicBezTo>
                    <a:pt x="935983" y="3597088"/>
                    <a:pt x="926034" y="3605047"/>
                    <a:pt x="915289" y="3613802"/>
                  </a:cubicBezTo>
                  <a:cubicBezTo>
                    <a:pt x="924044" y="3624944"/>
                    <a:pt x="931605" y="3634097"/>
                    <a:pt x="939962" y="3644444"/>
                  </a:cubicBezTo>
                  <a:cubicBezTo>
                    <a:pt x="950707" y="3635291"/>
                    <a:pt x="960656" y="3626934"/>
                    <a:pt x="972197" y="3617781"/>
                  </a:cubicBezTo>
                  <a:cubicBezTo>
                    <a:pt x="963840" y="3607435"/>
                    <a:pt x="956676" y="3598282"/>
                    <a:pt x="947922" y="3587537"/>
                  </a:cubicBezTo>
                  <a:close/>
                  <a:moveTo>
                    <a:pt x="3303797" y="3572017"/>
                  </a:moveTo>
                  <a:cubicBezTo>
                    <a:pt x="3294246" y="3581568"/>
                    <a:pt x="3286287" y="3589527"/>
                    <a:pt x="3277532" y="3598282"/>
                  </a:cubicBezTo>
                  <a:cubicBezTo>
                    <a:pt x="3285491" y="3606639"/>
                    <a:pt x="3291858" y="3613802"/>
                    <a:pt x="3299021" y="3620965"/>
                  </a:cubicBezTo>
                  <a:cubicBezTo>
                    <a:pt x="3308572" y="3612210"/>
                    <a:pt x="3316929" y="3603853"/>
                    <a:pt x="3325286" y="3595496"/>
                  </a:cubicBezTo>
                  <a:cubicBezTo>
                    <a:pt x="3318123" y="3587935"/>
                    <a:pt x="3312154" y="3581170"/>
                    <a:pt x="3303797" y="3572017"/>
                  </a:cubicBezTo>
                  <a:close/>
                  <a:moveTo>
                    <a:pt x="951901" y="3509538"/>
                  </a:moveTo>
                  <a:cubicBezTo>
                    <a:pt x="939565" y="3518691"/>
                    <a:pt x="929218" y="3526650"/>
                    <a:pt x="918075" y="3535007"/>
                  </a:cubicBezTo>
                  <a:cubicBezTo>
                    <a:pt x="926432" y="3545752"/>
                    <a:pt x="933197" y="3554905"/>
                    <a:pt x="941156" y="3565252"/>
                  </a:cubicBezTo>
                  <a:cubicBezTo>
                    <a:pt x="952697" y="3556099"/>
                    <a:pt x="963044" y="3547742"/>
                    <a:pt x="974186" y="3539385"/>
                  </a:cubicBezTo>
                  <a:cubicBezTo>
                    <a:pt x="966625" y="3529436"/>
                    <a:pt x="960258" y="3520681"/>
                    <a:pt x="951901" y="3509538"/>
                  </a:cubicBezTo>
                  <a:close/>
                  <a:moveTo>
                    <a:pt x="1078848" y="3484070"/>
                  </a:moveTo>
                  <a:cubicBezTo>
                    <a:pt x="1067705" y="3493222"/>
                    <a:pt x="1057358" y="3501181"/>
                    <a:pt x="1046216" y="3510334"/>
                  </a:cubicBezTo>
                  <a:cubicBezTo>
                    <a:pt x="1053777" y="3519885"/>
                    <a:pt x="1060542" y="3528640"/>
                    <a:pt x="1068501" y="3538191"/>
                  </a:cubicBezTo>
                  <a:cubicBezTo>
                    <a:pt x="1079644" y="3528640"/>
                    <a:pt x="1089990" y="3519885"/>
                    <a:pt x="1100337" y="3510732"/>
                  </a:cubicBezTo>
                  <a:cubicBezTo>
                    <a:pt x="1092776" y="3500784"/>
                    <a:pt x="1086011" y="3492825"/>
                    <a:pt x="1078848" y="3484070"/>
                  </a:cubicBezTo>
                  <a:close/>
                  <a:moveTo>
                    <a:pt x="1236437" y="3478896"/>
                  </a:moveTo>
                  <a:cubicBezTo>
                    <a:pt x="1234447" y="3481284"/>
                    <a:pt x="1232457" y="3483274"/>
                    <a:pt x="1230467" y="3485263"/>
                  </a:cubicBezTo>
                  <a:cubicBezTo>
                    <a:pt x="1243202" y="3498794"/>
                    <a:pt x="1255936" y="3511926"/>
                    <a:pt x="1268671" y="3525456"/>
                  </a:cubicBezTo>
                  <a:cubicBezTo>
                    <a:pt x="1271059" y="3523069"/>
                    <a:pt x="1273446" y="3520681"/>
                    <a:pt x="1275436" y="3518293"/>
                  </a:cubicBezTo>
                  <a:cubicBezTo>
                    <a:pt x="1262304" y="3505161"/>
                    <a:pt x="1249569" y="3492029"/>
                    <a:pt x="1236437" y="3478896"/>
                  </a:cubicBezTo>
                  <a:close/>
                  <a:moveTo>
                    <a:pt x="957074" y="3412836"/>
                  </a:moveTo>
                  <a:cubicBezTo>
                    <a:pt x="944340" y="3421591"/>
                    <a:pt x="933993" y="3428754"/>
                    <a:pt x="922453" y="3436713"/>
                  </a:cubicBezTo>
                  <a:cubicBezTo>
                    <a:pt x="930014" y="3447856"/>
                    <a:pt x="935983" y="3456611"/>
                    <a:pt x="943146" y="3466958"/>
                  </a:cubicBezTo>
                  <a:cubicBezTo>
                    <a:pt x="954687" y="3458601"/>
                    <a:pt x="965431" y="3451040"/>
                    <a:pt x="977370" y="3442682"/>
                  </a:cubicBezTo>
                  <a:cubicBezTo>
                    <a:pt x="970605" y="3432734"/>
                    <a:pt x="964636" y="3423979"/>
                    <a:pt x="957074" y="3412836"/>
                  </a:cubicBezTo>
                  <a:close/>
                  <a:moveTo>
                    <a:pt x="3465366" y="3410050"/>
                  </a:moveTo>
                  <a:cubicBezTo>
                    <a:pt x="3430744" y="3452233"/>
                    <a:pt x="3397316" y="3493222"/>
                    <a:pt x="3363092" y="3535405"/>
                  </a:cubicBezTo>
                  <a:cubicBezTo>
                    <a:pt x="3341205" y="3515906"/>
                    <a:pt x="3320909" y="3498396"/>
                    <a:pt x="3300613" y="3480090"/>
                  </a:cubicBezTo>
                  <a:cubicBezTo>
                    <a:pt x="3292654" y="3488447"/>
                    <a:pt x="3286685" y="3495610"/>
                    <a:pt x="3278726" y="3503967"/>
                  </a:cubicBezTo>
                  <a:cubicBezTo>
                    <a:pt x="3393336" y="3612608"/>
                    <a:pt x="3505956" y="3720055"/>
                    <a:pt x="3619373" y="3826706"/>
                  </a:cubicBezTo>
                  <a:cubicBezTo>
                    <a:pt x="3623352" y="3830288"/>
                    <a:pt x="3633301" y="3831084"/>
                    <a:pt x="3638475" y="3829094"/>
                  </a:cubicBezTo>
                  <a:cubicBezTo>
                    <a:pt x="3659566" y="3820339"/>
                    <a:pt x="3680260" y="3809992"/>
                    <a:pt x="3701351" y="3800043"/>
                  </a:cubicBezTo>
                  <a:cubicBezTo>
                    <a:pt x="3700157" y="3798849"/>
                    <a:pt x="3698565" y="3797258"/>
                    <a:pt x="3697372" y="3796064"/>
                  </a:cubicBezTo>
                  <a:cubicBezTo>
                    <a:pt x="3700555" y="3788901"/>
                    <a:pt x="3702545" y="3781340"/>
                    <a:pt x="3706922" y="3775370"/>
                  </a:cubicBezTo>
                  <a:cubicBezTo>
                    <a:pt x="3731993" y="3743136"/>
                    <a:pt x="3758258" y="3711698"/>
                    <a:pt x="3785319" y="3678270"/>
                  </a:cubicBezTo>
                  <a:cubicBezTo>
                    <a:pt x="3778952" y="3674291"/>
                    <a:pt x="3774176" y="3671505"/>
                    <a:pt x="3769799" y="3668719"/>
                  </a:cubicBezTo>
                  <a:cubicBezTo>
                    <a:pt x="3738758" y="3707320"/>
                    <a:pt x="3708514" y="3743932"/>
                    <a:pt x="3677474" y="3782135"/>
                  </a:cubicBezTo>
                  <a:cubicBezTo>
                    <a:pt x="3655984" y="3762636"/>
                    <a:pt x="3635689" y="3745126"/>
                    <a:pt x="3615393" y="3727218"/>
                  </a:cubicBezTo>
                  <a:cubicBezTo>
                    <a:pt x="3644842" y="3691402"/>
                    <a:pt x="3673096" y="3656383"/>
                    <a:pt x="3700555" y="3622159"/>
                  </a:cubicBezTo>
                  <a:cubicBezTo>
                    <a:pt x="3691402" y="3609026"/>
                    <a:pt x="3686229" y="3613006"/>
                    <a:pt x="3679464" y="3621363"/>
                  </a:cubicBezTo>
                  <a:cubicBezTo>
                    <a:pt x="3653199" y="3654791"/>
                    <a:pt x="3626138" y="3687423"/>
                    <a:pt x="3598679" y="3721647"/>
                  </a:cubicBezTo>
                  <a:cubicBezTo>
                    <a:pt x="3575996" y="3701749"/>
                    <a:pt x="3555700" y="3683443"/>
                    <a:pt x="3534211" y="3664740"/>
                  </a:cubicBezTo>
                  <a:cubicBezTo>
                    <a:pt x="3539782" y="3657576"/>
                    <a:pt x="3544558" y="3652005"/>
                    <a:pt x="3548936" y="3646434"/>
                  </a:cubicBezTo>
                  <a:cubicBezTo>
                    <a:pt x="3570823" y="3619771"/>
                    <a:pt x="3592710" y="3593108"/>
                    <a:pt x="3613802" y="3566048"/>
                  </a:cubicBezTo>
                  <a:cubicBezTo>
                    <a:pt x="3616985" y="3562068"/>
                    <a:pt x="3615791" y="3555303"/>
                    <a:pt x="3616587" y="3549732"/>
                  </a:cubicBezTo>
                  <a:cubicBezTo>
                    <a:pt x="3614598" y="3549732"/>
                    <a:pt x="3612608" y="3549333"/>
                    <a:pt x="3610618" y="3548936"/>
                  </a:cubicBezTo>
                  <a:cubicBezTo>
                    <a:pt x="3580374" y="3585547"/>
                    <a:pt x="3550129" y="3622159"/>
                    <a:pt x="3519089" y="3659566"/>
                  </a:cubicBezTo>
                  <a:cubicBezTo>
                    <a:pt x="3496008" y="3638873"/>
                    <a:pt x="3474916" y="3620169"/>
                    <a:pt x="3454621" y="3601863"/>
                  </a:cubicBezTo>
                  <a:cubicBezTo>
                    <a:pt x="3483273" y="3566048"/>
                    <a:pt x="3510334" y="3532620"/>
                    <a:pt x="3536997" y="3498794"/>
                  </a:cubicBezTo>
                  <a:cubicBezTo>
                    <a:pt x="3540181" y="3494814"/>
                    <a:pt x="3540578" y="3488447"/>
                    <a:pt x="3542568" y="3483274"/>
                  </a:cubicBezTo>
                  <a:cubicBezTo>
                    <a:pt x="3540578" y="3482478"/>
                    <a:pt x="3538987" y="3481682"/>
                    <a:pt x="3536997" y="3480886"/>
                  </a:cubicBezTo>
                  <a:cubicBezTo>
                    <a:pt x="3505161" y="3519487"/>
                    <a:pt x="3473325" y="3558088"/>
                    <a:pt x="3440693" y="3597884"/>
                  </a:cubicBezTo>
                  <a:cubicBezTo>
                    <a:pt x="3417213" y="3577190"/>
                    <a:pt x="3395724" y="3557691"/>
                    <a:pt x="3373837" y="3538191"/>
                  </a:cubicBezTo>
                  <a:cubicBezTo>
                    <a:pt x="3392540" y="3515906"/>
                    <a:pt x="3409652" y="3496008"/>
                    <a:pt x="3426366" y="3475315"/>
                  </a:cubicBezTo>
                  <a:cubicBezTo>
                    <a:pt x="3468151" y="3423183"/>
                    <a:pt x="3468151" y="3423183"/>
                    <a:pt x="3465366" y="3410050"/>
                  </a:cubicBezTo>
                  <a:close/>
                  <a:moveTo>
                    <a:pt x="1053777" y="3369459"/>
                  </a:moveTo>
                  <a:cubicBezTo>
                    <a:pt x="1042236" y="3377418"/>
                    <a:pt x="1031491" y="3384582"/>
                    <a:pt x="1019155" y="3392938"/>
                  </a:cubicBezTo>
                  <a:cubicBezTo>
                    <a:pt x="1026716" y="3403285"/>
                    <a:pt x="1032287" y="3411642"/>
                    <a:pt x="1039053" y="3421193"/>
                  </a:cubicBezTo>
                  <a:cubicBezTo>
                    <a:pt x="1050991" y="3412438"/>
                    <a:pt x="1061736" y="3404877"/>
                    <a:pt x="1072879" y="3396520"/>
                  </a:cubicBezTo>
                  <a:cubicBezTo>
                    <a:pt x="1066511" y="3387367"/>
                    <a:pt x="1060542" y="3379010"/>
                    <a:pt x="1053777" y="3369459"/>
                  </a:cubicBezTo>
                  <a:close/>
                  <a:moveTo>
                    <a:pt x="3675484" y="3152177"/>
                  </a:moveTo>
                  <a:cubicBezTo>
                    <a:pt x="3672698" y="3158943"/>
                    <a:pt x="3670311" y="3164116"/>
                    <a:pt x="3667127" y="3170085"/>
                  </a:cubicBezTo>
                  <a:cubicBezTo>
                    <a:pt x="3675086" y="3173269"/>
                    <a:pt x="3681851" y="3176453"/>
                    <a:pt x="3689412" y="3179636"/>
                  </a:cubicBezTo>
                  <a:cubicBezTo>
                    <a:pt x="3692596" y="3173269"/>
                    <a:pt x="3694586" y="3168494"/>
                    <a:pt x="3697769" y="3161330"/>
                  </a:cubicBezTo>
                  <a:cubicBezTo>
                    <a:pt x="3689412" y="3157749"/>
                    <a:pt x="3683045" y="3155361"/>
                    <a:pt x="3675484" y="3152177"/>
                  </a:cubicBezTo>
                  <a:close/>
                  <a:moveTo>
                    <a:pt x="784363" y="3125913"/>
                  </a:moveTo>
                  <a:cubicBezTo>
                    <a:pt x="781180" y="3135066"/>
                    <a:pt x="777996" y="3139443"/>
                    <a:pt x="779190" y="3141831"/>
                  </a:cubicBezTo>
                  <a:cubicBezTo>
                    <a:pt x="792720" y="3173269"/>
                    <a:pt x="806649" y="3204707"/>
                    <a:pt x="820577" y="3236146"/>
                  </a:cubicBezTo>
                  <a:cubicBezTo>
                    <a:pt x="821771" y="3238931"/>
                    <a:pt x="826148" y="3240125"/>
                    <a:pt x="828934" y="3242115"/>
                  </a:cubicBezTo>
                  <a:cubicBezTo>
                    <a:pt x="829730" y="3238931"/>
                    <a:pt x="832515" y="3234951"/>
                    <a:pt x="831322" y="3232166"/>
                  </a:cubicBezTo>
                  <a:cubicBezTo>
                    <a:pt x="816995" y="3198738"/>
                    <a:pt x="801873" y="3165310"/>
                    <a:pt x="784363" y="3125913"/>
                  </a:cubicBezTo>
                  <a:close/>
                  <a:moveTo>
                    <a:pt x="3741146" y="3119943"/>
                  </a:moveTo>
                  <a:cubicBezTo>
                    <a:pt x="3738361" y="3126311"/>
                    <a:pt x="3735973" y="3131484"/>
                    <a:pt x="3732789" y="3138647"/>
                  </a:cubicBezTo>
                  <a:cubicBezTo>
                    <a:pt x="3741544" y="3142229"/>
                    <a:pt x="3748309" y="3144617"/>
                    <a:pt x="3755871" y="3147800"/>
                  </a:cubicBezTo>
                  <a:cubicBezTo>
                    <a:pt x="3758258" y="3140637"/>
                    <a:pt x="3760646" y="3135066"/>
                    <a:pt x="3763034" y="3128300"/>
                  </a:cubicBezTo>
                  <a:cubicBezTo>
                    <a:pt x="3755075" y="3125117"/>
                    <a:pt x="3748707" y="3122729"/>
                    <a:pt x="3741146" y="3119943"/>
                  </a:cubicBezTo>
                  <a:close/>
                  <a:moveTo>
                    <a:pt x="828536" y="3115964"/>
                  </a:moveTo>
                  <a:cubicBezTo>
                    <a:pt x="825352" y="3116760"/>
                    <a:pt x="822567" y="3117556"/>
                    <a:pt x="819781" y="3118352"/>
                  </a:cubicBezTo>
                  <a:cubicBezTo>
                    <a:pt x="825750" y="3150188"/>
                    <a:pt x="843260" y="3178044"/>
                    <a:pt x="855597" y="3207891"/>
                  </a:cubicBezTo>
                  <a:cubicBezTo>
                    <a:pt x="857984" y="3213860"/>
                    <a:pt x="863158" y="3218636"/>
                    <a:pt x="867137" y="3224207"/>
                  </a:cubicBezTo>
                  <a:cubicBezTo>
                    <a:pt x="869525" y="3223013"/>
                    <a:pt x="871515" y="3221421"/>
                    <a:pt x="873505" y="3219829"/>
                  </a:cubicBezTo>
                  <a:cubicBezTo>
                    <a:pt x="858780" y="3185207"/>
                    <a:pt x="843658" y="3150586"/>
                    <a:pt x="828536" y="3115964"/>
                  </a:cubicBezTo>
                  <a:close/>
                  <a:moveTo>
                    <a:pt x="3607335" y="3108154"/>
                  </a:moveTo>
                  <a:cubicBezTo>
                    <a:pt x="3602460" y="3108005"/>
                    <a:pt x="3598481" y="3111786"/>
                    <a:pt x="3595894" y="3123923"/>
                  </a:cubicBezTo>
                  <a:cubicBezTo>
                    <a:pt x="3603057" y="3127107"/>
                    <a:pt x="3609424" y="3129892"/>
                    <a:pt x="3617383" y="3133076"/>
                  </a:cubicBezTo>
                  <a:cubicBezTo>
                    <a:pt x="3619771" y="3126709"/>
                    <a:pt x="3622159" y="3121535"/>
                    <a:pt x="3624148" y="3115964"/>
                  </a:cubicBezTo>
                  <a:cubicBezTo>
                    <a:pt x="3617980" y="3112383"/>
                    <a:pt x="3612210" y="3108304"/>
                    <a:pt x="3607335" y="3108154"/>
                  </a:cubicBezTo>
                  <a:close/>
                  <a:moveTo>
                    <a:pt x="903351" y="3093679"/>
                  </a:moveTo>
                  <a:cubicBezTo>
                    <a:pt x="901361" y="3094474"/>
                    <a:pt x="899371" y="3095668"/>
                    <a:pt x="897382" y="3096464"/>
                  </a:cubicBezTo>
                  <a:cubicBezTo>
                    <a:pt x="927228" y="3157749"/>
                    <a:pt x="956676" y="3218636"/>
                    <a:pt x="986523" y="3279920"/>
                  </a:cubicBezTo>
                  <a:cubicBezTo>
                    <a:pt x="988513" y="3278726"/>
                    <a:pt x="990502" y="3277930"/>
                    <a:pt x="992492" y="3277135"/>
                  </a:cubicBezTo>
                  <a:cubicBezTo>
                    <a:pt x="962646" y="3215850"/>
                    <a:pt x="933197" y="3154963"/>
                    <a:pt x="903351" y="3093679"/>
                  </a:cubicBezTo>
                  <a:close/>
                  <a:moveTo>
                    <a:pt x="3796461" y="3085322"/>
                  </a:moveTo>
                  <a:cubicBezTo>
                    <a:pt x="3794074" y="3093281"/>
                    <a:pt x="3792084" y="3099250"/>
                    <a:pt x="3790094" y="3106015"/>
                  </a:cubicBezTo>
                  <a:cubicBezTo>
                    <a:pt x="3798849" y="3108801"/>
                    <a:pt x="3804819" y="3110791"/>
                    <a:pt x="3812379" y="3113576"/>
                  </a:cubicBezTo>
                  <a:cubicBezTo>
                    <a:pt x="3814767" y="3106811"/>
                    <a:pt x="3816757" y="3100842"/>
                    <a:pt x="3819543" y="3093679"/>
                  </a:cubicBezTo>
                  <a:cubicBezTo>
                    <a:pt x="3811584" y="3090893"/>
                    <a:pt x="3805216" y="3088505"/>
                    <a:pt x="3796461" y="3085322"/>
                  </a:cubicBezTo>
                  <a:close/>
                  <a:moveTo>
                    <a:pt x="975778" y="3063036"/>
                  </a:moveTo>
                  <a:cubicBezTo>
                    <a:pt x="973390" y="3064230"/>
                    <a:pt x="971401" y="3065026"/>
                    <a:pt x="969013" y="3066220"/>
                  </a:cubicBezTo>
                  <a:cubicBezTo>
                    <a:pt x="991696" y="3115566"/>
                    <a:pt x="1013982" y="3164514"/>
                    <a:pt x="1037063" y="3215054"/>
                  </a:cubicBezTo>
                  <a:cubicBezTo>
                    <a:pt x="1030298" y="3218636"/>
                    <a:pt x="1023532" y="3222217"/>
                    <a:pt x="1013584" y="3227788"/>
                  </a:cubicBezTo>
                  <a:cubicBezTo>
                    <a:pt x="989706" y="3176453"/>
                    <a:pt x="966227" y="3126311"/>
                    <a:pt x="942748" y="3076169"/>
                  </a:cubicBezTo>
                  <a:cubicBezTo>
                    <a:pt x="940758" y="3077363"/>
                    <a:pt x="938371" y="3078159"/>
                    <a:pt x="936381" y="3079352"/>
                  </a:cubicBezTo>
                  <a:cubicBezTo>
                    <a:pt x="958666" y="3142627"/>
                    <a:pt x="989706" y="3201524"/>
                    <a:pt x="1023134" y="3261216"/>
                  </a:cubicBezTo>
                  <a:cubicBezTo>
                    <a:pt x="1037461" y="3252461"/>
                    <a:pt x="1049797" y="3245298"/>
                    <a:pt x="1060940" y="3238533"/>
                  </a:cubicBezTo>
                  <a:cubicBezTo>
                    <a:pt x="1031889" y="3178442"/>
                    <a:pt x="1004033" y="3120739"/>
                    <a:pt x="975778" y="3063036"/>
                  </a:cubicBezTo>
                  <a:close/>
                  <a:moveTo>
                    <a:pt x="734221" y="3062240"/>
                  </a:moveTo>
                  <a:cubicBezTo>
                    <a:pt x="726262" y="3064628"/>
                    <a:pt x="720293" y="3066618"/>
                    <a:pt x="711538" y="3069801"/>
                  </a:cubicBezTo>
                  <a:cubicBezTo>
                    <a:pt x="714722" y="3077363"/>
                    <a:pt x="716711" y="3083332"/>
                    <a:pt x="719497" y="3089699"/>
                  </a:cubicBezTo>
                  <a:cubicBezTo>
                    <a:pt x="727854" y="3086515"/>
                    <a:pt x="734221" y="3084128"/>
                    <a:pt x="742180" y="3081342"/>
                  </a:cubicBezTo>
                  <a:cubicBezTo>
                    <a:pt x="739395" y="3074179"/>
                    <a:pt x="737007" y="3068608"/>
                    <a:pt x="734221" y="3062240"/>
                  </a:cubicBezTo>
                  <a:close/>
                  <a:moveTo>
                    <a:pt x="3673842" y="3042592"/>
                  </a:moveTo>
                  <a:cubicBezTo>
                    <a:pt x="3668918" y="3042841"/>
                    <a:pt x="3665336" y="3046920"/>
                    <a:pt x="3663943" y="3059057"/>
                  </a:cubicBezTo>
                  <a:cubicBezTo>
                    <a:pt x="3671107" y="3061842"/>
                    <a:pt x="3677474" y="3064230"/>
                    <a:pt x="3685831" y="3067414"/>
                  </a:cubicBezTo>
                  <a:cubicBezTo>
                    <a:pt x="3687821" y="3060649"/>
                    <a:pt x="3689810" y="3055077"/>
                    <a:pt x="3691800" y="3049108"/>
                  </a:cubicBezTo>
                  <a:cubicBezTo>
                    <a:pt x="3685035" y="3045925"/>
                    <a:pt x="3678767" y="3042343"/>
                    <a:pt x="3673842" y="3042592"/>
                  </a:cubicBezTo>
                  <a:close/>
                  <a:moveTo>
                    <a:pt x="862760" y="3018466"/>
                  </a:moveTo>
                  <a:cubicBezTo>
                    <a:pt x="854005" y="3021649"/>
                    <a:pt x="847638" y="3024037"/>
                    <a:pt x="840077" y="3027221"/>
                  </a:cubicBezTo>
                  <a:cubicBezTo>
                    <a:pt x="842862" y="3033986"/>
                    <a:pt x="845250" y="3039159"/>
                    <a:pt x="847638" y="3045129"/>
                  </a:cubicBezTo>
                  <a:cubicBezTo>
                    <a:pt x="855597" y="3041945"/>
                    <a:pt x="861964" y="3039557"/>
                    <a:pt x="869525" y="3036374"/>
                  </a:cubicBezTo>
                  <a:cubicBezTo>
                    <a:pt x="867137" y="3030404"/>
                    <a:pt x="865545" y="3025629"/>
                    <a:pt x="862760" y="3018466"/>
                  </a:cubicBezTo>
                  <a:close/>
                  <a:moveTo>
                    <a:pt x="755711" y="2994986"/>
                  </a:moveTo>
                  <a:cubicBezTo>
                    <a:pt x="747354" y="2997772"/>
                    <a:pt x="740589" y="2999762"/>
                    <a:pt x="732630" y="3002548"/>
                  </a:cubicBezTo>
                  <a:cubicBezTo>
                    <a:pt x="735415" y="3009711"/>
                    <a:pt x="737405" y="3015282"/>
                    <a:pt x="739793" y="3022047"/>
                  </a:cubicBezTo>
                  <a:cubicBezTo>
                    <a:pt x="748150" y="3019262"/>
                    <a:pt x="754915" y="3016874"/>
                    <a:pt x="761680" y="3014884"/>
                  </a:cubicBezTo>
                  <a:cubicBezTo>
                    <a:pt x="759690" y="3008119"/>
                    <a:pt x="758098" y="3002946"/>
                    <a:pt x="755711" y="2994986"/>
                  </a:cubicBezTo>
                  <a:close/>
                  <a:moveTo>
                    <a:pt x="936182" y="2987376"/>
                  </a:moveTo>
                  <a:cubicBezTo>
                    <a:pt x="932800" y="2986331"/>
                    <a:pt x="927228" y="2989216"/>
                    <a:pt x="916085" y="2994986"/>
                  </a:cubicBezTo>
                  <a:cubicBezTo>
                    <a:pt x="918075" y="2999762"/>
                    <a:pt x="920065" y="3004935"/>
                    <a:pt x="922453" y="3010905"/>
                  </a:cubicBezTo>
                  <a:cubicBezTo>
                    <a:pt x="930412" y="3008119"/>
                    <a:pt x="936779" y="3005731"/>
                    <a:pt x="943146" y="3003344"/>
                  </a:cubicBezTo>
                  <a:cubicBezTo>
                    <a:pt x="940759" y="2993395"/>
                    <a:pt x="939565" y="2988421"/>
                    <a:pt x="936182" y="2987376"/>
                  </a:cubicBezTo>
                  <a:close/>
                  <a:moveTo>
                    <a:pt x="695620" y="2958375"/>
                  </a:moveTo>
                  <a:cubicBezTo>
                    <a:pt x="687263" y="2961161"/>
                    <a:pt x="680498" y="2963150"/>
                    <a:pt x="672937" y="2965538"/>
                  </a:cubicBezTo>
                  <a:cubicBezTo>
                    <a:pt x="675324" y="2972701"/>
                    <a:pt x="676916" y="2978272"/>
                    <a:pt x="679304" y="2985834"/>
                  </a:cubicBezTo>
                  <a:cubicBezTo>
                    <a:pt x="688059" y="2983048"/>
                    <a:pt x="694824" y="2981058"/>
                    <a:pt x="702783" y="2978272"/>
                  </a:cubicBezTo>
                  <a:cubicBezTo>
                    <a:pt x="699997" y="2971109"/>
                    <a:pt x="698008" y="2965140"/>
                    <a:pt x="695620" y="2958375"/>
                  </a:cubicBezTo>
                  <a:close/>
                  <a:moveTo>
                    <a:pt x="787149" y="2935294"/>
                  </a:moveTo>
                  <a:cubicBezTo>
                    <a:pt x="780384" y="2937283"/>
                    <a:pt x="773619" y="2938875"/>
                    <a:pt x="766058" y="2941263"/>
                  </a:cubicBezTo>
                  <a:cubicBezTo>
                    <a:pt x="768047" y="2948028"/>
                    <a:pt x="769639" y="2953202"/>
                    <a:pt x="771231" y="2960365"/>
                  </a:cubicBezTo>
                  <a:cubicBezTo>
                    <a:pt x="787547" y="2957181"/>
                    <a:pt x="801077" y="2955191"/>
                    <a:pt x="787149" y="2935294"/>
                  </a:cubicBezTo>
                  <a:close/>
                  <a:moveTo>
                    <a:pt x="875096" y="2926141"/>
                  </a:moveTo>
                  <a:cubicBezTo>
                    <a:pt x="867137" y="2928528"/>
                    <a:pt x="860372" y="2930518"/>
                    <a:pt x="852811" y="2932508"/>
                  </a:cubicBezTo>
                  <a:cubicBezTo>
                    <a:pt x="854005" y="2938477"/>
                    <a:pt x="855199" y="2943253"/>
                    <a:pt x="856791" y="2950814"/>
                  </a:cubicBezTo>
                  <a:cubicBezTo>
                    <a:pt x="865545" y="2948426"/>
                    <a:pt x="872311" y="2946436"/>
                    <a:pt x="880270" y="2944447"/>
                  </a:cubicBezTo>
                  <a:cubicBezTo>
                    <a:pt x="878678" y="2937682"/>
                    <a:pt x="877086" y="2932508"/>
                    <a:pt x="875096" y="2926141"/>
                  </a:cubicBezTo>
                  <a:close/>
                  <a:moveTo>
                    <a:pt x="3823920" y="2903060"/>
                  </a:moveTo>
                  <a:cubicBezTo>
                    <a:pt x="3813175" y="2943253"/>
                    <a:pt x="3803227" y="2980660"/>
                    <a:pt x="3792084" y="3022047"/>
                  </a:cubicBezTo>
                  <a:cubicBezTo>
                    <a:pt x="3812379" y="3010905"/>
                    <a:pt x="3836655" y="2916192"/>
                    <a:pt x="3823920" y="2903060"/>
                  </a:cubicBezTo>
                  <a:close/>
                  <a:moveTo>
                    <a:pt x="3792880" y="2894305"/>
                  </a:moveTo>
                  <a:cubicBezTo>
                    <a:pt x="3784921" y="2896692"/>
                    <a:pt x="3780145" y="2897090"/>
                    <a:pt x="3779748" y="2898682"/>
                  </a:cubicBezTo>
                  <a:cubicBezTo>
                    <a:pt x="3769799" y="2933304"/>
                    <a:pt x="3760646" y="2967528"/>
                    <a:pt x="3751493" y="3002150"/>
                  </a:cubicBezTo>
                  <a:cubicBezTo>
                    <a:pt x="3751095" y="3004537"/>
                    <a:pt x="3753881" y="3007721"/>
                    <a:pt x="3755075" y="3010507"/>
                  </a:cubicBezTo>
                  <a:cubicBezTo>
                    <a:pt x="3757462" y="3009711"/>
                    <a:pt x="3759850" y="3008517"/>
                    <a:pt x="3762238" y="3007721"/>
                  </a:cubicBezTo>
                  <a:cubicBezTo>
                    <a:pt x="3772186" y="2971109"/>
                    <a:pt x="3782135" y="2934498"/>
                    <a:pt x="3792880" y="2894305"/>
                  </a:cubicBezTo>
                  <a:close/>
                  <a:moveTo>
                    <a:pt x="3723238" y="2776909"/>
                  </a:moveTo>
                  <a:cubicBezTo>
                    <a:pt x="3708116" y="2842969"/>
                    <a:pt x="3692994" y="2909029"/>
                    <a:pt x="3677872" y="2975089"/>
                  </a:cubicBezTo>
                  <a:cubicBezTo>
                    <a:pt x="3679862" y="2975487"/>
                    <a:pt x="3682249" y="2976283"/>
                    <a:pt x="3684239" y="2976681"/>
                  </a:cubicBezTo>
                  <a:cubicBezTo>
                    <a:pt x="3699759" y="2910621"/>
                    <a:pt x="3714881" y="2844959"/>
                    <a:pt x="3730004" y="2778899"/>
                  </a:cubicBezTo>
                  <a:cubicBezTo>
                    <a:pt x="3727616" y="2778103"/>
                    <a:pt x="3725626" y="2777307"/>
                    <a:pt x="3723238" y="2776909"/>
                  </a:cubicBezTo>
                  <a:close/>
                  <a:moveTo>
                    <a:pt x="3684239" y="2770144"/>
                  </a:moveTo>
                  <a:cubicBezTo>
                    <a:pt x="3669515" y="2834612"/>
                    <a:pt x="3654791" y="2899080"/>
                    <a:pt x="3639270" y="2966334"/>
                  </a:cubicBezTo>
                  <a:cubicBezTo>
                    <a:pt x="3657576" y="2940865"/>
                    <a:pt x="3691402" y="2788051"/>
                    <a:pt x="3684239" y="2770144"/>
                  </a:cubicBezTo>
                  <a:close/>
                  <a:moveTo>
                    <a:pt x="3803227" y="2767358"/>
                  </a:moveTo>
                  <a:cubicBezTo>
                    <a:pt x="3796860" y="2804368"/>
                    <a:pt x="3790492" y="2841377"/>
                    <a:pt x="3785319" y="2872019"/>
                  </a:cubicBezTo>
                  <a:cubicBezTo>
                    <a:pt x="3804420" y="2875999"/>
                    <a:pt x="3819145" y="2879183"/>
                    <a:pt x="3833869" y="2882366"/>
                  </a:cubicBezTo>
                  <a:cubicBezTo>
                    <a:pt x="3833471" y="2883560"/>
                    <a:pt x="3833073" y="2884356"/>
                    <a:pt x="3832675" y="2885152"/>
                  </a:cubicBezTo>
                  <a:cubicBezTo>
                    <a:pt x="3845012" y="2885152"/>
                    <a:pt x="3856950" y="2885152"/>
                    <a:pt x="3872868" y="2885152"/>
                  </a:cubicBezTo>
                  <a:cubicBezTo>
                    <a:pt x="3859736" y="2936090"/>
                    <a:pt x="3847797" y="2983446"/>
                    <a:pt x="3835461" y="3030802"/>
                  </a:cubicBezTo>
                  <a:cubicBezTo>
                    <a:pt x="3852971" y="3036374"/>
                    <a:pt x="3869287" y="3041945"/>
                    <a:pt x="3886001" y="3047516"/>
                  </a:cubicBezTo>
                  <a:cubicBezTo>
                    <a:pt x="3881225" y="3062638"/>
                    <a:pt x="3877246" y="3076169"/>
                    <a:pt x="3872868" y="3090495"/>
                  </a:cubicBezTo>
                  <a:cubicBezTo>
                    <a:pt x="3886797" y="3095668"/>
                    <a:pt x="3898735" y="3100444"/>
                    <a:pt x="3913062" y="3106015"/>
                  </a:cubicBezTo>
                  <a:cubicBezTo>
                    <a:pt x="3894756" y="3152576"/>
                    <a:pt x="3877246" y="3197146"/>
                    <a:pt x="3859338" y="3242513"/>
                  </a:cubicBezTo>
                  <a:cubicBezTo>
                    <a:pt x="3844216" y="3236146"/>
                    <a:pt x="3832277" y="3231370"/>
                    <a:pt x="3819941" y="3226197"/>
                  </a:cubicBezTo>
                  <a:cubicBezTo>
                    <a:pt x="3812379" y="3242115"/>
                    <a:pt x="3805614" y="3256441"/>
                    <a:pt x="3798053" y="3271961"/>
                  </a:cubicBezTo>
                  <a:cubicBezTo>
                    <a:pt x="3706922" y="3228584"/>
                    <a:pt x="3617383" y="3186003"/>
                    <a:pt x="3526252" y="3142627"/>
                  </a:cubicBezTo>
                  <a:cubicBezTo>
                    <a:pt x="3520283" y="3154963"/>
                    <a:pt x="3515110" y="3165708"/>
                    <a:pt x="3509140" y="3178044"/>
                  </a:cubicBezTo>
                  <a:cubicBezTo>
                    <a:pt x="3533813" y="3191177"/>
                    <a:pt x="3557292" y="3203115"/>
                    <a:pt x="3582761" y="3216646"/>
                  </a:cubicBezTo>
                  <a:cubicBezTo>
                    <a:pt x="3554905" y="3264798"/>
                    <a:pt x="3527844" y="3310960"/>
                    <a:pt x="3501181" y="3357123"/>
                  </a:cubicBezTo>
                  <a:cubicBezTo>
                    <a:pt x="3503171" y="3358715"/>
                    <a:pt x="3505559" y="3359908"/>
                    <a:pt x="3507548" y="3361102"/>
                  </a:cubicBezTo>
                  <a:cubicBezTo>
                    <a:pt x="3538589" y="3319317"/>
                    <a:pt x="3562466" y="3272359"/>
                    <a:pt x="3588731" y="3225799"/>
                  </a:cubicBezTo>
                  <a:cubicBezTo>
                    <a:pt x="3615393" y="3239727"/>
                    <a:pt x="3641260" y="3252859"/>
                    <a:pt x="3668321" y="3267186"/>
                  </a:cubicBezTo>
                  <a:cubicBezTo>
                    <a:pt x="3642454" y="3312552"/>
                    <a:pt x="3617383" y="3355929"/>
                    <a:pt x="3592312" y="3399306"/>
                  </a:cubicBezTo>
                  <a:cubicBezTo>
                    <a:pt x="3593506" y="3400897"/>
                    <a:pt x="3595098" y="3402489"/>
                    <a:pt x="3596292" y="3404081"/>
                  </a:cubicBezTo>
                  <a:cubicBezTo>
                    <a:pt x="3600669" y="3400500"/>
                    <a:pt x="3606240" y="3397714"/>
                    <a:pt x="3609026" y="3392938"/>
                  </a:cubicBezTo>
                  <a:cubicBezTo>
                    <a:pt x="3631709" y="3355133"/>
                    <a:pt x="3653995" y="3317328"/>
                    <a:pt x="3677076" y="3278328"/>
                  </a:cubicBezTo>
                  <a:cubicBezTo>
                    <a:pt x="3702943" y="3291859"/>
                    <a:pt x="3727616" y="3304991"/>
                    <a:pt x="3754279" y="3318919"/>
                  </a:cubicBezTo>
                  <a:cubicBezTo>
                    <a:pt x="3730799" y="3358715"/>
                    <a:pt x="3709310" y="3395724"/>
                    <a:pt x="3687423" y="3432734"/>
                  </a:cubicBezTo>
                  <a:cubicBezTo>
                    <a:pt x="3683443" y="3439897"/>
                    <a:pt x="3675882" y="3447856"/>
                    <a:pt x="3693790" y="3451437"/>
                  </a:cubicBezTo>
                  <a:cubicBezTo>
                    <a:pt x="3716871" y="3412040"/>
                    <a:pt x="3739952" y="3372245"/>
                    <a:pt x="3764227" y="3330858"/>
                  </a:cubicBezTo>
                  <a:cubicBezTo>
                    <a:pt x="3788900" y="3343990"/>
                    <a:pt x="3813175" y="3356725"/>
                    <a:pt x="3839440" y="3370653"/>
                  </a:cubicBezTo>
                  <a:cubicBezTo>
                    <a:pt x="3814767" y="3413234"/>
                    <a:pt x="3791288" y="3453825"/>
                    <a:pt x="3767411" y="3495212"/>
                  </a:cubicBezTo>
                  <a:cubicBezTo>
                    <a:pt x="3770993" y="3497600"/>
                    <a:pt x="3774574" y="3500385"/>
                    <a:pt x="3780543" y="3504763"/>
                  </a:cubicBezTo>
                  <a:cubicBezTo>
                    <a:pt x="3804819" y="3463376"/>
                    <a:pt x="3827900" y="3423979"/>
                    <a:pt x="3851379" y="3384183"/>
                  </a:cubicBezTo>
                  <a:cubicBezTo>
                    <a:pt x="3875654" y="3397316"/>
                    <a:pt x="3899133" y="3409652"/>
                    <a:pt x="3924602" y="3423183"/>
                  </a:cubicBezTo>
                  <a:cubicBezTo>
                    <a:pt x="3899531" y="3466958"/>
                    <a:pt x="3874858" y="3509140"/>
                    <a:pt x="3849787" y="3552517"/>
                  </a:cubicBezTo>
                  <a:cubicBezTo>
                    <a:pt x="3854563" y="3555701"/>
                    <a:pt x="3858940" y="3558487"/>
                    <a:pt x="3864909" y="3562466"/>
                  </a:cubicBezTo>
                  <a:cubicBezTo>
                    <a:pt x="3889582" y="3520681"/>
                    <a:pt x="3913459" y="3480488"/>
                    <a:pt x="3937734" y="3438305"/>
                  </a:cubicBezTo>
                  <a:cubicBezTo>
                    <a:pt x="3956438" y="3448254"/>
                    <a:pt x="3974346" y="3457407"/>
                    <a:pt x="3992254" y="3466560"/>
                  </a:cubicBezTo>
                  <a:cubicBezTo>
                    <a:pt x="4111640" y="3201524"/>
                    <a:pt x="4029661" y="2884754"/>
                    <a:pt x="3803227" y="2767358"/>
                  </a:cubicBezTo>
                  <a:close/>
                  <a:moveTo>
                    <a:pt x="3645638" y="2764970"/>
                  </a:moveTo>
                  <a:cubicBezTo>
                    <a:pt x="3631311" y="2827847"/>
                    <a:pt x="3616985" y="2889927"/>
                    <a:pt x="3602659" y="2952406"/>
                  </a:cubicBezTo>
                  <a:cubicBezTo>
                    <a:pt x="3622954" y="2914998"/>
                    <a:pt x="3651209" y="2783674"/>
                    <a:pt x="3645638" y="2764970"/>
                  </a:cubicBezTo>
                  <a:close/>
                  <a:moveTo>
                    <a:pt x="805057" y="2683390"/>
                  </a:moveTo>
                  <a:cubicBezTo>
                    <a:pt x="802669" y="2683788"/>
                    <a:pt x="800281" y="2683788"/>
                    <a:pt x="798292" y="2684186"/>
                  </a:cubicBezTo>
                  <a:cubicBezTo>
                    <a:pt x="809036" y="2751042"/>
                    <a:pt x="820179" y="2818296"/>
                    <a:pt x="830924" y="2885152"/>
                  </a:cubicBezTo>
                  <a:cubicBezTo>
                    <a:pt x="832913" y="2884754"/>
                    <a:pt x="835301" y="2884356"/>
                    <a:pt x="837291" y="2883958"/>
                  </a:cubicBezTo>
                  <a:cubicBezTo>
                    <a:pt x="826546" y="2817102"/>
                    <a:pt x="815802" y="2750246"/>
                    <a:pt x="805057" y="2683390"/>
                  </a:cubicBezTo>
                  <a:close/>
                  <a:moveTo>
                    <a:pt x="844454" y="2679808"/>
                  </a:moveTo>
                  <a:cubicBezTo>
                    <a:pt x="845250" y="2746665"/>
                    <a:pt x="855199" y="2811929"/>
                    <a:pt x="875892" y="2875203"/>
                  </a:cubicBezTo>
                  <a:cubicBezTo>
                    <a:pt x="865545" y="2810337"/>
                    <a:pt x="854801" y="2745073"/>
                    <a:pt x="844454" y="2679808"/>
                  </a:cubicBezTo>
                  <a:close/>
                  <a:moveTo>
                    <a:pt x="883055" y="2676227"/>
                  </a:moveTo>
                  <a:cubicBezTo>
                    <a:pt x="877086" y="2709655"/>
                    <a:pt x="901361" y="2850132"/>
                    <a:pt x="913698" y="2866448"/>
                  </a:cubicBezTo>
                  <a:cubicBezTo>
                    <a:pt x="903351" y="2802776"/>
                    <a:pt x="893402" y="2739501"/>
                    <a:pt x="883055" y="2676227"/>
                  </a:cubicBezTo>
                  <a:close/>
                  <a:moveTo>
                    <a:pt x="3626138" y="2225745"/>
                  </a:moveTo>
                  <a:cubicBezTo>
                    <a:pt x="3636485" y="2289418"/>
                    <a:pt x="3646434" y="2352692"/>
                    <a:pt x="3656780" y="2415966"/>
                  </a:cubicBezTo>
                  <a:cubicBezTo>
                    <a:pt x="3662750" y="2383334"/>
                    <a:pt x="3638475" y="2242061"/>
                    <a:pt x="3626138" y="2225745"/>
                  </a:cubicBezTo>
                  <a:close/>
                  <a:moveTo>
                    <a:pt x="3671107" y="2215797"/>
                  </a:moveTo>
                  <a:cubicBezTo>
                    <a:pt x="3668719" y="2216194"/>
                    <a:pt x="3666331" y="2216593"/>
                    <a:pt x="3663943" y="2216990"/>
                  </a:cubicBezTo>
                  <a:cubicBezTo>
                    <a:pt x="3674290" y="2282255"/>
                    <a:pt x="3685035" y="2347121"/>
                    <a:pt x="3695382" y="2412385"/>
                  </a:cubicBezTo>
                  <a:cubicBezTo>
                    <a:pt x="3697769" y="2411987"/>
                    <a:pt x="3700157" y="2411589"/>
                    <a:pt x="3702545" y="2411191"/>
                  </a:cubicBezTo>
                  <a:cubicBezTo>
                    <a:pt x="3692198" y="2345927"/>
                    <a:pt x="3681453" y="2281061"/>
                    <a:pt x="3671107" y="2215797"/>
                  </a:cubicBezTo>
                  <a:close/>
                  <a:moveTo>
                    <a:pt x="3709310" y="2207838"/>
                  </a:moveTo>
                  <a:cubicBezTo>
                    <a:pt x="3706922" y="2208235"/>
                    <a:pt x="3704932" y="2208235"/>
                    <a:pt x="3702545" y="2208634"/>
                  </a:cubicBezTo>
                  <a:cubicBezTo>
                    <a:pt x="3713290" y="2275489"/>
                    <a:pt x="3724034" y="2342345"/>
                    <a:pt x="3734779" y="2409201"/>
                  </a:cubicBezTo>
                  <a:cubicBezTo>
                    <a:pt x="3737167" y="2408803"/>
                    <a:pt x="3739554" y="2408405"/>
                    <a:pt x="3741544" y="2408007"/>
                  </a:cubicBezTo>
                  <a:cubicBezTo>
                    <a:pt x="3730799" y="2341151"/>
                    <a:pt x="3720055" y="2274693"/>
                    <a:pt x="3709310" y="2207838"/>
                  </a:cubicBezTo>
                  <a:close/>
                  <a:moveTo>
                    <a:pt x="3682647" y="2141380"/>
                  </a:moveTo>
                  <a:cubicBezTo>
                    <a:pt x="3673892" y="2144165"/>
                    <a:pt x="3667127" y="2146155"/>
                    <a:pt x="3657576" y="2148941"/>
                  </a:cubicBezTo>
                  <a:cubicBezTo>
                    <a:pt x="3662352" y="2155706"/>
                    <a:pt x="3664739" y="2162869"/>
                    <a:pt x="3669117" y="2164063"/>
                  </a:cubicBezTo>
                  <a:cubicBezTo>
                    <a:pt x="3674290" y="2165655"/>
                    <a:pt x="3680657" y="2161675"/>
                    <a:pt x="3687821" y="2159685"/>
                  </a:cubicBezTo>
                  <a:cubicBezTo>
                    <a:pt x="3686229" y="2153318"/>
                    <a:pt x="3684637" y="2148543"/>
                    <a:pt x="3682647" y="2141380"/>
                  </a:cubicBezTo>
                  <a:close/>
                  <a:moveTo>
                    <a:pt x="930412" y="2138594"/>
                  </a:moveTo>
                  <a:cubicBezTo>
                    <a:pt x="916085" y="2201072"/>
                    <a:pt x="901759" y="2263551"/>
                    <a:pt x="887433" y="2326029"/>
                  </a:cubicBezTo>
                  <a:cubicBezTo>
                    <a:pt x="889821" y="2326029"/>
                    <a:pt x="891810" y="2326427"/>
                    <a:pt x="894198" y="2326825"/>
                  </a:cubicBezTo>
                  <a:cubicBezTo>
                    <a:pt x="908524" y="2264745"/>
                    <a:pt x="922851" y="2202266"/>
                    <a:pt x="936779" y="2140186"/>
                  </a:cubicBezTo>
                  <a:cubicBezTo>
                    <a:pt x="934789" y="2139390"/>
                    <a:pt x="932401" y="2138992"/>
                    <a:pt x="930412" y="2138594"/>
                  </a:cubicBezTo>
                  <a:close/>
                  <a:moveTo>
                    <a:pt x="3768207" y="2131033"/>
                  </a:moveTo>
                  <a:cubicBezTo>
                    <a:pt x="3759850" y="2133819"/>
                    <a:pt x="3753085" y="2135808"/>
                    <a:pt x="3744728" y="2138594"/>
                  </a:cubicBezTo>
                  <a:cubicBezTo>
                    <a:pt x="3747116" y="2145359"/>
                    <a:pt x="3749105" y="2151328"/>
                    <a:pt x="3751493" y="2157696"/>
                  </a:cubicBezTo>
                  <a:cubicBezTo>
                    <a:pt x="3760248" y="2154910"/>
                    <a:pt x="3766615" y="2152920"/>
                    <a:pt x="3773778" y="2150532"/>
                  </a:cubicBezTo>
                  <a:cubicBezTo>
                    <a:pt x="3771789" y="2143767"/>
                    <a:pt x="3770595" y="2138992"/>
                    <a:pt x="3768207" y="2131033"/>
                  </a:cubicBezTo>
                  <a:close/>
                  <a:moveTo>
                    <a:pt x="899769" y="2128645"/>
                  </a:moveTo>
                  <a:cubicBezTo>
                    <a:pt x="875494" y="2191124"/>
                    <a:pt x="859974" y="2255194"/>
                    <a:pt x="855597" y="2322050"/>
                  </a:cubicBezTo>
                  <a:cubicBezTo>
                    <a:pt x="870321" y="2257979"/>
                    <a:pt x="885045" y="2193511"/>
                    <a:pt x="899769" y="2128645"/>
                  </a:cubicBezTo>
                  <a:close/>
                  <a:moveTo>
                    <a:pt x="855199" y="2115911"/>
                  </a:moveTo>
                  <a:cubicBezTo>
                    <a:pt x="840077" y="2181971"/>
                    <a:pt x="824954" y="2247633"/>
                    <a:pt x="809832" y="2313693"/>
                  </a:cubicBezTo>
                  <a:cubicBezTo>
                    <a:pt x="812220" y="2314091"/>
                    <a:pt x="814210" y="2314489"/>
                    <a:pt x="816199" y="2315285"/>
                  </a:cubicBezTo>
                  <a:cubicBezTo>
                    <a:pt x="831322" y="2249623"/>
                    <a:pt x="846444" y="2183563"/>
                    <a:pt x="861566" y="2117502"/>
                  </a:cubicBezTo>
                  <a:cubicBezTo>
                    <a:pt x="859576" y="2117105"/>
                    <a:pt x="857188" y="2116309"/>
                    <a:pt x="855199" y="2115911"/>
                  </a:cubicBezTo>
                  <a:close/>
                  <a:moveTo>
                    <a:pt x="3860532" y="2106758"/>
                  </a:moveTo>
                  <a:cubicBezTo>
                    <a:pt x="3852971" y="2108747"/>
                    <a:pt x="3846205" y="2110737"/>
                    <a:pt x="3837451" y="2113125"/>
                  </a:cubicBezTo>
                  <a:cubicBezTo>
                    <a:pt x="3839838" y="2121084"/>
                    <a:pt x="3841430" y="2126257"/>
                    <a:pt x="3843818" y="2133420"/>
                  </a:cubicBezTo>
                  <a:cubicBezTo>
                    <a:pt x="3852175" y="2131033"/>
                    <a:pt x="3858940" y="2129043"/>
                    <a:pt x="3867297" y="2126655"/>
                  </a:cubicBezTo>
                  <a:cubicBezTo>
                    <a:pt x="3864511" y="2119094"/>
                    <a:pt x="3862919" y="2113523"/>
                    <a:pt x="3860532" y="2106758"/>
                  </a:cubicBezTo>
                  <a:close/>
                  <a:moveTo>
                    <a:pt x="3617383" y="2080891"/>
                  </a:moveTo>
                  <a:cubicBezTo>
                    <a:pt x="3609822" y="2084075"/>
                    <a:pt x="3603455" y="2086462"/>
                    <a:pt x="3591516" y="2090840"/>
                  </a:cubicBezTo>
                  <a:cubicBezTo>
                    <a:pt x="3598679" y="2096809"/>
                    <a:pt x="3602659" y="2102778"/>
                    <a:pt x="3607832" y="2103574"/>
                  </a:cubicBezTo>
                  <a:cubicBezTo>
                    <a:pt x="3612210" y="2104370"/>
                    <a:pt x="3618179" y="2099993"/>
                    <a:pt x="3624148" y="2097605"/>
                  </a:cubicBezTo>
                  <a:cubicBezTo>
                    <a:pt x="3621761" y="2091238"/>
                    <a:pt x="3619771" y="2086462"/>
                    <a:pt x="3617383" y="2080891"/>
                  </a:cubicBezTo>
                  <a:close/>
                  <a:moveTo>
                    <a:pt x="778394" y="2080493"/>
                  </a:moveTo>
                  <a:cubicBezTo>
                    <a:pt x="767649" y="2121482"/>
                    <a:pt x="757700" y="2158094"/>
                    <a:pt x="747354" y="2197491"/>
                  </a:cubicBezTo>
                  <a:cubicBezTo>
                    <a:pt x="759292" y="2192317"/>
                    <a:pt x="788343" y="2110339"/>
                    <a:pt x="787945" y="2091635"/>
                  </a:cubicBezTo>
                  <a:cubicBezTo>
                    <a:pt x="787945" y="2089248"/>
                    <a:pt x="783567" y="2086462"/>
                    <a:pt x="778394" y="2080493"/>
                  </a:cubicBezTo>
                  <a:close/>
                  <a:moveTo>
                    <a:pt x="737405" y="2071340"/>
                  </a:moveTo>
                  <a:cubicBezTo>
                    <a:pt x="724273" y="2104768"/>
                    <a:pt x="716314" y="2140186"/>
                    <a:pt x="707559" y="2175205"/>
                  </a:cubicBezTo>
                  <a:cubicBezTo>
                    <a:pt x="706763" y="2178787"/>
                    <a:pt x="709946" y="2183563"/>
                    <a:pt x="711140" y="2187940"/>
                  </a:cubicBezTo>
                  <a:cubicBezTo>
                    <a:pt x="712732" y="2187542"/>
                    <a:pt x="714722" y="2187542"/>
                    <a:pt x="716314" y="2187144"/>
                  </a:cubicBezTo>
                  <a:cubicBezTo>
                    <a:pt x="726660" y="2149339"/>
                    <a:pt x="736609" y="2111931"/>
                    <a:pt x="746956" y="2074126"/>
                  </a:cubicBezTo>
                  <a:cubicBezTo>
                    <a:pt x="743772" y="2072932"/>
                    <a:pt x="740589" y="2072136"/>
                    <a:pt x="737405" y="2071340"/>
                  </a:cubicBezTo>
                  <a:close/>
                  <a:moveTo>
                    <a:pt x="3800441" y="2070146"/>
                  </a:moveTo>
                  <a:cubicBezTo>
                    <a:pt x="3791686" y="2072932"/>
                    <a:pt x="3784921" y="2074921"/>
                    <a:pt x="3776962" y="2077309"/>
                  </a:cubicBezTo>
                  <a:cubicBezTo>
                    <a:pt x="3779748" y="2084870"/>
                    <a:pt x="3781737" y="2090442"/>
                    <a:pt x="3784125" y="2097207"/>
                  </a:cubicBezTo>
                  <a:cubicBezTo>
                    <a:pt x="3792084" y="2094421"/>
                    <a:pt x="3798849" y="2092034"/>
                    <a:pt x="3806410" y="2089646"/>
                  </a:cubicBezTo>
                  <a:cubicBezTo>
                    <a:pt x="3804420" y="2083279"/>
                    <a:pt x="3802829" y="2077707"/>
                    <a:pt x="3800441" y="2070146"/>
                  </a:cubicBezTo>
                  <a:close/>
                  <a:moveTo>
                    <a:pt x="3692994" y="2047065"/>
                  </a:moveTo>
                  <a:cubicBezTo>
                    <a:pt x="3685035" y="2050249"/>
                    <a:pt x="3678668" y="2052636"/>
                    <a:pt x="3671107" y="2055422"/>
                  </a:cubicBezTo>
                  <a:cubicBezTo>
                    <a:pt x="3673096" y="2061789"/>
                    <a:pt x="3675086" y="2066962"/>
                    <a:pt x="3677474" y="2073728"/>
                  </a:cubicBezTo>
                  <a:cubicBezTo>
                    <a:pt x="3685035" y="2070942"/>
                    <a:pt x="3691402" y="2068952"/>
                    <a:pt x="3700555" y="2065769"/>
                  </a:cubicBezTo>
                  <a:cubicBezTo>
                    <a:pt x="3697372" y="2058208"/>
                    <a:pt x="3695382" y="2053034"/>
                    <a:pt x="3692994" y="2047065"/>
                  </a:cubicBezTo>
                  <a:close/>
                  <a:moveTo>
                    <a:pt x="854005" y="2025178"/>
                  </a:moveTo>
                  <a:cubicBezTo>
                    <a:pt x="851617" y="2031943"/>
                    <a:pt x="850025" y="2037116"/>
                    <a:pt x="847638" y="2043881"/>
                  </a:cubicBezTo>
                  <a:cubicBezTo>
                    <a:pt x="855597" y="2046667"/>
                    <a:pt x="862760" y="2048657"/>
                    <a:pt x="870321" y="2051442"/>
                  </a:cubicBezTo>
                  <a:cubicBezTo>
                    <a:pt x="872709" y="2044279"/>
                    <a:pt x="874300" y="2039504"/>
                    <a:pt x="876688" y="2033137"/>
                  </a:cubicBezTo>
                  <a:cubicBezTo>
                    <a:pt x="867933" y="2029953"/>
                    <a:pt x="861566" y="2027963"/>
                    <a:pt x="854005" y="2025178"/>
                  </a:cubicBezTo>
                  <a:close/>
                  <a:moveTo>
                    <a:pt x="3819941" y="2002494"/>
                  </a:moveTo>
                  <a:cubicBezTo>
                    <a:pt x="3812379" y="2005280"/>
                    <a:pt x="3806012" y="2007668"/>
                    <a:pt x="3797655" y="2010851"/>
                  </a:cubicBezTo>
                  <a:cubicBezTo>
                    <a:pt x="3800839" y="2018412"/>
                    <a:pt x="3803227" y="2023984"/>
                    <a:pt x="3806410" y="2030749"/>
                  </a:cubicBezTo>
                  <a:cubicBezTo>
                    <a:pt x="3814369" y="2027565"/>
                    <a:pt x="3820737" y="2025178"/>
                    <a:pt x="3828298" y="2021994"/>
                  </a:cubicBezTo>
                  <a:cubicBezTo>
                    <a:pt x="3825114" y="2014433"/>
                    <a:pt x="3822726" y="2008862"/>
                    <a:pt x="3819941" y="2002494"/>
                  </a:cubicBezTo>
                  <a:close/>
                  <a:moveTo>
                    <a:pt x="727058" y="1979015"/>
                  </a:moveTo>
                  <a:cubicBezTo>
                    <a:pt x="724670" y="1986576"/>
                    <a:pt x="722681" y="1992545"/>
                    <a:pt x="720691" y="1999311"/>
                  </a:cubicBezTo>
                  <a:cubicBezTo>
                    <a:pt x="729048" y="2002096"/>
                    <a:pt x="735415" y="2004086"/>
                    <a:pt x="742976" y="2006474"/>
                  </a:cubicBezTo>
                  <a:cubicBezTo>
                    <a:pt x="745762" y="1999311"/>
                    <a:pt x="747752" y="1993739"/>
                    <a:pt x="750537" y="1986576"/>
                  </a:cubicBezTo>
                  <a:cubicBezTo>
                    <a:pt x="741384" y="1983791"/>
                    <a:pt x="734619" y="1981403"/>
                    <a:pt x="727058" y="1979015"/>
                  </a:cubicBezTo>
                  <a:close/>
                  <a:moveTo>
                    <a:pt x="922851" y="1959118"/>
                  </a:moveTo>
                  <a:cubicBezTo>
                    <a:pt x="920463" y="1965087"/>
                    <a:pt x="918075" y="1970260"/>
                    <a:pt x="916085" y="1975036"/>
                  </a:cubicBezTo>
                  <a:cubicBezTo>
                    <a:pt x="936779" y="1988566"/>
                    <a:pt x="936779" y="1988566"/>
                    <a:pt x="943146" y="1968270"/>
                  </a:cubicBezTo>
                  <a:cubicBezTo>
                    <a:pt x="937177" y="1965485"/>
                    <a:pt x="930810" y="1962699"/>
                    <a:pt x="922851" y="1959118"/>
                  </a:cubicBezTo>
                  <a:close/>
                  <a:moveTo>
                    <a:pt x="784363" y="1944393"/>
                  </a:moveTo>
                  <a:cubicBezTo>
                    <a:pt x="781578" y="1951954"/>
                    <a:pt x="779190" y="1957128"/>
                    <a:pt x="776802" y="1963893"/>
                  </a:cubicBezTo>
                  <a:cubicBezTo>
                    <a:pt x="784363" y="1966679"/>
                    <a:pt x="791526" y="1969464"/>
                    <a:pt x="799087" y="1972648"/>
                  </a:cubicBezTo>
                  <a:cubicBezTo>
                    <a:pt x="801873" y="1965485"/>
                    <a:pt x="803863" y="1959913"/>
                    <a:pt x="806649" y="1953546"/>
                  </a:cubicBezTo>
                  <a:cubicBezTo>
                    <a:pt x="798690" y="1950363"/>
                    <a:pt x="791924" y="1947577"/>
                    <a:pt x="784363" y="1944393"/>
                  </a:cubicBezTo>
                  <a:close/>
                  <a:moveTo>
                    <a:pt x="850423" y="1912159"/>
                  </a:moveTo>
                  <a:cubicBezTo>
                    <a:pt x="847240" y="1918924"/>
                    <a:pt x="845250" y="1923700"/>
                    <a:pt x="842066" y="1930863"/>
                  </a:cubicBezTo>
                  <a:cubicBezTo>
                    <a:pt x="850821" y="1934444"/>
                    <a:pt x="857586" y="1936832"/>
                    <a:pt x="865148" y="1939618"/>
                  </a:cubicBezTo>
                  <a:cubicBezTo>
                    <a:pt x="867933" y="1932455"/>
                    <a:pt x="869923" y="1927679"/>
                    <a:pt x="872311" y="1921710"/>
                  </a:cubicBezTo>
                  <a:cubicBezTo>
                    <a:pt x="864750" y="1918526"/>
                    <a:pt x="857984" y="1915343"/>
                    <a:pt x="850423" y="1912159"/>
                  </a:cubicBezTo>
                  <a:close/>
                  <a:moveTo>
                    <a:pt x="3665933" y="1871568"/>
                  </a:moveTo>
                  <a:cubicBezTo>
                    <a:pt x="3681453" y="1906986"/>
                    <a:pt x="3696576" y="1941608"/>
                    <a:pt x="3711698" y="1976229"/>
                  </a:cubicBezTo>
                  <a:cubicBezTo>
                    <a:pt x="3714086" y="1976229"/>
                    <a:pt x="3716075" y="1975832"/>
                    <a:pt x="3718463" y="1975434"/>
                  </a:cubicBezTo>
                  <a:cubicBezTo>
                    <a:pt x="3718065" y="1970260"/>
                    <a:pt x="3718861" y="1964689"/>
                    <a:pt x="3717269" y="1959913"/>
                  </a:cubicBezTo>
                  <a:cubicBezTo>
                    <a:pt x="3689412" y="1886690"/>
                    <a:pt x="3680657" y="1871170"/>
                    <a:pt x="3665933" y="1871568"/>
                  </a:cubicBezTo>
                  <a:close/>
                  <a:moveTo>
                    <a:pt x="3709708" y="1850875"/>
                  </a:moveTo>
                  <a:cubicBezTo>
                    <a:pt x="3708912" y="1853660"/>
                    <a:pt x="3707320" y="1857242"/>
                    <a:pt x="3708514" y="1859630"/>
                  </a:cubicBezTo>
                  <a:cubicBezTo>
                    <a:pt x="3723238" y="1893455"/>
                    <a:pt x="3738361" y="1926883"/>
                    <a:pt x="3754676" y="1963495"/>
                  </a:cubicBezTo>
                  <a:cubicBezTo>
                    <a:pt x="3758656" y="1958322"/>
                    <a:pt x="3762238" y="1955934"/>
                    <a:pt x="3761840" y="1954740"/>
                  </a:cubicBezTo>
                  <a:cubicBezTo>
                    <a:pt x="3747513" y="1920516"/>
                    <a:pt x="3733187" y="1886690"/>
                    <a:pt x="3718065" y="1852864"/>
                  </a:cubicBezTo>
                  <a:cubicBezTo>
                    <a:pt x="3717269" y="1851273"/>
                    <a:pt x="3712494" y="1851671"/>
                    <a:pt x="3709708" y="1850875"/>
                  </a:cubicBezTo>
                  <a:close/>
                  <a:moveTo>
                    <a:pt x="3516701" y="1831375"/>
                  </a:moveTo>
                  <a:cubicBezTo>
                    <a:pt x="3502375" y="1839732"/>
                    <a:pt x="3490038" y="1846895"/>
                    <a:pt x="3478896" y="1853660"/>
                  </a:cubicBezTo>
                  <a:cubicBezTo>
                    <a:pt x="3507946" y="1912955"/>
                    <a:pt x="3535803" y="1971056"/>
                    <a:pt x="3564058" y="2028759"/>
                  </a:cubicBezTo>
                  <a:cubicBezTo>
                    <a:pt x="3566445" y="2027565"/>
                    <a:pt x="3568435" y="2026769"/>
                    <a:pt x="3570823" y="2025576"/>
                  </a:cubicBezTo>
                  <a:cubicBezTo>
                    <a:pt x="3548140" y="1976229"/>
                    <a:pt x="3525456" y="1926883"/>
                    <a:pt x="3502375" y="1877139"/>
                  </a:cubicBezTo>
                  <a:cubicBezTo>
                    <a:pt x="3510334" y="1872762"/>
                    <a:pt x="3517099" y="1869578"/>
                    <a:pt x="3525854" y="1864803"/>
                  </a:cubicBezTo>
                  <a:cubicBezTo>
                    <a:pt x="3550129" y="1916537"/>
                    <a:pt x="3573608" y="1966281"/>
                    <a:pt x="3597088" y="2016025"/>
                  </a:cubicBezTo>
                  <a:cubicBezTo>
                    <a:pt x="3599475" y="2014831"/>
                    <a:pt x="3601465" y="2014035"/>
                    <a:pt x="3603455" y="2012841"/>
                  </a:cubicBezTo>
                  <a:cubicBezTo>
                    <a:pt x="3581170" y="1949965"/>
                    <a:pt x="3550527" y="1890670"/>
                    <a:pt x="3516701" y="1831375"/>
                  </a:cubicBezTo>
                  <a:close/>
                  <a:moveTo>
                    <a:pt x="3553711" y="1812671"/>
                  </a:moveTo>
                  <a:cubicBezTo>
                    <a:pt x="3551721" y="1813865"/>
                    <a:pt x="3549731" y="1814661"/>
                    <a:pt x="3547344" y="1815457"/>
                  </a:cubicBezTo>
                  <a:cubicBezTo>
                    <a:pt x="3577190" y="1876741"/>
                    <a:pt x="3606639" y="1938026"/>
                    <a:pt x="3636485" y="1999311"/>
                  </a:cubicBezTo>
                  <a:cubicBezTo>
                    <a:pt x="3638475" y="1998515"/>
                    <a:pt x="3640464" y="1997321"/>
                    <a:pt x="3642454" y="1996525"/>
                  </a:cubicBezTo>
                  <a:cubicBezTo>
                    <a:pt x="3613006" y="1935240"/>
                    <a:pt x="3583159" y="1873956"/>
                    <a:pt x="3553711" y="1812671"/>
                  </a:cubicBezTo>
                  <a:close/>
                  <a:moveTo>
                    <a:pt x="3500783" y="1671000"/>
                  </a:moveTo>
                  <a:cubicBezTo>
                    <a:pt x="3488845" y="1679357"/>
                    <a:pt x="3478498" y="1686918"/>
                    <a:pt x="3466559" y="1695275"/>
                  </a:cubicBezTo>
                  <a:cubicBezTo>
                    <a:pt x="3474120" y="1705622"/>
                    <a:pt x="3480090" y="1713979"/>
                    <a:pt x="3486457" y="1722734"/>
                  </a:cubicBezTo>
                  <a:cubicBezTo>
                    <a:pt x="3498793" y="1714377"/>
                    <a:pt x="3509538" y="1707214"/>
                    <a:pt x="3520681" y="1699255"/>
                  </a:cubicBezTo>
                  <a:cubicBezTo>
                    <a:pt x="3513518" y="1688908"/>
                    <a:pt x="3507548" y="1680551"/>
                    <a:pt x="3500783" y="1671000"/>
                  </a:cubicBezTo>
                  <a:close/>
                  <a:moveTo>
                    <a:pt x="3596690" y="1625236"/>
                  </a:moveTo>
                  <a:cubicBezTo>
                    <a:pt x="3584353" y="1633991"/>
                    <a:pt x="3574006" y="1641154"/>
                    <a:pt x="3562864" y="1649511"/>
                  </a:cubicBezTo>
                  <a:cubicBezTo>
                    <a:pt x="3570027" y="1659858"/>
                    <a:pt x="3576394" y="1669011"/>
                    <a:pt x="3583159" y="1678959"/>
                  </a:cubicBezTo>
                  <a:cubicBezTo>
                    <a:pt x="3595098" y="1671000"/>
                    <a:pt x="3605843" y="1663837"/>
                    <a:pt x="3617781" y="1655878"/>
                  </a:cubicBezTo>
                  <a:cubicBezTo>
                    <a:pt x="3610220" y="1645133"/>
                    <a:pt x="3603853" y="1635583"/>
                    <a:pt x="3596690" y="1625236"/>
                  </a:cubicBezTo>
                  <a:close/>
                  <a:moveTo>
                    <a:pt x="3271165" y="1567135"/>
                  </a:moveTo>
                  <a:cubicBezTo>
                    <a:pt x="3268777" y="1569125"/>
                    <a:pt x="3266390" y="1571512"/>
                    <a:pt x="3264400" y="1573502"/>
                  </a:cubicBezTo>
                  <a:cubicBezTo>
                    <a:pt x="3277134" y="1586634"/>
                    <a:pt x="3289869" y="1599767"/>
                    <a:pt x="3302603" y="1612899"/>
                  </a:cubicBezTo>
                  <a:cubicBezTo>
                    <a:pt x="3304991" y="1610910"/>
                    <a:pt x="3306981" y="1608920"/>
                    <a:pt x="3308970" y="1606930"/>
                  </a:cubicBezTo>
                  <a:cubicBezTo>
                    <a:pt x="3296236" y="1593798"/>
                    <a:pt x="3283899" y="1580267"/>
                    <a:pt x="3271165" y="1567135"/>
                  </a:cubicBezTo>
                  <a:close/>
                  <a:moveTo>
                    <a:pt x="3471335" y="1554002"/>
                  </a:moveTo>
                  <a:cubicBezTo>
                    <a:pt x="3459794" y="1563951"/>
                    <a:pt x="3449845" y="1571910"/>
                    <a:pt x="3439101" y="1581063"/>
                  </a:cubicBezTo>
                  <a:cubicBezTo>
                    <a:pt x="3446662" y="1590216"/>
                    <a:pt x="3453029" y="1598175"/>
                    <a:pt x="3460988" y="1608124"/>
                  </a:cubicBezTo>
                  <a:cubicBezTo>
                    <a:pt x="3472927" y="1598573"/>
                    <a:pt x="3482875" y="1590216"/>
                    <a:pt x="3493620" y="1581461"/>
                  </a:cubicBezTo>
                  <a:cubicBezTo>
                    <a:pt x="3485661" y="1571512"/>
                    <a:pt x="3478896" y="1563155"/>
                    <a:pt x="3471335" y="1554002"/>
                  </a:cubicBezTo>
                  <a:close/>
                  <a:moveTo>
                    <a:pt x="674926" y="1529329"/>
                  </a:moveTo>
                  <a:cubicBezTo>
                    <a:pt x="650253" y="1571114"/>
                    <a:pt x="625978" y="1611706"/>
                    <a:pt x="601703" y="1653093"/>
                  </a:cubicBezTo>
                  <a:cubicBezTo>
                    <a:pt x="583000" y="1643144"/>
                    <a:pt x="565490" y="1633991"/>
                    <a:pt x="546388" y="1624042"/>
                  </a:cubicBezTo>
                  <a:cubicBezTo>
                    <a:pt x="542806" y="1632001"/>
                    <a:pt x="539623" y="1638368"/>
                    <a:pt x="537235" y="1645133"/>
                  </a:cubicBezTo>
                  <a:cubicBezTo>
                    <a:pt x="497440" y="1749795"/>
                    <a:pt x="481920" y="1857640"/>
                    <a:pt x="499430" y="1969066"/>
                  </a:cubicBezTo>
                  <a:cubicBezTo>
                    <a:pt x="521715" y="2113125"/>
                    <a:pt x="589765" y="2229725"/>
                    <a:pt x="711936" y="2311703"/>
                  </a:cubicBezTo>
                  <a:cubicBezTo>
                    <a:pt x="719099" y="2316876"/>
                    <a:pt x="727058" y="2320856"/>
                    <a:pt x="735813" y="2326029"/>
                  </a:cubicBezTo>
                  <a:cubicBezTo>
                    <a:pt x="742976" y="2286632"/>
                    <a:pt x="749343" y="2250020"/>
                    <a:pt x="756507" y="2208634"/>
                  </a:cubicBezTo>
                  <a:cubicBezTo>
                    <a:pt x="735017" y="2222164"/>
                    <a:pt x="719895" y="2220970"/>
                    <a:pt x="710344" y="2205848"/>
                  </a:cubicBezTo>
                  <a:cubicBezTo>
                    <a:pt x="696018" y="2205848"/>
                    <a:pt x="683284" y="2205848"/>
                    <a:pt x="667365" y="2205848"/>
                  </a:cubicBezTo>
                  <a:cubicBezTo>
                    <a:pt x="680498" y="2154910"/>
                    <a:pt x="692436" y="2108350"/>
                    <a:pt x="704773" y="2060595"/>
                  </a:cubicBezTo>
                  <a:cubicBezTo>
                    <a:pt x="687661" y="2054626"/>
                    <a:pt x="671345" y="2049055"/>
                    <a:pt x="654233" y="2043483"/>
                  </a:cubicBezTo>
                  <a:cubicBezTo>
                    <a:pt x="659008" y="2027963"/>
                    <a:pt x="662988" y="2014433"/>
                    <a:pt x="667365" y="2000107"/>
                  </a:cubicBezTo>
                  <a:cubicBezTo>
                    <a:pt x="653437" y="1994933"/>
                    <a:pt x="641896" y="1990954"/>
                    <a:pt x="627172" y="1985382"/>
                  </a:cubicBezTo>
                  <a:cubicBezTo>
                    <a:pt x="645080" y="1938822"/>
                    <a:pt x="662590" y="1893853"/>
                    <a:pt x="680498" y="1848487"/>
                  </a:cubicBezTo>
                  <a:cubicBezTo>
                    <a:pt x="695620" y="1854854"/>
                    <a:pt x="707161" y="1859630"/>
                    <a:pt x="719497" y="1864803"/>
                  </a:cubicBezTo>
                  <a:cubicBezTo>
                    <a:pt x="727058" y="1849681"/>
                    <a:pt x="734221" y="1834956"/>
                    <a:pt x="741782" y="1819436"/>
                  </a:cubicBezTo>
                  <a:cubicBezTo>
                    <a:pt x="833311" y="1863211"/>
                    <a:pt x="922851" y="1905394"/>
                    <a:pt x="1012788" y="1948373"/>
                  </a:cubicBezTo>
                  <a:cubicBezTo>
                    <a:pt x="1018757" y="1935638"/>
                    <a:pt x="1024328" y="1924496"/>
                    <a:pt x="1029900" y="1912557"/>
                  </a:cubicBezTo>
                  <a:cubicBezTo>
                    <a:pt x="1004829" y="1899425"/>
                    <a:pt x="981747" y="1887486"/>
                    <a:pt x="956278" y="1874354"/>
                  </a:cubicBezTo>
                  <a:cubicBezTo>
                    <a:pt x="984533" y="1825804"/>
                    <a:pt x="1011196" y="1779641"/>
                    <a:pt x="1037859" y="1733479"/>
                  </a:cubicBezTo>
                  <a:cubicBezTo>
                    <a:pt x="1035471" y="1732285"/>
                    <a:pt x="1033481" y="1730693"/>
                    <a:pt x="1031094" y="1729499"/>
                  </a:cubicBezTo>
                  <a:cubicBezTo>
                    <a:pt x="1000849" y="1772080"/>
                    <a:pt x="976176" y="1818641"/>
                    <a:pt x="950309" y="1865201"/>
                  </a:cubicBezTo>
                  <a:cubicBezTo>
                    <a:pt x="922851" y="1851273"/>
                    <a:pt x="897382" y="1837742"/>
                    <a:pt x="870321" y="1823814"/>
                  </a:cubicBezTo>
                  <a:cubicBezTo>
                    <a:pt x="896586" y="1778049"/>
                    <a:pt x="921657" y="1734673"/>
                    <a:pt x="946728" y="1691296"/>
                  </a:cubicBezTo>
                  <a:cubicBezTo>
                    <a:pt x="945136" y="1689704"/>
                    <a:pt x="943942" y="1688112"/>
                    <a:pt x="942350" y="1686520"/>
                  </a:cubicBezTo>
                  <a:cubicBezTo>
                    <a:pt x="938371" y="1690102"/>
                    <a:pt x="933197" y="1692490"/>
                    <a:pt x="930412" y="1696867"/>
                  </a:cubicBezTo>
                  <a:cubicBezTo>
                    <a:pt x="907330" y="1735071"/>
                    <a:pt x="885045" y="1773274"/>
                    <a:pt x="861566" y="1812671"/>
                  </a:cubicBezTo>
                  <a:cubicBezTo>
                    <a:pt x="836893" y="1799937"/>
                    <a:pt x="811822" y="1786804"/>
                    <a:pt x="785955" y="1773274"/>
                  </a:cubicBezTo>
                  <a:cubicBezTo>
                    <a:pt x="789935" y="1765713"/>
                    <a:pt x="792720" y="1759744"/>
                    <a:pt x="795904" y="1754172"/>
                  </a:cubicBezTo>
                  <a:cubicBezTo>
                    <a:pt x="814608" y="1721142"/>
                    <a:pt x="834107" y="1688908"/>
                    <a:pt x="852413" y="1655878"/>
                  </a:cubicBezTo>
                  <a:cubicBezTo>
                    <a:pt x="854403" y="1652297"/>
                    <a:pt x="852413" y="1646327"/>
                    <a:pt x="852413" y="1641552"/>
                  </a:cubicBezTo>
                  <a:cubicBezTo>
                    <a:pt x="848434" y="1643940"/>
                    <a:pt x="844056" y="1645531"/>
                    <a:pt x="840872" y="1648715"/>
                  </a:cubicBezTo>
                  <a:cubicBezTo>
                    <a:pt x="837689" y="1651899"/>
                    <a:pt x="835699" y="1656276"/>
                    <a:pt x="833311" y="1660256"/>
                  </a:cubicBezTo>
                  <a:cubicBezTo>
                    <a:pt x="814210" y="1692888"/>
                    <a:pt x="794710" y="1726316"/>
                    <a:pt x="774812" y="1760142"/>
                  </a:cubicBezTo>
                  <a:cubicBezTo>
                    <a:pt x="749343" y="1747009"/>
                    <a:pt x="725068" y="1733877"/>
                    <a:pt x="699202" y="1720346"/>
                  </a:cubicBezTo>
                  <a:cubicBezTo>
                    <a:pt x="722681" y="1680949"/>
                    <a:pt x="744170" y="1643940"/>
                    <a:pt x="766058" y="1606930"/>
                  </a:cubicBezTo>
                  <a:cubicBezTo>
                    <a:pt x="772823" y="1595389"/>
                    <a:pt x="772425" y="1595389"/>
                    <a:pt x="756905" y="1589420"/>
                  </a:cubicBezTo>
                  <a:cubicBezTo>
                    <a:pt x="733823" y="1628419"/>
                    <a:pt x="711140" y="1667419"/>
                    <a:pt x="687661" y="1707214"/>
                  </a:cubicBezTo>
                  <a:cubicBezTo>
                    <a:pt x="662988" y="1694082"/>
                    <a:pt x="639907" y="1681745"/>
                    <a:pt x="614836" y="1668215"/>
                  </a:cubicBezTo>
                  <a:cubicBezTo>
                    <a:pt x="640305" y="1624440"/>
                    <a:pt x="664978" y="1582257"/>
                    <a:pt x="689651" y="1539278"/>
                  </a:cubicBezTo>
                  <a:cubicBezTo>
                    <a:pt x="684875" y="1536095"/>
                    <a:pt x="680896" y="1533309"/>
                    <a:pt x="674926" y="1529329"/>
                  </a:cubicBezTo>
                  <a:close/>
                  <a:moveTo>
                    <a:pt x="3598679" y="1527340"/>
                  </a:moveTo>
                  <a:cubicBezTo>
                    <a:pt x="3586741" y="1536493"/>
                    <a:pt x="3576394" y="1544452"/>
                    <a:pt x="3566047" y="1552809"/>
                  </a:cubicBezTo>
                  <a:cubicBezTo>
                    <a:pt x="3574006" y="1563553"/>
                    <a:pt x="3580772" y="1572308"/>
                    <a:pt x="3588731" y="1583053"/>
                  </a:cubicBezTo>
                  <a:cubicBezTo>
                    <a:pt x="3601067" y="1573900"/>
                    <a:pt x="3611016" y="1565941"/>
                    <a:pt x="3622159" y="1557584"/>
                  </a:cubicBezTo>
                  <a:cubicBezTo>
                    <a:pt x="3613404" y="1546441"/>
                    <a:pt x="3606240" y="1537288"/>
                    <a:pt x="3598679" y="1527340"/>
                  </a:cubicBezTo>
                  <a:close/>
                  <a:moveTo>
                    <a:pt x="1238426" y="1470433"/>
                  </a:moveTo>
                  <a:cubicBezTo>
                    <a:pt x="1230865" y="1479187"/>
                    <a:pt x="1222906" y="1487942"/>
                    <a:pt x="1213355" y="1498289"/>
                  </a:cubicBezTo>
                  <a:cubicBezTo>
                    <a:pt x="1220519" y="1504258"/>
                    <a:pt x="1227682" y="1510228"/>
                    <a:pt x="1236437" y="1517391"/>
                  </a:cubicBezTo>
                  <a:cubicBezTo>
                    <a:pt x="1243600" y="1509432"/>
                    <a:pt x="1251559" y="1500279"/>
                    <a:pt x="1260712" y="1489932"/>
                  </a:cubicBezTo>
                  <a:cubicBezTo>
                    <a:pt x="1254742" y="1484361"/>
                    <a:pt x="1247579" y="1478392"/>
                    <a:pt x="1238426" y="1470433"/>
                  </a:cubicBezTo>
                  <a:close/>
                  <a:moveTo>
                    <a:pt x="3599873" y="1447749"/>
                  </a:moveTo>
                  <a:cubicBezTo>
                    <a:pt x="3588731" y="1457300"/>
                    <a:pt x="3578782" y="1465657"/>
                    <a:pt x="3567639" y="1474412"/>
                  </a:cubicBezTo>
                  <a:cubicBezTo>
                    <a:pt x="3576394" y="1485157"/>
                    <a:pt x="3583557" y="1493912"/>
                    <a:pt x="3591914" y="1504258"/>
                  </a:cubicBezTo>
                  <a:cubicBezTo>
                    <a:pt x="3603057" y="1495504"/>
                    <a:pt x="3613404" y="1487146"/>
                    <a:pt x="3624546" y="1478392"/>
                  </a:cubicBezTo>
                  <a:cubicBezTo>
                    <a:pt x="3615791" y="1468045"/>
                    <a:pt x="3608230" y="1458494"/>
                    <a:pt x="3599873" y="1447749"/>
                  </a:cubicBezTo>
                  <a:close/>
                  <a:moveTo>
                    <a:pt x="1199029" y="1428648"/>
                  </a:moveTo>
                  <a:cubicBezTo>
                    <a:pt x="1188682" y="1437402"/>
                    <a:pt x="1179132" y="1444964"/>
                    <a:pt x="1171173" y="1451331"/>
                  </a:cubicBezTo>
                  <a:cubicBezTo>
                    <a:pt x="1180723" y="1462076"/>
                    <a:pt x="1188285" y="1470830"/>
                    <a:pt x="1195050" y="1478392"/>
                  </a:cubicBezTo>
                  <a:cubicBezTo>
                    <a:pt x="1204998" y="1469239"/>
                    <a:pt x="1213753" y="1461280"/>
                    <a:pt x="1224100" y="1451729"/>
                  </a:cubicBezTo>
                  <a:cubicBezTo>
                    <a:pt x="1214947" y="1443372"/>
                    <a:pt x="1206590" y="1435413"/>
                    <a:pt x="1199029" y="1428648"/>
                  </a:cubicBezTo>
                  <a:close/>
                  <a:moveTo>
                    <a:pt x="2320068" y="1391331"/>
                  </a:moveTo>
                  <a:cubicBezTo>
                    <a:pt x="2169068" y="1386651"/>
                    <a:pt x="2013438" y="1410939"/>
                    <a:pt x="1854058" y="1462871"/>
                  </a:cubicBezTo>
                  <a:cubicBezTo>
                    <a:pt x="1550421" y="1561962"/>
                    <a:pt x="1331149" y="1763723"/>
                    <a:pt x="1206192" y="2059799"/>
                  </a:cubicBezTo>
                  <a:cubicBezTo>
                    <a:pt x="1102725" y="2304540"/>
                    <a:pt x="1082827" y="2558433"/>
                    <a:pt x="1138541" y="2818296"/>
                  </a:cubicBezTo>
                  <a:cubicBezTo>
                    <a:pt x="1189876" y="3056669"/>
                    <a:pt x="1301303" y="3261614"/>
                    <a:pt x="1487544" y="3421591"/>
                  </a:cubicBezTo>
                  <a:cubicBezTo>
                    <a:pt x="1709999" y="3613006"/>
                    <a:pt x="1972648" y="3695382"/>
                    <a:pt x="2232510" y="3699760"/>
                  </a:cubicBezTo>
                  <a:cubicBezTo>
                    <a:pt x="2379753" y="3699361"/>
                    <a:pt x="2495159" y="3685035"/>
                    <a:pt x="2608177" y="3651607"/>
                  </a:cubicBezTo>
                  <a:cubicBezTo>
                    <a:pt x="2922957" y="3559680"/>
                    <a:pt x="3164912" y="3375827"/>
                    <a:pt x="3310164" y="3078159"/>
                  </a:cubicBezTo>
                  <a:cubicBezTo>
                    <a:pt x="3434325" y="2823867"/>
                    <a:pt x="3461784" y="2556046"/>
                    <a:pt x="3402091" y="2279469"/>
                  </a:cubicBezTo>
                  <a:cubicBezTo>
                    <a:pt x="3348765" y="2031943"/>
                    <a:pt x="3232166" y="1819436"/>
                    <a:pt x="3032394" y="1662245"/>
                  </a:cubicBezTo>
                  <a:cubicBezTo>
                    <a:pt x="2810536" y="1487395"/>
                    <a:pt x="2571734" y="1399131"/>
                    <a:pt x="2320068" y="1391331"/>
                  </a:cubicBezTo>
                  <a:close/>
                  <a:moveTo>
                    <a:pt x="3350357" y="1378904"/>
                  </a:moveTo>
                  <a:cubicBezTo>
                    <a:pt x="3337225" y="1393628"/>
                    <a:pt x="3327276" y="1405168"/>
                    <a:pt x="3316531" y="1417107"/>
                  </a:cubicBezTo>
                  <a:cubicBezTo>
                    <a:pt x="3327674" y="1427454"/>
                    <a:pt x="3336429" y="1435811"/>
                    <a:pt x="3345184" y="1443770"/>
                  </a:cubicBezTo>
                  <a:cubicBezTo>
                    <a:pt x="3357520" y="1432229"/>
                    <a:pt x="3368663" y="1422280"/>
                    <a:pt x="3379806" y="1411138"/>
                  </a:cubicBezTo>
                  <a:cubicBezTo>
                    <a:pt x="3369857" y="1399995"/>
                    <a:pt x="3361102" y="1390444"/>
                    <a:pt x="3350357" y="1378904"/>
                  </a:cubicBezTo>
                  <a:close/>
                  <a:moveTo>
                    <a:pt x="1431831" y="1376914"/>
                  </a:moveTo>
                  <a:cubicBezTo>
                    <a:pt x="1422280" y="1384077"/>
                    <a:pt x="1411933" y="1391240"/>
                    <a:pt x="1402383" y="1399199"/>
                  </a:cubicBezTo>
                  <a:cubicBezTo>
                    <a:pt x="1399995" y="1401189"/>
                    <a:pt x="1399597" y="1405566"/>
                    <a:pt x="1398403" y="1408352"/>
                  </a:cubicBezTo>
                  <a:cubicBezTo>
                    <a:pt x="1401985" y="1408352"/>
                    <a:pt x="1406760" y="1409148"/>
                    <a:pt x="1409546" y="1407556"/>
                  </a:cubicBezTo>
                  <a:cubicBezTo>
                    <a:pt x="1417903" y="1402383"/>
                    <a:pt x="1425862" y="1396413"/>
                    <a:pt x="1433025" y="1390046"/>
                  </a:cubicBezTo>
                  <a:cubicBezTo>
                    <a:pt x="1435413" y="1387658"/>
                    <a:pt x="1435811" y="1383281"/>
                    <a:pt x="1437402" y="1379699"/>
                  </a:cubicBezTo>
                  <a:cubicBezTo>
                    <a:pt x="1435811" y="1378904"/>
                    <a:pt x="1433821" y="1377710"/>
                    <a:pt x="1431831" y="1376914"/>
                  </a:cubicBezTo>
                  <a:close/>
                  <a:moveTo>
                    <a:pt x="3303399" y="1340302"/>
                  </a:moveTo>
                  <a:cubicBezTo>
                    <a:pt x="3292257" y="1353435"/>
                    <a:pt x="3282308" y="1364975"/>
                    <a:pt x="3271961" y="1377312"/>
                  </a:cubicBezTo>
                  <a:cubicBezTo>
                    <a:pt x="3282706" y="1386863"/>
                    <a:pt x="3292654" y="1395220"/>
                    <a:pt x="3303001" y="1404373"/>
                  </a:cubicBezTo>
                  <a:cubicBezTo>
                    <a:pt x="3314144" y="1391638"/>
                    <a:pt x="3324491" y="1380495"/>
                    <a:pt x="3335633" y="1368557"/>
                  </a:cubicBezTo>
                  <a:cubicBezTo>
                    <a:pt x="3324093" y="1358608"/>
                    <a:pt x="3314144" y="1349455"/>
                    <a:pt x="3303399" y="1340302"/>
                  </a:cubicBezTo>
                  <a:close/>
                  <a:moveTo>
                    <a:pt x="1285385" y="1337517"/>
                  </a:moveTo>
                  <a:cubicBezTo>
                    <a:pt x="1274640" y="1346272"/>
                    <a:pt x="1265487" y="1354231"/>
                    <a:pt x="1255538" y="1362986"/>
                  </a:cubicBezTo>
                  <a:cubicBezTo>
                    <a:pt x="1263099" y="1371740"/>
                    <a:pt x="1269467" y="1379301"/>
                    <a:pt x="1277426" y="1388454"/>
                  </a:cubicBezTo>
                  <a:cubicBezTo>
                    <a:pt x="1288170" y="1378904"/>
                    <a:pt x="1297323" y="1370945"/>
                    <a:pt x="1306476" y="1362588"/>
                  </a:cubicBezTo>
                  <a:cubicBezTo>
                    <a:pt x="1298517" y="1353435"/>
                    <a:pt x="1292548" y="1345874"/>
                    <a:pt x="1285385" y="1337517"/>
                  </a:cubicBezTo>
                  <a:close/>
                  <a:moveTo>
                    <a:pt x="1111082" y="1327966"/>
                  </a:moveTo>
                  <a:cubicBezTo>
                    <a:pt x="1099541" y="1338312"/>
                    <a:pt x="1089990" y="1347465"/>
                    <a:pt x="1082031" y="1355027"/>
                  </a:cubicBezTo>
                  <a:cubicBezTo>
                    <a:pt x="1090388" y="1364975"/>
                    <a:pt x="1097551" y="1373332"/>
                    <a:pt x="1106306" y="1384077"/>
                  </a:cubicBezTo>
                  <a:cubicBezTo>
                    <a:pt x="1116255" y="1372934"/>
                    <a:pt x="1124612" y="1362986"/>
                    <a:pt x="1134163" y="1352241"/>
                  </a:cubicBezTo>
                  <a:cubicBezTo>
                    <a:pt x="1127000" y="1344680"/>
                    <a:pt x="1119041" y="1336323"/>
                    <a:pt x="1111082" y="1327966"/>
                  </a:cubicBezTo>
                  <a:close/>
                  <a:moveTo>
                    <a:pt x="3398908" y="1327568"/>
                  </a:moveTo>
                  <a:cubicBezTo>
                    <a:pt x="3386571" y="1341098"/>
                    <a:pt x="3376224" y="1352241"/>
                    <a:pt x="3364684" y="1364577"/>
                  </a:cubicBezTo>
                  <a:cubicBezTo>
                    <a:pt x="3375826" y="1375322"/>
                    <a:pt x="3385775" y="1384475"/>
                    <a:pt x="3393734" y="1392036"/>
                  </a:cubicBezTo>
                  <a:cubicBezTo>
                    <a:pt x="3406071" y="1380097"/>
                    <a:pt x="3416815" y="1369751"/>
                    <a:pt x="3426764" y="1360200"/>
                  </a:cubicBezTo>
                  <a:cubicBezTo>
                    <a:pt x="3418009" y="1349853"/>
                    <a:pt x="3408856" y="1339506"/>
                    <a:pt x="3398908" y="1327568"/>
                  </a:cubicBezTo>
                  <a:close/>
                  <a:moveTo>
                    <a:pt x="3256043" y="1300905"/>
                  </a:moveTo>
                  <a:cubicBezTo>
                    <a:pt x="3244900" y="1314833"/>
                    <a:pt x="3235747" y="1326374"/>
                    <a:pt x="3225798" y="1338710"/>
                  </a:cubicBezTo>
                  <a:cubicBezTo>
                    <a:pt x="3236941" y="1347863"/>
                    <a:pt x="3246890" y="1355822"/>
                    <a:pt x="3258032" y="1364975"/>
                  </a:cubicBezTo>
                  <a:cubicBezTo>
                    <a:pt x="3269175" y="1351445"/>
                    <a:pt x="3278726" y="1339904"/>
                    <a:pt x="3289471" y="1327170"/>
                  </a:cubicBezTo>
                  <a:cubicBezTo>
                    <a:pt x="3277532" y="1318017"/>
                    <a:pt x="3267185" y="1309660"/>
                    <a:pt x="3256043" y="1300905"/>
                  </a:cubicBezTo>
                  <a:close/>
                  <a:moveTo>
                    <a:pt x="1247181" y="1289762"/>
                  </a:moveTo>
                  <a:cubicBezTo>
                    <a:pt x="1235641" y="1299711"/>
                    <a:pt x="1226090" y="1308068"/>
                    <a:pt x="1215743" y="1316823"/>
                  </a:cubicBezTo>
                  <a:cubicBezTo>
                    <a:pt x="1224498" y="1326772"/>
                    <a:pt x="1231661" y="1335129"/>
                    <a:pt x="1240416" y="1345078"/>
                  </a:cubicBezTo>
                  <a:cubicBezTo>
                    <a:pt x="1251559" y="1335527"/>
                    <a:pt x="1260712" y="1327568"/>
                    <a:pt x="1271059" y="1319211"/>
                  </a:cubicBezTo>
                  <a:cubicBezTo>
                    <a:pt x="1262702" y="1308864"/>
                    <a:pt x="1255538" y="1300109"/>
                    <a:pt x="1247181" y="1289762"/>
                  </a:cubicBezTo>
                  <a:close/>
                  <a:moveTo>
                    <a:pt x="1533309" y="1288171"/>
                  </a:moveTo>
                  <a:cubicBezTo>
                    <a:pt x="1524952" y="1293344"/>
                    <a:pt x="1518187" y="1297323"/>
                    <a:pt x="1509432" y="1302497"/>
                  </a:cubicBezTo>
                  <a:cubicBezTo>
                    <a:pt x="1516197" y="1313639"/>
                    <a:pt x="1522166" y="1323190"/>
                    <a:pt x="1528533" y="1333537"/>
                  </a:cubicBezTo>
                  <a:cubicBezTo>
                    <a:pt x="1536890" y="1327966"/>
                    <a:pt x="1543656" y="1323588"/>
                    <a:pt x="1551615" y="1318813"/>
                  </a:cubicBezTo>
                  <a:cubicBezTo>
                    <a:pt x="1544849" y="1307670"/>
                    <a:pt x="1539278" y="1298119"/>
                    <a:pt x="1533309" y="1288171"/>
                  </a:cubicBezTo>
                  <a:close/>
                  <a:moveTo>
                    <a:pt x="3349960" y="1285783"/>
                  </a:moveTo>
                  <a:cubicBezTo>
                    <a:pt x="3338817" y="1298517"/>
                    <a:pt x="3328868" y="1310456"/>
                    <a:pt x="3318123" y="1323190"/>
                  </a:cubicBezTo>
                  <a:cubicBezTo>
                    <a:pt x="3329664" y="1333139"/>
                    <a:pt x="3340011" y="1341894"/>
                    <a:pt x="3350755" y="1351047"/>
                  </a:cubicBezTo>
                  <a:cubicBezTo>
                    <a:pt x="3362296" y="1338312"/>
                    <a:pt x="3372245" y="1327170"/>
                    <a:pt x="3382990" y="1315231"/>
                  </a:cubicBezTo>
                  <a:cubicBezTo>
                    <a:pt x="3371449" y="1305283"/>
                    <a:pt x="3361500" y="1296130"/>
                    <a:pt x="3349960" y="1285783"/>
                  </a:cubicBezTo>
                  <a:close/>
                  <a:moveTo>
                    <a:pt x="1071685" y="1285783"/>
                  </a:moveTo>
                  <a:cubicBezTo>
                    <a:pt x="1060542" y="1297323"/>
                    <a:pt x="1050991" y="1306874"/>
                    <a:pt x="1042634" y="1315231"/>
                  </a:cubicBezTo>
                  <a:cubicBezTo>
                    <a:pt x="1049797" y="1322792"/>
                    <a:pt x="1057358" y="1330751"/>
                    <a:pt x="1064521" y="1338710"/>
                  </a:cubicBezTo>
                  <a:cubicBezTo>
                    <a:pt x="1074072" y="1329557"/>
                    <a:pt x="1083623" y="1320803"/>
                    <a:pt x="1094766" y="1310058"/>
                  </a:cubicBezTo>
                  <a:cubicBezTo>
                    <a:pt x="1086011" y="1300507"/>
                    <a:pt x="1078848" y="1293344"/>
                    <a:pt x="1071685" y="1285783"/>
                  </a:cubicBezTo>
                  <a:close/>
                  <a:moveTo>
                    <a:pt x="1352639" y="1282599"/>
                  </a:moveTo>
                  <a:cubicBezTo>
                    <a:pt x="1339506" y="1292548"/>
                    <a:pt x="1330751" y="1299313"/>
                    <a:pt x="1320007" y="1307272"/>
                  </a:cubicBezTo>
                  <a:cubicBezTo>
                    <a:pt x="1339904" y="1332741"/>
                    <a:pt x="1358608" y="1357016"/>
                    <a:pt x="1378108" y="1382485"/>
                  </a:cubicBezTo>
                  <a:cubicBezTo>
                    <a:pt x="1392036" y="1372536"/>
                    <a:pt x="1403974" y="1363383"/>
                    <a:pt x="1421086" y="1350649"/>
                  </a:cubicBezTo>
                  <a:cubicBezTo>
                    <a:pt x="1396413" y="1326374"/>
                    <a:pt x="1374526" y="1304487"/>
                    <a:pt x="1352639" y="1282599"/>
                  </a:cubicBezTo>
                  <a:close/>
                  <a:moveTo>
                    <a:pt x="3446264" y="1276630"/>
                  </a:moveTo>
                  <a:cubicBezTo>
                    <a:pt x="3434325" y="1289364"/>
                    <a:pt x="3424376" y="1300109"/>
                    <a:pt x="3414428" y="1310854"/>
                  </a:cubicBezTo>
                  <a:cubicBezTo>
                    <a:pt x="3424774" y="1322394"/>
                    <a:pt x="3434325" y="1332741"/>
                    <a:pt x="3442284" y="1341496"/>
                  </a:cubicBezTo>
                  <a:cubicBezTo>
                    <a:pt x="3455815" y="1329557"/>
                    <a:pt x="3466957" y="1319609"/>
                    <a:pt x="3479692" y="1308466"/>
                  </a:cubicBezTo>
                  <a:cubicBezTo>
                    <a:pt x="3468151" y="1297721"/>
                    <a:pt x="3457407" y="1287375"/>
                    <a:pt x="3446264" y="1276630"/>
                  </a:cubicBezTo>
                  <a:close/>
                  <a:moveTo>
                    <a:pt x="1473616" y="1273446"/>
                  </a:moveTo>
                  <a:cubicBezTo>
                    <a:pt x="1464463" y="1279416"/>
                    <a:pt x="1457300" y="1284191"/>
                    <a:pt x="1449341" y="1289364"/>
                  </a:cubicBezTo>
                  <a:cubicBezTo>
                    <a:pt x="1456902" y="1300109"/>
                    <a:pt x="1462871" y="1309262"/>
                    <a:pt x="1469637" y="1319211"/>
                  </a:cubicBezTo>
                  <a:cubicBezTo>
                    <a:pt x="1478789" y="1313242"/>
                    <a:pt x="1485555" y="1308864"/>
                    <a:pt x="1493116" y="1303691"/>
                  </a:cubicBezTo>
                  <a:cubicBezTo>
                    <a:pt x="1486351" y="1293344"/>
                    <a:pt x="1480779" y="1284191"/>
                    <a:pt x="1473616" y="1273446"/>
                  </a:cubicBezTo>
                  <a:close/>
                  <a:moveTo>
                    <a:pt x="907579" y="1265239"/>
                  </a:moveTo>
                  <a:cubicBezTo>
                    <a:pt x="892507" y="1263597"/>
                    <a:pt x="876091" y="1273248"/>
                    <a:pt x="843260" y="1292548"/>
                  </a:cubicBezTo>
                  <a:cubicBezTo>
                    <a:pt x="842066" y="1292946"/>
                    <a:pt x="840872" y="1294140"/>
                    <a:pt x="840077" y="1294936"/>
                  </a:cubicBezTo>
                  <a:cubicBezTo>
                    <a:pt x="840872" y="1303293"/>
                    <a:pt x="839679" y="1310854"/>
                    <a:pt x="835301" y="1316425"/>
                  </a:cubicBezTo>
                  <a:cubicBezTo>
                    <a:pt x="810628" y="1347465"/>
                    <a:pt x="785557" y="1378506"/>
                    <a:pt x="760884" y="1409546"/>
                  </a:cubicBezTo>
                  <a:cubicBezTo>
                    <a:pt x="759690" y="1411138"/>
                    <a:pt x="759292" y="1413127"/>
                    <a:pt x="758098" y="1416311"/>
                  </a:cubicBezTo>
                  <a:cubicBezTo>
                    <a:pt x="762874" y="1419097"/>
                    <a:pt x="767649" y="1421882"/>
                    <a:pt x="771629" y="1424270"/>
                  </a:cubicBezTo>
                  <a:cubicBezTo>
                    <a:pt x="803067" y="1385669"/>
                    <a:pt x="832913" y="1349057"/>
                    <a:pt x="863954" y="1311252"/>
                  </a:cubicBezTo>
                  <a:cubicBezTo>
                    <a:pt x="885841" y="1330751"/>
                    <a:pt x="906137" y="1348261"/>
                    <a:pt x="926034" y="1365771"/>
                  </a:cubicBezTo>
                  <a:cubicBezTo>
                    <a:pt x="896586" y="1402383"/>
                    <a:pt x="868729" y="1437005"/>
                    <a:pt x="840475" y="1472024"/>
                  </a:cubicBezTo>
                  <a:cubicBezTo>
                    <a:pt x="842066" y="1474412"/>
                    <a:pt x="843658" y="1476800"/>
                    <a:pt x="845250" y="1479187"/>
                  </a:cubicBezTo>
                  <a:cubicBezTo>
                    <a:pt x="850821" y="1476402"/>
                    <a:pt x="858382" y="1475208"/>
                    <a:pt x="861964" y="1470830"/>
                  </a:cubicBezTo>
                  <a:cubicBezTo>
                    <a:pt x="889025" y="1438198"/>
                    <a:pt x="915289" y="1405168"/>
                    <a:pt x="942748" y="1371342"/>
                  </a:cubicBezTo>
                  <a:cubicBezTo>
                    <a:pt x="965431" y="1391240"/>
                    <a:pt x="985727" y="1409546"/>
                    <a:pt x="1006420" y="1427852"/>
                  </a:cubicBezTo>
                  <a:cubicBezTo>
                    <a:pt x="978962" y="1461678"/>
                    <a:pt x="953493" y="1493514"/>
                    <a:pt x="927626" y="1525350"/>
                  </a:cubicBezTo>
                  <a:cubicBezTo>
                    <a:pt x="921657" y="1532115"/>
                    <a:pt x="915687" y="1539278"/>
                    <a:pt x="930014" y="1543656"/>
                  </a:cubicBezTo>
                  <a:cubicBezTo>
                    <a:pt x="960258" y="1507044"/>
                    <a:pt x="990502" y="1470433"/>
                    <a:pt x="1021543" y="1433025"/>
                  </a:cubicBezTo>
                  <a:cubicBezTo>
                    <a:pt x="1044624" y="1453719"/>
                    <a:pt x="1064919" y="1472024"/>
                    <a:pt x="1086409" y="1491126"/>
                  </a:cubicBezTo>
                  <a:cubicBezTo>
                    <a:pt x="1081235" y="1497493"/>
                    <a:pt x="1076858" y="1502269"/>
                    <a:pt x="1072879" y="1507442"/>
                  </a:cubicBezTo>
                  <a:cubicBezTo>
                    <a:pt x="1049399" y="1536493"/>
                    <a:pt x="1025920" y="1565145"/>
                    <a:pt x="1002839" y="1594196"/>
                  </a:cubicBezTo>
                  <a:cubicBezTo>
                    <a:pt x="999655" y="1598175"/>
                    <a:pt x="999257" y="1604144"/>
                    <a:pt x="997666" y="1609318"/>
                  </a:cubicBezTo>
                  <a:cubicBezTo>
                    <a:pt x="999655" y="1610114"/>
                    <a:pt x="1001247" y="1610512"/>
                    <a:pt x="1003237" y="1611308"/>
                  </a:cubicBezTo>
                  <a:cubicBezTo>
                    <a:pt x="1034675" y="1572706"/>
                    <a:pt x="1066511" y="1534105"/>
                    <a:pt x="1099143" y="1494708"/>
                  </a:cubicBezTo>
                  <a:cubicBezTo>
                    <a:pt x="1122622" y="1515799"/>
                    <a:pt x="1143714" y="1534503"/>
                    <a:pt x="1165999" y="1554798"/>
                  </a:cubicBezTo>
                  <a:cubicBezTo>
                    <a:pt x="1152469" y="1570716"/>
                    <a:pt x="1140928" y="1583849"/>
                    <a:pt x="1129388" y="1597777"/>
                  </a:cubicBezTo>
                  <a:cubicBezTo>
                    <a:pt x="1118245" y="1610910"/>
                    <a:pt x="1107102" y="1623644"/>
                    <a:pt x="1097153" y="1637970"/>
                  </a:cubicBezTo>
                  <a:cubicBezTo>
                    <a:pt x="1088001" y="1651103"/>
                    <a:pt x="1073276" y="1661847"/>
                    <a:pt x="1075266" y="1681347"/>
                  </a:cubicBezTo>
                  <a:cubicBezTo>
                    <a:pt x="1108694" y="1640358"/>
                    <a:pt x="1142520" y="1598971"/>
                    <a:pt x="1178336" y="1557982"/>
                  </a:cubicBezTo>
                  <a:cubicBezTo>
                    <a:pt x="1200223" y="1577482"/>
                    <a:pt x="1219723" y="1594991"/>
                    <a:pt x="1240416" y="1613695"/>
                  </a:cubicBezTo>
                  <a:cubicBezTo>
                    <a:pt x="1248773" y="1604940"/>
                    <a:pt x="1255538" y="1597379"/>
                    <a:pt x="1263099" y="1589022"/>
                  </a:cubicBezTo>
                  <a:cubicBezTo>
                    <a:pt x="1255936" y="1582655"/>
                    <a:pt x="1250365" y="1577880"/>
                    <a:pt x="1245192" y="1572706"/>
                  </a:cubicBezTo>
                  <a:cubicBezTo>
                    <a:pt x="1151275" y="1483565"/>
                    <a:pt x="1057358" y="1394822"/>
                    <a:pt x="963840" y="1305680"/>
                  </a:cubicBezTo>
                  <a:cubicBezTo>
                    <a:pt x="936381" y="1279814"/>
                    <a:pt x="922652" y="1266880"/>
                    <a:pt x="907579" y="1265239"/>
                  </a:cubicBezTo>
                  <a:close/>
                  <a:moveTo>
                    <a:pt x="3207493" y="1263100"/>
                  </a:moveTo>
                  <a:cubicBezTo>
                    <a:pt x="3197146" y="1277426"/>
                    <a:pt x="3187993" y="1290160"/>
                    <a:pt x="3178840" y="1302497"/>
                  </a:cubicBezTo>
                  <a:cubicBezTo>
                    <a:pt x="3191177" y="1312048"/>
                    <a:pt x="3200728" y="1319211"/>
                    <a:pt x="3211472" y="1327170"/>
                  </a:cubicBezTo>
                  <a:cubicBezTo>
                    <a:pt x="3221421" y="1314037"/>
                    <a:pt x="3230972" y="1302099"/>
                    <a:pt x="3241318" y="1288568"/>
                  </a:cubicBezTo>
                  <a:cubicBezTo>
                    <a:pt x="3229778" y="1279813"/>
                    <a:pt x="3219431" y="1271854"/>
                    <a:pt x="3207493" y="1263100"/>
                  </a:cubicBezTo>
                  <a:close/>
                  <a:moveTo>
                    <a:pt x="1414719" y="1254345"/>
                  </a:moveTo>
                  <a:cubicBezTo>
                    <a:pt x="1405566" y="1260712"/>
                    <a:pt x="1398403" y="1265487"/>
                    <a:pt x="1389648" y="1271457"/>
                  </a:cubicBezTo>
                  <a:cubicBezTo>
                    <a:pt x="1397607" y="1281803"/>
                    <a:pt x="1404372" y="1291354"/>
                    <a:pt x="1411138" y="1300905"/>
                  </a:cubicBezTo>
                  <a:cubicBezTo>
                    <a:pt x="1419893" y="1294538"/>
                    <a:pt x="1427056" y="1289762"/>
                    <a:pt x="1434617" y="1284589"/>
                  </a:cubicBezTo>
                  <a:cubicBezTo>
                    <a:pt x="1427852" y="1273844"/>
                    <a:pt x="1421484" y="1264691"/>
                    <a:pt x="1414719" y="1254345"/>
                  </a:cubicBezTo>
                  <a:close/>
                  <a:moveTo>
                    <a:pt x="1269467" y="1247977"/>
                  </a:moveTo>
                  <a:cubicBezTo>
                    <a:pt x="1268671" y="1249171"/>
                    <a:pt x="1267875" y="1250763"/>
                    <a:pt x="1267079" y="1251957"/>
                  </a:cubicBezTo>
                  <a:cubicBezTo>
                    <a:pt x="1278620" y="1266681"/>
                    <a:pt x="1289762" y="1281007"/>
                    <a:pt x="1302497" y="1297323"/>
                  </a:cubicBezTo>
                  <a:cubicBezTo>
                    <a:pt x="1312843" y="1289762"/>
                    <a:pt x="1320803" y="1283395"/>
                    <a:pt x="1331945" y="1274640"/>
                  </a:cubicBezTo>
                  <a:cubicBezTo>
                    <a:pt x="1308864" y="1264691"/>
                    <a:pt x="1288966" y="1256334"/>
                    <a:pt x="1269467" y="1247977"/>
                  </a:cubicBezTo>
                  <a:close/>
                  <a:moveTo>
                    <a:pt x="3300216" y="1244794"/>
                  </a:moveTo>
                  <a:cubicBezTo>
                    <a:pt x="3289471" y="1258722"/>
                    <a:pt x="3280318" y="1270263"/>
                    <a:pt x="3269971" y="1283395"/>
                  </a:cubicBezTo>
                  <a:cubicBezTo>
                    <a:pt x="3281512" y="1292946"/>
                    <a:pt x="3292257" y="1301303"/>
                    <a:pt x="3303399" y="1310456"/>
                  </a:cubicBezTo>
                  <a:cubicBezTo>
                    <a:pt x="3314144" y="1297721"/>
                    <a:pt x="3323695" y="1286181"/>
                    <a:pt x="3334439" y="1273446"/>
                  </a:cubicBezTo>
                  <a:cubicBezTo>
                    <a:pt x="3323297" y="1263895"/>
                    <a:pt x="3312950" y="1255141"/>
                    <a:pt x="3300216" y="1244794"/>
                  </a:cubicBezTo>
                  <a:close/>
                  <a:moveTo>
                    <a:pt x="3396122" y="1232457"/>
                  </a:moveTo>
                  <a:cubicBezTo>
                    <a:pt x="3384979" y="1245192"/>
                    <a:pt x="3375826" y="1256334"/>
                    <a:pt x="3364286" y="1269467"/>
                  </a:cubicBezTo>
                  <a:cubicBezTo>
                    <a:pt x="3376622" y="1280211"/>
                    <a:pt x="3387367" y="1289364"/>
                    <a:pt x="3398509" y="1299313"/>
                  </a:cubicBezTo>
                  <a:cubicBezTo>
                    <a:pt x="3410846" y="1285385"/>
                    <a:pt x="3420397" y="1274640"/>
                    <a:pt x="3431142" y="1262702"/>
                  </a:cubicBezTo>
                  <a:cubicBezTo>
                    <a:pt x="3418805" y="1251957"/>
                    <a:pt x="3407663" y="1242406"/>
                    <a:pt x="3396122" y="1232457"/>
                  </a:cubicBezTo>
                  <a:close/>
                  <a:moveTo>
                    <a:pt x="3494814" y="1224100"/>
                  </a:moveTo>
                  <a:cubicBezTo>
                    <a:pt x="3482477" y="1237631"/>
                    <a:pt x="3472131" y="1248375"/>
                    <a:pt x="3460988" y="1260712"/>
                  </a:cubicBezTo>
                  <a:cubicBezTo>
                    <a:pt x="3472927" y="1271854"/>
                    <a:pt x="3483671" y="1282201"/>
                    <a:pt x="3493620" y="1291354"/>
                  </a:cubicBezTo>
                  <a:cubicBezTo>
                    <a:pt x="3506355" y="1279813"/>
                    <a:pt x="3517497" y="1269865"/>
                    <a:pt x="3528242" y="1259916"/>
                  </a:cubicBezTo>
                  <a:cubicBezTo>
                    <a:pt x="3516701" y="1247579"/>
                    <a:pt x="3506752" y="1236835"/>
                    <a:pt x="3494814" y="1224100"/>
                  </a:cubicBezTo>
                  <a:close/>
                  <a:moveTo>
                    <a:pt x="1707612" y="1223304"/>
                  </a:moveTo>
                  <a:cubicBezTo>
                    <a:pt x="1695673" y="1228876"/>
                    <a:pt x="1685724" y="1233253"/>
                    <a:pt x="1674582" y="1238427"/>
                  </a:cubicBezTo>
                  <a:cubicBezTo>
                    <a:pt x="1680153" y="1250763"/>
                    <a:pt x="1685326" y="1261508"/>
                    <a:pt x="1690500" y="1273048"/>
                  </a:cubicBezTo>
                  <a:cubicBezTo>
                    <a:pt x="1702040" y="1267875"/>
                    <a:pt x="1711989" y="1263498"/>
                    <a:pt x="1722734" y="1258722"/>
                  </a:cubicBezTo>
                  <a:cubicBezTo>
                    <a:pt x="1717561" y="1245988"/>
                    <a:pt x="1713183" y="1236039"/>
                    <a:pt x="1707612" y="1223304"/>
                  </a:cubicBezTo>
                  <a:close/>
                  <a:moveTo>
                    <a:pt x="1747009" y="1207386"/>
                  </a:moveTo>
                  <a:cubicBezTo>
                    <a:pt x="1735070" y="1212162"/>
                    <a:pt x="1725122" y="1216539"/>
                    <a:pt x="1713979" y="1221315"/>
                  </a:cubicBezTo>
                  <a:cubicBezTo>
                    <a:pt x="1718754" y="1233651"/>
                    <a:pt x="1723132" y="1244396"/>
                    <a:pt x="1728703" y="1257130"/>
                  </a:cubicBezTo>
                  <a:cubicBezTo>
                    <a:pt x="1740642" y="1251957"/>
                    <a:pt x="1750193" y="1247977"/>
                    <a:pt x="1761335" y="1243202"/>
                  </a:cubicBezTo>
                  <a:cubicBezTo>
                    <a:pt x="1756560" y="1230865"/>
                    <a:pt x="1751784" y="1219723"/>
                    <a:pt x="1747009" y="1207386"/>
                  </a:cubicBezTo>
                  <a:close/>
                  <a:moveTo>
                    <a:pt x="3249278" y="1206590"/>
                  </a:moveTo>
                  <a:cubicBezTo>
                    <a:pt x="3239329" y="1220121"/>
                    <a:pt x="3230972" y="1231661"/>
                    <a:pt x="3220625" y="1245590"/>
                  </a:cubicBezTo>
                  <a:cubicBezTo>
                    <a:pt x="3232564" y="1254345"/>
                    <a:pt x="3243308" y="1262702"/>
                    <a:pt x="3254849" y="1271457"/>
                  </a:cubicBezTo>
                  <a:cubicBezTo>
                    <a:pt x="3265196" y="1257926"/>
                    <a:pt x="3274349" y="1245988"/>
                    <a:pt x="3285093" y="1233253"/>
                  </a:cubicBezTo>
                  <a:cubicBezTo>
                    <a:pt x="3272757" y="1224100"/>
                    <a:pt x="3261216" y="1215743"/>
                    <a:pt x="3249278" y="1206590"/>
                  </a:cubicBezTo>
                  <a:close/>
                  <a:moveTo>
                    <a:pt x="1507840" y="1197438"/>
                  </a:moveTo>
                  <a:cubicBezTo>
                    <a:pt x="1498687" y="1202611"/>
                    <a:pt x="1491524" y="1206590"/>
                    <a:pt x="1481973" y="1212162"/>
                  </a:cubicBezTo>
                  <a:cubicBezTo>
                    <a:pt x="1488738" y="1223702"/>
                    <a:pt x="1494310" y="1232855"/>
                    <a:pt x="1500677" y="1243600"/>
                  </a:cubicBezTo>
                  <a:cubicBezTo>
                    <a:pt x="1510228" y="1238029"/>
                    <a:pt x="1517789" y="1233253"/>
                    <a:pt x="1525748" y="1228478"/>
                  </a:cubicBezTo>
                  <a:cubicBezTo>
                    <a:pt x="1519380" y="1216937"/>
                    <a:pt x="1513809" y="1207386"/>
                    <a:pt x="1507840" y="1197438"/>
                  </a:cubicBezTo>
                  <a:close/>
                  <a:moveTo>
                    <a:pt x="1423872" y="1194254"/>
                  </a:moveTo>
                  <a:cubicBezTo>
                    <a:pt x="1414321" y="1200223"/>
                    <a:pt x="1407556" y="1204601"/>
                    <a:pt x="1398005" y="1210570"/>
                  </a:cubicBezTo>
                  <a:cubicBezTo>
                    <a:pt x="1405566" y="1221713"/>
                    <a:pt x="1411933" y="1230865"/>
                    <a:pt x="1418699" y="1240814"/>
                  </a:cubicBezTo>
                  <a:cubicBezTo>
                    <a:pt x="1428250" y="1234447"/>
                    <a:pt x="1435811" y="1229672"/>
                    <a:pt x="1443770" y="1224100"/>
                  </a:cubicBezTo>
                  <a:cubicBezTo>
                    <a:pt x="1436209" y="1212958"/>
                    <a:pt x="1430239" y="1204203"/>
                    <a:pt x="1423872" y="1194254"/>
                  </a:cubicBezTo>
                  <a:close/>
                  <a:moveTo>
                    <a:pt x="1786804" y="1192264"/>
                  </a:moveTo>
                  <a:cubicBezTo>
                    <a:pt x="1774468" y="1197438"/>
                    <a:pt x="1764121" y="1201417"/>
                    <a:pt x="1753376" y="1205795"/>
                  </a:cubicBezTo>
                  <a:cubicBezTo>
                    <a:pt x="1758152" y="1218131"/>
                    <a:pt x="1762131" y="1228876"/>
                    <a:pt x="1767305" y="1241212"/>
                  </a:cubicBezTo>
                  <a:cubicBezTo>
                    <a:pt x="1778447" y="1236835"/>
                    <a:pt x="1788794" y="1232855"/>
                    <a:pt x="1799937" y="1228478"/>
                  </a:cubicBezTo>
                  <a:cubicBezTo>
                    <a:pt x="1795161" y="1215743"/>
                    <a:pt x="1791182" y="1204601"/>
                    <a:pt x="1786804" y="1192264"/>
                  </a:cubicBezTo>
                  <a:close/>
                  <a:moveTo>
                    <a:pt x="1619664" y="1191070"/>
                  </a:moveTo>
                  <a:cubicBezTo>
                    <a:pt x="1602155" y="1200223"/>
                    <a:pt x="1585839" y="1208580"/>
                    <a:pt x="1568727" y="1217335"/>
                  </a:cubicBezTo>
                  <a:cubicBezTo>
                    <a:pt x="1586236" y="1250763"/>
                    <a:pt x="1602950" y="1282201"/>
                    <a:pt x="1620858" y="1316027"/>
                  </a:cubicBezTo>
                  <a:cubicBezTo>
                    <a:pt x="1637572" y="1306874"/>
                    <a:pt x="1652296" y="1299313"/>
                    <a:pt x="1667817" y="1290956"/>
                  </a:cubicBezTo>
                  <a:cubicBezTo>
                    <a:pt x="1651103" y="1256732"/>
                    <a:pt x="1635980" y="1224498"/>
                    <a:pt x="1619664" y="1191070"/>
                  </a:cubicBezTo>
                  <a:close/>
                  <a:moveTo>
                    <a:pt x="3344388" y="1189478"/>
                  </a:moveTo>
                  <a:cubicBezTo>
                    <a:pt x="3333643" y="1203009"/>
                    <a:pt x="3324491" y="1214549"/>
                    <a:pt x="3314144" y="1227682"/>
                  </a:cubicBezTo>
                  <a:cubicBezTo>
                    <a:pt x="3326082" y="1237233"/>
                    <a:pt x="3337225" y="1246386"/>
                    <a:pt x="3349164" y="1255936"/>
                  </a:cubicBezTo>
                  <a:cubicBezTo>
                    <a:pt x="3359908" y="1243202"/>
                    <a:pt x="3369459" y="1231661"/>
                    <a:pt x="3380602" y="1218529"/>
                  </a:cubicBezTo>
                  <a:cubicBezTo>
                    <a:pt x="3367469" y="1208182"/>
                    <a:pt x="3356327" y="1199427"/>
                    <a:pt x="3344388" y="1189478"/>
                  </a:cubicBezTo>
                  <a:close/>
                  <a:moveTo>
                    <a:pt x="2835010" y="1183509"/>
                  </a:moveTo>
                  <a:cubicBezTo>
                    <a:pt x="2829040" y="1197835"/>
                    <a:pt x="2823469" y="1211366"/>
                    <a:pt x="2817500" y="1225692"/>
                  </a:cubicBezTo>
                  <a:cubicBezTo>
                    <a:pt x="2838989" y="1234845"/>
                    <a:pt x="2857693" y="1243202"/>
                    <a:pt x="2877591" y="1251957"/>
                  </a:cubicBezTo>
                  <a:cubicBezTo>
                    <a:pt x="2884356" y="1237631"/>
                    <a:pt x="2890325" y="1225294"/>
                    <a:pt x="2896692" y="1211366"/>
                  </a:cubicBezTo>
                  <a:cubicBezTo>
                    <a:pt x="2875601" y="1201815"/>
                    <a:pt x="2856499" y="1193060"/>
                    <a:pt x="2835010" y="1183509"/>
                  </a:cubicBezTo>
                  <a:close/>
                  <a:moveTo>
                    <a:pt x="1826997" y="1179132"/>
                  </a:moveTo>
                  <a:cubicBezTo>
                    <a:pt x="1815059" y="1183509"/>
                    <a:pt x="1804314" y="1187091"/>
                    <a:pt x="1792774" y="1191070"/>
                  </a:cubicBezTo>
                  <a:cubicBezTo>
                    <a:pt x="1797151" y="1203805"/>
                    <a:pt x="1801528" y="1214947"/>
                    <a:pt x="1806304" y="1226886"/>
                  </a:cubicBezTo>
                  <a:cubicBezTo>
                    <a:pt x="1818242" y="1222508"/>
                    <a:pt x="1828191" y="1219325"/>
                    <a:pt x="1838936" y="1215345"/>
                  </a:cubicBezTo>
                  <a:cubicBezTo>
                    <a:pt x="1834956" y="1202611"/>
                    <a:pt x="1830977" y="1191468"/>
                    <a:pt x="1826997" y="1179132"/>
                  </a:cubicBezTo>
                  <a:close/>
                  <a:moveTo>
                    <a:pt x="3442284" y="1178336"/>
                  </a:moveTo>
                  <a:cubicBezTo>
                    <a:pt x="3430744" y="1191468"/>
                    <a:pt x="3421193" y="1203009"/>
                    <a:pt x="3410448" y="1215345"/>
                  </a:cubicBezTo>
                  <a:cubicBezTo>
                    <a:pt x="3422785" y="1226090"/>
                    <a:pt x="3433927" y="1235641"/>
                    <a:pt x="3445468" y="1246386"/>
                  </a:cubicBezTo>
                  <a:cubicBezTo>
                    <a:pt x="3457008" y="1234049"/>
                    <a:pt x="3466957" y="1222906"/>
                    <a:pt x="3478100" y="1210570"/>
                  </a:cubicBezTo>
                  <a:cubicBezTo>
                    <a:pt x="3466161" y="1199825"/>
                    <a:pt x="3455019" y="1189876"/>
                    <a:pt x="3442284" y="1178336"/>
                  </a:cubicBezTo>
                  <a:close/>
                  <a:moveTo>
                    <a:pt x="1362587" y="1176346"/>
                  </a:moveTo>
                  <a:cubicBezTo>
                    <a:pt x="1353037" y="1183111"/>
                    <a:pt x="1345476" y="1188683"/>
                    <a:pt x="1336721" y="1194652"/>
                  </a:cubicBezTo>
                  <a:cubicBezTo>
                    <a:pt x="1344282" y="1205397"/>
                    <a:pt x="1350649" y="1214151"/>
                    <a:pt x="1357414" y="1224100"/>
                  </a:cubicBezTo>
                  <a:cubicBezTo>
                    <a:pt x="1366567" y="1217733"/>
                    <a:pt x="1374128" y="1212560"/>
                    <a:pt x="1382883" y="1206590"/>
                  </a:cubicBezTo>
                  <a:cubicBezTo>
                    <a:pt x="1376118" y="1196642"/>
                    <a:pt x="1370149" y="1187489"/>
                    <a:pt x="1362587" y="1176346"/>
                  </a:cubicBezTo>
                  <a:close/>
                  <a:moveTo>
                    <a:pt x="3542568" y="1173162"/>
                  </a:moveTo>
                  <a:cubicBezTo>
                    <a:pt x="3531028" y="1185897"/>
                    <a:pt x="3521079" y="1196244"/>
                    <a:pt x="3509538" y="1208978"/>
                  </a:cubicBezTo>
                  <a:cubicBezTo>
                    <a:pt x="3521875" y="1220917"/>
                    <a:pt x="3533415" y="1231263"/>
                    <a:pt x="3541772" y="1239222"/>
                  </a:cubicBezTo>
                  <a:cubicBezTo>
                    <a:pt x="3555303" y="1228080"/>
                    <a:pt x="3567241" y="1218529"/>
                    <a:pt x="3579976" y="1208182"/>
                  </a:cubicBezTo>
                  <a:cubicBezTo>
                    <a:pt x="3566445" y="1195448"/>
                    <a:pt x="3554905" y="1184703"/>
                    <a:pt x="3542568" y="1173162"/>
                  </a:cubicBezTo>
                  <a:close/>
                  <a:moveTo>
                    <a:pt x="1685724" y="1172366"/>
                  </a:moveTo>
                  <a:cubicBezTo>
                    <a:pt x="1672990" y="1177938"/>
                    <a:pt x="1662643" y="1182713"/>
                    <a:pt x="1651501" y="1187887"/>
                  </a:cubicBezTo>
                  <a:cubicBezTo>
                    <a:pt x="1657072" y="1199427"/>
                    <a:pt x="1661449" y="1208978"/>
                    <a:pt x="1667021" y="1221315"/>
                  </a:cubicBezTo>
                  <a:cubicBezTo>
                    <a:pt x="1678959" y="1216141"/>
                    <a:pt x="1689306" y="1211366"/>
                    <a:pt x="1700449" y="1206590"/>
                  </a:cubicBezTo>
                  <a:cubicBezTo>
                    <a:pt x="1695275" y="1194254"/>
                    <a:pt x="1690500" y="1183509"/>
                    <a:pt x="1685724" y="1172366"/>
                  </a:cubicBezTo>
                  <a:close/>
                  <a:moveTo>
                    <a:pt x="1867190" y="1166795"/>
                  </a:moveTo>
                  <a:cubicBezTo>
                    <a:pt x="1855650" y="1169979"/>
                    <a:pt x="1845303" y="1173162"/>
                    <a:pt x="1832569" y="1176744"/>
                  </a:cubicBezTo>
                  <a:cubicBezTo>
                    <a:pt x="1837344" y="1190672"/>
                    <a:pt x="1841324" y="1201815"/>
                    <a:pt x="1845701" y="1213356"/>
                  </a:cubicBezTo>
                  <a:cubicBezTo>
                    <a:pt x="1857640" y="1209376"/>
                    <a:pt x="1867190" y="1206192"/>
                    <a:pt x="1878333" y="1202611"/>
                  </a:cubicBezTo>
                  <a:cubicBezTo>
                    <a:pt x="1874354" y="1189876"/>
                    <a:pt x="1870772" y="1178734"/>
                    <a:pt x="1867190" y="1166795"/>
                  </a:cubicBezTo>
                  <a:close/>
                  <a:moveTo>
                    <a:pt x="1109888" y="1158438"/>
                  </a:moveTo>
                  <a:cubicBezTo>
                    <a:pt x="1104317" y="1162816"/>
                    <a:pt x="1099541" y="1166397"/>
                    <a:pt x="1095164" y="1169979"/>
                  </a:cubicBezTo>
                  <a:cubicBezTo>
                    <a:pt x="1088797" y="1175550"/>
                    <a:pt x="1082429" y="1181121"/>
                    <a:pt x="1076062" y="1186693"/>
                  </a:cubicBezTo>
                  <a:cubicBezTo>
                    <a:pt x="1091582" y="1209376"/>
                    <a:pt x="1109490" y="1208182"/>
                    <a:pt x="1130582" y="1183111"/>
                  </a:cubicBezTo>
                  <a:cubicBezTo>
                    <a:pt x="1124214" y="1175152"/>
                    <a:pt x="1117449" y="1167193"/>
                    <a:pt x="1109888" y="1158438"/>
                  </a:cubicBezTo>
                  <a:close/>
                  <a:moveTo>
                    <a:pt x="1726713" y="1155653"/>
                  </a:moveTo>
                  <a:cubicBezTo>
                    <a:pt x="1714377" y="1160428"/>
                    <a:pt x="1704030" y="1165203"/>
                    <a:pt x="1692092" y="1170377"/>
                  </a:cubicBezTo>
                  <a:cubicBezTo>
                    <a:pt x="1697265" y="1181917"/>
                    <a:pt x="1701643" y="1192264"/>
                    <a:pt x="1706816" y="1204203"/>
                  </a:cubicBezTo>
                  <a:cubicBezTo>
                    <a:pt x="1719550" y="1199029"/>
                    <a:pt x="1729499" y="1194652"/>
                    <a:pt x="1740642" y="1190274"/>
                  </a:cubicBezTo>
                  <a:cubicBezTo>
                    <a:pt x="1735468" y="1177938"/>
                    <a:pt x="1731489" y="1167591"/>
                    <a:pt x="1726713" y="1155653"/>
                  </a:cubicBezTo>
                  <a:close/>
                  <a:moveTo>
                    <a:pt x="2743481" y="1149683"/>
                  </a:moveTo>
                  <a:cubicBezTo>
                    <a:pt x="2738307" y="1164805"/>
                    <a:pt x="2734328" y="1177540"/>
                    <a:pt x="2729552" y="1192662"/>
                  </a:cubicBezTo>
                  <a:cubicBezTo>
                    <a:pt x="2750644" y="1200223"/>
                    <a:pt x="2769745" y="1207386"/>
                    <a:pt x="2790837" y="1214947"/>
                  </a:cubicBezTo>
                  <a:cubicBezTo>
                    <a:pt x="2796408" y="1200223"/>
                    <a:pt x="2801582" y="1187091"/>
                    <a:pt x="2807153" y="1172764"/>
                  </a:cubicBezTo>
                  <a:cubicBezTo>
                    <a:pt x="2784868" y="1164407"/>
                    <a:pt x="2764572" y="1157244"/>
                    <a:pt x="2743481" y="1149683"/>
                  </a:cubicBezTo>
                  <a:close/>
                  <a:moveTo>
                    <a:pt x="3291062" y="1149285"/>
                  </a:moveTo>
                  <a:cubicBezTo>
                    <a:pt x="3281114" y="1162816"/>
                    <a:pt x="3271961" y="1175152"/>
                    <a:pt x="3262410" y="1188285"/>
                  </a:cubicBezTo>
                  <a:cubicBezTo>
                    <a:pt x="3275144" y="1197438"/>
                    <a:pt x="3286287" y="1206192"/>
                    <a:pt x="3298624" y="1215345"/>
                  </a:cubicBezTo>
                  <a:cubicBezTo>
                    <a:pt x="3308970" y="1201417"/>
                    <a:pt x="3318123" y="1189478"/>
                    <a:pt x="3328072" y="1176346"/>
                  </a:cubicBezTo>
                  <a:cubicBezTo>
                    <a:pt x="3314542" y="1166397"/>
                    <a:pt x="3303001" y="1158040"/>
                    <a:pt x="3291062" y="1149285"/>
                  </a:cubicBezTo>
                  <a:close/>
                  <a:moveTo>
                    <a:pt x="1767305" y="1139734"/>
                  </a:moveTo>
                  <a:cubicBezTo>
                    <a:pt x="1754968" y="1144908"/>
                    <a:pt x="1744223" y="1149285"/>
                    <a:pt x="1733081" y="1154061"/>
                  </a:cubicBezTo>
                  <a:cubicBezTo>
                    <a:pt x="1737856" y="1166397"/>
                    <a:pt x="1741836" y="1176744"/>
                    <a:pt x="1746611" y="1187489"/>
                  </a:cubicBezTo>
                  <a:cubicBezTo>
                    <a:pt x="1758550" y="1182713"/>
                    <a:pt x="1769294" y="1179132"/>
                    <a:pt x="1780835" y="1174754"/>
                  </a:cubicBezTo>
                  <a:cubicBezTo>
                    <a:pt x="1776059" y="1162816"/>
                    <a:pt x="1772080" y="1151673"/>
                    <a:pt x="1767305" y="1139734"/>
                  </a:cubicBezTo>
                  <a:close/>
                  <a:moveTo>
                    <a:pt x="3388561" y="1133765"/>
                  </a:moveTo>
                  <a:cubicBezTo>
                    <a:pt x="3377816" y="1147296"/>
                    <a:pt x="3369061" y="1158438"/>
                    <a:pt x="3358316" y="1171969"/>
                  </a:cubicBezTo>
                  <a:cubicBezTo>
                    <a:pt x="3371051" y="1182713"/>
                    <a:pt x="3382591" y="1191866"/>
                    <a:pt x="3394530" y="1201815"/>
                  </a:cubicBezTo>
                  <a:cubicBezTo>
                    <a:pt x="3405275" y="1189080"/>
                    <a:pt x="3415224" y="1177540"/>
                    <a:pt x="3425968" y="1164407"/>
                  </a:cubicBezTo>
                  <a:cubicBezTo>
                    <a:pt x="3412836" y="1153663"/>
                    <a:pt x="3400897" y="1144112"/>
                    <a:pt x="3388561" y="1133765"/>
                  </a:cubicBezTo>
                  <a:close/>
                  <a:moveTo>
                    <a:pt x="1809487" y="1126204"/>
                  </a:moveTo>
                  <a:cubicBezTo>
                    <a:pt x="1796753" y="1130582"/>
                    <a:pt x="1786406" y="1134163"/>
                    <a:pt x="1774070" y="1138541"/>
                  </a:cubicBezTo>
                  <a:cubicBezTo>
                    <a:pt x="1778845" y="1151275"/>
                    <a:pt x="1783223" y="1162020"/>
                    <a:pt x="1787600" y="1173162"/>
                  </a:cubicBezTo>
                  <a:cubicBezTo>
                    <a:pt x="1799937" y="1168785"/>
                    <a:pt x="1809885" y="1165203"/>
                    <a:pt x="1821028" y="1161224"/>
                  </a:cubicBezTo>
                  <a:cubicBezTo>
                    <a:pt x="1817049" y="1148887"/>
                    <a:pt x="1813467" y="1138143"/>
                    <a:pt x="1809487" y="1126204"/>
                  </a:cubicBezTo>
                  <a:close/>
                  <a:moveTo>
                    <a:pt x="1492320" y="1125806"/>
                  </a:moveTo>
                  <a:cubicBezTo>
                    <a:pt x="1482371" y="1131377"/>
                    <a:pt x="1474412" y="1136153"/>
                    <a:pt x="1465657" y="1141724"/>
                  </a:cubicBezTo>
                  <a:cubicBezTo>
                    <a:pt x="1472422" y="1152867"/>
                    <a:pt x="1477994" y="1162020"/>
                    <a:pt x="1483963" y="1172366"/>
                  </a:cubicBezTo>
                  <a:cubicBezTo>
                    <a:pt x="1493514" y="1167193"/>
                    <a:pt x="1501473" y="1162816"/>
                    <a:pt x="1510626" y="1157642"/>
                  </a:cubicBezTo>
                  <a:cubicBezTo>
                    <a:pt x="1503860" y="1146500"/>
                    <a:pt x="1498289" y="1136551"/>
                    <a:pt x="1492320" y="1125806"/>
                  </a:cubicBezTo>
                  <a:close/>
                  <a:moveTo>
                    <a:pt x="3488049" y="1124612"/>
                  </a:moveTo>
                  <a:cubicBezTo>
                    <a:pt x="3476906" y="1137745"/>
                    <a:pt x="3467355" y="1148887"/>
                    <a:pt x="3456611" y="1161622"/>
                  </a:cubicBezTo>
                  <a:cubicBezTo>
                    <a:pt x="3469743" y="1173162"/>
                    <a:pt x="3481284" y="1183111"/>
                    <a:pt x="3493620" y="1193856"/>
                  </a:cubicBezTo>
                  <a:cubicBezTo>
                    <a:pt x="3505161" y="1180723"/>
                    <a:pt x="3515110" y="1169183"/>
                    <a:pt x="3525854" y="1156846"/>
                  </a:cubicBezTo>
                  <a:cubicBezTo>
                    <a:pt x="3511926" y="1145306"/>
                    <a:pt x="3500385" y="1135357"/>
                    <a:pt x="3488049" y="1124612"/>
                  </a:cubicBezTo>
                  <a:close/>
                  <a:moveTo>
                    <a:pt x="1252355" y="1122622"/>
                  </a:moveTo>
                  <a:cubicBezTo>
                    <a:pt x="1233651" y="1136551"/>
                    <a:pt x="1216539" y="1149285"/>
                    <a:pt x="1197437" y="1162816"/>
                  </a:cubicBezTo>
                  <a:cubicBezTo>
                    <a:pt x="1214151" y="1183509"/>
                    <a:pt x="1226090" y="1208182"/>
                    <a:pt x="1245988" y="1219723"/>
                  </a:cubicBezTo>
                  <a:cubicBezTo>
                    <a:pt x="1277028" y="1238427"/>
                    <a:pt x="1313241" y="1248375"/>
                    <a:pt x="1347465" y="1261906"/>
                  </a:cubicBezTo>
                  <a:cubicBezTo>
                    <a:pt x="1348659" y="1261508"/>
                    <a:pt x="1349455" y="1260712"/>
                    <a:pt x="1350649" y="1259916"/>
                  </a:cubicBezTo>
                  <a:cubicBezTo>
                    <a:pt x="1318415" y="1214549"/>
                    <a:pt x="1285783" y="1169581"/>
                    <a:pt x="1252355" y="1122622"/>
                  </a:cubicBezTo>
                  <a:close/>
                  <a:moveTo>
                    <a:pt x="2649962" y="1121429"/>
                  </a:moveTo>
                  <a:cubicBezTo>
                    <a:pt x="2645982" y="1136949"/>
                    <a:pt x="2642401" y="1150479"/>
                    <a:pt x="2638819" y="1165203"/>
                  </a:cubicBezTo>
                  <a:cubicBezTo>
                    <a:pt x="2660707" y="1171173"/>
                    <a:pt x="2680206" y="1176744"/>
                    <a:pt x="2701298" y="1182713"/>
                  </a:cubicBezTo>
                  <a:cubicBezTo>
                    <a:pt x="2706073" y="1167989"/>
                    <a:pt x="2710053" y="1154857"/>
                    <a:pt x="2714828" y="1140132"/>
                  </a:cubicBezTo>
                  <a:cubicBezTo>
                    <a:pt x="2691747" y="1133367"/>
                    <a:pt x="2671452" y="1127398"/>
                    <a:pt x="2649962" y="1121429"/>
                  </a:cubicBezTo>
                  <a:close/>
                  <a:moveTo>
                    <a:pt x="3591118" y="1119837"/>
                  </a:moveTo>
                  <a:cubicBezTo>
                    <a:pt x="3578384" y="1133367"/>
                    <a:pt x="3568435" y="1144510"/>
                    <a:pt x="3557292" y="1156448"/>
                  </a:cubicBezTo>
                  <a:cubicBezTo>
                    <a:pt x="3570425" y="1168785"/>
                    <a:pt x="3582363" y="1179530"/>
                    <a:pt x="3591118" y="1187887"/>
                  </a:cubicBezTo>
                  <a:cubicBezTo>
                    <a:pt x="3604251" y="1176744"/>
                    <a:pt x="3615393" y="1166795"/>
                    <a:pt x="3624944" y="1158040"/>
                  </a:cubicBezTo>
                  <a:cubicBezTo>
                    <a:pt x="3613802" y="1145704"/>
                    <a:pt x="3603057" y="1133367"/>
                    <a:pt x="3591118" y="1119837"/>
                  </a:cubicBezTo>
                  <a:close/>
                  <a:moveTo>
                    <a:pt x="1375322" y="1116653"/>
                  </a:moveTo>
                  <a:cubicBezTo>
                    <a:pt x="1364975" y="1123020"/>
                    <a:pt x="1357016" y="1128592"/>
                    <a:pt x="1348261" y="1134561"/>
                  </a:cubicBezTo>
                  <a:cubicBezTo>
                    <a:pt x="1355424" y="1145306"/>
                    <a:pt x="1361394" y="1154459"/>
                    <a:pt x="1368159" y="1164407"/>
                  </a:cubicBezTo>
                  <a:cubicBezTo>
                    <a:pt x="1377710" y="1158438"/>
                    <a:pt x="1385669" y="1153265"/>
                    <a:pt x="1394822" y="1147296"/>
                  </a:cubicBezTo>
                  <a:cubicBezTo>
                    <a:pt x="1388056" y="1136551"/>
                    <a:pt x="1382087" y="1127000"/>
                    <a:pt x="1375322" y="1116653"/>
                  </a:cubicBezTo>
                  <a:close/>
                  <a:moveTo>
                    <a:pt x="1851272" y="1113072"/>
                  </a:moveTo>
                  <a:cubicBezTo>
                    <a:pt x="1838538" y="1117051"/>
                    <a:pt x="1827793" y="1120633"/>
                    <a:pt x="1815855" y="1124612"/>
                  </a:cubicBezTo>
                  <a:cubicBezTo>
                    <a:pt x="1820232" y="1136949"/>
                    <a:pt x="1823416" y="1147296"/>
                    <a:pt x="1827395" y="1159234"/>
                  </a:cubicBezTo>
                  <a:cubicBezTo>
                    <a:pt x="1839732" y="1155255"/>
                    <a:pt x="1850079" y="1152071"/>
                    <a:pt x="1862017" y="1148489"/>
                  </a:cubicBezTo>
                  <a:cubicBezTo>
                    <a:pt x="1858038" y="1135755"/>
                    <a:pt x="1854854" y="1125010"/>
                    <a:pt x="1851272" y="1113072"/>
                  </a:cubicBezTo>
                  <a:close/>
                  <a:moveTo>
                    <a:pt x="1071287" y="1112276"/>
                  </a:moveTo>
                  <a:cubicBezTo>
                    <a:pt x="1058552" y="1123418"/>
                    <a:pt x="1047409" y="1133367"/>
                    <a:pt x="1035471" y="1143714"/>
                  </a:cubicBezTo>
                  <a:cubicBezTo>
                    <a:pt x="1044226" y="1153663"/>
                    <a:pt x="1051389" y="1161622"/>
                    <a:pt x="1059348" y="1170377"/>
                  </a:cubicBezTo>
                  <a:cubicBezTo>
                    <a:pt x="1072083" y="1159632"/>
                    <a:pt x="1082827" y="1150081"/>
                    <a:pt x="1094368" y="1140132"/>
                  </a:cubicBezTo>
                  <a:cubicBezTo>
                    <a:pt x="1086409" y="1130582"/>
                    <a:pt x="1080042" y="1122622"/>
                    <a:pt x="1071287" y="1112276"/>
                  </a:cubicBezTo>
                  <a:close/>
                  <a:moveTo>
                    <a:pt x="1312445" y="1100337"/>
                  </a:moveTo>
                  <a:cubicBezTo>
                    <a:pt x="1302497" y="1107102"/>
                    <a:pt x="1294538" y="1112276"/>
                    <a:pt x="1284987" y="1119439"/>
                  </a:cubicBezTo>
                  <a:cubicBezTo>
                    <a:pt x="1292548" y="1130184"/>
                    <a:pt x="1298915" y="1138939"/>
                    <a:pt x="1305680" y="1148887"/>
                  </a:cubicBezTo>
                  <a:cubicBezTo>
                    <a:pt x="1315629" y="1142122"/>
                    <a:pt x="1323986" y="1136153"/>
                    <a:pt x="1332741" y="1130184"/>
                  </a:cubicBezTo>
                  <a:cubicBezTo>
                    <a:pt x="1325180" y="1119041"/>
                    <a:pt x="1319211" y="1110286"/>
                    <a:pt x="1312445" y="1100337"/>
                  </a:cubicBezTo>
                  <a:close/>
                  <a:moveTo>
                    <a:pt x="3332847" y="1091582"/>
                  </a:moveTo>
                  <a:cubicBezTo>
                    <a:pt x="3322899" y="1105511"/>
                    <a:pt x="3313746" y="1118245"/>
                    <a:pt x="3304195" y="1131377"/>
                  </a:cubicBezTo>
                  <a:cubicBezTo>
                    <a:pt x="3317327" y="1140928"/>
                    <a:pt x="3328868" y="1149683"/>
                    <a:pt x="3341602" y="1159234"/>
                  </a:cubicBezTo>
                  <a:cubicBezTo>
                    <a:pt x="3351551" y="1146500"/>
                    <a:pt x="3360306" y="1134959"/>
                    <a:pt x="3371449" y="1120633"/>
                  </a:cubicBezTo>
                  <a:cubicBezTo>
                    <a:pt x="3357919" y="1110286"/>
                    <a:pt x="3345980" y="1101531"/>
                    <a:pt x="3332847" y="1091582"/>
                  </a:cubicBezTo>
                  <a:close/>
                  <a:moveTo>
                    <a:pt x="1440188" y="1078450"/>
                  </a:moveTo>
                  <a:cubicBezTo>
                    <a:pt x="1430637" y="1083623"/>
                    <a:pt x="1422280" y="1088797"/>
                    <a:pt x="1412331" y="1094766"/>
                  </a:cubicBezTo>
                  <a:cubicBezTo>
                    <a:pt x="1419495" y="1106704"/>
                    <a:pt x="1425464" y="1115857"/>
                    <a:pt x="1431433" y="1125806"/>
                  </a:cubicBezTo>
                  <a:cubicBezTo>
                    <a:pt x="1441382" y="1119837"/>
                    <a:pt x="1449341" y="1114663"/>
                    <a:pt x="1458494" y="1109490"/>
                  </a:cubicBezTo>
                  <a:cubicBezTo>
                    <a:pt x="1451729" y="1098348"/>
                    <a:pt x="1446157" y="1088797"/>
                    <a:pt x="1440188" y="1078450"/>
                  </a:cubicBezTo>
                  <a:close/>
                  <a:moveTo>
                    <a:pt x="3432335" y="1078052"/>
                  </a:moveTo>
                  <a:cubicBezTo>
                    <a:pt x="3421989" y="1091582"/>
                    <a:pt x="3412438" y="1103919"/>
                    <a:pt x="3402489" y="1116653"/>
                  </a:cubicBezTo>
                  <a:cubicBezTo>
                    <a:pt x="3415622" y="1127398"/>
                    <a:pt x="3426764" y="1136153"/>
                    <a:pt x="3440294" y="1147296"/>
                  </a:cubicBezTo>
                  <a:cubicBezTo>
                    <a:pt x="3451039" y="1134163"/>
                    <a:pt x="3460590" y="1122225"/>
                    <a:pt x="3471335" y="1109490"/>
                  </a:cubicBezTo>
                  <a:cubicBezTo>
                    <a:pt x="3457804" y="1098745"/>
                    <a:pt x="3445866" y="1089195"/>
                    <a:pt x="3432335" y="1078052"/>
                  </a:cubicBezTo>
                  <a:close/>
                  <a:moveTo>
                    <a:pt x="1645929" y="1078052"/>
                  </a:moveTo>
                  <a:cubicBezTo>
                    <a:pt x="1632399" y="1084419"/>
                    <a:pt x="1621654" y="1089195"/>
                    <a:pt x="1608920" y="1094766"/>
                  </a:cubicBezTo>
                  <a:cubicBezTo>
                    <a:pt x="1622450" y="1124214"/>
                    <a:pt x="1635185" y="1151673"/>
                    <a:pt x="1648317" y="1180326"/>
                  </a:cubicBezTo>
                  <a:cubicBezTo>
                    <a:pt x="1660653" y="1174754"/>
                    <a:pt x="1671000" y="1169979"/>
                    <a:pt x="1682939" y="1164407"/>
                  </a:cubicBezTo>
                  <a:cubicBezTo>
                    <a:pt x="1670204" y="1134561"/>
                    <a:pt x="1658266" y="1106704"/>
                    <a:pt x="1645929" y="1078052"/>
                  </a:cubicBezTo>
                  <a:close/>
                  <a:moveTo>
                    <a:pt x="3534609" y="1071287"/>
                  </a:moveTo>
                  <a:cubicBezTo>
                    <a:pt x="3523466" y="1084419"/>
                    <a:pt x="3513518" y="1095562"/>
                    <a:pt x="3503171" y="1107898"/>
                  </a:cubicBezTo>
                  <a:cubicBezTo>
                    <a:pt x="3515905" y="1119041"/>
                    <a:pt x="3527446" y="1129388"/>
                    <a:pt x="3540976" y="1142122"/>
                  </a:cubicBezTo>
                  <a:cubicBezTo>
                    <a:pt x="3552517" y="1128990"/>
                    <a:pt x="3562864" y="1117449"/>
                    <a:pt x="3573608" y="1105113"/>
                  </a:cubicBezTo>
                  <a:cubicBezTo>
                    <a:pt x="3559680" y="1092776"/>
                    <a:pt x="3547344" y="1082429"/>
                    <a:pt x="3534609" y="1071287"/>
                  </a:cubicBezTo>
                  <a:close/>
                  <a:moveTo>
                    <a:pt x="3639270" y="1068899"/>
                  </a:moveTo>
                  <a:cubicBezTo>
                    <a:pt x="3626934" y="1081633"/>
                    <a:pt x="3616985" y="1092776"/>
                    <a:pt x="3605843" y="1104715"/>
                  </a:cubicBezTo>
                  <a:cubicBezTo>
                    <a:pt x="3618975" y="1117051"/>
                    <a:pt x="3631311" y="1128592"/>
                    <a:pt x="3642056" y="1138541"/>
                  </a:cubicBezTo>
                  <a:cubicBezTo>
                    <a:pt x="3654393" y="1127000"/>
                    <a:pt x="3665137" y="1116653"/>
                    <a:pt x="3677474" y="1105113"/>
                  </a:cubicBezTo>
                  <a:cubicBezTo>
                    <a:pt x="3664739" y="1092776"/>
                    <a:pt x="3652005" y="1080838"/>
                    <a:pt x="3639270" y="1068899"/>
                  </a:cubicBezTo>
                  <a:close/>
                  <a:moveTo>
                    <a:pt x="1561961" y="1068103"/>
                  </a:moveTo>
                  <a:cubicBezTo>
                    <a:pt x="1541666" y="1078450"/>
                    <a:pt x="1523758" y="1087603"/>
                    <a:pt x="1505054" y="1097154"/>
                  </a:cubicBezTo>
                  <a:cubicBezTo>
                    <a:pt x="1522166" y="1129786"/>
                    <a:pt x="1538482" y="1160428"/>
                    <a:pt x="1555594" y="1192662"/>
                  </a:cubicBezTo>
                  <a:cubicBezTo>
                    <a:pt x="1573502" y="1183509"/>
                    <a:pt x="1590216" y="1175152"/>
                    <a:pt x="1608920" y="1165601"/>
                  </a:cubicBezTo>
                  <a:cubicBezTo>
                    <a:pt x="1592604" y="1131775"/>
                    <a:pt x="1577879" y="1100735"/>
                    <a:pt x="1561961" y="1068103"/>
                  </a:cubicBezTo>
                  <a:close/>
                  <a:moveTo>
                    <a:pt x="2885151" y="1063328"/>
                  </a:moveTo>
                  <a:cubicBezTo>
                    <a:pt x="2879182" y="1078052"/>
                    <a:pt x="2874009" y="1090786"/>
                    <a:pt x="2868040" y="1104715"/>
                  </a:cubicBezTo>
                  <a:cubicBezTo>
                    <a:pt x="2889927" y="1114663"/>
                    <a:pt x="2910621" y="1123816"/>
                    <a:pt x="2932906" y="1133765"/>
                  </a:cubicBezTo>
                  <a:cubicBezTo>
                    <a:pt x="2939273" y="1120633"/>
                    <a:pt x="2945242" y="1108296"/>
                    <a:pt x="2952803" y="1092776"/>
                  </a:cubicBezTo>
                  <a:cubicBezTo>
                    <a:pt x="2928926" y="1082429"/>
                    <a:pt x="2907835" y="1073276"/>
                    <a:pt x="2885151" y="1063328"/>
                  </a:cubicBezTo>
                  <a:close/>
                  <a:moveTo>
                    <a:pt x="1689704" y="1060144"/>
                  </a:moveTo>
                  <a:cubicBezTo>
                    <a:pt x="1675776" y="1066113"/>
                    <a:pt x="1664633" y="1070889"/>
                    <a:pt x="1652296" y="1075664"/>
                  </a:cubicBezTo>
                  <a:cubicBezTo>
                    <a:pt x="1665031" y="1105511"/>
                    <a:pt x="1676969" y="1133765"/>
                    <a:pt x="1689306" y="1162418"/>
                  </a:cubicBezTo>
                  <a:cubicBezTo>
                    <a:pt x="1702040" y="1156846"/>
                    <a:pt x="1712387" y="1152867"/>
                    <a:pt x="1723928" y="1147694"/>
                  </a:cubicBezTo>
                  <a:cubicBezTo>
                    <a:pt x="1712387" y="1118245"/>
                    <a:pt x="1701643" y="1090388"/>
                    <a:pt x="1689704" y="1060144"/>
                  </a:cubicBezTo>
                  <a:close/>
                  <a:moveTo>
                    <a:pt x="2666278" y="1058552"/>
                  </a:moveTo>
                  <a:cubicBezTo>
                    <a:pt x="2661901" y="1075664"/>
                    <a:pt x="2658717" y="1088399"/>
                    <a:pt x="2655135" y="1101929"/>
                  </a:cubicBezTo>
                  <a:cubicBezTo>
                    <a:pt x="2677819" y="1108296"/>
                    <a:pt x="2698910" y="1114266"/>
                    <a:pt x="2720797" y="1120633"/>
                  </a:cubicBezTo>
                  <a:cubicBezTo>
                    <a:pt x="2725573" y="1106307"/>
                    <a:pt x="2729552" y="1093174"/>
                    <a:pt x="2734328" y="1077654"/>
                  </a:cubicBezTo>
                  <a:cubicBezTo>
                    <a:pt x="2709655" y="1070889"/>
                    <a:pt x="2688165" y="1064522"/>
                    <a:pt x="2666278" y="1058552"/>
                  </a:cubicBezTo>
                  <a:close/>
                  <a:moveTo>
                    <a:pt x="1385271" y="1054175"/>
                  </a:moveTo>
                  <a:cubicBezTo>
                    <a:pt x="1374924" y="1060940"/>
                    <a:pt x="1366169" y="1066113"/>
                    <a:pt x="1357414" y="1072083"/>
                  </a:cubicBezTo>
                  <a:cubicBezTo>
                    <a:pt x="1364179" y="1082827"/>
                    <a:pt x="1369751" y="1091980"/>
                    <a:pt x="1376516" y="1102725"/>
                  </a:cubicBezTo>
                  <a:cubicBezTo>
                    <a:pt x="1386863" y="1096358"/>
                    <a:pt x="1395220" y="1090786"/>
                    <a:pt x="1404372" y="1085215"/>
                  </a:cubicBezTo>
                  <a:cubicBezTo>
                    <a:pt x="1397209" y="1073674"/>
                    <a:pt x="1391638" y="1064124"/>
                    <a:pt x="1385271" y="1054175"/>
                  </a:cubicBezTo>
                  <a:close/>
                  <a:moveTo>
                    <a:pt x="2051840" y="1052185"/>
                  </a:moveTo>
                  <a:cubicBezTo>
                    <a:pt x="2040300" y="1053777"/>
                    <a:pt x="2029953" y="1055369"/>
                    <a:pt x="2018014" y="1056563"/>
                  </a:cubicBezTo>
                  <a:cubicBezTo>
                    <a:pt x="2020402" y="1071287"/>
                    <a:pt x="2022392" y="1084021"/>
                    <a:pt x="2024779" y="1097950"/>
                  </a:cubicBezTo>
                  <a:cubicBezTo>
                    <a:pt x="2036718" y="1095960"/>
                    <a:pt x="2046667" y="1094368"/>
                    <a:pt x="2057810" y="1092378"/>
                  </a:cubicBezTo>
                  <a:cubicBezTo>
                    <a:pt x="2055820" y="1078450"/>
                    <a:pt x="2053830" y="1066113"/>
                    <a:pt x="2051840" y="1052185"/>
                  </a:cubicBezTo>
                  <a:close/>
                  <a:moveTo>
                    <a:pt x="1627623" y="1036665"/>
                  </a:moveTo>
                  <a:cubicBezTo>
                    <a:pt x="1614491" y="1043032"/>
                    <a:pt x="1602950" y="1048604"/>
                    <a:pt x="1590216" y="1054573"/>
                  </a:cubicBezTo>
                  <a:cubicBezTo>
                    <a:pt x="1596185" y="1066909"/>
                    <a:pt x="1600961" y="1076858"/>
                    <a:pt x="1606134" y="1087205"/>
                  </a:cubicBezTo>
                  <a:cubicBezTo>
                    <a:pt x="1618470" y="1081633"/>
                    <a:pt x="1629215" y="1076858"/>
                    <a:pt x="1642746" y="1070889"/>
                  </a:cubicBezTo>
                  <a:cubicBezTo>
                    <a:pt x="1637572" y="1058552"/>
                    <a:pt x="1632797" y="1048206"/>
                    <a:pt x="1627623" y="1036665"/>
                  </a:cubicBezTo>
                  <a:close/>
                  <a:moveTo>
                    <a:pt x="2566790" y="1035073"/>
                  </a:moveTo>
                  <a:cubicBezTo>
                    <a:pt x="2564004" y="1052185"/>
                    <a:pt x="2561617" y="1065317"/>
                    <a:pt x="2559627" y="1079644"/>
                  </a:cubicBezTo>
                  <a:cubicBezTo>
                    <a:pt x="2582708" y="1084817"/>
                    <a:pt x="2603800" y="1089195"/>
                    <a:pt x="2625687" y="1093970"/>
                  </a:cubicBezTo>
                  <a:cubicBezTo>
                    <a:pt x="2629268" y="1078450"/>
                    <a:pt x="2632850" y="1065317"/>
                    <a:pt x="2636432" y="1050195"/>
                  </a:cubicBezTo>
                  <a:cubicBezTo>
                    <a:pt x="2612953" y="1045022"/>
                    <a:pt x="2591463" y="1040246"/>
                    <a:pt x="2566790" y="1035073"/>
                  </a:cubicBezTo>
                  <a:close/>
                  <a:moveTo>
                    <a:pt x="3375030" y="1034277"/>
                  </a:moveTo>
                  <a:cubicBezTo>
                    <a:pt x="3364684" y="1048604"/>
                    <a:pt x="3355929" y="1060940"/>
                    <a:pt x="3346378" y="1074072"/>
                  </a:cubicBezTo>
                  <a:cubicBezTo>
                    <a:pt x="3359908" y="1084419"/>
                    <a:pt x="3371847" y="1093174"/>
                    <a:pt x="3384979" y="1103123"/>
                  </a:cubicBezTo>
                  <a:cubicBezTo>
                    <a:pt x="3395326" y="1089593"/>
                    <a:pt x="3404877" y="1077256"/>
                    <a:pt x="3414826" y="1064124"/>
                  </a:cubicBezTo>
                  <a:cubicBezTo>
                    <a:pt x="3400897" y="1053777"/>
                    <a:pt x="3388561" y="1044226"/>
                    <a:pt x="3375030" y="1034277"/>
                  </a:cubicBezTo>
                  <a:close/>
                  <a:moveTo>
                    <a:pt x="1778447" y="1029104"/>
                  </a:moveTo>
                  <a:cubicBezTo>
                    <a:pt x="1765315" y="1033481"/>
                    <a:pt x="1754172" y="1037063"/>
                    <a:pt x="1740244" y="1041838"/>
                  </a:cubicBezTo>
                  <a:cubicBezTo>
                    <a:pt x="1750989" y="1072481"/>
                    <a:pt x="1761335" y="1101133"/>
                    <a:pt x="1771682" y="1130582"/>
                  </a:cubicBezTo>
                  <a:cubicBezTo>
                    <a:pt x="1784814" y="1126204"/>
                    <a:pt x="1795161" y="1122622"/>
                    <a:pt x="1807498" y="1118643"/>
                  </a:cubicBezTo>
                  <a:cubicBezTo>
                    <a:pt x="1797549" y="1088399"/>
                    <a:pt x="1788396" y="1059348"/>
                    <a:pt x="1778447" y="1029104"/>
                  </a:cubicBezTo>
                  <a:close/>
                  <a:moveTo>
                    <a:pt x="3199932" y="1025522"/>
                  </a:moveTo>
                  <a:cubicBezTo>
                    <a:pt x="3195952" y="1032685"/>
                    <a:pt x="3192370" y="1037859"/>
                    <a:pt x="3188789" y="1044624"/>
                  </a:cubicBezTo>
                  <a:cubicBezTo>
                    <a:pt x="3217043" y="1062930"/>
                    <a:pt x="3244104" y="1080838"/>
                    <a:pt x="3272757" y="1099541"/>
                  </a:cubicBezTo>
                  <a:cubicBezTo>
                    <a:pt x="3276736" y="1093572"/>
                    <a:pt x="3280716" y="1088399"/>
                    <a:pt x="3285491" y="1081633"/>
                  </a:cubicBezTo>
                  <a:cubicBezTo>
                    <a:pt x="3256441" y="1062532"/>
                    <a:pt x="3228584" y="1044226"/>
                    <a:pt x="3199932" y="1025522"/>
                  </a:cubicBezTo>
                  <a:close/>
                  <a:moveTo>
                    <a:pt x="2785664" y="1025522"/>
                  </a:moveTo>
                  <a:cubicBezTo>
                    <a:pt x="2780888" y="1039848"/>
                    <a:pt x="2776113" y="1052981"/>
                    <a:pt x="2770939" y="1068103"/>
                  </a:cubicBezTo>
                  <a:cubicBezTo>
                    <a:pt x="2794419" y="1076858"/>
                    <a:pt x="2815510" y="1084419"/>
                    <a:pt x="2838193" y="1092378"/>
                  </a:cubicBezTo>
                  <a:cubicBezTo>
                    <a:pt x="2843765" y="1078052"/>
                    <a:pt x="2848938" y="1065317"/>
                    <a:pt x="2854509" y="1050593"/>
                  </a:cubicBezTo>
                  <a:cubicBezTo>
                    <a:pt x="2831428" y="1042236"/>
                    <a:pt x="2809541" y="1034277"/>
                    <a:pt x="2785664" y="1025522"/>
                  </a:cubicBezTo>
                  <a:close/>
                  <a:moveTo>
                    <a:pt x="1934444" y="1023930"/>
                  </a:moveTo>
                  <a:cubicBezTo>
                    <a:pt x="1921710" y="1026716"/>
                    <a:pt x="1911761" y="1029104"/>
                    <a:pt x="1900221" y="1031889"/>
                  </a:cubicBezTo>
                  <a:cubicBezTo>
                    <a:pt x="1903802" y="1046216"/>
                    <a:pt x="1906986" y="1058552"/>
                    <a:pt x="1910169" y="1072481"/>
                  </a:cubicBezTo>
                  <a:cubicBezTo>
                    <a:pt x="1922506" y="1069695"/>
                    <a:pt x="1932853" y="1067307"/>
                    <a:pt x="1944393" y="1064522"/>
                  </a:cubicBezTo>
                  <a:cubicBezTo>
                    <a:pt x="1940812" y="1049797"/>
                    <a:pt x="1937628" y="1037461"/>
                    <a:pt x="1934444" y="1023930"/>
                  </a:cubicBezTo>
                  <a:close/>
                  <a:moveTo>
                    <a:pt x="3476906" y="1023134"/>
                  </a:moveTo>
                  <a:cubicBezTo>
                    <a:pt x="3466559" y="1035869"/>
                    <a:pt x="3457008" y="1047808"/>
                    <a:pt x="3446264" y="1061338"/>
                  </a:cubicBezTo>
                  <a:cubicBezTo>
                    <a:pt x="3460192" y="1072481"/>
                    <a:pt x="3472131" y="1082429"/>
                    <a:pt x="3485661" y="1093174"/>
                  </a:cubicBezTo>
                  <a:cubicBezTo>
                    <a:pt x="3496406" y="1080042"/>
                    <a:pt x="3506355" y="1068501"/>
                    <a:pt x="3517099" y="1055767"/>
                  </a:cubicBezTo>
                  <a:cubicBezTo>
                    <a:pt x="3503569" y="1044624"/>
                    <a:pt x="3490834" y="1034277"/>
                    <a:pt x="3476906" y="1023134"/>
                  </a:cubicBezTo>
                  <a:close/>
                  <a:moveTo>
                    <a:pt x="1672592" y="1018757"/>
                  </a:moveTo>
                  <a:cubicBezTo>
                    <a:pt x="1659062" y="1024328"/>
                    <a:pt x="1647919" y="1029104"/>
                    <a:pt x="1634787" y="1034675"/>
                  </a:cubicBezTo>
                  <a:cubicBezTo>
                    <a:pt x="1639960" y="1046614"/>
                    <a:pt x="1644337" y="1056563"/>
                    <a:pt x="1649113" y="1068103"/>
                  </a:cubicBezTo>
                  <a:cubicBezTo>
                    <a:pt x="1662245" y="1062930"/>
                    <a:pt x="1673388" y="1058154"/>
                    <a:pt x="1686520" y="1052981"/>
                  </a:cubicBezTo>
                  <a:cubicBezTo>
                    <a:pt x="1681745" y="1040644"/>
                    <a:pt x="1677367" y="1030298"/>
                    <a:pt x="1672592" y="1018757"/>
                  </a:cubicBezTo>
                  <a:close/>
                  <a:moveTo>
                    <a:pt x="2384130" y="1017961"/>
                  </a:moveTo>
                  <a:cubicBezTo>
                    <a:pt x="2382936" y="1041042"/>
                    <a:pt x="2381742" y="1060940"/>
                    <a:pt x="2380549" y="1082031"/>
                  </a:cubicBezTo>
                  <a:cubicBezTo>
                    <a:pt x="2398456" y="1083623"/>
                    <a:pt x="2413977" y="1084817"/>
                    <a:pt x="2430691" y="1086409"/>
                  </a:cubicBezTo>
                  <a:cubicBezTo>
                    <a:pt x="2433078" y="1064124"/>
                    <a:pt x="2435068" y="1044624"/>
                    <a:pt x="2437456" y="1023532"/>
                  </a:cubicBezTo>
                  <a:cubicBezTo>
                    <a:pt x="2419548" y="1021941"/>
                    <a:pt x="2403630" y="1019951"/>
                    <a:pt x="2384130" y="1017961"/>
                  </a:cubicBezTo>
                  <a:close/>
                  <a:moveTo>
                    <a:pt x="3580772" y="1016767"/>
                  </a:moveTo>
                  <a:cubicBezTo>
                    <a:pt x="3569629" y="1029900"/>
                    <a:pt x="3559680" y="1041838"/>
                    <a:pt x="3548936" y="1054175"/>
                  </a:cubicBezTo>
                  <a:cubicBezTo>
                    <a:pt x="3562864" y="1066511"/>
                    <a:pt x="3575200" y="1077256"/>
                    <a:pt x="3588333" y="1088797"/>
                  </a:cubicBezTo>
                  <a:cubicBezTo>
                    <a:pt x="3599873" y="1076062"/>
                    <a:pt x="3610220" y="1064522"/>
                    <a:pt x="3620965" y="1052185"/>
                  </a:cubicBezTo>
                  <a:cubicBezTo>
                    <a:pt x="3607434" y="1040246"/>
                    <a:pt x="3595098" y="1029502"/>
                    <a:pt x="3580772" y="1016767"/>
                  </a:cubicBezTo>
                  <a:close/>
                  <a:moveTo>
                    <a:pt x="2205450" y="1015175"/>
                  </a:moveTo>
                  <a:cubicBezTo>
                    <a:pt x="2186746" y="1016369"/>
                    <a:pt x="2170032" y="1017563"/>
                    <a:pt x="2152124" y="1018757"/>
                  </a:cubicBezTo>
                  <a:cubicBezTo>
                    <a:pt x="2153716" y="1040246"/>
                    <a:pt x="2155308" y="1060144"/>
                    <a:pt x="2156899" y="1082031"/>
                  </a:cubicBezTo>
                  <a:cubicBezTo>
                    <a:pt x="2175603" y="1080838"/>
                    <a:pt x="2191123" y="1079644"/>
                    <a:pt x="2205450" y="1078848"/>
                  </a:cubicBezTo>
                  <a:cubicBezTo>
                    <a:pt x="2205450" y="1056563"/>
                    <a:pt x="2205450" y="1037063"/>
                    <a:pt x="2205450" y="1015175"/>
                  </a:cubicBezTo>
                  <a:close/>
                  <a:moveTo>
                    <a:pt x="1823018" y="1015175"/>
                  </a:moveTo>
                  <a:cubicBezTo>
                    <a:pt x="1809090" y="1019553"/>
                    <a:pt x="1797151" y="1023532"/>
                    <a:pt x="1784417" y="1027512"/>
                  </a:cubicBezTo>
                  <a:cubicBezTo>
                    <a:pt x="1794763" y="1058552"/>
                    <a:pt x="1803916" y="1087205"/>
                    <a:pt x="1813467" y="1116653"/>
                  </a:cubicBezTo>
                  <a:cubicBezTo>
                    <a:pt x="1826599" y="1112674"/>
                    <a:pt x="1836946" y="1109490"/>
                    <a:pt x="1849681" y="1105511"/>
                  </a:cubicBezTo>
                  <a:cubicBezTo>
                    <a:pt x="1840528" y="1074072"/>
                    <a:pt x="1832171" y="1045420"/>
                    <a:pt x="1823018" y="1015175"/>
                  </a:cubicBezTo>
                  <a:close/>
                  <a:moveTo>
                    <a:pt x="2306927" y="1014380"/>
                  </a:moveTo>
                  <a:cubicBezTo>
                    <a:pt x="2306927" y="1036665"/>
                    <a:pt x="2306927" y="1056165"/>
                    <a:pt x="2306927" y="1077654"/>
                  </a:cubicBezTo>
                  <a:cubicBezTo>
                    <a:pt x="2323244" y="1078450"/>
                    <a:pt x="2338764" y="1079246"/>
                    <a:pt x="2356274" y="1080042"/>
                  </a:cubicBezTo>
                  <a:cubicBezTo>
                    <a:pt x="2357865" y="1058552"/>
                    <a:pt x="2359059" y="1038655"/>
                    <a:pt x="2360253" y="1016767"/>
                  </a:cubicBezTo>
                  <a:cubicBezTo>
                    <a:pt x="2341549" y="1015971"/>
                    <a:pt x="2325233" y="1015175"/>
                    <a:pt x="2306927" y="1014380"/>
                  </a:cubicBezTo>
                  <a:close/>
                  <a:moveTo>
                    <a:pt x="1718356" y="1001645"/>
                  </a:moveTo>
                  <a:cubicBezTo>
                    <a:pt x="1704428" y="1006818"/>
                    <a:pt x="1692888" y="1011196"/>
                    <a:pt x="1679755" y="1016369"/>
                  </a:cubicBezTo>
                  <a:cubicBezTo>
                    <a:pt x="1684133" y="1027910"/>
                    <a:pt x="1688112" y="1038257"/>
                    <a:pt x="1692888" y="1050991"/>
                  </a:cubicBezTo>
                  <a:cubicBezTo>
                    <a:pt x="1706418" y="1045818"/>
                    <a:pt x="1717561" y="1041440"/>
                    <a:pt x="1730693" y="1036267"/>
                  </a:cubicBezTo>
                  <a:cubicBezTo>
                    <a:pt x="1726315" y="1023930"/>
                    <a:pt x="1722336" y="1013186"/>
                    <a:pt x="1718356" y="1001645"/>
                  </a:cubicBezTo>
                  <a:close/>
                  <a:moveTo>
                    <a:pt x="2476057" y="995676"/>
                  </a:moveTo>
                  <a:cubicBezTo>
                    <a:pt x="2468098" y="1053777"/>
                    <a:pt x="2460935" y="1109490"/>
                    <a:pt x="2453374" y="1167193"/>
                  </a:cubicBezTo>
                  <a:cubicBezTo>
                    <a:pt x="2472077" y="1169979"/>
                    <a:pt x="2489189" y="1172366"/>
                    <a:pt x="2507495" y="1175152"/>
                  </a:cubicBezTo>
                  <a:cubicBezTo>
                    <a:pt x="2517444" y="1117051"/>
                    <a:pt x="2526995" y="1061736"/>
                    <a:pt x="2536944" y="1004431"/>
                  </a:cubicBezTo>
                  <a:cubicBezTo>
                    <a:pt x="2516648" y="1001247"/>
                    <a:pt x="2497944" y="998462"/>
                    <a:pt x="2476057" y="995676"/>
                  </a:cubicBezTo>
                  <a:close/>
                  <a:moveTo>
                    <a:pt x="1044226" y="994084"/>
                  </a:moveTo>
                  <a:cubicBezTo>
                    <a:pt x="1030298" y="1006023"/>
                    <a:pt x="1018359" y="1015971"/>
                    <a:pt x="1006022" y="1026318"/>
                  </a:cubicBezTo>
                  <a:cubicBezTo>
                    <a:pt x="1013584" y="1035869"/>
                    <a:pt x="1019951" y="1043032"/>
                    <a:pt x="1027114" y="1051787"/>
                  </a:cubicBezTo>
                  <a:cubicBezTo>
                    <a:pt x="1040644" y="1041042"/>
                    <a:pt x="1052583" y="1031093"/>
                    <a:pt x="1065317" y="1020747"/>
                  </a:cubicBezTo>
                  <a:cubicBezTo>
                    <a:pt x="1058154" y="1011992"/>
                    <a:pt x="1052185" y="1004033"/>
                    <a:pt x="1044226" y="994084"/>
                  </a:cubicBezTo>
                  <a:close/>
                  <a:moveTo>
                    <a:pt x="1764519" y="985727"/>
                  </a:moveTo>
                  <a:cubicBezTo>
                    <a:pt x="1750989" y="990502"/>
                    <a:pt x="1739448" y="994482"/>
                    <a:pt x="1725122" y="999257"/>
                  </a:cubicBezTo>
                  <a:cubicBezTo>
                    <a:pt x="1729897" y="1012390"/>
                    <a:pt x="1733877" y="1023134"/>
                    <a:pt x="1737856" y="1034277"/>
                  </a:cubicBezTo>
                  <a:cubicBezTo>
                    <a:pt x="1752182" y="1029104"/>
                    <a:pt x="1763723" y="1025124"/>
                    <a:pt x="1776059" y="1020349"/>
                  </a:cubicBezTo>
                  <a:cubicBezTo>
                    <a:pt x="1772080" y="1008012"/>
                    <a:pt x="1768498" y="997666"/>
                    <a:pt x="1764519" y="985727"/>
                  </a:cubicBezTo>
                  <a:close/>
                  <a:moveTo>
                    <a:pt x="1606134" y="984931"/>
                  </a:moveTo>
                  <a:cubicBezTo>
                    <a:pt x="1593002" y="990900"/>
                    <a:pt x="1580665" y="996074"/>
                    <a:pt x="1567135" y="1002043"/>
                  </a:cubicBezTo>
                  <a:cubicBezTo>
                    <a:pt x="1573104" y="1014380"/>
                    <a:pt x="1577879" y="1024726"/>
                    <a:pt x="1583053" y="1036665"/>
                  </a:cubicBezTo>
                  <a:cubicBezTo>
                    <a:pt x="1596185" y="1031093"/>
                    <a:pt x="1608124" y="1025920"/>
                    <a:pt x="1621256" y="1019951"/>
                  </a:cubicBezTo>
                  <a:cubicBezTo>
                    <a:pt x="1616481" y="1008410"/>
                    <a:pt x="1612103" y="998462"/>
                    <a:pt x="1606134" y="984931"/>
                  </a:cubicBezTo>
                  <a:close/>
                  <a:moveTo>
                    <a:pt x="3416815" y="976972"/>
                  </a:moveTo>
                  <a:cubicBezTo>
                    <a:pt x="3406867" y="990900"/>
                    <a:pt x="3397714" y="1003635"/>
                    <a:pt x="3388561" y="1016767"/>
                  </a:cubicBezTo>
                  <a:cubicBezTo>
                    <a:pt x="3402489" y="1027114"/>
                    <a:pt x="3414826" y="1036665"/>
                    <a:pt x="3428754" y="1047012"/>
                  </a:cubicBezTo>
                  <a:cubicBezTo>
                    <a:pt x="3438703" y="1034277"/>
                    <a:pt x="3447856" y="1022339"/>
                    <a:pt x="3458600" y="1008410"/>
                  </a:cubicBezTo>
                  <a:cubicBezTo>
                    <a:pt x="3443876" y="997268"/>
                    <a:pt x="3430744" y="987717"/>
                    <a:pt x="3416815" y="976972"/>
                  </a:cubicBezTo>
                  <a:close/>
                  <a:moveTo>
                    <a:pt x="1810681" y="971799"/>
                  </a:moveTo>
                  <a:cubicBezTo>
                    <a:pt x="1796753" y="976176"/>
                    <a:pt x="1784417" y="980156"/>
                    <a:pt x="1771682" y="984135"/>
                  </a:cubicBezTo>
                  <a:cubicBezTo>
                    <a:pt x="1775662" y="996472"/>
                    <a:pt x="1778845" y="1006818"/>
                    <a:pt x="1782825" y="1018757"/>
                  </a:cubicBezTo>
                  <a:cubicBezTo>
                    <a:pt x="1795957" y="1014777"/>
                    <a:pt x="1807498" y="1011594"/>
                    <a:pt x="1821426" y="1007216"/>
                  </a:cubicBezTo>
                  <a:cubicBezTo>
                    <a:pt x="1817446" y="994084"/>
                    <a:pt x="1814263" y="983737"/>
                    <a:pt x="1810681" y="971799"/>
                  </a:cubicBezTo>
                  <a:close/>
                  <a:moveTo>
                    <a:pt x="3520681" y="967023"/>
                  </a:moveTo>
                  <a:cubicBezTo>
                    <a:pt x="3509936" y="980554"/>
                    <a:pt x="3500385" y="992492"/>
                    <a:pt x="3490437" y="1005227"/>
                  </a:cubicBezTo>
                  <a:cubicBezTo>
                    <a:pt x="3504763" y="1016767"/>
                    <a:pt x="3516701" y="1026716"/>
                    <a:pt x="3531426" y="1038655"/>
                  </a:cubicBezTo>
                  <a:cubicBezTo>
                    <a:pt x="3542170" y="1025522"/>
                    <a:pt x="3551721" y="1013584"/>
                    <a:pt x="3562466" y="1000849"/>
                  </a:cubicBezTo>
                  <a:cubicBezTo>
                    <a:pt x="3547741" y="988911"/>
                    <a:pt x="3534609" y="978564"/>
                    <a:pt x="3520681" y="967023"/>
                  </a:cubicBezTo>
                  <a:close/>
                  <a:moveTo>
                    <a:pt x="1652296" y="965034"/>
                  </a:moveTo>
                  <a:cubicBezTo>
                    <a:pt x="1637970" y="971401"/>
                    <a:pt x="1625634" y="976574"/>
                    <a:pt x="1612899" y="982145"/>
                  </a:cubicBezTo>
                  <a:cubicBezTo>
                    <a:pt x="1618470" y="994880"/>
                    <a:pt x="1623246" y="1005625"/>
                    <a:pt x="1628419" y="1017165"/>
                  </a:cubicBezTo>
                  <a:cubicBezTo>
                    <a:pt x="1642348" y="1011196"/>
                    <a:pt x="1654286" y="1006023"/>
                    <a:pt x="1666623" y="1000849"/>
                  </a:cubicBezTo>
                  <a:cubicBezTo>
                    <a:pt x="1661449" y="988115"/>
                    <a:pt x="1657470" y="977768"/>
                    <a:pt x="1652296" y="965034"/>
                  </a:cubicBezTo>
                  <a:close/>
                  <a:moveTo>
                    <a:pt x="1699255" y="947922"/>
                  </a:moveTo>
                  <a:cubicBezTo>
                    <a:pt x="1685326" y="953095"/>
                    <a:pt x="1672990" y="957870"/>
                    <a:pt x="1659460" y="963044"/>
                  </a:cubicBezTo>
                  <a:cubicBezTo>
                    <a:pt x="1664235" y="975380"/>
                    <a:pt x="1668214" y="985727"/>
                    <a:pt x="1673388" y="998859"/>
                  </a:cubicBezTo>
                  <a:cubicBezTo>
                    <a:pt x="1687316" y="993686"/>
                    <a:pt x="1699255" y="989309"/>
                    <a:pt x="1712387" y="984135"/>
                  </a:cubicBezTo>
                  <a:cubicBezTo>
                    <a:pt x="1708010" y="971799"/>
                    <a:pt x="1704030" y="960656"/>
                    <a:pt x="1699255" y="947922"/>
                  </a:cubicBezTo>
                  <a:close/>
                  <a:moveTo>
                    <a:pt x="1006818" y="947126"/>
                  </a:moveTo>
                  <a:cubicBezTo>
                    <a:pt x="992890" y="958666"/>
                    <a:pt x="980554" y="969013"/>
                    <a:pt x="967421" y="979758"/>
                  </a:cubicBezTo>
                  <a:cubicBezTo>
                    <a:pt x="975380" y="989707"/>
                    <a:pt x="982543" y="998064"/>
                    <a:pt x="991298" y="1008410"/>
                  </a:cubicBezTo>
                  <a:cubicBezTo>
                    <a:pt x="1005227" y="996870"/>
                    <a:pt x="1017165" y="986921"/>
                    <a:pt x="1030298" y="976176"/>
                  </a:cubicBezTo>
                  <a:cubicBezTo>
                    <a:pt x="1021941" y="966227"/>
                    <a:pt x="1014777" y="957074"/>
                    <a:pt x="1006818" y="947126"/>
                  </a:cubicBezTo>
                  <a:close/>
                  <a:moveTo>
                    <a:pt x="2055422" y="944738"/>
                  </a:moveTo>
                  <a:cubicBezTo>
                    <a:pt x="2041891" y="947126"/>
                    <a:pt x="2030749" y="948718"/>
                    <a:pt x="2018810" y="951105"/>
                  </a:cubicBezTo>
                  <a:cubicBezTo>
                    <a:pt x="2021198" y="965034"/>
                    <a:pt x="2022790" y="977370"/>
                    <a:pt x="2025177" y="991298"/>
                  </a:cubicBezTo>
                  <a:cubicBezTo>
                    <a:pt x="2037116" y="989707"/>
                    <a:pt x="2047861" y="988115"/>
                    <a:pt x="2060595" y="986523"/>
                  </a:cubicBezTo>
                  <a:cubicBezTo>
                    <a:pt x="2059003" y="972197"/>
                    <a:pt x="2057411" y="959860"/>
                    <a:pt x="2055422" y="944738"/>
                  </a:cubicBezTo>
                  <a:close/>
                  <a:moveTo>
                    <a:pt x="2935294" y="942350"/>
                  </a:moveTo>
                  <a:cubicBezTo>
                    <a:pt x="2928926" y="957472"/>
                    <a:pt x="2923355" y="970605"/>
                    <a:pt x="2917784" y="984135"/>
                  </a:cubicBezTo>
                  <a:cubicBezTo>
                    <a:pt x="2942855" y="995278"/>
                    <a:pt x="2965538" y="1004829"/>
                    <a:pt x="2989017" y="1015175"/>
                  </a:cubicBezTo>
                  <a:cubicBezTo>
                    <a:pt x="2995384" y="1001247"/>
                    <a:pt x="3001354" y="989707"/>
                    <a:pt x="3008119" y="974982"/>
                  </a:cubicBezTo>
                  <a:cubicBezTo>
                    <a:pt x="2983048" y="963442"/>
                    <a:pt x="2959967" y="953095"/>
                    <a:pt x="2935294" y="942350"/>
                  </a:cubicBezTo>
                  <a:close/>
                  <a:moveTo>
                    <a:pt x="2700502" y="931606"/>
                  </a:moveTo>
                  <a:cubicBezTo>
                    <a:pt x="2696522" y="947126"/>
                    <a:pt x="2692941" y="960258"/>
                    <a:pt x="2688961" y="975380"/>
                  </a:cubicBezTo>
                  <a:cubicBezTo>
                    <a:pt x="2714430" y="982543"/>
                    <a:pt x="2736715" y="988911"/>
                    <a:pt x="2760593" y="995676"/>
                  </a:cubicBezTo>
                  <a:cubicBezTo>
                    <a:pt x="2764970" y="980952"/>
                    <a:pt x="2768950" y="967819"/>
                    <a:pt x="2773327" y="953095"/>
                  </a:cubicBezTo>
                  <a:cubicBezTo>
                    <a:pt x="2748256" y="945932"/>
                    <a:pt x="2725175" y="939167"/>
                    <a:pt x="2700502" y="931606"/>
                  </a:cubicBezTo>
                  <a:close/>
                  <a:moveTo>
                    <a:pt x="1747009" y="931606"/>
                  </a:moveTo>
                  <a:cubicBezTo>
                    <a:pt x="1732683" y="936381"/>
                    <a:pt x="1720346" y="940758"/>
                    <a:pt x="1706418" y="945534"/>
                  </a:cubicBezTo>
                  <a:cubicBezTo>
                    <a:pt x="1711193" y="958666"/>
                    <a:pt x="1715173" y="969809"/>
                    <a:pt x="1719550" y="981747"/>
                  </a:cubicBezTo>
                  <a:cubicBezTo>
                    <a:pt x="1733479" y="976972"/>
                    <a:pt x="1745019" y="972993"/>
                    <a:pt x="1758948" y="968217"/>
                  </a:cubicBezTo>
                  <a:cubicBezTo>
                    <a:pt x="1754570" y="954687"/>
                    <a:pt x="1750989" y="943942"/>
                    <a:pt x="1747009" y="931606"/>
                  </a:cubicBezTo>
                  <a:close/>
                  <a:moveTo>
                    <a:pt x="2309713" y="924442"/>
                  </a:moveTo>
                  <a:cubicBezTo>
                    <a:pt x="2309713" y="943942"/>
                    <a:pt x="2309713" y="963442"/>
                    <a:pt x="2309713" y="985329"/>
                  </a:cubicBezTo>
                  <a:cubicBezTo>
                    <a:pt x="2326427" y="986125"/>
                    <a:pt x="2343539" y="986921"/>
                    <a:pt x="2362243" y="987717"/>
                  </a:cubicBezTo>
                  <a:cubicBezTo>
                    <a:pt x="2363437" y="965829"/>
                    <a:pt x="2364630" y="946330"/>
                    <a:pt x="2365824" y="924442"/>
                  </a:cubicBezTo>
                  <a:cubicBezTo>
                    <a:pt x="2346325" y="924442"/>
                    <a:pt x="2328815" y="924442"/>
                    <a:pt x="2309713" y="924442"/>
                  </a:cubicBezTo>
                  <a:close/>
                  <a:moveTo>
                    <a:pt x="2228531" y="923647"/>
                  </a:moveTo>
                  <a:cubicBezTo>
                    <a:pt x="2228531" y="944738"/>
                    <a:pt x="2228531" y="964238"/>
                    <a:pt x="2228531" y="984533"/>
                  </a:cubicBezTo>
                  <a:cubicBezTo>
                    <a:pt x="2248428" y="984533"/>
                    <a:pt x="2265142" y="984533"/>
                    <a:pt x="2282254" y="984533"/>
                  </a:cubicBezTo>
                  <a:cubicBezTo>
                    <a:pt x="2282254" y="963044"/>
                    <a:pt x="2282254" y="943146"/>
                    <a:pt x="2282254" y="923647"/>
                  </a:cubicBezTo>
                  <a:cubicBezTo>
                    <a:pt x="2263153" y="923647"/>
                    <a:pt x="2245643" y="923647"/>
                    <a:pt x="2228531" y="923647"/>
                  </a:cubicBezTo>
                  <a:close/>
                  <a:moveTo>
                    <a:pt x="2201470" y="923249"/>
                  </a:moveTo>
                  <a:cubicBezTo>
                    <a:pt x="2182766" y="924442"/>
                    <a:pt x="2166053" y="925636"/>
                    <a:pt x="2145359" y="926830"/>
                  </a:cubicBezTo>
                  <a:cubicBezTo>
                    <a:pt x="2146951" y="949115"/>
                    <a:pt x="2148543" y="969013"/>
                    <a:pt x="2150532" y="990502"/>
                  </a:cubicBezTo>
                  <a:cubicBezTo>
                    <a:pt x="2170032" y="988911"/>
                    <a:pt x="2186746" y="987717"/>
                    <a:pt x="2204256" y="986523"/>
                  </a:cubicBezTo>
                  <a:cubicBezTo>
                    <a:pt x="2203460" y="964238"/>
                    <a:pt x="2202266" y="944340"/>
                    <a:pt x="2201470" y="923249"/>
                  </a:cubicBezTo>
                  <a:close/>
                  <a:moveTo>
                    <a:pt x="3458998" y="919667"/>
                  </a:moveTo>
                  <a:cubicBezTo>
                    <a:pt x="3448652" y="933993"/>
                    <a:pt x="3439499" y="946330"/>
                    <a:pt x="3430346" y="959462"/>
                  </a:cubicBezTo>
                  <a:cubicBezTo>
                    <a:pt x="3445070" y="970605"/>
                    <a:pt x="3457804" y="980156"/>
                    <a:pt x="3472131" y="990900"/>
                  </a:cubicBezTo>
                  <a:cubicBezTo>
                    <a:pt x="3482477" y="977370"/>
                    <a:pt x="3491630" y="965034"/>
                    <a:pt x="3501977" y="951901"/>
                  </a:cubicBezTo>
                  <a:cubicBezTo>
                    <a:pt x="3487253" y="941156"/>
                    <a:pt x="3474518" y="931208"/>
                    <a:pt x="3458998" y="919667"/>
                  </a:cubicBezTo>
                  <a:close/>
                  <a:moveTo>
                    <a:pt x="1794365" y="917279"/>
                  </a:moveTo>
                  <a:cubicBezTo>
                    <a:pt x="1780039" y="921259"/>
                    <a:pt x="1767702" y="925238"/>
                    <a:pt x="1753774" y="929218"/>
                  </a:cubicBezTo>
                  <a:cubicBezTo>
                    <a:pt x="1757754" y="941952"/>
                    <a:pt x="1761335" y="953095"/>
                    <a:pt x="1765315" y="966625"/>
                  </a:cubicBezTo>
                  <a:cubicBezTo>
                    <a:pt x="1780039" y="961850"/>
                    <a:pt x="1792376" y="957870"/>
                    <a:pt x="1805508" y="953493"/>
                  </a:cubicBezTo>
                  <a:cubicBezTo>
                    <a:pt x="1801528" y="940360"/>
                    <a:pt x="1798345" y="929218"/>
                    <a:pt x="1794365" y="917279"/>
                  </a:cubicBezTo>
                  <a:close/>
                  <a:moveTo>
                    <a:pt x="2592657" y="906933"/>
                  </a:moveTo>
                  <a:cubicBezTo>
                    <a:pt x="2589473" y="922453"/>
                    <a:pt x="2586688" y="935585"/>
                    <a:pt x="2583902" y="950707"/>
                  </a:cubicBezTo>
                  <a:cubicBezTo>
                    <a:pt x="2608575" y="956279"/>
                    <a:pt x="2632054" y="961452"/>
                    <a:pt x="2656727" y="967023"/>
                  </a:cubicBezTo>
                  <a:cubicBezTo>
                    <a:pt x="2660309" y="952299"/>
                    <a:pt x="2663890" y="939167"/>
                    <a:pt x="2667472" y="923647"/>
                  </a:cubicBezTo>
                  <a:cubicBezTo>
                    <a:pt x="2642003" y="918075"/>
                    <a:pt x="2618126" y="912504"/>
                    <a:pt x="2592657" y="906933"/>
                  </a:cubicBezTo>
                  <a:close/>
                  <a:moveTo>
                    <a:pt x="2827847" y="901361"/>
                  </a:moveTo>
                  <a:cubicBezTo>
                    <a:pt x="2822673" y="916085"/>
                    <a:pt x="2818296" y="929218"/>
                    <a:pt x="2813122" y="944340"/>
                  </a:cubicBezTo>
                  <a:cubicBezTo>
                    <a:pt x="2838989" y="953891"/>
                    <a:pt x="2862070" y="962248"/>
                    <a:pt x="2886346" y="971003"/>
                  </a:cubicBezTo>
                  <a:cubicBezTo>
                    <a:pt x="2891917" y="956279"/>
                    <a:pt x="2896692" y="943942"/>
                    <a:pt x="2902264" y="929218"/>
                  </a:cubicBezTo>
                  <a:cubicBezTo>
                    <a:pt x="2876795" y="920065"/>
                    <a:pt x="2852917" y="911310"/>
                    <a:pt x="2827847" y="901361"/>
                  </a:cubicBezTo>
                  <a:close/>
                  <a:moveTo>
                    <a:pt x="1969066" y="898178"/>
                  </a:moveTo>
                  <a:cubicBezTo>
                    <a:pt x="1955536" y="900963"/>
                    <a:pt x="1943995" y="903351"/>
                    <a:pt x="1931261" y="906137"/>
                  </a:cubicBezTo>
                  <a:cubicBezTo>
                    <a:pt x="1934444" y="920463"/>
                    <a:pt x="1937230" y="932799"/>
                    <a:pt x="1940016" y="946728"/>
                  </a:cubicBezTo>
                  <a:cubicBezTo>
                    <a:pt x="1953148" y="943942"/>
                    <a:pt x="1964291" y="941554"/>
                    <a:pt x="1976627" y="939167"/>
                  </a:cubicBezTo>
                  <a:cubicBezTo>
                    <a:pt x="1973842" y="924442"/>
                    <a:pt x="1971454" y="911708"/>
                    <a:pt x="1969066" y="898178"/>
                  </a:cubicBezTo>
                  <a:close/>
                  <a:moveTo>
                    <a:pt x="1565941" y="890617"/>
                  </a:moveTo>
                  <a:cubicBezTo>
                    <a:pt x="1551217" y="896984"/>
                    <a:pt x="1538482" y="902555"/>
                    <a:pt x="1524156" y="908922"/>
                  </a:cubicBezTo>
                  <a:cubicBezTo>
                    <a:pt x="1537686" y="938371"/>
                    <a:pt x="1550421" y="965829"/>
                    <a:pt x="1563553" y="994880"/>
                  </a:cubicBezTo>
                  <a:cubicBezTo>
                    <a:pt x="1576686" y="988911"/>
                    <a:pt x="1588624" y="983737"/>
                    <a:pt x="1602950" y="977370"/>
                  </a:cubicBezTo>
                  <a:cubicBezTo>
                    <a:pt x="1590216" y="947524"/>
                    <a:pt x="1578277" y="919667"/>
                    <a:pt x="1565941" y="890617"/>
                  </a:cubicBezTo>
                  <a:close/>
                  <a:moveTo>
                    <a:pt x="2960762" y="882259"/>
                  </a:moveTo>
                  <a:cubicBezTo>
                    <a:pt x="2954395" y="896586"/>
                    <a:pt x="2949222" y="909718"/>
                    <a:pt x="2943253" y="923647"/>
                  </a:cubicBezTo>
                  <a:cubicBezTo>
                    <a:pt x="2968324" y="934789"/>
                    <a:pt x="2991803" y="945136"/>
                    <a:pt x="3016874" y="956279"/>
                  </a:cubicBezTo>
                  <a:cubicBezTo>
                    <a:pt x="3023241" y="942350"/>
                    <a:pt x="3029210" y="929616"/>
                    <a:pt x="3036373" y="915687"/>
                  </a:cubicBezTo>
                  <a:cubicBezTo>
                    <a:pt x="3010108" y="904147"/>
                    <a:pt x="2986231" y="893402"/>
                    <a:pt x="2960762" y="882259"/>
                  </a:cubicBezTo>
                  <a:close/>
                  <a:moveTo>
                    <a:pt x="2491975" y="875096"/>
                  </a:moveTo>
                  <a:cubicBezTo>
                    <a:pt x="2488394" y="904147"/>
                    <a:pt x="2484812" y="930412"/>
                    <a:pt x="2480832" y="958666"/>
                  </a:cubicBezTo>
                  <a:cubicBezTo>
                    <a:pt x="2502322" y="961850"/>
                    <a:pt x="2522220" y="964636"/>
                    <a:pt x="2542913" y="967819"/>
                  </a:cubicBezTo>
                  <a:cubicBezTo>
                    <a:pt x="2547688" y="939167"/>
                    <a:pt x="2552066" y="913698"/>
                    <a:pt x="2557239" y="884647"/>
                  </a:cubicBezTo>
                  <a:cubicBezTo>
                    <a:pt x="2534158" y="881066"/>
                    <a:pt x="2513862" y="878280"/>
                    <a:pt x="2491975" y="875096"/>
                  </a:cubicBezTo>
                  <a:close/>
                  <a:moveTo>
                    <a:pt x="1614889" y="870321"/>
                  </a:moveTo>
                  <a:cubicBezTo>
                    <a:pt x="1600165" y="876290"/>
                    <a:pt x="1587430" y="881862"/>
                    <a:pt x="1573104" y="887831"/>
                  </a:cubicBezTo>
                  <a:cubicBezTo>
                    <a:pt x="1585441" y="917279"/>
                    <a:pt x="1597379" y="945534"/>
                    <a:pt x="1609716" y="974584"/>
                  </a:cubicBezTo>
                  <a:cubicBezTo>
                    <a:pt x="1624042" y="968615"/>
                    <a:pt x="1635980" y="963442"/>
                    <a:pt x="1649511" y="957870"/>
                  </a:cubicBezTo>
                  <a:cubicBezTo>
                    <a:pt x="1637572" y="928024"/>
                    <a:pt x="1626430" y="899769"/>
                    <a:pt x="1614889" y="870321"/>
                  </a:cubicBezTo>
                  <a:close/>
                  <a:moveTo>
                    <a:pt x="1879527" y="858382"/>
                  </a:moveTo>
                  <a:cubicBezTo>
                    <a:pt x="1866395" y="861566"/>
                    <a:pt x="1855650" y="864352"/>
                    <a:pt x="1841722" y="867933"/>
                  </a:cubicBezTo>
                  <a:cubicBezTo>
                    <a:pt x="1845701" y="882657"/>
                    <a:pt x="1849283" y="894994"/>
                    <a:pt x="1852864" y="908524"/>
                  </a:cubicBezTo>
                  <a:cubicBezTo>
                    <a:pt x="1866395" y="904545"/>
                    <a:pt x="1877537" y="901759"/>
                    <a:pt x="1889874" y="898178"/>
                  </a:cubicBezTo>
                  <a:cubicBezTo>
                    <a:pt x="1885894" y="883453"/>
                    <a:pt x="1882711" y="871117"/>
                    <a:pt x="1879527" y="858382"/>
                  </a:cubicBezTo>
                  <a:close/>
                  <a:moveTo>
                    <a:pt x="2848938" y="840077"/>
                  </a:moveTo>
                  <a:cubicBezTo>
                    <a:pt x="2843765" y="854801"/>
                    <a:pt x="2838989" y="867535"/>
                    <a:pt x="2833816" y="882657"/>
                  </a:cubicBezTo>
                  <a:cubicBezTo>
                    <a:pt x="2860081" y="892606"/>
                    <a:pt x="2884356" y="901361"/>
                    <a:pt x="2909825" y="910514"/>
                  </a:cubicBezTo>
                  <a:cubicBezTo>
                    <a:pt x="2915396" y="896188"/>
                    <a:pt x="2920569" y="883055"/>
                    <a:pt x="2926141" y="868331"/>
                  </a:cubicBezTo>
                  <a:cubicBezTo>
                    <a:pt x="2899080" y="858382"/>
                    <a:pt x="2874805" y="849627"/>
                    <a:pt x="2848938" y="840077"/>
                  </a:cubicBezTo>
                  <a:close/>
                  <a:moveTo>
                    <a:pt x="1715173" y="834505"/>
                  </a:moveTo>
                  <a:cubicBezTo>
                    <a:pt x="1699653" y="839679"/>
                    <a:pt x="1686520" y="844056"/>
                    <a:pt x="1672194" y="849230"/>
                  </a:cubicBezTo>
                  <a:cubicBezTo>
                    <a:pt x="1682939" y="879872"/>
                    <a:pt x="1693286" y="908524"/>
                    <a:pt x="1703632" y="937973"/>
                  </a:cubicBezTo>
                  <a:cubicBezTo>
                    <a:pt x="1718754" y="932799"/>
                    <a:pt x="1731091" y="928422"/>
                    <a:pt x="1744621" y="924044"/>
                  </a:cubicBezTo>
                  <a:cubicBezTo>
                    <a:pt x="1734673" y="893402"/>
                    <a:pt x="1725122" y="864352"/>
                    <a:pt x="1715173" y="834505"/>
                  </a:cubicBezTo>
                  <a:close/>
                  <a:moveTo>
                    <a:pt x="2398058" y="834107"/>
                  </a:moveTo>
                  <a:cubicBezTo>
                    <a:pt x="2396467" y="856393"/>
                    <a:pt x="2394875" y="876290"/>
                    <a:pt x="2393283" y="897382"/>
                  </a:cubicBezTo>
                  <a:cubicBezTo>
                    <a:pt x="2413181" y="899371"/>
                    <a:pt x="2430691" y="900963"/>
                    <a:pt x="2450588" y="902953"/>
                  </a:cubicBezTo>
                  <a:cubicBezTo>
                    <a:pt x="2452976" y="880668"/>
                    <a:pt x="2454966" y="861168"/>
                    <a:pt x="2457353" y="839679"/>
                  </a:cubicBezTo>
                  <a:cubicBezTo>
                    <a:pt x="2437058" y="837689"/>
                    <a:pt x="2418354" y="836097"/>
                    <a:pt x="2398058" y="834107"/>
                  </a:cubicBezTo>
                  <a:close/>
                  <a:moveTo>
                    <a:pt x="2311305" y="832515"/>
                  </a:moveTo>
                  <a:cubicBezTo>
                    <a:pt x="2311305" y="852413"/>
                    <a:pt x="2311305" y="871913"/>
                    <a:pt x="2311305" y="893402"/>
                  </a:cubicBezTo>
                  <a:cubicBezTo>
                    <a:pt x="2329611" y="893402"/>
                    <a:pt x="2347916" y="893402"/>
                    <a:pt x="2367814" y="893402"/>
                  </a:cubicBezTo>
                  <a:cubicBezTo>
                    <a:pt x="2368610" y="873505"/>
                    <a:pt x="2369406" y="854005"/>
                    <a:pt x="2370600" y="832515"/>
                  </a:cubicBezTo>
                  <a:cubicBezTo>
                    <a:pt x="2350702" y="832515"/>
                    <a:pt x="2332396" y="832515"/>
                    <a:pt x="2311305" y="832515"/>
                  </a:cubicBezTo>
                  <a:close/>
                  <a:moveTo>
                    <a:pt x="2197889" y="830526"/>
                  </a:moveTo>
                  <a:cubicBezTo>
                    <a:pt x="2177593" y="831322"/>
                    <a:pt x="2159287" y="832515"/>
                    <a:pt x="2137798" y="833709"/>
                  </a:cubicBezTo>
                  <a:cubicBezTo>
                    <a:pt x="2139788" y="856393"/>
                    <a:pt x="2141379" y="876290"/>
                    <a:pt x="2143369" y="897780"/>
                  </a:cubicBezTo>
                  <a:cubicBezTo>
                    <a:pt x="2163267" y="896586"/>
                    <a:pt x="2181175" y="894994"/>
                    <a:pt x="2197889" y="893800"/>
                  </a:cubicBezTo>
                  <a:cubicBezTo>
                    <a:pt x="2197889" y="872311"/>
                    <a:pt x="2197889" y="852811"/>
                    <a:pt x="2197889" y="830526"/>
                  </a:cubicBezTo>
                  <a:close/>
                  <a:moveTo>
                    <a:pt x="1766111" y="819383"/>
                  </a:moveTo>
                  <a:cubicBezTo>
                    <a:pt x="1751784" y="823761"/>
                    <a:pt x="1738652" y="827740"/>
                    <a:pt x="1722734" y="832515"/>
                  </a:cubicBezTo>
                  <a:cubicBezTo>
                    <a:pt x="1732683" y="863556"/>
                    <a:pt x="1741836" y="892208"/>
                    <a:pt x="1751387" y="922055"/>
                  </a:cubicBezTo>
                  <a:cubicBezTo>
                    <a:pt x="1766111" y="917279"/>
                    <a:pt x="1778845" y="913300"/>
                    <a:pt x="1792774" y="908922"/>
                  </a:cubicBezTo>
                  <a:cubicBezTo>
                    <a:pt x="1783621" y="878280"/>
                    <a:pt x="1775264" y="849230"/>
                    <a:pt x="1766111" y="819383"/>
                  </a:cubicBezTo>
                  <a:close/>
                  <a:moveTo>
                    <a:pt x="2733930" y="805853"/>
                  </a:moveTo>
                  <a:cubicBezTo>
                    <a:pt x="2729950" y="820975"/>
                    <a:pt x="2726369" y="834107"/>
                    <a:pt x="2722389" y="849230"/>
                  </a:cubicBezTo>
                  <a:cubicBezTo>
                    <a:pt x="2749450" y="857189"/>
                    <a:pt x="2774123" y="863954"/>
                    <a:pt x="2799990" y="871515"/>
                  </a:cubicBezTo>
                  <a:cubicBezTo>
                    <a:pt x="2804367" y="856791"/>
                    <a:pt x="2808745" y="843260"/>
                    <a:pt x="2813122" y="828536"/>
                  </a:cubicBezTo>
                  <a:cubicBezTo>
                    <a:pt x="2785266" y="820577"/>
                    <a:pt x="2760195" y="813414"/>
                    <a:pt x="2733930" y="805853"/>
                  </a:cubicBezTo>
                  <a:close/>
                  <a:moveTo>
                    <a:pt x="2617330" y="778792"/>
                  </a:moveTo>
                  <a:cubicBezTo>
                    <a:pt x="2614544" y="794312"/>
                    <a:pt x="2611759" y="808240"/>
                    <a:pt x="2608575" y="822965"/>
                  </a:cubicBezTo>
                  <a:cubicBezTo>
                    <a:pt x="2635636" y="828934"/>
                    <a:pt x="2660707" y="834107"/>
                    <a:pt x="2687370" y="840077"/>
                  </a:cubicBezTo>
                  <a:cubicBezTo>
                    <a:pt x="2690951" y="824954"/>
                    <a:pt x="2694135" y="811424"/>
                    <a:pt x="2697716" y="796302"/>
                  </a:cubicBezTo>
                  <a:cubicBezTo>
                    <a:pt x="2669860" y="790333"/>
                    <a:pt x="2644391" y="784761"/>
                    <a:pt x="2617330" y="778792"/>
                  </a:cubicBezTo>
                  <a:close/>
                  <a:moveTo>
                    <a:pt x="2869233" y="777996"/>
                  </a:moveTo>
                  <a:cubicBezTo>
                    <a:pt x="2864060" y="793516"/>
                    <a:pt x="2859683" y="806649"/>
                    <a:pt x="2854907" y="820577"/>
                  </a:cubicBezTo>
                  <a:cubicBezTo>
                    <a:pt x="2881570" y="830526"/>
                    <a:pt x="2906641" y="839679"/>
                    <a:pt x="2933304" y="848832"/>
                  </a:cubicBezTo>
                  <a:cubicBezTo>
                    <a:pt x="2938875" y="834903"/>
                    <a:pt x="2944049" y="822169"/>
                    <a:pt x="2950018" y="807047"/>
                  </a:cubicBezTo>
                  <a:cubicBezTo>
                    <a:pt x="2921763" y="797098"/>
                    <a:pt x="2895896" y="787547"/>
                    <a:pt x="2869233" y="777996"/>
                  </a:cubicBezTo>
                  <a:close/>
                  <a:moveTo>
                    <a:pt x="1577879" y="775210"/>
                  </a:moveTo>
                  <a:cubicBezTo>
                    <a:pt x="1562359" y="781578"/>
                    <a:pt x="1548431" y="787149"/>
                    <a:pt x="1533309" y="793516"/>
                  </a:cubicBezTo>
                  <a:cubicBezTo>
                    <a:pt x="1545645" y="822965"/>
                    <a:pt x="1557584" y="851219"/>
                    <a:pt x="1569920" y="880668"/>
                  </a:cubicBezTo>
                  <a:cubicBezTo>
                    <a:pt x="1585043" y="873903"/>
                    <a:pt x="1598175" y="868331"/>
                    <a:pt x="1612103" y="862362"/>
                  </a:cubicBezTo>
                  <a:cubicBezTo>
                    <a:pt x="1600563" y="832515"/>
                    <a:pt x="1589420" y="804261"/>
                    <a:pt x="1577879" y="775210"/>
                  </a:cubicBezTo>
                  <a:close/>
                  <a:moveTo>
                    <a:pt x="3010506" y="761282"/>
                  </a:moveTo>
                  <a:cubicBezTo>
                    <a:pt x="3004139" y="776404"/>
                    <a:pt x="2998568" y="789537"/>
                    <a:pt x="2992997" y="803067"/>
                  </a:cubicBezTo>
                  <a:cubicBezTo>
                    <a:pt x="3020455" y="815404"/>
                    <a:pt x="3045526" y="826546"/>
                    <a:pt x="3072189" y="838087"/>
                  </a:cubicBezTo>
                  <a:cubicBezTo>
                    <a:pt x="3078954" y="824159"/>
                    <a:pt x="3084923" y="811424"/>
                    <a:pt x="3091689" y="797496"/>
                  </a:cubicBezTo>
                  <a:cubicBezTo>
                    <a:pt x="3063832" y="785159"/>
                    <a:pt x="3038761" y="773619"/>
                    <a:pt x="3010506" y="761282"/>
                  </a:cubicBezTo>
                  <a:close/>
                  <a:moveTo>
                    <a:pt x="1630807" y="755313"/>
                  </a:moveTo>
                  <a:cubicBezTo>
                    <a:pt x="1614093" y="761282"/>
                    <a:pt x="1600165" y="766853"/>
                    <a:pt x="1585441" y="772823"/>
                  </a:cubicBezTo>
                  <a:cubicBezTo>
                    <a:pt x="1597379" y="802669"/>
                    <a:pt x="1608124" y="830924"/>
                    <a:pt x="1619664" y="860372"/>
                  </a:cubicBezTo>
                  <a:cubicBezTo>
                    <a:pt x="1634389" y="854801"/>
                    <a:pt x="1647919" y="849627"/>
                    <a:pt x="1662643" y="844056"/>
                  </a:cubicBezTo>
                  <a:cubicBezTo>
                    <a:pt x="1651899" y="813812"/>
                    <a:pt x="1641552" y="785159"/>
                    <a:pt x="1630807" y="755313"/>
                  </a:cubicBezTo>
                  <a:close/>
                  <a:moveTo>
                    <a:pt x="2750644" y="742578"/>
                  </a:moveTo>
                  <a:cubicBezTo>
                    <a:pt x="2746266" y="758496"/>
                    <a:pt x="2743083" y="771231"/>
                    <a:pt x="2739103" y="785955"/>
                  </a:cubicBezTo>
                  <a:cubicBezTo>
                    <a:pt x="2766164" y="793516"/>
                    <a:pt x="2791633" y="801077"/>
                    <a:pt x="2819489" y="809036"/>
                  </a:cubicBezTo>
                  <a:cubicBezTo>
                    <a:pt x="2824265" y="793914"/>
                    <a:pt x="2828244" y="780782"/>
                    <a:pt x="2832622" y="766058"/>
                  </a:cubicBezTo>
                  <a:cubicBezTo>
                    <a:pt x="2803969" y="757701"/>
                    <a:pt x="2777704" y="750139"/>
                    <a:pt x="2750644" y="742578"/>
                  </a:cubicBezTo>
                  <a:close/>
                  <a:moveTo>
                    <a:pt x="2404824" y="742180"/>
                  </a:moveTo>
                  <a:cubicBezTo>
                    <a:pt x="2403232" y="764864"/>
                    <a:pt x="2401640" y="784761"/>
                    <a:pt x="2400844" y="805455"/>
                  </a:cubicBezTo>
                  <a:cubicBezTo>
                    <a:pt x="2422333" y="807445"/>
                    <a:pt x="2441037" y="809036"/>
                    <a:pt x="2460935" y="810628"/>
                  </a:cubicBezTo>
                  <a:cubicBezTo>
                    <a:pt x="2463322" y="788741"/>
                    <a:pt x="2465312" y="769241"/>
                    <a:pt x="2467700" y="747354"/>
                  </a:cubicBezTo>
                  <a:cubicBezTo>
                    <a:pt x="2445415" y="745762"/>
                    <a:pt x="2425915" y="744170"/>
                    <a:pt x="2404824" y="742180"/>
                  </a:cubicBezTo>
                  <a:close/>
                  <a:moveTo>
                    <a:pt x="2313693" y="739793"/>
                  </a:moveTo>
                  <a:cubicBezTo>
                    <a:pt x="2313693" y="760486"/>
                    <a:pt x="2313693" y="779986"/>
                    <a:pt x="2313693" y="801077"/>
                  </a:cubicBezTo>
                  <a:cubicBezTo>
                    <a:pt x="2333988" y="801077"/>
                    <a:pt x="2353090" y="801077"/>
                    <a:pt x="2372988" y="801077"/>
                  </a:cubicBezTo>
                  <a:cubicBezTo>
                    <a:pt x="2374181" y="780782"/>
                    <a:pt x="2375375" y="761282"/>
                    <a:pt x="2376569" y="739793"/>
                  </a:cubicBezTo>
                  <a:cubicBezTo>
                    <a:pt x="2355080" y="739793"/>
                    <a:pt x="2335580" y="739793"/>
                    <a:pt x="2313693" y="739793"/>
                  </a:cubicBezTo>
                  <a:close/>
                  <a:moveTo>
                    <a:pt x="2224153" y="738997"/>
                  </a:moveTo>
                  <a:cubicBezTo>
                    <a:pt x="2224153" y="760486"/>
                    <a:pt x="2224153" y="779986"/>
                    <a:pt x="2224153" y="799486"/>
                  </a:cubicBezTo>
                  <a:cubicBezTo>
                    <a:pt x="2245245" y="799486"/>
                    <a:pt x="2264346" y="799486"/>
                    <a:pt x="2284642" y="799486"/>
                  </a:cubicBezTo>
                  <a:cubicBezTo>
                    <a:pt x="2284642" y="778394"/>
                    <a:pt x="2284642" y="759292"/>
                    <a:pt x="2284642" y="738997"/>
                  </a:cubicBezTo>
                  <a:cubicBezTo>
                    <a:pt x="2263153" y="738997"/>
                    <a:pt x="2243255" y="738997"/>
                    <a:pt x="2224153" y="738997"/>
                  </a:cubicBezTo>
                  <a:close/>
                  <a:moveTo>
                    <a:pt x="1684133" y="737405"/>
                  </a:moveTo>
                  <a:cubicBezTo>
                    <a:pt x="1668612" y="742578"/>
                    <a:pt x="1654286" y="747354"/>
                    <a:pt x="1638766" y="752925"/>
                  </a:cubicBezTo>
                  <a:cubicBezTo>
                    <a:pt x="1649113" y="783567"/>
                    <a:pt x="1659460" y="811822"/>
                    <a:pt x="1669806" y="841668"/>
                  </a:cubicBezTo>
                  <a:cubicBezTo>
                    <a:pt x="1684929" y="836097"/>
                    <a:pt x="1698459" y="831720"/>
                    <a:pt x="1713183" y="826546"/>
                  </a:cubicBezTo>
                  <a:cubicBezTo>
                    <a:pt x="1703234" y="796700"/>
                    <a:pt x="1694081" y="768047"/>
                    <a:pt x="1684133" y="737405"/>
                  </a:cubicBezTo>
                  <a:close/>
                  <a:moveTo>
                    <a:pt x="1737856" y="720691"/>
                  </a:moveTo>
                  <a:cubicBezTo>
                    <a:pt x="1721540" y="725864"/>
                    <a:pt x="1707612" y="729844"/>
                    <a:pt x="1691694" y="734619"/>
                  </a:cubicBezTo>
                  <a:cubicBezTo>
                    <a:pt x="1702040" y="766058"/>
                    <a:pt x="1711193" y="794710"/>
                    <a:pt x="1720744" y="824556"/>
                  </a:cubicBezTo>
                  <a:cubicBezTo>
                    <a:pt x="1736264" y="819383"/>
                    <a:pt x="1749795" y="815006"/>
                    <a:pt x="1764121" y="810628"/>
                  </a:cubicBezTo>
                  <a:cubicBezTo>
                    <a:pt x="1754968" y="779588"/>
                    <a:pt x="1746611" y="750935"/>
                    <a:pt x="1737856" y="720691"/>
                  </a:cubicBezTo>
                  <a:close/>
                  <a:moveTo>
                    <a:pt x="2630064" y="714722"/>
                  </a:moveTo>
                  <a:cubicBezTo>
                    <a:pt x="2626881" y="730242"/>
                    <a:pt x="2624493" y="743772"/>
                    <a:pt x="2621708" y="759292"/>
                  </a:cubicBezTo>
                  <a:cubicBezTo>
                    <a:pt x="2649962" y="765262"/>
                    <a:pt x="2675829" y="770833"/>
                    <a:pt x="2703288" y="776802"/>
                  </a:cubicBezTo>
                  <a:cubicBezTo>
                    <a:pt x="2706869" y="761282"/>
                    <a:pt x="2710053" y="748150"/>
                    <a:pt x="2713634" y="733028"/>
                  </a:cubicBezTo>
                  <a:cubicBezTo>
                    <a:pt x="2684982" y="726660"/>
                    <a:pt x="2658319" y="721089"/>
                    <a:pt x="2630064" y="714722"/>
                  </a:cubicBezTo>
                  <a:close/>
                  <a:moveTo>
                    <a:pt x="1485953" y="701987"/>
                  </a:moveTo>
                  <a:cubicBezTo>
                    <a:pt x="1470034" y="709150"/>
                    <a:pt x="1455708" y="715518"/>
                    <a:pt x="1439392" y="722681"/>
                  </a:cubicBezTo>
                  <a:cubicBezTo>
                    <a:pt x="1453320" y="752925"/>
                    <a:pt x="1465657" y="780384"/>
                    <a:pt x="1478789" y="808638"/>
                  </a:cubicBezTo>
                  <a:cubicBezTo>
                    <a:pt x="1494708" y="801475"/>
                    <a:pt x="1508238" y="795506"/>
                    <a:pt x="1522962" y="788343"/>
                  </a:cubicBezTo>
                  <a:cubicBezTo>
                    <a:pt x="1510228" y="758894"/>
                    <a:pt x="1498289" y="731038"/>
                    <a:pt x="1485953" y="701987"/>
                  </a:cubicBezTo>
                  <a:close/>
                  <a:moveTo>
                    <a:pt x="1540870" y="680100"/>
                  </a:moveTo>
                  <a:cubicBezTo>
                    <a:pt x="1524952" y="686467"/>
                    <a:pt x="1510228" y="692436"/>
                    <a:pt x="1493514" y="698804"/>
                  </a:cubicBezTo>
                  <a:cubicBezTo>
                    <a:pt x="1506646" y="729048"/>
                    <a:pt x="1518187" y="756905"/>
                    <a:pt x="1530523" y="785955"/>
                  </a:cubicBezTo>
                  <a:cubicBezTo>
                    <a:pt x="1546441" y="779190"/>
                    <a:pt x="1559972" y="773619"/>
                    <a:pt x="1575094" y="767251"/>
                  </a:cubicBezTo>
                  <a:cubicBezTo>
                    <a:pt x="1563155" y="737405"/>
                    <a:pt x="1552411" y="709150"/>
                    <a:pt x="1540870" y="680100"/>
                  </a:cubicBezTo>
                  <a:close/>
                  <a:moveTo>
                    <a:pt x="1468841" y="662590"/>
                  </a:moveTo>
                  <a:cubicBezTo>
                    <a:pt x="1451729" y="670549"/>
                    <a:pt x="1437005" y="677314"/>
                    <a:pt x="1421882" y="684079"/>
                  </a:cubicBezTo>
                  <a:cubicBezTo>
                    <a:pt x="1426658" y="694824"/>
                    <a:pt x="1431035" y="703977"/>
                    <a:pt x="1436607" y="715916"/>
                  </a:cubicBezTo>
                  <a:cubicBezTo>
                    <a:pt x="1452525" y="708752"/>
                    <a:pt x="1467647" y="701987"/>
                    <a:pt x="1483167" y="694824"/>
                  </a:cubicBezTo>
                  <a:cubicBezTo>
                    <a:pt x="1477994" y="683284"/>
                    <a:pt x="1473616" y="673335"/>
                    <a:pt x="1468841" y="662590"/>
                  </a:cubicBezTo>
                  <a:close/>
                  <a:moveTo>
                    <a:pt x="1596185" y="659008"/>
                  </a:moveTo>
                  <a:cubicBezTo>
                    <a:pt x="1579471" y="665376"/>
                    <a:pt x="1564747" y="670947"/>
                    <a:pt x="1548829" y="676916"/>
                  </a:cubicBezTo>
                  <a:cubicBezTo>
                    <a:pt x="1560370" y="706763"/>
                    <a:pt x="1571114" y="735017"/>
                    <a:pt x="1582655" y="764864"/>
                  </a:cubicBezTo>
                  <a:cubicBezTo>
                    <a:pt x="1598573" y="758894"/>
                    <a:pt x="1612899" y="753323"/>
                    <a:pt x="1628021" y="747354"/>
                  </a:cubicBezTo>
                  <a:cubicBezTo>
                    <a:pt x="1616879" y="716712"/>
                    <a:pt x="1606930" y="688457"/>
                    <a:pt x="1596185" y="659008"/>
                  </a:cubicBezTo>
                  <a:close/>
                  <a:moveTo>
                    <a:pt x="2911018" y="654233"/>
                  </a:moveTo>
                  <a:cubicBezTo>
                    <a:pt x="2905845" y="669753"/>
                    <a:pt x="2901866" y="682886"/>
                    <a:pt x="2897090" y="696814"/>
                  </a:cubicBezTo>
                  <a:cubicBezTo>
                    <a:pt x="2925743" y="707559"/>
                    <a:pt x="2952803" y="717507"/>
                    <a:pt x="2981058" y="727854"/>
                  </a:cubicBezTo>
                  <a:cubicBezTo>
                    <a:pt x="2986629" y="713130"/>
                    <a:pt x="2991803" y="699998"/>
                    <a:pt x="2997374" y="685671"/>
                  </a:cubicBezTo>
                  <a:cubicBezTo>
                    <a:pt x="2967130" y="674529"/>
                    <a:pt x="2939671" y="664580"/>
                    <a:pt x="2911018" y="654233"/>
                  </a:cubicBezTo>
                  <a:close/>
                  <a:moveTo>
                    <a:pt x="2191123" y="646672"/>
                  </a:moveTo>
                  <a:cubicBezTo>
                    <a:pt x="2167246" y="647866"/>
                    <a:pt x="2146553" y="648662"/>
                    <a:pt x="2124268" y="649856"/>
                  </a:cubicBezTo>
                  <a:cubicBezTo>
                    <a:pt x="2125859" y="672539"/>
                    <a:pt x="2127053" y="692436"/>
                    <a:pt x="2128645" y="713528"/>
                  </a:cubicBezTo>
                  <a:cubicBezTo>
                    <a:pt x="2151726" y="711936"/>
                    <a:pt x="2172022" y="711140"/>
                    <a:pt x="2191123" y="709946"/>
                  </a:cubicBezTo>
                  <a:cubicBezTo>
                    <a:pt x="2191123" y="688457"/>
                    <a:pt x="2191123" y="669355"/>
                    <a:pt x="2191123" y="646672"/>
                  </a:cubicBezTo>
                  <a:close/>
                  <a:moveTo>
                    <a:pt x="2315682" y="645080"/>
                  </a:moveTo>
                  <a:cubicBezTo>
                    <a:pt x="2315682" y="667365"/>
                    <a:pt x="2315682" y="687263"/>
                    <a:pt x="2315682" y="708752"/>
                  </a:cubicBezTo>
                  <a:cubicBezTo>
                    <a:pt x="2335182" y="709548"/>
                    <a:pt x="2355478" y="710344"/>
                    <a:pt x="2378161" y="711538"/>
                  </a:cubicBezTo>
                  <a:cubicBezTo>
                    <a:pt x="2379355" y="688855"/>
                    <a:pt x="2380549" y="669355"/>
                    <a:pt x="2381742" y="647866"/>
                  </a:cubicBezTo>
                  <a:cubicBezTo>
                    <a:pt x="2358661" y="647070"/>
                    <a:pt x="2337968" y="645876"/>
                    <a:pt x="2315682" y="645080"/>
                  </a:cubicBezTo>
                  <a:close/>
                  <a:moveTo>
                    <a:pt x="3060648" y="640703"/>
                  </a:moveTo>
                  <a:cubicBezTo>
                    <a:pt x="3054281" y="655427"/>
                    <a:pt x="3049108" y="667763"/>
                    <a:pt x="3043138" y="682090"/>
                  </a:cubicBezTo>
                  <a:cubicBezTo>
                    <a:pt x="3072587" y="695222"/>
                    <a:pt x="3099648" y="707161"/>
                    <a:pt x="3127902" y="719895"/>
                  </a:cubicBezTo>
                  <a:cubicBezTo>
                    <a:pt x="3134270" y="705967"/>
                    <a:pt x="3140239" y="693232"/>
                    <a:pt x="3147004" y="678906"/>
                  </a:cubicBezTo>
                  <a:cubicBezTo>
                    <a:pt x="3117556" y="665774"/>
                    <a:pt x="3090097" y="653835"/>
                    <a:pt x="3060648" y="640703"/>
                  </a:cubicBezTo>
                  <a:close/>
                  <a:moveTo>
                    <a:pt x="1651899" y="640305"/>
                  </a:moveTo>
                  <a:cubicBezTo>
                    <a:pt x="1635185" y="645876"/>
                    <a:pt x="1620460" y="651049"/>
                    <a:pt x="1604144" y="656621"/>
                  </a:cubicBezTo>
                  <a:cubicBezTo>
                    <a:pt x="1614889" y="686467"/>
                    <a:pt x="1624838" y="715120"/>
                    <a:pt x="1635583" y="745364"/>
                  </a:cubicBezTo>
                  <a:cubicBezTo>
                    <a:pt x="1651899" y="739793"/>
                    <a:pt x="1667021" y="734619"/>
                    <a:pt x="1681347" y="729844"/>
                  </a:cubicBezTo>
                  <a:cubicBezTo>
                    <a:pt x="1670602" y="697610"/>
                    <a:pt x="1661449" y="669355"/>
                    <a:pt x="1651899" y="640305"/>
                  </a:cubicBezTo>
                  <a:close/>
                  <a:moveTo>
                    <a:pt x="1524554" y="639907"/>
                  </a:moveTo>
                  <a:cubicBezTo>
                    <a:pt x="1507840" y="647070"/>
                    <a:pt x="1493116" y="653039"/>
                    <a:pt x="1477198" y="659804"/>
                  </a:cubicBezTo>
                  <a:cubicBezTo>
                    <a:pt x="1481973" y="671345"/>
                    <a:pt x="1486351" y="680896"/>
                    <a:pt x="1491126" y="691641"/>
                  </a:cubicBezTo>
                  <a:cubicBezTo>
                    <a:pt x="1507044" y="685273"/>
                    <a:pt x="1521370" y="679304"/>
                    <a:pt x="1538482" y="672539"/>
                  </a:cubicBezTo>
                  <a:cubicBezTo>
                    <a:pt x="1533309" y="660202"/>
                    <a:pt x="1528931" y="650254"/>
                    <a:pt x="1524554" y="639907"/>
                  </a:cubicBezTo>
                  <a:close/>
                  <a:moveTo>
                    <a:pt x="1580665" y="618019"/>
                  </a:moveTo>
                  <a:cubicBezTo>
                    <a:pt x="1563951" y="624387"/>
                    <a:pt x="1549227" y="629958"/>
                    <a:pt x="1532911" y="636325"/>
                  </a:cubicBezTo>
                  <a:cubicBezTo>
                    <a:pt x="1537288" y="647468"/>
                    <a:pt x="1540870" y="657019"/>
                    <a:pt x="1545645" y="669355"/>
                  </a:cubicBezTo>
                  <a:cubicBezTo>
                    <a:pt x="1562757" y="662988"/>
                    <a:pt x="1577879" y="657019"/>
                    <a:pt x="1593798" y="651049"/>
                  </a:cubicBezTo>
                  <a:cubicBezTo>
                    <a:pt x="1589420" y="639111"/>
                    <a:pt x="1585441" y="629162"/>
                    <a:pt x="1580665" y="618019"/>
                  </a:cubicBezTo>
                  <a:close/>
                  <a:moveTo>
                    <a:pt x="2784470" y="616030"/>
                  </a:moveTo>
                  <a:cubicBezTo>
                    <a:pt x="2780490" y="630356"/>
                    <a:pt x="2776909" y="643886"/>
                    <a:pt x="2772531" y="659008"/>
                  </a:cubicBezTo>
                  <a:cubicBezTo>
                    <a:pt x="2802378" y="667763"/>
                    <a:pt x="2829836" y="675722"/>
                    <a:pt x="2858887" y="684079"/>
                  </a:cubicBezTo>
                  <a:cubicBezTo>
                    <a:pt x="2863264" y="669753"/>
                    <a:pt x="2867642" y="656621"/>
                    <a:pt x="2872417" y="641499"/>
                  </a:cubicBezTo>
                  <a:cubicBezTo>
                    <a:pt x="2842571" y="633142"/>
                    <a:pt x="2814316" y="624785"/>
                    <a:pt x="2784470" y="616030"/>
                  </a:cubicBezTo>
                  <a:close/>
                  <a:moveTo>
                    <a:pt x="1445759" y="608071"/>
                  </a:moveTo>
                  <a:cubicBezTo>
                    <a:pt x="1428648" y="616030"/>
                    <a:pt x="1413127" y="622795"/>
                    <a:pt x="1396811" y="630356"/>
                  </a:cubicBezTo>
                  <a:cubicBezTo>
                    <a:pt x="1403576" y="643488"/>
                    <a:pt x="1408750" y="654631"/>
                    <a:pt x="1414321" y="666172"/>
                  </a:cubicBezTo>
                  <a:cubicBezTo>
                    <a:pt x="1430637" y="658611"/>
                    <a:pt x="1445361" y="652243"/>
                    <a:pt x="1461677" y="645080"/>
                  </a:cubicBezTo>
                  <a:cubicBezTo>
                    <a:pt x="1456106" y="631550"/>
                    <a:pt x="1450933" y="620407"/>
                    <a:pt x="1445759" y="608071"/>
                  </a:cubicBezTo>
                  <a:close/>
                  <a:moveTo>
                    <a:pt x="1639164" y="598918"/>
                  </a:moveTo>
                  <a:cubicBezTo>
                    <a:pt x="1622052" y="604887"/>
                    <a:pt x="1606532" y="610458"/>
                    <a:pt x="1590216" y="616030"/>
                  </a:cubicBezTo>
                  <a:cubicBezTo>
                    <a:pt x="1594593" y="628366"/>
                    <a:pt x="1598573" y="638315"/>
                    <a:pt x="1602552" y="649060"/>
                  </a:cubicBezTo>
                  <a:cubicBezTo>
                    <a:pt x="1619266" y="643090"/>
                    <a:pt x="1633991" y="637917"/>
                    <a:pt x="1650307" y="632744"/>
                  </a:cubicBezTo>
                  <a:cubicBezTo>
                    <a:pt x="1646725" y="621203"/>
                    <a:pt x="1643144" y="611652"/>
                    <a:pt x="1639164" y="598918"/>
                  </a:cubicBezTo>
                  <a:close/>
                  <a:moveTo>
                    <a:pt x="2932110" y="592551"/>
                  </a:moveTo>
                  <a:cubicBezTo>
                    <a:pt x="2926936" y="607673"/>
                    <a:pt x="2922559" y="620805"/>
                    <a:pt x="2917386" y="635131"/>
                  </a:cubicBezTo>
                  <a:cubicBezTo>
                    <a:pt x="2947232" y="645876"/>
                    <a:pt x="2975487" y="656223"/>
                    <a:pt x="3004935" y="666968"/>
                  </a:cubicBezTo>
                  <a:cubicBezTo>
                    <a:pt x="3010506" y="652641"/>
                    <a:pt x="3015282" y="639907"/>
                    <a:pt x="3020853" y="625183"/>
                  </a:cubicBezTo>
                  <a:cubicBezTo>
                    <a:pt x="2991007" y="614040"/>
                    <a:pt x="2961956" y="603295"/>
                    <a:pt x="2932110" y="592551"/>
                  </a:cubicBezTo>
                  <a:close/>
                  <a:moveTo>
                    <a:pt x="2654737" y="586581"/>
                  </a:moveTo>
                  <a:cubicBezTo>
                    <a:pt x="2651952" y="602499"/>
                    <a:pt x="2649564" y="616030"/>
                    <a:pt x="2646778" y="630754"/>
                  </a:cubicBezTo>
                  <a:cubicBezTo>
                    <a:pt x="2676625" y="637519"/>
                    <a:pt x="2704879" y="643488"/>
                    <a:pt x="2733930" y="649856"/>
                  </a:cubicBezTo>
                  <a:cubicBezTo>
                    <a:pt x="2737909" y="634335"/>
                    <a:pt x="2741093" y="621203"/>
                    <a:pt x="2744675" y="606081"/>
                  </a:cubicBezTo>
                  <a:cubicBezTo>
                    <a:pt x="2713634" y="599316"/>
                    <a:pt x="2684982" y="592948"/>
                    <a:pt x="2654737" y="586581"/>
                  </a:cubicBezTo>
                  <a:close/>
                  <a:moveTo>
                    <a:pt x="1503860" y="584989"/>
                  </a:moveTo>
                  <a:cubicBezTo>
                    <a:pt x="1486749" y="591755"/>
                    <a:pt x="1470830" y="598122"/>
                    <a:pt x="1454514" y="605285"/>
                  </a:cubicBezTo>
                  <a:cubicBezTo>
                    <a:pt x="1460086" y="618019"/>
                    <a:pt x="1464861" y="629560"/>
                    <a:pt x="1470034" y="642295"/>
                  </a:cubicBezTo>
                  <a:cubicBezTo>
                    <a:pt x="1487146" y="635131"/>
                    <a:pt x="1502269" y="629162"/>
                    <a:pt x="1518585" y="622397"/>
                  </a:cubicBezTo>
                  <a:cubicBezTo>
                    <a:pt x="1513411" y="609264"/>
                    <a:pt x="1509034" y="598122"/>
                    <a:pt x="1503860" y="584989"/>
                  </a:cubicBezTo>
                  <a:close/>
                  <a:moveTo>
                    <a:pt x="1696469" y="581010"/>
                  </a:moveTo>
                  <a:cubicBezTo>
                    <a:pt x="1679357" y="586183"/>
                    <a:pt x="1664235" y="590959"/>
                    <a:pt x="1647123" y="596132"/>
                  </a:cubicBezTo>
                  <a:cubicBezTo>
                    <a:pt x="1651501" y="608867"/>
                    <a:pt x="1654684" y="618417"/>
                    <a:pt x="1658266" y="629560"/>
                  </a:cubicBezTo>
                  <a:cubicBezTo>
                    <a:pt x="1674980" y="624387"/>
                    <a:pt x="1690102" y="620009"/>
                    <a:pt x="1706816" y="614836"/>
                  </a:cubicBezTo>
                  <a:cubicBezTo>
                    <a:pt x="1703234" y="603295"/>
                    <a:pt x="1700051" y="592948"/>
                    <a:pt x="1696469" y="581010"/>
                  </a:cubicBezTo>
                  <a:close/>
                  <a:moveTo>
                    <a:pt x="1561563" y="563102"/>
                  </a:moveTo>
                  <a:cubicBezTo>
                    <a:pt x="1544452" y="569867"/>
                    <a:pt x="1528533" y="575836"/>
                    <a:pt x="1511819" y="582602"/>
                  </a:cubicBezTo>
                  <a:cubicBezTo>
                    <a:pt x="1517391" y="596132"/>
                    <a:pt x="1522166" y="607275"/>
                    <a:pt x="1526942" y="619611"/>
                  </a:cubicBezTo>
                  <a:cubicBezTo>
                    <a:pt x="1543656" y="613244"/>
                    <a:pt x="1558778" y="607275"/>
                    <a:pt x="1575492" y="600907"/>
                  </a:cubicBezTo>
                  <a:cubicBezTo>
                    <a:pt x="1570318" y="587377"/>
                    <a:pt x="1566339" y="575836"/>
                    <a:pt x="1561563" y="563102"/>
                  </a:cubicBezTo>
                  <a:close/>
                  <a:moveTo>
                    <a:pt x="2418354" y="557929"/>
                  </a:moveTo>
                  <a:cubicBezTo>
                    <a:pt x="2416762" y="580214"/>
                    <a:pt x="2415170" y="600112"/>
                    <a:pt x="2413977" y="621203"/>
                  </a:cubicBezTo>
                  <a:cubicBezTo>
                    <a:pt x="2436660" y="623591"/>
                    <a:pt x="2457751" y="625580"/>
                    <a:pt x="2480832" y="627570"/>
                  </a:cubicBezTo>
                  <a:cubicBezTo>
                    <a:pt x="2483220" y="604887"/>
                    <a:pt x="2485210" y="584989"/>
                    <a:pt x="2487200" y="563898"/>
                  </a:cubicBezTo>
                  <a:cubicBezTo>
                    <a:pt x="2462925" y="561908"/>
                    <a:pt x="2441435" y="559918"/>
                    <a:pt x="2418354" y="557929"/>
                  </a:cubicBezTo>
                  <a:close/>
                  <a:moveTo>
                    <a:pt x="2219378" y="553551"/>
                  </a:moveTo>
                  <a:cubicBezTo>
                    <a:pt x="2219378" y="575439"/>
                    <a:pt x="2219378" y="594938"/>
                    <a:pt x="2219378" y="614836"/>
                  </a:cubicBezTo>
                  <a:cubicBezTo>
                    <a:pt x="2242459" y="614836"/>
                    <a:pt x="2263949" y="614836"/>
                    <a:pt x="2284642" y="614836"/>
                  </a:cubicBezTo>
                  <a:cubicBezTo>
                    <a:pt x="2284642" y="593346"/>
                    <a:pt x="2284642" y="573449"/>
                    <a:pt x="2284642" y="553551"/>
                  </a:cubicBezTo>
                  <a:cubicBezTo>
                    <a:pt x="2261959" y="553551"/>
                    <a:pt x="2240867" y="553551"/>
                    <a:pt x="2219378" y="553551"/>
                  </a:cubicBezTo>
                  <a:close/>
                  <a:moveTo>
                    <a:pt x="2318070" y="552755"/>
                  </a:moveTo>
                  <a:cubicBezTo>
                    <a:pt x="2318070" y="575836"/>
                    <a:pt x="2318070" y="595336"/>
                    <a:pt x="2317672" y="616030"/>
                  </a:cubicBezTo>
                  <a:cubicBezTo>
                    <a:pt x="2339957" y="617224"/>
                    <a:pt x="2360651" y="618417"/>
                    <a:pt x="2383732" y="619611"/>
                  </a:cubicBezTo>
                  <a:cubicBezTo>
                    <a:pt x="2384926" y="597724"/>
                    <a:pt x="2385722" y="577428"/>
                    <a:pt x="2386916" y="555939"/>
                  </a:cubicBezTo>
                  <a:cubicBezTo>
                    <a:pt x="2363437" y="554745"/>
                    <a:pt x="2341947" y="553949"/>
                    <a:pt x="2318070" y="552755"/>
                  </a:cubicBezTo>
                  <a:close/>
                  <a:moveTo>
                    <a:pt x="1621256" y="542807"/>
                  </a:moveTo>
                  <a:cubicBezTo>
                    <a:pt x="1603348" y="548776"/>
                    <a:pt x="1587430" y="554347"/>
                    <a:pt x="1570716" y="560316"/>
                  </a:cubicBezTo>
                  <a:cubicBezTo>
                    <a:pt x="1575890" y="574245"/>
                    <a:pt x="1579869" y="585785"/>
                    <a:pt x="1584247" y="598122"/>
                  </a:cubicBezTo>
                  <a:cubicBezTo>
                    <a:pt x="1602155" y="591755"/>
                    <a:pt x="1617277" y="586581"/>
                    <a:pt x="1633593" y="581010"/>
                  </a:cubicBezTo>
                  <a:cubicBezTo>
                    <a:pt x="1629215" y="568275"/>
                    <a:pt x="1625634" y="557133"/>
                    <a:pt x="1621256" y="542807"/>
                  </a:cubicBezTo>
                  <a:close/>
                  <a:moveTo>
                    <a:pt x="1680153" y="524899"/>
                  </a:moveTo>
                  <a:cubicBezTo>
                    <a:pt x="1662245" y="530072"/>
                    <a:pt x="1646327" y="535245"/>
                    <a:pt x="1629215" y="540021"/>
                  </a:cubicBezTo>
                  <a:cubicBezTo>
                    <a:pt x="1633991" y="553949"/>
                    <a:pt x="1637572" y="565092"/>
                    <a:pt x="1641950" y="578622"/>
                  </a:cubicBezTo>
                  <a:cubicBezTo>
                    <a:pt x="1659858" y="573051"/>
                    <a:pt x="1675378" y="568275"/>
                    <a:pt x="1691694" y="563102"/>
                  </a:cubicBezTo>
                  <a:cubicBezTo>
                    <a:pt x="1687714" y="549572"/>
                    <a:pt x="1684133" y="537633"/>
                    <a:pt x="1680153" y="524899"/>
                  </a:cubicBezTo>
                  <a:close/>
                  <a:moveTo>
                    <a:pt x="2667472" y="522113"/>
                  </a:moveTo>
                  <a:cubicBezTo>
                    <a:pt x="2664288" y="538827"/>
                    <a:pt x="2661901" y="551959"/>
                    <a:pt x="2659115" y="566286"/>
                  </a:cubicBezTo>
                  <a:cubicBezTo>
                    <a:pt x="2690155" y="573051"/>
                    <a:pt x="2718808" y="579418"/>
                    <a:pt x="2749450" y="586183"/>
                  </a:cubicBezTo>
                  <a:cubicBezTo>
                    <a:pt x="2753032" y="571061"/>
                    <a:pt x="2756215" y="557929"/>
                    <a:pt x="2760195" y="542409"/>
                  </a:cubicBezTo>
                  <a:cubicBezTo>
                    <a:pt x="2728756" y="535643"/>
                    <a:pt x="2698910" y="528878"/>
                    <a:pt x="2667472" y="522113"/>
                  </a:cubicBezTo>
                  <a:close/>
                  <a:moveTo>
                    <a:pt x="2425119" y="465604"/>
                  </a:moveTo>
                  <a:cubicBezTo>
                    <a:pt x="2423527" y="487889"/>
                    <a:pt x="2421936" y="508185"/>
                    <a:pt x="2420742" y="529276"/>
                  </a:cubicBezTo>
                  <a:cubicBezTo>
                    <a:pt x="2445017" y="531266"/>
                    <a:pt x="2467302" y="533654"/>
                    <a:pt x="2490781" y="535643"/>
                  </a:cubicBezTo>
                  <a:cubicBezTo>
                    <a:pt x="2493169" y="513358"/>
                    <a:pt x="2495159" y="493460"/>
                    <a:pt x="2497148" y="472369"/>
                  </a:cubicBezTo>
                  <a:cubicBezTo>
                    <a:pt x="2472476" y="469981"/>
                    <a:pt x="2450190" y="467992"/>
                    <a:pt x="2425119" y="465604"/>
                  </a:cubicBezTo>
                  <a:close/>
                  <a:moveTo>
                    <a:pt x="2320060" y="462818"/>
                  </a:moveTo>
                  <a:cubicBezTo>
                    <a:pt x="2320060" y="483114"/>
                    <a:pt x="2320060" y="503011"/>
                    <a:pt x="2319662" y="523705"/>
                  </a:cubicBezTo>
                  <a:cubicBezTo>
                    <a:pt x="2342743" y="524899"/>
                    <a:pt x="2364233" y="526092"/>
                    <a:pt x="2388508" y="527286"/>
                  </a:cubicBezTo>
                  <a:cubicBezTo>
                    <a:pt x="2390099" y="505001"/>
                    <a:pt x="2391293" y="485103"/>
                    <a:pt x="2392487" y="462818"/>
                  </a:cubicBezTo>
                  <a:cubicBezTo>
                    <a:pt x="2367416" y="462818"/>
                    <a:pt x="2344335" y="462818"/>
                    <a:pt x="2320060" y="462818"/>
                  </a:cubicBezTo>
                  <a:close/>
                  <a:moveTo>
                    <a:pt x="2181971" y="461226"/>
                  </a:moveTo>
                  <a:cubicBezTo>
                    <a:pt x="2156899" y="462818"/>
                    <a:pt x="2134614" y="464410"/>
                    <a:pt x="2110339" y="466002"/>
                  </a:cubicBezTo>
                  <a:cubicBezTo>
                    <a:pt x="2111931" y="487491"/>
                    <a:pt x="2113523" y="507787"/>
                    <a:pt x="2115115" y="528878"/>
                  </a:cubicBezTo>
                  <a:cubicBezTo>
                    <a:pt x="2138992" y="527684"/>
                    <a:pt x="2161277" y="526490"/>
                    <a:pt x="2185950" y="524899"/>
                  </a:cubicBezTo>
                  <a:cubicBezTo>
                    <a:pt x="2184358" y="501817"/>
                    <a:pt x="2183164" y="481920"/>
                    <a:pt x="2181971" y="461226"/>
                  </a:cubicBezTo>
                  <a:close/>
                  <a:moveTo>
                    <a:pt x="1608523" y="448890"/>
                  </a:moveTo>
                  <a:cubicBezTo>
                    <a:pt x="1613696" y="462420"/>
                    <a:pt x="1616880" y="471573"/>
                    <a:pt x="1620859" y="481522"/>
                  </a:cubicBezTo>
                  <a:cubicBezTo>
                    <a:pt x="1630808" y="479532"/>
                    <a:pt x="1640359" y="477543"/>
                    <a:pt x="1651900" y="475155"/>
                  </a:cubicBezTo>
                  <a:cubicBezTo>
                    <a:pt x="1654287" y="483910"/>
                    <a:pt x="1656277" y="491471"/>
                    <a:pt x="1658267" y="498635"/>
                  </a:cubicBezTo>
                  <a:cubicBezTo>
                    <a:pt x="1573105" y="530471"/>
                    <a:pt x="1489534" y="561113"/>
                    <a:pt x="1403576" y="592950"/>
                  </a:cubicBezTo>
                  <a:cubicBezTo>
                    <a:pt x="1400791" y="586980"/>
                    <a:pt x="1397209" y="579817"/>
                    <a:pt x="1391240" y="566685"/>
                  </a:cubicBezTo>
                  <a:cubicBezTo>
                    <a:pt x="1406760" y="564297"/>
                    <a:pt x="1419892" y="562705"/>
                    <a:pt x="1432627" y="560318"/>
                  </a:cubicBezTo>
                  <a:cubicBezTo>
                    <a:pt x="1437004" y="559522"/>
                    <a:pt x="1441382" y="557930"/>
                    <a:pt x="1445759" y="556338"/>
                  </a:cubicBezTo>
                  <a:cubicBezTo>
                    <a:pt x="1499881" y="536838"/>
                    <a:pt x="1554003" y="516941"/>
                    <a:pt x="1608125" y="496247"/>
                  </a:cubicBezTo>
                  <a:cubicBezTo>
                    <a:pt x="1613298" y="494655"/>
                    <a:pt x="1617676" y="492267"/>
                    <a:pt x="1622451" y="489879"/>
                  </a:cubicBezTo>
                  <a:cubicBezTo>
                    <a:pt x="1621257" y="487093"/>
                    <a:pt x="1620461" y="484706"/>
                    <a:pt x="1619267" y="482318"/>
                  </a:cubicBezTo>
                  <a:cubicBezTo>
                    <a:pt x="1555595" y="505400"/>
                    <a:pt x="1492320" y="528481"/>
                    <a:pt x="1427056" y="552359"/>
                  </a:cubicBezTo>
                  <a:cubicBezTo>
                    <a:pt x="1423474" y="543604"/>
                    <a:pt x="1419494" y="534053"/>
                    <a:pt x="1413525" y="520920"/>
                  </a:cubicBezTo>
                  <a:cubicBezTo>
                    <a:pt x="1478391" y="497043"/>
                    <a:pt x="1542463" y="473165"/>
                    <a:pt x="1608523" y="448890"/>
                  </a:cubicBezTo>
                  <a:close/>
                  <a:moveTo>
                    <a:pt x="2322448" y="370891"/>
                  </a:moveTo>
                  <a:cubicBezTo>
                    <a:pt x="2322448" y="390789"/>
                    <a:pt x="2322448" y="410288"/>
                    <a:pt x="2322845" y="432574"/>
                  </a:cubicBezTo>
                  <a:cubicBezTo>
                    <a:pt x="2347519" y="432574"/>
                    <a:pt x="2370202" y="432574"/>
                    <a:pt x="2394875" y="432574"/>
                  </a:cubicBezTo>
                  <a:cubicBezTo>
                    <a:pt x="2395671" y="412278"/>
                    <a:pt x="2396865" y="392779"/>
                    <a:pt x="2398058" y="370891"/>
                  </a:cubicBezTo>
                  <a:cubicBezTo>
                    <a:pt x="2371794" y="370891"/>
                    <a:pt x="2347916" y="370891"/>
                    <a:pt x="2322448" y="370891"/>
                  </a:cubicBezTo>
                  <a:close/>
                  <a:moveTo>
                    <a:pt x="2215398" y="369697"/>
                  </a:moveTo>
                  <a:cubicBezTo>
                    <a:pt x="2215398" y="390789"/>
                    <a:pt x="2215398" y="411084"/>
                    <a:pt x="2215398" y="430982"/>
                  </a:cubicBezTo>
                  <a:cubicBezTo>
                    <a:pt x="2240072" y="430982"/>
                    <a:pt x="2263153" y="430982"/>
                    <a:pt x="2287428" y="430982"/>
                  </a:cubicBezTo>
                  <a:cubicBezTo>
                    <a:pt x="2287428" y="409891"/>
                    <a:pt x="2287428" y="389993"/>
                    <a:pt x="2287428" y="369697"/>
                  </a:cubicBezTo>
                  <a:cubicBezTo>
                    <a:pt x="2262357" y="369697"/>
                    <a:pt x="2238878" y="369697"/>
                    <a:pt x="2215398" y="369697"/>
                  </a:cubicBezTo>
                  <a:close/>
                  <a:moveTo>
                    <a:pt x="2178787" y="369299"/>
                  </a:moveTo>
                  <a:cubicBezTo>
                    <a:pt x="2152522" y="370891"/>
                    <a:pt x="2128645" y="372483"/>
                    <a:pt x="2103176" y="374075"/>
                  </a:cubicBezTo>
                  <a:cubicBezTo>
                    <a:pt x="2104768" y="395962"/>
                    <a:pt x="2106360" y="415462"/>
                    <a:pt x="2108350" y="437747"/>
                  </a:cubicBezTo>
                  <a:cubicBezTo>
                    <a:pt x="2134614" y="436155"/>
                    <a:pt x="2157695" y="434166"/>
                    <a:pt x="2182368" y="432574"/>
                  </a:cubicBezTo>
                  <a:cubicBezTo>
                    <a:pt x="2181175" y="410288"/>
                    <a:pt x="2179981" y="390789"/>
                    <a:pt x="2178787" y="369299"/>
                  </a:cubicBezTo>
                  <a:close/>
                  <a:moveTo>
                    <a:pt x="2438650" y="281352"/>
                  </a:moveTo>
                  <a:cubicBezTo>
                    <a:pt x="2437058" y="303239"/>
                    <a:pt x="2435466" y="323535"/>
                    <a:pt x="2433874" y="345024"/>
                  </a:cubicBezTo>
                  <a:cubicBezTo>
                    <a:pt x="2460139" y="347412"/>
                    <a:pt x="2484414" y="349402"/>
                    <a:pt x="2510281" y="351790"/>
                  </a:cubicBezTo>
                  <a:cubicBezTo>
                    <a:pt x="2512669" y="330698"/>
                    <a:pt x="2515056" y="311198"/>
                    <a:pt x="2517444" y="288515"/>
                  </a:cubicBezTo>
                  <a:cubicBezTo>
                    <a:pt x="2489985" y="286127"/>
                    <a:pt x="2465312" y="283740"/>
                    <a:pt x="2438650" y="281352"/>
                  </a:cubicBezTo>
                  <a:close/>
                  <a:moveTo>
                    <a:pt x="2212215" y="276975"/>
                  </a:moveTo>
                  <a:cubicBezTo>
                    <a:pt x="2212215" y="298464"/>
                    <a:pt x="2212215" y="317964"/>
                    <a:pt x="2212215" y="337463"/>
                  </a:cubicBezTo>
                  <a:cubicBezTo>
                    <a:pt x="2238878" y="337463"/>
                    <a:pt x="2263153" y="337463"/>
                    <a:pt x="2288622" y="337463"/>
                  </a:cubicBezTo>
                  <a:cubicBezTo>
                    <a:pt x="2288622" y="316372"/>
                    <a:pt x="2288622" y="297270"/>
                    <a:pt x="2288622" y="276975"/>
                  </a:cubicBezTo>
                  <a:cubicBezTo>
                    <a:pt x="2261561" y="276975"/>
                    <a:pt x="2236490" y="276975"/>
                    <a:pt x="2212215" y="276975"/>
                  </a:cubicBezTo>
                  <a:close/>
                  <a:moveTo>
                    <a:pt x="2445415" y="189425"/>
                  </a:moveTo>
                  <a:cubicBezTo>
                    <a:pt x="2443823" y="212108"/>
                    <a:pt x="2442231" y="231608"/>
                    <a:pt x="2440639" y="252700"/>
                  </a:cubicBezTo>
                  <a:cubicBezTo>
                    <a:pt x="2467302" y="255087"/>
                    <a:pt x="2492373" y="257475"/>
                    <a:pt x="2520230" y="259863"/>
                  </a:cubicBezTo>
                  <a:cubicBezTo>
                    <a:pt x="2522617" y="238771"/>
                    <a:pt x="2524607" y="219272"/>
                    <a:pt x="2526995" y="196588"/>
                  </a:cubicBezTo>
                  <a:cubicBezTo>
                    <a:pt x="2499138" y="194201"/>
                    <a:pt x="2472873" y="191813"/>
                    <a:pt x="2445415" y="189425"/>
                  </a:cubicBezTo>
                  <a:close/>
                  <a:moveTo>
                    <a:pt x="2170828" y="184650"/>
                  </a:moveTo>
                  <a:cubicBezTo>
                    <a:pt x="2142175" y="186242"/>
                    <a:pt x="2116309" y="188231"/>
                    <a:pt x="2089248" y="189823"/>
                  </a:cubicBezTo>
                  <a:cubicBezTo>
                    <a:pt x="2091237" y="212506"/>
                    <a:pt x="2092829" y="232006"/>
                    <a:pt x="2094421" y="253097"/>
                  </a:cubicBezTo>
                  <a:cubicBezTo>
                    <a:pt x="2121880" y="251506"/>
                    <a:pt x="2146951" y="249914"/>
                    <a:pt x="2174409" y="248322"/>
                  </a:cubicBezTo>
                  <a:cubicBezTo>
                    <a:pt x="2173216" y="226435"/>
                    <a:pt x="2172022" y="206537"/>
                    <a:pt x="2170828" y="184650"/>
                  </a:cubicBezTo>
                  <a:close/>
                  <a:moveTo>
                    <a:pt x="2210225" y="184252"/>
                  </a:moveTo>
                  <a:cubicBezTo>
                    <a:pt x="2210225" y="205741"/>
                    <a:pt x="2210225" y="225639"/>
                    <a:pt x="2210225" y="245536"/>
                  </a:cubicBezTo>
                  <a:cubicBezTo>
                    <a:pt x="2238082" y="245536"/>
                    <a:pt x="2263153" y="245536"/>
                    <a:pt x="2289020" y="245536"/>
                  </a:cubicBezTo>
                  <a:cubicBezTo>
                    <a:pt x="2289020" y="224047"/>
                    <a:pt x="2289020" y="204547"/>
                    <a:pt x="2289020" y="184252"/>
                  </a:cubicBezTo>
                  <a:cubicBezTo>
                    <a:pt x="2261959" y="184252"/>
                    <a:pt x="2236092" y="184252"/>
                    <a:pt x="2210225" y="184252"/>
                  </a:cubicBezTo>
                  <a:close/>
                  <a:moveTo>
                    <a:pt x="2175205" y="0"/>
                  </a:moveTo>
                  <a:cubicBezTo>
                    <a:pt x="2211021" y="0"/>
                    <a:pt x="2246837" y="0"/>
                    <a:pt x="2282652" y="0"/>
                  </a:cubicBezTo>
                  <a:cubicBezTo>
                    <a:pt x="2282652" y="10347"/>
                    <a:pt x="2282652" y="21091"/>
                    <a:pt x="2282652" y="33030"/>
                  </a:cubicBezTo>
                  <a:cubicBezTo>
                    <a:pt x="2302948" y="33030"/>
                    <a:pt x="2322050" y="33030"/>
                    <a:pt x="2342345" y="33030"/>
                  </a:cubicBezTo>
                  <a:cubicBezTo>
                    <a:pt x="2342345" y="21091"/>
                    <a:pt x="2342345" y="10347"/>
                    <a:pt x="2342345" y="0"/>
                  </a:cubicBezTo>
                  <a:cubicBezTo>
                    <a:pt x="2350304" y="0"/>
                    <a:pt x="2358263" y="0"/>
                    <a:pt x="2366222" y="0"/>
                  </a:cubicBezTo>
                  <a:cubicBezTo>
                    <a:pt x="2381344" y="1194"/>
                    <a:pt x="2396467" y="2786"/>
                    <a:pt x="2411589" y="3980"/>
                  </a:cubicBezTo>
                  <a:cubicBezTo>
                    <a:pt x="2450986" y="7163"/>
                    <a:pt x="2490781" y="9949"/>
                    <a:pt x="2530179" y="12734"/>
                  </a:cubicBezTo>
                  <a:cubicBezTo>
                    <a:pt x="2530179" y="25071"/>
                    <a:pt x="2530179" y="35020"/>
                    <a:pt x="2530179" y="45367"/>
                  </a:cubicBezTo>
                  <a:cubicBezTo>
                    <a:pt x="2534954" y="46958"/>
                    <a:pt x="2540127" y="48550"/>
                    <a:pt x="2545301" y="50142"/>
                  </a:cubicBezTo>
                  <a:cubicBezTo>
                    <a:pt x="2542913" y="73223"/>
                    <a:pt x="2540923" y="95508"/>
                    <a:pt x="2538535" y="118590"/>
                  </a:cubicBezTo>
                  <a:cubicBezTo>
                    <a:pt x="2549678" y="120977"/>
                    <a:pt x="2559627" y="122967"/>
                    <a:pt x="2571168" y="125355"/>
                  </a:cubicBezTo>
                  <a:cubicBezTo>
                    <a:pt x="2541719" y="363330"/>
                    <a:pt x="2512669" y="599714"/>
                    <a:pt x="2483618" y="837689"/>
                  </a:cubicBezTo>
                  <a:cubicBezTo>
                    <a:pt x="2512669" y="841668"/>
                    <a:pt x="2539331" y="845648"/>
                    <a:pt x="2567188" y="849627"/>
                  </a:cubicBezTo>
                  <a:cubicBezTo>
                    <a:pt x="2589075" y="723875"/>
                    <a:pt x="2610565" y="600907"/>
                    <a:pt x="2632054" y="476746"/>
                  </a:cubicBezTo>
                  <a:cubicBezTo>
                    <a:pt x="2643993" y="478338"/>
                    <a:pt x="2653544" y="479532"/>
                    <a:pt x="2664686" y="480726"/>
                  </a:cubicBezTo>
                  <a:cubicBezTo>
                    <a:pt x="2668268" y="465206"/>
                    <a:pt x="2671452" y="449686"/>
                    <a:pt x="2675033" y="432972"/>
                  </a:cubicBezTo>
                  <a:cubicBezTo>
                    <a:pt x="2686176" y="434564"/>
                    <a:pt x="2696522" y="436155"/>
                    <a:pt x="2706869" y="437747"/>
                  </a:cubicBezTo>
                  <a:cubicBezTo>
                    <a:pt x="2709655" y="430186"/>
                    <a:pt x="2712042" y="423421"/>
                    <a:pt x="2715624" y="414666"/>
                  </a:cubicBezTo>
                  <a:cubicBezTo>
                    <a:pt x="2778899" y="430982"/>
                    <a:pt x="2841377" y="446900"/>
                    <a:pt x="2904651" y="463216"/>
                  </a:cubicBezTo>
                  <a:cubicBezTo>
                    <a:pt x="2902661" y="473563"/>
                    <a:pt x="2901070" y="479930"/>
                    <a:pt x="2899478" y="487491"/>
                  </a:cubicBezTo>
                  <a:cubicBezTo>
                    <a:pt x="2925743" y="495848"/>
                    <a:pt x="2951212" y="504205"/>
                    <a:pt x="2976680" y="512562"/>
                  </a:cubicBezTo>
                  <a:cubicBezTo>
                    <a:pt x="2980660" y="505001"/>
                    <a:pt x="2983844" y="499032"/>
                    <a:pt x="2988221" y="490675"/>
                  </a:cubicBezTo>
                  <a:cubicBezTo>
                    <a:pt x="3049506" y="515348"/>
                    <a:pt x="3109199" y="539225"/>
                    <a:pt x="3170085" y="563500"/>
                  </a:cubicBezTo>
                  <a:cubicBezTo>
                    <a:pt x="3166504" y="572653"/>
                    <a:pt x="3164116" y="578622"/>
                    <a:pt x="3161330" y="585387"/>
                  </a:cubicBezTo>
                  <a:cubicBezTo>
                    <a:pt x="3166902" y="589367"/>
                    <a:pt x="3171677" y="592551"/>
                    <a:pt x="3177248" y="596132"/>
                  </a:cubicBezTo>
                  <a:cubicBezTo>
                    <a:pt x="3170483" y="610856"/>
                    <a:pt x="3164116" y="625183"/>
                    <a:pt x="3157351" y="640305"/>
                  </a:cubicBezTo>
                  <a:cubicBezTo>
                    <a:pt x="3168891" y="646274"/>
                    <a:pt x="3179238" y="651845"/>
                    <a:pt x="3190779" y="657815"/>
                  </a:cubicBezTo>
                  <a:cubicBezTo>
                    <a:pt x="3110392" y="822965"/>
                    <a:pt x="3030404" y="987319"/>
                    <a:pt x="2948028" y="1156051"/>
                  </a:cubicBezTo>
                  <a:cubicBezTo>
                    <a:pt x="2952803" y="1157642"/>
                    <a:pt x="2958375" y="1159632"/>
                    <a:pt x="2962752" y="1161224"/>
                  </a:cubicBezTo>
                  <a:cubicBezTo>
                    <a:pt x="2938079" y="1211366"/>
                    <a:pt x="2915396" y="1257130"/>
                    <a:pt x="2892713" y="1303293"/>
                  </a:cubicBezTo>
                  <a:cubicBezTo>
                    <a:pt x="2895498" y="1304487"/>
                    <a:pt x="2897886" y="1306078"/>
                    <a:pt x="2900672" y="1307272"/>
                  </a:cubicBezTo>
                  <a:cubicBezTo>
                    <a:pt x="2924151" y="1260712"/>
                    <a:pt x="2948028" y="1214151"/>
                    <a:pt x="2971905" y="1167989"/>
                  </a:cubicBezTo>
                  <a:cubicBezTo>
                    <a:pt x="2985038" y="1170377"/>
                    <a:pt x="2986231" y="1175550"/>
                    <a:pt x="2980660" y="1185897"/>
                  </a:cubicBezTo>
                  <a:cubicBezTo>
                    <a:pt x="2957977" y="1227682"/>
                    <a:pt x="2936487" y="1269865"/>
                    <a:pt x="2913406" y="1314037"/>
                  </a:cubicBezTo>
                  <a:cubicBezTo>
                    <a:pt x="2929324" y="1322394"/>
                    <a:pt x="2943650" y="1329955"/>
                    <a:pt x="2961558" y="1339506"/>
                  </a:cubicBezTo>
                  <a:cubicBezTo>
                    <a:pt x="2952405" y="1316823"/>
                    <a:pt x="2956385" y="1309660"/>
                    <a:pt x="2977476" y="1300905"/>
                  </a:cubicBezTo>
                  <a:cubicBezTo>
                    <a:pt x="2979466" y="1299711"/>
                    <a:pt x="2981456" y="1292150"/>
                    <a:pt x="2979864" y="1290558"/>
                  </a:cubicBezTo>
                  <a:cubicBezTo>
                    <a:pt x="2976680" y="1286579"/>
                    <a:pt x="2971507" y="1284589"/>
                    <a:pt x="2965936" y="1281007"/>
                  </a:cubicBezTo>
                  <a:cubicBezTo>
                    <a:pt x="2971109" y="1271457"/>
                    <a:pt x="2975885" y="1263100"/>
                    <a:pt x="2979864" y="1256334"/>
                  </a:cubicBezTo>
                  <a:cubicBezTo>
                    <a:pt x="2989415" y="1257926"/>
                    <a:pt x="2996578" y="1259518"/>
                    <a:pt x="3003741" y="1260712"/>
                  </a:cubicBezTo>
                  <a:cubicBezTo>
                    <a:pt x="3004537" y="1258722"/>
                    <a:pt x="3004935" y="1256334"/>
                    <a:pt x="3005333" y="1254345"/>
                  </a:cubicBezTo>
                  <a:cubicBezTo>
                    <a:pt x="2996578" y="1248375"/>
                    <a:pt x="2988221" y="1242804"/>
                    <a:pt x="2979068" y="1236835"/>
                  </a:cubicBezTo>
                  <a:cubicBezTo>
                    <a:pt x="2984639" y="1227284"/>
                    <a:pt x="2989415" y="1218927"/>
                    <a:pt x="2994190" y="1210172"/>
                  </a:cubicBezTo>
                  <a:cubicBezTo>
                    <a:pt x="3002149" y="1214549"/>
                    <a:pt x="3007721" y="1218131"/>
                    <a:pt x="3013690" y="1220519"/>
                  </a:cubicBezTo>
                  <a:cubicBezTo>
                    <a:pt x="3016874" y="1221713"/>
                    <a:pt x="3021251" y="1220519"/>
                    <a:pt x="3025231" y="1220121"/>
                  </a:cubicBezTo>
                  <a:cubicBezTo>
                    <a:pt x="3023241" y="1216937"/>
                    <a:pt x="3022047" y="1212162"/>
                    <a:pt x="3018863" y="1210172"/>
                  </a:cubicBezTo>
                  <a:cubicBezTo>
                    <a:pt x="3010108" y="1204203"/>
                    <a:pt x="3000956" y="1199427"/>
                    <a:pt x="2991007" y="1193856"/>
                  </a:cubicBezTo>
                  <a:cubicBezTo>
                    <a:pt x="2996578" y="1183907"/>
                    <a:pt x="3001354" y="1175152"/>
                    <a:pt x="3006129" y="1166397"/>
                  </a:cubicBezTo>
                  <a:cubicBezTo>
                    <a:pt x="3017272" y="1172366"/>
                    <a:pt x="3026424" y="1177938"/>
                    <a:pt x="3035975" y="1182315"/>
                  </a:cubicBezTo>
                  <a:cubicBezTo>
                    <a:pt x="3038761" y="1183509"/>
                    <a:pt x="3043138" y="1181519"/>
                    <a:pt x="3047118" y="1181121"/>
                  </a:cubicBezTo>
                  <a:cubicBezTo>
                    <a:pt x="3045526" y="1177938"/>
                    <a:pt x="3044332" y="1173958"/>
                    <a:pt x="3041945" y="1172366"/>
                  </a:cubicBezTo>
                  <a:cubicBezTo>
                    <a:pt x="3029210" y="1164407"/>
                    <a:pt x="3016078" y="1157244"/>
                    <a:pt x="3002547" y="1149683"/>
                  </a:cubicBezTo>
                  <a:cubicBezTo>
                    <a:pt x="3008119" y="1139734"/>
                    <a:pt x="3012894" y="1131377"/>
                    <a:pt x="3017670" y="1122622"/>
                  </a:cubicBezTo>
                  <a:cubicBezTo>
                    <a:pt x="3031598" y="1130582"/>
                    <a:pt x="3043138" y="1137347"/>
                    <a:pt x="3055077" y="1142918"/>
                  </a:cubicBezTo>
                  <a:cubicBezTo>
                    <a:pt x="3059057" y="1144510"/>
                    <a:pt x="3064230" y="1143316"/>
                    <a:pt x="3068607" y="1143316"/>
                  </a:cubicBezTo>
                  <a:cubicBezTo>
                    <a:pt x="3065822" y="1139337"/>
                    <a:pt x="3063832" y="1134561"/>
                    <a:pt x="3060250" y="1132173"/>
                  </a:cubicBezTo>
                  <a:cubicBezTo>
                    <a:pt x="3045128" y="1123020"/>
                    <a:pt x="3029608" y="1114663"/>
                    <a:pt x="3013690" y="1105909"/>
                  </a:cubicBezTo>
                  <a:cubicBezTo>
                    <a:pt x="3019261" y="1095562"/>
                    <a:pt x="3023639" y="1087205"/>
                    <a:pt x="3028414" y="1078450"/>
                  </a:cubicBezTo>
                  <a:cubicBezTo>
                    <a:pt x="3041149" y="1085215"/>
                    <a:pt x="3051893" y="1090786"/>
                    <a:pt x="3062240" y="1096358"/>
                  </a:cubicBezTo>
                  <a:cubicBezTo>
                    <a:pt x="3084526" y="1108694"/>
                    <a:pt x="3084526" y="1109092"/>
                    <a:pt x="3091689" y="1099143"/>
                  </a:cubicBezTo>
                  <a:cubicBezTo>
                    <a:pt x="3069403" y="1086807"/>
                    <a:pt x="3047118" y="1074470"/>
                    <a:pt x="3024435" y="1061736"/>
                  </a:cubicBezTo>
                  <a:cubicBezTo>
                    <a:pt x="3030006" y="1051389"/>
                    <a:pt x="3033986" y="1043430"/>
                    <a:pt x="3039159" y="1033879"/>
                  </a:cubicBezTo>
                  <a:cubicBezTo>
                    <a:pt x="3059455" y="1045022"/>
                    <a:pt x="3078158" y="1055767"/>
                    <a:pt x="3097658" y="1065317"/>
                  </a:cubicBezTo>
                  <a:cubicBezTo>
                    <a:pt x="3101637" y="1067307"/>
                    <a:pt x="3107607" y="1065715"/>
                    <a:pt x="3112382" y="1065715"/>
                  </a:cubicBezTo>
                  <a:cubicBezTo>
                    <a:pt x="3109596" y="1062134"/>
                    <a:pt x="3107607" y="1056960"/>
                    <a:pt x="3103627" y="1054971"/>
                  </a:cubicBezTo>
                  <a:cubicBezTo>
                    <a:pt x="3081342" y="1042236"/>
                    <a:pt x="3058659" y="1029900"/>
                    <a:pt x="3035179" y="1017165"/>
                  </a:cubicBezTo>
                  <a:cubicBezTo>
                    <a:pt x="3039955" y="1007614"/>
                    <a:pt x="3044332" y="998859"/>
                    <a:pt x="3049108" y="989309"/>
                  </a:cubicBezTo>
                  <a:cubicBezTo>
                    <a:pt x="3069005" y="1000053"/>
                    <a:pt x="3085719" y="1010798"/>
                    <a:pt x="3104025" y="1017961"/>
                  </a:cubicBezTo>
                  <a:cubicBezTo>
                    <a:pt x="3121137" y="1024726"/>
                    <a:pt x="3139841" y="1027910"/>
                    <a:pt x="3157749" y="1032685"/>
                  </a:cubicBezTo>
                  <a:cubicBezTo>
                    <a:pt x="3168891" y="1015175"/>
                    <a:pt x="3178840" y="999257"/>
                    <a:pt x="3189187" y="982145"/>
                  </a:cubicBezTo>
                  <a:cubicBezTo>
                    <a:pt x="3229778" y="1008012"/>
                    <a:pt x="3268777" y="1033083"/>
                    <a:pt x="3308572" y="1058552"/>
                  </a:cubicBezTo>
                  <a:cubicBezTo>
                    <a:pt x="3360306" y="984533"/>
                    <a:pt x="3411642" y="911708"/>
                    <a:pt x="3463376" y="837689"/>
                  </a:cubicBezTo>
                  <a:cubicBezTo>
                    <a:pt x="3476110" y="846444"/>
                    <a:pt x="3486855" y="853607"/>
                    <a:pt x="3498793" y="861566"/>
                  </a:cubicBezTo>
                  <a:cubicBezTo>
                    <a:pt x="3508344" y="849627"/>
                    <a:pt x="3517099" y="838485"/>
                    <a:pt x="3526650" y="825750"/>
                  </a:cubicBezTo>
                  <a:cubicBezTo>
                    <a:pt x="3538191" y="833709"/>
                    <a:pt x="3548537" y="841270"/>
                    <a:pt x="3559680" y="849230"/>
                  </a:cubicBezTo>
                  <a:cubicBezTo>
                    <a:pt x="3566047" y="842066"/>
                    <a:pt x="3571619" y="836097"/>
                    <a:pt x="3579578" y="827740"/>
                  </a:cubicBezTo>
                  <a:cubicBezTo>
                    <a:pt x="3639270" y="878678"/>
                    <a:pt x="3698167" y="928820"/>
                    <a:pt x="3757462" y="979758"/>
                  </a:cubicBezTo>
                  <a:cubicBezTo>
                    <a:pt x="3750299" y="988911"/>
                    <a:pt x="3745126" y="995278"/>
                    <a:pt x="3737565" y="1004431"/>
                  </a:cubicBezTo>
                  <a:cubicBezTo>
                    <a:pt x="3746717" y="1010798"/>
                    <a:pt x="3755472" y="1017165"/>
                    <a:pt x="3764625" y="1023930"/>
                  </a:cubicBezTo>
                  <a:cubicBezTo>
                    <a:pt x="3752289" y="1037461"/>
                    <a:pt x="3742340" y="1048604"/>
                    <a:pt x="3729208" y="1062930"/>
                  </a:cubicBezTo>
                  <a:cubicBezTo>
                    <a:pt x="3740748" y="1071685"/>
                    <a:pt x="3751095" y="1078848"/>
                    <a:pt x="3762238" y="1087205"/>
                  </a:cubicBezTo>
                  <a:cubicBezTo>
                    <a:pt x="3673096" y="1174356"/>
                    <a:pt x="3586741" y="1258722"/>
                    <a:pt x="3500385" y="1343486"/>
                  </a:cubicBezTo>
                  <a:cubicBezTo>
                    <a:pt x="3510732" y="1354629"/>
                    <a:pt x="3519885" y="1364975"/>
                    <a:pt x="3530232" y="1376118"/>
                  </a:cubicBezTo>
                  <a:cubicBezTo>
                    <a:pt x="3460988" y="1440586"/>
                    <a:pt x="3392540" y="1504258"/>
                    <a:pt x="3322899" y="1569125"/>
                  </a:cubicBezTo>
                  <a:cubicBezTo>
                    <a:pt x="3341205" y="1581063"/>
                    <a:pt x="3357919" y="1592604"/>
                    <a:pt x="3377816" y="1606134"/>
                  </a:cubicBezTo>
                  <a:cubicBezTo>
                    <a:pt x="3379806" y="1604144"/>
                    <a:pt x="3382990" y="1600563"/>
                    <a:pt x="3386969" y="1596583"/>
                  </a:cubicBezTo>
                  <a:cubicBezTo>
                    <a:pt x="3377020" y="1584645"/>
                    <a:pt x="3368663" y="1574696"/>
                    <a:pt x="3359510" y="1563951"/>
                  </a:cubicBezTo>
                  <a:cubicBezTo>
                    <a:pt x="3365480" y="1558778"/>
                    <a:pt x="3370255" y="1554400"/>
                    <a:pt x="3375826" y="1549625"/>
                  </a:cubicBezTo>
                  <a:cubicBezTo>
                    <a:pt x="3385377" y="1560370"/>
                    <a:pt x="3394132" y="1569921"/>
                    <a:pt x="3404081" y="1580665"/>
                  </a:cubicBezTo>
                  <a:cubicBezTo>
                    <a:pt x="3408458" y="1576288"/>
                    <a:pt x="3412438" y="1572706"/>
                    <a:pt x="3416815" y="1568727"/>
                  </a:cubicBezTo>
                  <a:cubicBezTo>
                    <a:pt x="3407264" y="1557186"/>
                    <a:pt x="3398908" y="1547237"/>
                    <a:pt x="3389755" y="1536493"/>
                  </a:cubicBezTo>
                  <a:cubicBezTo>
                    <a:pt x="3395724" y="1530921"/>
                    <a:pt x="3400499" y="1526942"/>
                    <a:pt x="3406071" y="1522166"/>
                  </a:cubicBezTo>
                  <a:cubicBezTo>
                    <a:pt x="3416019" y="1532911"/>
                    <a:pt x="3424774" y="1542860"/>
                    <a:pt x="3434723" y="1553605"/>
                  </a:cubicBezTo>
                  <a:cubicBezTo>
                    <a:pt x="3439101" y="1550023"/>
                    <a:pt x="3443080" y="1546441"/>
                    <a:pt x="3447856" y="1542462"/>
                  </a:cubicBezTo>
                  <a:cubicBezTo>
                    <a:pt x="3437907" y="1530921"/>
                    <a:pt x="3429152" y="1520574"/>
                    <a:pt x="3419601" y="1509034"/>
                  </a:cubicBezTo>
                  <a:cubicBezTo>
                    <a:pt x="3425570" y="1503861"/>
                    <a:pt x="3430346" y="1499881"/>
                    <a:pt x="3436315" y="1494708"/>
                  </a:cubicBezTo>
                  <a:cubicBezTo>
                    <a:pt x="3446264" y="1505850"/>
                    <a:pt x="3455417" y="1515799"/>
                    <a:pt x="3465763" y="1527340"/>
                  </a:cubicBezTo>
                  <a:cubicBezTo>
                    <a:pt x="3470141" y="1523360"/>
                    <a:pt x="3474518" y="1519779"/>
                    <a:pt x="3478896" y="1515799"/>
                  </a:cubicBezTo>
                  <a:cubicBezTo>
                    <a:pt x="3468947" y="1503861"/>
                    <a:pt x="3459794" y="1493514"/>
                    <a:pt x="3449845" y="1481575"/>
                  </a:cubicBezTo>
                  <a:cubicBezTo>
                    <a:pt x="3455815" y="1476402"/>
                    <a:pt x="3460988" y="1472024"/>
                    <a:pt x="3466559" y="1467249"/>
                  </a:cubicBezTo>
                  <a:cubicBezTo>
                    <a:pt x="3477702" y="1479187"/>
                    <a:pt x="3487253" y="1489932"/>
                    <a:pt x="3498793" y="1502667"/>
                  </a:cubicBezTo>
                  <a:cubicBezTo>
                    <a:pt x="3516303" y="1475606"/>
                    <a:pt x="3483273" y="1470433"/>
                    <a:pt x="3482079" y="1452127"/>
                  </a:cubicBezTo>
                  <a:cubicBezTo>
                    <a:pt x="3486059" y="1448545"/>
                    <a:pt x="3490834" y="1444168"/>
                    <a:pt x="3496406" y="1439790"/>
                  </a:cubicBezTo>
                  <a:cubicBezTo>
                    <a:pt x="3507548" y="1451729"/>
                    <a:pt x="3517497" y="1462474"/>
                    <a:pt x="3529834" y="1475606"/>
                  </a:cubicBezTo>
                  <a:cubicBezTo>
                    <a:pt x="3547344" y="1448147"/>
                    <a:pt x="3513916" y="1443372"/>
                    <a:pt x="3512722" y="1424270"/>
                  </a:cubicBezTo>
                  <a:cubicBezTo>
                    <a:pt x="3516303" y="1421086"/>
                    <a:pt x="3521477" y="1416709"/>
                    <a:pt x="3527048" y="1411934"/>
                  </a:cubicBezTo>
                  <a:cubicBezTo>
                    <a:pt x="3538589" y="1424270"/>
                    <a:pt x="3548537" y="1435413"/>
                    <a:pt x="3560874" y="1448943"/>
                  </a:cubicBezTo>
                  <a:cubicBezTo>
                    <a:pt x="3566047" y="1443770"/>
                    <a:pt x="3569629" y="1440586"/>
                    <a:pt x="3573210" y="1436607"/>
                  </a:cubicBezTo>
                  <a:cubicBezTo>
                    <a:pt x="3561670" y="1422678"/>
                    <a:pt x="3551721" y="1411138"/>
                    <a:pt x="3541374" y="1398801"/>
                  </a:cubicBezTo>
                  <a:cubicBezTo>
                    <a:pt x="3546946" y="1394026"/>
                    <a:pt x="3551721" y="1389648"/>
                    <a:pt x="3557292" y="1384475"/>
                  </a:cubicBezTo>
                  <a:cubicBezTo>
                    <a:pt x="3568435" y="1396811"/>
                    <a:pt x="3579180" y="1408352"/>
                    <a:pt x="3590322" y="1420689"/>
                  </a:cubicBezTo>
                  <a:cubicBezTo>
                    <a:pt x="3594700" y="1416311"/>
                    <a:pt x="3598679" y="1413127"/>
                    <a:pt x="3603057" y="1409148"/>
                  </a:cubicBezTo>
                  <a:cubicBezTo>
                    <a:pt x="3592312" y="1396413"/>
                    <a:pt x="3581965" y="1384077"/>
                    <a:pt x="3571221" y="1371342"/>
                  </a:cubicBezTo>
                  <a:cubicBezTo>
                    <a:pt x="3577986" y="1365373"/>
                    <a:pt x="3583557" y="1360598"/>
                    <a:pt x="3590322" y="1354231"/>
                  </a:cubicBezTo>
                  <a:cubicBezTo>
                    <a:pt x="3604251" y="1369751"/>
                    <a:pt x="3616985" y="1383679"/>
                    <a:pt x="3630118" y="1398801"/>
                  </a:cubicBezTo>
                  <a:cubicBezTo>
                    <a:pt x="3644046" y="1387658"/>
                    <a:pt x="3656780" y="1377312"/>
                    <a:pt x="3671903" y="1364975"/>
                  </a:cubicBezTo>
                  <a:cubicBezTo>
                    <a:pt x="3710902" y="1416311"/>
                    <a:pt x="3749105" y="1466851"/>
                    <a:pt x="3787707" y="1517789"/>
                  </a:cubicBezTo>
                  <a:cubicBezTo>
                    <a:pt x="3771390" y="1529329"/>
                    <a:pt x="3757860" y="1538880"/>
                    <a:pt x="3743932" y="1548829"/>
                  </a:cubicBezTo>
                  <a:cubicBezTo>
                    <a:pt x="3756268" y="1567931"/>
                    <a:pt x="3767411" y="1585441"/>
                    <a:pt x="3779350" y="1604144"/>
                  </a:cubicBezTo>
                  <a:cubicBezTo>
                    <a:pt x="3713687" y="1645531"/>
                    <a:pt x="3649219" y="1685724"/>
                    <a:pt x="3585547" y="1725918"/>
                  </a:cubicBezTo>
                  <a:cubicBezTo>
                    <a:pt x="3611016" y="1771682"/>
                    <a:pt x="3635291" y="1814263"/>
                    <a:pt x="3659964" y="1858436"/>
                  </a:cubicBezTo>
                  <a:cubicBezTo>
                    <a:pt x="3675086" y="1834956"/>
                    <a:pt x="3683841" y="1830579"/>
                    <a:pt x="3698565" y="1834161"/>
                  </a:cubicBezTo>
                  <a:cubicBezTo>
                    <a:pt x="3710902" y="1824610"/>
                    <a:pt x="3720453" y="1817049"/>
                    <a:pt x="3732789" y="1807498"/>
                  </a:cubicBezTo>
                  <a:cubicBezTo>
                    <a:pt x="3754676" y="1856048"/>
                    <a:pt x="3774574" y="1900221"/>
                    <a:pt x="3794870" y="1944791"/>
                  </a:cubicBezTo>
                  <a:cubicBezTo>
                    <a:pt x="3811982" y="1938424"/>
                    <a:pt x="3827900" y="1932455"/>
                    <a:pt x="3844216" y="1926088"/>
                  </a:cubicBezTo>
                  <a:cubicBezTo>
                    <a:pt x="3850583" y="1941210"/>
                    <a:pt x="3856154" y="1954342"/>
                    <a:pt x="3861726" y="1968270"/>
                  </a:cubicBezTo>
                  <a:cubicBezTo>
                    <a:pt x="3875654" y="1963495"/>
                    <a:pt x="3887990" y="1959118"/>
                    <a:pt x="3902317" y="1954342"/>
                  </a:cubicBezTo>
                  <a:cubicBezTo>
                    <a:pt x="3917041" y="2002096"/>
                    <a:pt x="3931367" y="2047861"/>
                    <a:pt x="3946091" y="2094421"/>
                  </a:cubicBezTo>
                  <a:cubicBezTo>
                    <a:pt x="3930571" y="2098799"/>
                    <a:pt x="3918235" y="2102778"/>
                    <a:pt x="3905102" y="2106360"/>
                  </a:cubicBezTo>
                  <a:cubicBezTo>
                    <a:pt x="3909082" y="2123472"/>
                    <a:pt x="3912663" y="2138992"/>
                    <a:pt x="3916643" y="2155706"/>
                  </a:cubicBezTo>
                  <a:cubicBezTo>
                    <a:pt x="3870083" y="2166849"/>
                    <a:pt x="3824716" y="2177593"/>
                    <a:pt x="3782135" y="2187940"/>
                  </a:cubicBezTo>
                  <a:cubicBezTo>
                    <a:pt x="3795268" y="2281857"/>
                    <a:pt x="3808400" y="2373385"/>
                    <a:pt x="3821533" y="2467700"/>
                  </a:cubicBezTo>
                  <a:cubicBezTo>
                    <a:pt x="3764227" y="2470884"/>
                    <a:pt x="3712096" y="2473669"/>
                    <a:pt x="3659964" y="2476455"/>
                  </a:cubicBezTo>
                  <a:cubicBezTo>
                    <a:pt x="3659964" y="2530576"/>
                    <a:pt x="3659964" y="2581912"/>
                    <a:pt x="3659964" y="2634442"/>
                  </a:cubicBezTo>
                  <a:cubicBezTo>
                    <a:pt x="3673494" y="2635238"/>
                    <a:pt x="3686229" y="2636432"/>
                    <a:pt x="3698565" y="2637228"/>
                  </a:cubicBezTo>
                  <a:cubicBezTo>
                    <a:pt x="3732789" y="2639615"/>
                    <a:pt x="3767411" y="2641605"/>
                    <a:pt x="3801635" y="2643595"/>
                  </a:cubicBezTo>
                  <a:cubicBezTo>
                    <a:pt x="3812778" y="2643993"/>
                    <a:pt x="3819941" y="2647177"/>
                    <a:pt x="3811584" y="2659911"/>
                  </a:cubicBezTo>
                  <a:cubicBezTo>
                    <a:pt x="3760248" y="2656727"/>
                    <a:pt x="3709708" y="2653146"/>
                    <a:pt x="3656780" y="2649564"/>
                  </a:cubicBezTo>
                  <a:cubicBezTo>
                    <a:pt x="3655984" y="2665084"/>
                    <a:pt x="3655188" y="2678615"/>
                    <a:pt x="3653995" y="2694533"/>
                  </a:cubicBezTo>
                  <a:cubicBezTo>
                    <a:pt x="3706524" y="2705675"/>
                    <a:pt x="3756666" y="2716022"/>
                    <a:pt x="3808002" y="2726767"/>
                  </a:cubicBezTo>
                  <a:cubicBezTo>
                    <a:pt x="3801635" y="2745073"/>
                    <a:pt x="3813971" y="2752634"/>
                    <a:pt x="3828696" y="2761389"/>
                  </a:cubicBezTo>
                  <a:cubicBezTo>
                    <a:pt x="3874062" y="2788450"/>
                    <a:pt x="3913857" y="2822275"/>
                    <a:pt x="3946887" y="2863662"/>
                  </a:cubicBezTo>
                  <a:cubicBezTo>
                    <a:pt x="4063089" y="3008915"/>
                    <a:pt x="4086966" y="3174463"/>
                    <a:pt x="4050753" y="3351949"/>
                  </a:cubicBezTo>
                  <a:cubicBezTo>
                    <a:pt x="4032049" y="3443478"/>
                    <a:pt x="3993846" y="3527048"/>
                    <a:pt x="3941316" y="3603853"/>
                  </a:cubicBezTo>
                  <a:cubicBezTo>
                    <a:pt x="3934949" y="3612608"/>
                    <a:pt x="3929377" y="3620965"/>
                    <a:pt x="3947683" y="3623751"/>
                  </a:cubicBezTo>
                  <a:cubicBezTo>
                    <a:pt x="3973152" y="3580772"/>
                    <a:pt x="3998621" y="3537793"/>
                    <a:pt x="4024886" y="3494018"/>
                  </a:cubicBezTo>
                  <a:cubicBezTo>
                    <a:pt x="4047967" y="3506753"/>
                    <a:pt x="4069854" y="3518691"/>
                    <a:pt x="4094130" y="3531824"/>
                  </a:cubicBezTo>
                  <a:cubicBezTo>
                    <a:pt x="4065477" y="3579976"/>
                    <a:pt x="4037620" y="3626934"/>
                    <a:pt x="4009366" y="3674688"/>
                  </a:cubicBezTo>
                  <a:cubicBezTo>
                    <a:pt x="4015733" y="3679066"/>
                    <a:pt x="4021304" y="3682647"/>
                    <a:pt x="4028069" y="3687025"/>
                  </a:cubicBezTo>
                  <a:cubicBezTo>
                    <a:pt x="4055926" y="3640465"/>
                    <a:pt x="4082987" y="3595496"/>
                    <a:pt x="4110446" y="3549732"/>
                  </a:cubicBezTo>
                  <a:cubicBezTo>
                    <a:pt x="4133129" y="3562068"/>
                    <a:pt x="4154618" y="3574007"/>
                    <a:pt x="4177700" y="3586741"/>
                  </a:cubicBezTo>
                  <a:cubicBezTo>
                    <a:pt x="4148251" y="3636485"/>
                    <a:pt x="4119599" y="3684637"/>
                    <a:pt x="4089752" y="3734381"/>
                  </a:cubicBezTo>
                  <a:cubicBezTo>
                    <a:pt x="4095722" y="3738361"/>
                    <a:pt x="4101691" y="3742738"/>
                    <a:pt x="4109650" y="3748309"/>
                  </a:cubicBezTo>
                  <a:cubicBezTo>
                    <a:pt x="4138700" y="3699760"/>
                    <a:pt x="4166955" y="3653199"/>
                    <a:pt x="4195608" y="3605445"/>
                  </a:cubicBezTo>
                  <a:cubicBezTo>
                    <a:pt x="4217097" y="3617383"/>
                    <a:pt x="4238188" y="3628924"/>
                    <a:pt x="4261270" y="3641658"/>
                  </a:cubicBezTo>
                  <a:cubicBezTo>
                    <a:pt x="4230229" y="3693392"/>
                    <a:pt x="4199985" y="3743534"/>
                    <a:pt x="4169343" y="3794472"/>
                  </a:cubicBezTo>
                  <a:cubicBezTo>
                    <a:pt x="4176505" y="3799645"/>
                    <a:pt x="4182475" y="3804421"/>
                    <a:pt x="4190434" y="3810390"/>
                  </a:cubicBezTo>
                  <a:cubicBezTo>
                    <a:pt x="4221077" y="3760248"/>
                    <a:pt x="4250525" y="3711698"/>
                    <a:pt x="4280769" y="3661954"/>
                  </a:cubicBezTo>
                  <a:cubicBezTo>
                    <a:pt x="4301860" y="3673893"/>
                    <a:pt x="4322554" y="3685035"/>
                    <a:pt x="4344442" y="3697372"/>
                  </a:cubicBezTo>
                  <a:cubicBezTo>
                    <a:pt x="4311411" y="3751095"/>
                    <a:pt x="4279973" y="3803227"/>
                    <a:pt x="4247739" y="3856155"/>
                  </a:cubicBezTo>
                  <a:cubicBezTo>
                    <a:pt x="4254902" y="3862124"/>
                    <a:pt x="4262065" y="3867695"/>
                    <a:pt x="4270422" y="3874460"/>
                  </a:cubicBezTo>
                  <a:cubicBezTo>
                    <a:pt x="4275198" y="3868491"/>
                    <a:pt x="4278780" y="3863318"/>
                    <a:pt x="4283157" y="3858542"/>
                  </a:cubicBezTo>
                  <a:cubicBezTo>
                    <a:pt x="4314197" y="3822727"/>
                    <a:pt x="4344043" y="3786513"/>
                    <a:pt x="4376278" y="3752289"/>
                  </a:cubicBezTo>
                  <a:cubicBezTo>
                    <a:pt x="4387818" y="3739953"/>
                    <a:pt x="4403338" y="3731198"/>
                    <a:pt x="4418461" y="3723239"/>
                  </a:cubicBezTo>
                  <a:cubicBezTo>
                    <a:pt x="4431991" y="3716075"/>
                    <a:pt x="4442736" y="3722443"/>
                    <a:pt x="4443531" y="3737963"/>
                  </a:cubicBezTo>
                  <a:cubicBezTo>
                    <a:pt x="4444327" y="3752289"/>
                    <a:pt x="4444725" y="3767809"/>
                    <a:pt x="4439950" y="3780942"/>
                  </a:cubicBezTo>
                  <a:cubicBezTo>
                    <a:pt x="4422838" y="3829094"/>
                    <a:pt x="4404532" y="3876450"/>
                    <a:pt x="4384635" y="3923408"/>
                  </a:cubicBezTo>
                  <a:cubicBezTo>
                    <a:pt x="4372696" y="3951265"/>
                    <a:pt x="4371104" y="3955643"/>
                    <a:pt x="4394186" y="3976336"/>
                  </a:cubicBezTo>
                  <a:cubicBezTo>
                    <a:pt x="4438358" y="4015335"/>
                    <a:pt x="4483326" y="4053539"/>
                    <a:pt x="4527897" y="4092140"/>
                  </a:cubicBezTo>
                  <a:cubicBezTo>
                    <a:pt x="4532275" y="4096120"/>
                    <a:pt x="4537448" y="4098905"/>
                    <a:pt x="4546203" y="4104079"/>
                  </a:cubicBezTo>
                  <a:cubicBezTo>
                    <a:pt x="4546203" y="4106864"/>
                    <a:pt x="4546203" y="4109252"/>
                    <a:pt x="4546203" y="4112038"/>
                  </a:cubicBezTo>
                  <a:cubicBezTo>
                    <a:pt x="4541826" y="4115221"/>
                    <a:pt x="4537448" y="4118803"/>
                    <a:pt x="4531479" y="4123181"/>
                  </a:cubicBezTo>
                  <a:cubicBezTo>
                    <a:pt x="4465021" y="4086966"/>
                    <a:pt x="4398165" y="4050753"/>
                    <a:pt x="4330513" y="4014142"/>
                  </a:cubicBezTo>
                  <a:cubicBezTo>
                    <a:pt x="4325738" y="4019713"/>
                    <a:pt x="4321360" y="4024488"/>
                    <a:pt x="4317381" y="4029662"/>
                  </a:cubicBezTo>
                  <a:cubicBezTo>
                    <a:pt x="4281963" y="4072242"/>
                    <a:pt x="4244954" y="4112833"/>
                    <a:pt x="4198393" y="4143078"/>
                  </a:cubicBezTo>
                  <a:cubicBezTo>
                    <a:pt x="4180883" y="4154220"/>
                    <a:pt x="4160190" y="4172128"/>
                    <a:pt x="4140690" y="4156608"/>
                  </a:cubicBezTo>
                  <a:cubicBezTo>
                    <a:pt x="4121986" y="4141486"/>
                    <a:pt x="4133925" y="4117211"/>
                    <a:pt x="4142282" y="4099303"/>
                  </a:cubicBezTo>
                  <a:cubicBezTo>
                    <a:pt x="4160190" y="4060304"/>
                    <a:pt x="4181281" y="4022498"/>
                    <a:pt x="4201577" y="3984693"/>
                  </a:cubicBezTo>
                  <a:cubicBezTo>
                    <a:pt x="4207546" y="3973152"/>
                    <a:pt x="4215107" y="3962408"/>
                    <a:pt x="4222668" y="3950867"/>
                  </a:cubicBezTo>
                  <a:cubicBezTo>
                    <a:pt x="4213117" y="3945296"/>
                    <a:pt x="4205556" y="3940520"/>
                    <a:pt x="4197597" y="3935745"/>
                  </a:cubicBezTo>
                  <a:cubicBezTo>
                    <a:pt x="4159792" y="3983897"/>
                    <a:pt x="4122384" y="4031253"/>
                    <a:pt x="4084579" y="4079406"/>
                  </a:cubicBezTo>
                  <a:cubicBezTo>
                    <a:pt x="4064283" y="4062294"/>
                    <a:pt x="4046375" y="4047172"/>
                    <a:pt x="4028865" y="4032447"/>
                  </a:cubicBezTo>
                  <a:cubicBezTo>
                    <a:pt x="4064681" y="3986683"/>
                    <a:pt x="4098905" y="3942908"/>
                    <a:pt x="4134323" y="3897940"/>
                  </a:cubicBezTo>
                  <a:cubicBezTo>
                    <a:pt x="4125568" y="3892368"/>
                    <a:pt x="4119200" y="3888389"/>
                    <a:pt x="4112037" y="3884011"/>
                  </a:cubicBezTo>
                  <a:cubicBezTo>
                    <a:pt x="4075426" y="3930174"/>
                    <a:pt x="4039610" y="3975142"/>
                    <a:pt x="4002999" y="4021703"/>
                  </a:cubicBezTo>
                  <a:cubicBezTo>
                    <a:pt x="3983101" y="4004591"/>
                    <a:pt x="3964795" y="3989070"/>
                    <a:pt x="3946091" y="3973152"/>
                  </a:cubicBezTo>
                  <a:cubicBezTo>
                    <a:pt x="3980713" y="3929776"/>
                    <a:pt x="4013743" y="3887593"/>
                    <a:pt x="4047967" y="3844216"/>
                  </a:cubicBezTo>
                  <a:cubicBezTo>
                    <a:pt x="4039610" y="3839043"/>
                    <a:pt x="4033243" y="3835063"/>
                    <a:pt x="4027274" y="3831482"/>
                  </a:cubicBezTo>
                  <a:cubicBezTo>
                    <a:pt x="3991458" y="3876450"/>
                    <a:pt x="3956836" y="3919429"/>
                    <a:pt x="3921816" y="3963204"/>
                  </a:cubicBezTo>
                  <a:cubicBezTo>
                    <a:pt x="3900327" y="3944898"/>
                    <a:pt x="3882021" y="3928980"/>
                    <a:pt x="3863715" y="3913062"/>
                  </a:cubicBezTo>
                  <a:cubicBezTo>
                    <a:pt x="3897143" y="3870481"/>
                    <a:pt x="3929377" y="3830288"/>
                    <a:pt x="3962010" y="3788901"/>
                  </a:cubicBezTo>
                  <a:cubicBezTo>
                    <a:pt x="3954051" y="3784125"/>
                    <a:pt x="3948877" y="3780544"/>
                    <a:pt x="3943306" y="3776962"/>
                  </a:cubicBezTo>
                  <a:cubicBezTo>
                    <a:pt x="3909082" y="3819543"/>
                    <a:pt x="3875654" y="3861328"/>
                    <a:pt x="3841430" y="3903909"/>
                  </a:cubicBezTo>
                  <a:cubicBezTo>
                    <a:pt x="3819941" y="3885205"/>
                    <a:pt x="3800839" y="3868491"/>
                    <a:pt x="3781737" y="3852175"/>
                  </a:cubicBezTo>
                  <a:cubicBezTo>
                    <a:pt x="3813971" y="3811584"/>
                    <a:pt x="3845012" y="3772983"/>
                    <a:pt x="3876450" y="3733585"/>
                  </a:cubicBezTo>
                  <a:cubicBezTo>
                    <a:pt x="3868491" y="3728810"/>
                    <a:pt x="3863715" y="3726024"/>
                    <a:pt x="3858940" y="3723239"/>
                  </a:cubicBezTo>
                  <a:cubicBezTo>
                    <a:pt x="3825910" y="3763830"/>
                    <a:pt x="3793676" y="3803227"/>
                    <a:pt x="3761044" y="3843818"/>
                  </a:cubicBezTo>
                  <a:cubicBezTo>
                    <a:pt x="3750299" y="3834267"/>
                    <a:pt x="3741544" y="3826308"/>
                    <a:pt x="3731993" y="3819145"/>
                  </a:cubicBezTo>
                  <a:cubicBezTo>
                    <a:pt x="3728412" y="3816359"/>
                    <a:pt x="3721646" y="3813574"/>
                    <a:pt x="3718463" y="3815166"/>
                  </a:cubicBezTo>
                  <a:cubicBezTo>
                    <a:pt x="3694984" y="3826308"/>
                    <a:pt x="3671903" y="3838247"/>
                    <a:pt x="3647229" y="3850981"/>
                  </a:cubicBezTo>
                  <a:cubicBezTo>
                    <a:pt x="3687423" y="3889185"/>
                    <a:pt x="3726024" y="3925796"/>
                    <a:pt x="3770197" y="3967979"/>
                  </a:cubicBezTo>
                  <a:cubicBezTo>
                    <a:pt x="3750299" y="3982703"/>
                    <a:pt x="3732789" y="3996234"/>
                    <a:pt x="3714086" y="4010560"/>
                  </a:cubicBezTo>
                  <a:cubicBezTo>
                    <a:pt x="3723636" y="4019315"/>
                    <a:pt x="3728014" y="4023692"/>
                    <a:pt x="3734381" y="4029662"/>
                  </a:cubicBezTo>
                  <a:cubicBezTo>
                    <a:pt x="3750697" y="4012948"/>
                    <a:pt x="3766615" y="3997029"/>
                    <a:pt x="3783329" y="3980316"/>
                  </a:cubicBezTo>
                  <a:cubicBezTo>
                    <a:pt x="3789696" y="3987479"/>
                    <a:pt x="3795666" y="3993846"/>
                    <a:pt x="3802431" y="4001009"/>
                  </a:cubicBezTo>
                  <a:cubicBezTo>
                    <a:pt x="3794472" y="4009764"/>
                    <a:pt x="3786513" y="4018519"/>
                    <a:pt x="3774574" y="4031651"/>
                  </a:cubicBezTo>
                  <a:cubicBezTo>
                    <a:pt x="3785717" y="4038417"/>
                    <a:pt x="3795666" y="4044784"/>
                    <a:pt x="3806410" y="4051549"/>
                  </a:cubicBezTo>
                  <a:cubicBezTo>
                    <a:pt x="3793278" y="4065079"/>
                    <a:pt x="3784523" y="4074630"/>
                    <a:pt x="3770197" y="4089355"/>
                  </a:cubicBezTo>
                  <a:cubicBezTo>
                    <a:pt x="3793278" y="4109252"/>
                    <a:pt x="3815961" y="4128354"/>
                    <a:pt x="3840236" y="4149445"/>
                  </a:cubicBezTo>
                  <a:cubicBezTo>
                    <a:pt x="3826706" y="4161384"/>
                    <a:pt x="3815961" y="4170139"/>
                    <a:pt x="3804819" y="4180087"/>
                  </a:cubicBezTo>
                  <a:cubicBezTo>
                    <a:pt x="3831879" y="4208740"/>
                    <a:pt x="3857348" y="4236199"/>
                    <a:pt x="3884011" y="4264851"/>
                  </a:cubicBezTo>
                  <a:cubicBezTo>
                    <a:pt x="3860930" y="4285943"/>
                    <a:pt x="3839042" y="4305840"/>
                    <a:pt x="3816359" y="4326136"/>
                  </a:cubicBezTo>
                  <a:cubicBezTo>
                    <a:pt x="3790492" y="4296290"/>
                    <a:pt x="3765819" y="4268035"/>
                    <a:pt x="3741146" y="4239382"/>
                  </a:cubicBezTo>
                  <a:cubicBezTo>
                    <a:pt x="3728412" y="4249331"/>
                    <a:pt x="3717667" y="4258086"/>
                    <a:pt x="3706127" y="4267637"/>
                  </a:cubicBezTo>
                  <a:cubicBezTo>
                    <a:pt x="3686229" y="4244158"/>
                    <a:pt x="3667127" y="4221872"/>
                    <a:pt x="3648025" y="4199189"/>
                  </a:cubicBezTo>
                  <a:cubicBezTo>
                    <a:pt x="3637679" y="4206751"/>
                    <a:pt x="3628924" y="4213516"/>
                    <a:pt x="3619373" y="4220679"/>
                  </a:cubicBezTo>
                  <a:cubicBezTo>
                    <a:pt x="3610618" y="4211128"/>
                    <a:pt x="3603057" y="4202373"/>
                    <a:pt x="3595098" y="4193220"/>
                  </a:cubicBezTo>
                  <a:cubicBezTo>
                    <a:pt x="3584751" y="4200781"/>
                    <a:pt x="3575996" y="4207148"/>
                    <a:pt x="3566445" y="4214311"/>
                  </a:cubicBezTo>
                  <a:cubicBezTo>
                    <a:pt x="3494018" y="4121589"/>
                    <a:pt x="3423183" y="4030060"/>
                    <a:pt x="3351551" y="3937735"/>
                  </a:cubicBezTo>
                  <a:cubicBezTo>
                    <a:pt x="3332450" y="3952061"/>
                    <a:pt x="3315338" y="3965193"/>
                    <a:pt x="3297828" y="3978326"/>
                  </a:cubicBezTo>
                  <a:cubicBezTo>
                    <a:pt x="3304195" y="3987877"/>
                    <a:pt x="3309368" y="3995836"/>
                    <a:pt x="3314940" y="4004591"/>
                  </a:cubicBezTo>
                  <a:cubicBezTo>
                    <a:pt x="3302205" y="4014142"/>
                    <a:pt x="3290665" y="4022896"/>
                    <a:pt x="3278726" y="4031651"/>
                  </a:cubicBezTo>
                  <a:cubicBezTo>
                    <a:pt x="3288675" y="4046773"/>
                    <a:pt x="3297430" y="4060702"/>
                    <a:pt x="3307379" y="4075824"/>
                  </a:cubicBezTo>
                  <a:cubicBezTo>
                    <a:pt x="3264798" y="4102089"/>
                    <a:pt x="3224207" y="4127558"/>
                    <a:pt x="3182422" y="4153425"/>
                  </a:cubicBezTo>
                  <a:cubicBezTo>
                    <a:pt x="3172871" y="4136710"/>
                    <a:pt x="3164514" y="4122384"/>
                    <a:pt x="3155759" y="4107660"/>
                  </a:cubicBezTo>
                  <a:cubicBezTo>
                    <a:pt x="3140637" y="4115619"/>
                    <a:pt x="3126708" y="4122782"/>
                    <a:pt x="3111188" y="4131140"/>
                  </a:cubicBezTo>
                  <a:cubicBezTo>
                    <a:pt x="3088505" y="4088558"/>
                    <a:pt x="3066220" y="4046773"/>
                    <a:pt x="3043537" y="4004193"/>
                  </a:cubicBezTo>
                  <a:cubicBezTo>
                    <a:pt x="3023241" y="4014539"/>
                    <a:pt x="3005333" y="4024090"/>
                    <a:pt x="2986629" y="4033641"/>
                  </a:cubicBezTo>
                  <a:cubicBezTo>
                    <a:pt x="3056669" y="4180087"/>
                    <a:pt x="3126311" y="4324942"/>
                    <a:pt x="3196350" y="4470990"/>
                  </a:cubicBezTo>
                  <a:cubicBezTo>
                    <a:pt x="3184014" y="4476960"/>
                    <a:pt x="3173269" y="4482133"/>
                    <a:pt x="3162524" y="4486908"/>
                  </a:cubicBezTo>
                  <a:cubicBezTo>
                    <a:pt x="3159738" y="4488102"/>
                    <a:pt x="3155361" y="4487307"/>
                    <a:pt x="3151779" y="4487307"/>
                  </a:cubicBezTo>
                  <a:cubicBezTo>
                    <a:pt x="3145014" y="4486908"/>
                    <a:pt x="3137453" y="4484123"/>
                    <a:pt x="3131882" y="4486113"/>
                  </a:cubicBezTo>
                  <a:cubicBezTo>
                    <a:pt x="3049108" y="4515959"/>
                    <a:pt x="2966732" y="4546601"/>
                    <a:pt x="2883958" y="4577244"/>
                  </a:cubicBezTo>
                  <a:cubicBezTo>
                    <a:pt x="2879182" y="4579233"/>
                    <a:pt x="2870427" y="4580825"/>
                    <a:pt x="2870029" y="4583213"/>
                  </a:cubicBezTo>
                  <a:cubicBezTo>
                    <a:pt x="2867244" y="4609876"/>
                    <a:pt x="2844561" y="4596743"/>
                    <a:pt x="2831428" y="4607488"/>
                  </a:cubicBezTo>
                  <a:cubicBezTo>
                    <a:pt x="2799990" y="4490888"/>
                    <a:pt x="2769745" y="4378666"/>
                    <a:pt x="2739103" y="4264851"/>
                  </a:cubicBezTo>
                  <a:cubicBezTo>
                    <a:pt x="2730746" y="4267239"/>
                    <a:pt x="2723981" y="4269229"/>
                    <a:pt x="2715624" y="4271616"/>
                  </a:cubicBezTo>
                  <a:cubicBezTo>
                    <a:pt x="2719604" y="4288729"/>
                    <a:pt x="2723185" y="4304647"/>
                    <a:pt x="2727563" y="4323748"/>
                  </a:cubicBezTo>
                  <a:cubicBezTo>
                    <a:pt x="2664288" y="4336085"/>
                    <a:pt x="2602606" y="4348421"/>
                    <a:pt x="2539729" y="4360758"/>
                  </a:cubicBezTo>
                  <a:cubicBezTo>
                    <a:pt x="2536148" y="4340462"/>
                    <a:pt x="2533362" y="4325340"/>
                    <a:pt x="2530576" y="4308228"/>
                  </a:cubicBezTo>
                  <a:cubicBezTo>
                    <a:pt x="2508291" y="4310616"/>
                    <a:pt x="2487598" y="4312606"/>
                    <a:pt x="2465710" y="4314993"/>
                  </a:cubicBezTo>
                  <a:cubicBezTo>
                    <a:pt x="2464118" y="4305044"/>
                    <a:pt x="2462925" y="4297483"/>
                    <a:pt x="2462129" y="4289524"/>
                  </a:cubicBezTo>
                  <a:cubicBezTo>
                    <a:pt x="2452578" y="4199189"/>
                    <a:pt x="2443027" y="4108854"/>
                    <a:pt x="2433476" y="4018519"/>
                  </a:cubicBezTo>
                  <a:cubicBezTo>
                    <a:pt x="2431486" y="4002203"/>
                    <a:pt x="2431088" y="4001805"/>
                    <a:pt x="2413181" y="4009366"/>
                  </a:cubicBezTo>
                  <a:cubicBezTo>
                    <a:pt x="2443027" y="4331309"/>
                    <a:pt x="2473271" y="4653650"/>
                    <a:pt x="2503118" y="4975594"/>
                  </a:cubicBezTo>
                  <a:cubicBezTo>
                    <a:pt x="2491179" y="4977981"/>
                    <a:pt x="2483220" y="4979175"/>
                    <a:pt x="2474465" y="4980767"/>
                  </a:cubicBezTo>
                  <a:cubicBezTo>
                    <a:pt x="2476057" y="5004644"/>
                    <a:pt x="2477649" y="5026929"/>
                    <a:pt x="2479241" y="5049612"/>
                  </a:cubicBezTo>
                  <a:cubicBezTo>
                    <a:pt x="2468098" y="5051204"/>
                    <a:pt x="2459343" y="5052796"/>
                    <a:pt x="2449792" y="5054388"/>
                  </a:cubicBezTo>
                  <a:cubicBezTo>
                    <a:pt x="2449792" y="5065531"/>
                    <a:pt x="2449792" y="5075082"/>
                    <a:pt x="2449792" y="5085428"/>
                  </a:cubicBezTo>
                  <a:cubicBezTo>
                    <a:pt x="2422732" y="5087816"/>
                    <a:pt x="2396467" y="5090204"/>
                    <a:pt x="2370202" y="5092591"/>
                  </a:cubicBezTo>
                  <a:cubicBezTo>
                    <a:pt x="2334386" y="5092591"/>
                    <a:pt x="2298571" y="5092591"/>
                    <a:pt x="2262755" y="5092591"/>
                  </a:cubicBezTo>
                  <a:cubicBezTo>
                    <a:pt x="2262755" y="5082245"/>
                    <a:pt x="2262755" y="5071500"/>
                    <a:pt x="2262755" y="5059561"/>
                  </a:cubicBezTo>
                  <a:cubicBezTo>
                    <a:pt x="2242459" y="5059561"/>
                    <a:pt x="2223357" y="5059561"/>
                    <a:pt x="2203062" y="5059561"/>
                  </a:cubicBezTo>
                  <a:cubicBezTo>
                    <a:pt x="2203062" y="5071500"/>
                    <a:pt x="2203062" y="5082245"/>
                    <a:pt x="2203062" y="5092591"/>
                  </a:cubicBezTo>
                  <a:cubicBezTo>
                    <a:pt x="2195103" y="5092591"/>
                    <a:pt x="2187144" y="5092591"/>
                    <a:pt x="2179185" y="5092591"/>
                  </a:cubicBezTo>
                  <a:cubicBezTo>
                    <a:pt x="2169236" y="5091795"/>
                    <a:pt x="2159685" y="5090204"/>
                    <a:pt x="2149736" y="5089408"/>
                  </a:cubicBezTo>
                  <a:cubicBezTo>
                    <a:pt x="2105166" y="5085826"/>
                    <a:pt x="2060197" y="5083041"/>
                    <a:pt x="2016422" y="5079857"/>
                  </a:cubicBezTo>
                  <a:cubicBezTo>
                    <a:pt x="2011647" y="5065133"/>
                    <a:pt x="2027167" y="5044837"/>
                    <a:pt x="2000504" y="5042847"/>
                  </a:cubicBezTo>
                  <a:cubicBezTo>
                    <a:pt x="2002892" y="5019368"/>
                    <a:pt x="2004882" y="4997481"/>
                    <a:pt x="2007270" y="4974399"/>
                  </a:cubicBezTo>
                  <a:cubicBezTo>
                    <a:pt x="1995729" y="4972012"/>
                    <a:pt x="1985780" y="4970022"/>
                    <a:pt x="1974637" y="4967634"/>
                  </a:cubicBezTo>
                  <a:cubicBezTo>
                    <a:pt x="2004086" y="4729659"/>
                    <a:pt x="2033136" y="4492878"/>
                    <a:pt x="2062187" y="4255300"/>
                  </a:cubicBezTo>
                  <a:cubicBezTo>
                    <a:pt x="2032341" y="4250923"/>
                    <a:pt x="2006076" y="4247341"/>
                    <a:pt x="1978219" y="4243362"/>
                  </a:cubicBezTo>
                  <a:cubicBezTo>
                    <a:pt x="1956332" y="4368717"/>
                    <a:pt x="1934842" y="4491684"/>
                    <a:pt x="1913353" y="4615845"/>
                  </a:cubicBezTo>
                  <a:cubicBezTo>
                    <a:pt x="1901414" y="4614253"/>
                    <a:pt x="1891864" y="4613059"/>
                    <a:pt x="1880721" y="4611467"/>
                  </a:cubicBezTo>
                  <a:cubicBezTo>
                    <a:pt x="1877139" y="4627783"/>
                    <a:pt x="1873956" y="4643304"/>
                    <a:pt x="1870374" y="4659620"/>
                  </a:cubicBezTo>
                  <a:cubicBezTo>
                    <a:pt x="1858834" y="4658028"/>
                    <a:pt x="1848885" y="4656834"/>
                    <a:pt x="1838538" y="4655242"/>
                  </a:cubicBezTo>
                  <a:cubicBezTo>
                    <a:pt x="1835752" y="4662803"/>
                    <a:pt x="1832967" y="4669171"/>
                    <a:pt x="1829783" y="4677925"/>
                  </a:cubicBezTo>
                  <a:cubicBezTo>
                    <a:pt x="1766111" y="4661609"/>
                    <a:pt x="1703632" y="4645293"/>
                    <a:pt x="1640756" y="4629375"/>
                  </a:cubicBezTo>
                  <a:cubicBezTo>
                    <a:pt x="1643144" y="4619427"/>
                    <a:pt x="1644337" y="4613059"/>
                    <a:pt x="1645929" y="4605498"/>
                  </a:cubicBezTo>
                  <a:cubicBezTo>
                    <a:pt x="1619664" y="4596743"/>
                    <a:pt x="1594196" y="4588386"/>
                    <a:pt x="1568329" y="4580029"/>
                  </a:cubicBezTo>
                  <a:cubicBezTo>
                    <a:pt x="1565145" y="4587988"/>
                    <a:pt x="1562359" y="4593957"/>
                    <a:pt x="1558380" y="4602713"/>
                  </a:cubicBezTo>
                  <a:cubicBezTo>
                    <a:pt x="1497493" y="4578437"/>
                    <a:pt x="1437005" y="4554162"/>
                    <a:pt x="1375720" y="4529887"/>
                  </a:cubicBezTo>
                  <a:cubicBezTo>
                    <a:pt x="1379699" y="4520336"/>
                    <a:pt x="1381689" y="4514367"/>
                    <a:pt x="1384475" y="4508000"/>
                  </a:cubicBezTo>
                  <a:cubicBezTo>
                    <a:pt x="1378506" y="4504020"/>
                    <a:pt x="1373730" y="4500837"/>
                    <a:pt x="1368557" y="4497255"/>
                  </a:cubicBezTo>
                  <a:cubicBezTo>
                    <a:pt x="1375322" y="4482133"/>
                    <a:pt x="1381689" y="4468205"/>
                    <a:pt x="1388454" y="4453082"/>
                  </a:cubicBezTo>
                  <a:cubicBezTo>
                    <a:pt x="1376516" y="4447113"/>
                    <a:pt x="1366169" y="4441542"/>
                    <a:pt x="1354628" y="4435573"/>
                  </a:cubicBezTo>
                  <a:cubicBezTo>
                    <a:pt x="1435015" y="4270423"/>
                    <a:pt x="1515401" y="4106068"/>
                    <a:pt x="1595389" y="3941714"/>
                  </a:cubicBezTo>
                  <a:cubicBezTo>
                    <a:pt x="1591012" y="3936939"/>
                    <a:pt x="1587430" y="3932959"/>
                    <a:pt x="1583849" y="3929378"/>
                  </a:cubicBezTo>
                  <a:cubicBezTo>
                    <a:pt x="1606930" y="3882021"/>
                    <a:pt x="1630011" y="3836257"/>
                    <a:pt x="1652694" y="3790493"/>
                  </a:cubicBezTo>
                  <a:cubicBezTo>
                    <a:pt x="1649909" y="3789299"/>
                    <a:pt x="1647123" y="3787707"/>
                    <a:pt x="1644337" y="3786513"/>
                  </a:cubicBezTo>
                  <a:cubicBezTo>
                    <a:pt x="1620460" y="3832675"/>
                    <a:pt x="1596583" y="3879236"/>
                    <a:pt x="1573104" y="3925398"/>
                  </a:cubicBezTo>
                  <a:cubicBezTo>
                    <a:pt x="1558778" y="3923010"/>
                    <a:pt x="1559176" y="3917041"/>
                    <a:pt x="1564349" y="3907092"/>
                  </a:cubicBezTo>
                  <a:cubicBezTo>
                    <a:pt x="1586634" y="3865307"/>
                    <a:pt x="1608522" y="3823125"/>
                    <a:pt x="1631205" y="3779350"/>
                  </a:cubicBezTo>
                  <a:cubicBezTo>
                    <a:pt x="1615287" y="3770993"/>
                    <a:pt x="1600563" y="3763034"/>
                    <a:pt x="1582655" y="3753483"/>
                  </a:cubicBezTo>
                  <a:cubicBezTo>
                    <a:pt x="1592206" y="3776564"/>
                    <a:pt x="1587828" y="3784125"/>
                    <a:pt x="1567135" y="3792482"/>
                  </a:cubicBezTo>
                  <a:cubicBezTo>
                    <a:pt x="1565145" y="3793676"/>
                    <a:pt x="1563155" y="3801237"/>
                    <a:pt x="1564349" y="3802829"/>
                  </a:cubicBezTo>
                  <a:cubicBezTo>
                    <a:pt x="1567533" y="3806808"/>
                    <a:pt x="1572706" y="3808798"/>
                    <a:pt x="1578277" y="3812380"/>
                  </a:cubicBezTo>
                  <a:cubicBezTo>
                    <a:pt x="1573104" y="3821533"/>
                    <a:pt x="1568329" y="3829890"/>
                    <a:pt x="1564349" y="3837053"/>
                  </a:cubicBezTo>
                  <a:cubicBezTo>
                    <a:pt x="1554798" y="3835063"/>
                    <a:pt x="1547635" y="3833869"/>
                    <a:pt x="1540472" y="3832277"/>
                  </a:cubicBezTo>
                  <a:cubicBezTo>
                    <a:pt x="1540074" y="3834267"/>
                    <a:pt x="1539278" y="3836655"/>
                    <a:pt x="1538880" y="3838645"/>
                  </a:cubicBezTo>
                  <a:cubicBezTo>
                    <a:pt x="1547635" y="3844216"/>
                    <a:pt x="1555992" y="3850185"/>
                    <a:pt x="1565145" y="3856155"/>
                  </a:cubicBezTo>
                  <a:cubicBezTo>
                    <a:pt x="1559972" y="3865307"/>
                    <a:pt x="1555196" y="3873664"/>
                    <a:pt x="1550421" y="3882419"/>
                  </a:cubicBezTo>
                  <a:cubicBezTo>
                    <a:pt x="1542064" y="3878042"/>
                    <a:pt x="1536095" y="3874062"/>
                    <a:pt x="1529329" y="3871277"/>
                  </a:cubicBezTo>
                  <a:cubicBezTo>
                    <a:pt x="1526544" y="3870083"/>
                    <a:pt x="1522564" y="3872073"/>
                    <a:pt x="1519380" y="3872471"/>
                  </a:cubicBezTo>
                  <a:cubicBezTo>
                    <a:pt x="1520972" y="3875654"/>
                    <a:pt x="1521370" y="3880032"/>
                    <a:pt x="1523758" y="3881623"/>
                  </a:cubicBezTo>
                  <a:cubicBezTo>
                    <a:pt x="1533309" y="3887593"/>
                    <a:pt x="1543258" y="3892766"/>
                    <a:pt x="1553604" y="3898736"/>
                  </a:cubicBezTo>
                  <a:cubicBezTo>
                    <a:pt x="1548033" y="3909082"/>
                    <a:pt x="1543258" y="3917439"/>
                    <a:pt x="1538482" y="3926592"/>
                  </a:cubicBezTo>
                  <a:cubicBezTo>
                    <a:pt x="1528533" y="3921021"/>
                    <a:pt x="1520574" y="3916245"/>
                    <a:pt x="1512217" y="3912664"/>
                  </a:cubicBezTo>
                  <a:cubicBezTo>
                    <a:pt x="1507840" y="3911072"/>
                    <a:pt x="1502667" y="3911868"/>
                    <a:pt x="1497493" y="3911868"/>
                  </a:cubicBezTo>
                  <a:cubicBezTo>
                    <a:pt x="1500279" y="3915449"/>
                    <a:pt x="1502269" y="3920225"/>
                    <a:pt x="1505850" y="3922613"/>
                  </a:cubicBezTo>
                  <a:cubicBezTo>
                    <a:pt x="1517391" y="3929776"/>
                    <a:pt x="1529329" y="3936143"/>
                    <a:pt x="1541666" y="3943306"/>
                  </a:cubicBezTo>
                  <a:cubicBezTo>
                    <a:pt x="1536095" y="3953653"/>
                    <a:pt x="1531319" y="3962010"/>
                    <a:pt x="1526544" y="3970765"/>
                  </a:cubicBezTo>
                  <a:cubicBezTo>
                    <a:pt x="1512217" y="3962806"/>
                    <a:pt x="1499881" y="3955643"/>
                    <a:pt x="1487544" y="3949673"/>
                  </a:cubicBezTo>
                  <a:cubicBezTo>
                    <a:pt x="1484361" y="3948081"/>
                    <a:pt x="1479585" y="3950071"/>
                    <a:pt x="1475606" y="3950071"/>
                  </a:cubicBezTo>
                  <a:cubicBezTo>
                    <a:pt x="1477596" y="3953255"/>
                    <a:pt x="1478789" y="3958030"/>
                    <a:pt x="1481973" y="3960020"/>
                  </a:cubicBezTo>
                  <a:cubicBezTo>
                    <a:pt x="1497493" y="3969173"/>
                    <a:pt x="1513809" y="3977928"/>
                    <a:pt x="1530125" y="3987081"/>
                  </a:cubicBezTo>
                  <a:cubicBezTo>
                    <a:pt x="1524952" y="3997428"/>
                    <a:pt x="1520176" y="4005784"/>
                    <a:pt x="1515799" y="4014142"/>
                  </a:cubicBezTo>
                  <a:cubicBezTo>
                    <a:pt x="1457300" y="3987081"/>
                    <a:pt x="1457300" y="3987081"/>
                    <a:pt x="1451729" y="3994244"/>
                  </a:cubicBezTo>
                  <a:cubicBezTo>
                    <a:pt x="1474412" y="4006580"/>
                    <a:pt x="1496697" y="4018917"/>
                    <a:pt x="1519380" y="4031651"/>
                  </a:cubicBezTo>
                  <a:cubicBezTo>
                    <a:pt x="1513809" y="4041600"/>
                    <a:pt x="1509830" y="4049957"/>
                    <a:pt x="1504656" y="4059508"/>
                  </a:cubicBezTo>
                  <a:cubicBezTo>
                    <a:pt x="1484361" y="4048763"/>
                    <a:pt x="1465657" y="4038019"/>
                    <a:pt x="1446157" y="4028468"/>
                  </a:cubicBezTo>
                  <a:cubicBezTo>
                    <a:pt x="1442178" y="4026478"/>
                    <a:pt x="1436607" y="4027672"/>
                    <a:pt x="1431433" y="4027672"/>
                  </a:cubicBezTo>
                  <a:cubicBezTo>
                    <a:pt x="1434219" y="4031253"/>
                    <a:pt x="1436607" y="4036427"/>
                    <a:pt x="1440188" y="4038417"/>
                  </a:cubicBezTo>
                  <a:cubicBezTo>
                    <a:pt x="1462473" y="4051151"/>
                    <a:pt x="1485157" y="4063487"/>
                    <a:pt x="1509034" y="4076222"/>
                  </a:cubicBezTo>
                  <a:cubicBezTo>
                    <a:pt x="1504258" y="4085773"/>
                    <a:pt x="1499881" y="4094528"/>
                    <a:pt x="1495503" y="4103283"/>
                  </a:cubicBezTo>
                  <a:cubicBezTo>
                    <a:pt x="1457698" y="4089355"/>
                    <a:pt x="1428648" y="4058314"/>
                    <a:pt x="1384475" y="4064681"/>
                  </a:cubicBezTo>
                  <a:cubicBezTo>
                    <a:pt x="1375720" y="4078212"/>
                    <a:pt x="1366169" y="4094528"/>
                    <a:pt x="1355424" y="4111640"/>
                  </a:cubicBezTo>
                  <a:cubicBezTo>
                    <a:pt x="1314435" y="4085375"/>
                    <a:pt x="1275436" y="4060304"/>
                    <a:pt x="1235641" y="4034835"/>
                  </a:cubicBezTo>
                  <a:cubicBezTo>
                    <a:pt x="1183907" y="4108456"/>
                    <a:pt x="1132571" y="4181679"/>
                    <a:pt x="1080838" y="4255698"/>
                  </a:cubicBezTo>
                  <a:cubicBezTo>
                    <a:pt x="1068103" y="4247341"/>
                    <a:pt x="1057358" y="4239780"/>
                    <a:pt x="1045420" y="4231821"/>
                  </a:cubicBezTo>
                  <a:cubicBezTo>
                    <a:pt x="1036267" y="4243760"/>
                    <a:pt x="1027512" y="4255300"/>
                    <a:pt x="1017563" y="4268035"/>
                  </a:cubicBezTo>
                  <a:cubicBezTo>
                    <a:pt x="1006420" y="4260076"/>
                    <a:pt x="995676" y="4252515"/>
                    <a:pt x="984533" y="4244556"/>
                  </a:cubicBezTo>
                  <a:cubicBezTo>
                    <a:pt x="978166" y="4251321"/>
                    <a:pt x="972595" y="4257688"/>
                    <a:pt x="964636" y="4266045"/>
                  </a:cubicBezTo>
                  <a:cubicBezTo>
                    <a:pt x="904943" y="4215505"/>
                    <a:pt x="846046" y="4165363"/>
                    <a:pt x="786353" y="4114425"/>
                  </a:cubicBezTo>
                  <a:cubicBezTo>
                    <a:pt x="793516" y="4105273"/>
                    <a:pt x="798690" y="4098905"/>
                    <a:pt x="804261" y="4092140"/>
                  </a:cubicBezTo>
                  <a:cubicBezTo>
                    <a:pt x="796302" y="4083783"/>
                    <a:pt x="788741" y="4075824"/>
                    <a:pt x="781180" y="4067467"/>
                  </a:cubicBezTo>
                  <a:cubicBezTo>
                    <a:pt x="792322" y="4055927"/>
                    <a:pt x="802271" y="4045580"/>
                    <a:pt x="812220" y="4034835"/>
                  </a:cubicBezTo>
                  <a:cubicBezTo>
                    <a:pt x="801873" y="4024090"/>
                    <a:pt x="793516" y="4014937"/>
                    <a:pt x="783965" y="4004988"/>
                  </a:cubicBezTo>
                  <a:cubicBezTo>
                    <a:pt x="870719" y="3919827"/>
                    <a:pt x="957074" y="3835461"/>
                    <a:pt x="1043430" y="3750697"/>
                  </a:cubicBezTo>
                  <a:cubicBezTo>
                    <a:pt x="1033083" y="3739555"/>
                    <a:pt x="1023930" y="3729208"/>
                    <a:pt x="1013584" y="3718065"/>
                  </a:cubicBezTo>
                  <a:cubicBezTo>
                    <a:pt x="1083225" y="3653199"/>
                    <a:pt x="1152071" y="3589527"/>
                    <a:pt x="1220917" y="3525059"/>
                  </a:cubicBezTo>
                  <a:cubicBezTo>
                    <a:pt x="1202213" y="3512324"/>
                    <a:pt x="1185897" y="3501181"/>
                    <a:pt x="1167989" y="3489243"/>
                  </a:cubicBezTo>
                  <a:cubicBezTo>
                    <a:pt x="1165999" y="3490835"/>
                    <a:pt x="1162418" y="3494416"/>
                    <a:pt x="1158040" y="3498396"/>
                  </a:cubicBezTo>
                  <a:cubicBezTo>
                    <a:pt x="1166795" y="3509140"/>
                    <a:pt x="1175152" y="3519089"/>
                    <a:pt x="1184305" y="3529834"/>
                  </a:cubicBezTo>
                  <a:cubicBezTo>
                    <a:pt x="1178336" y="3535007"/>
                    <a:pt x="1173560" y="3538987"/>
                    <a:pt x="1167989" y="3543762"/>
                  </a:cubicBezTo>
                  <a:cubicBezTo>
                    <a:pt x="1158438" y="3533415"/>
                    <a:pt x="1149683" y="3523865"/>
                    <a:pt x="1139734" y="3513120"/>
                  </a:cubicBezTo>
                  <a:cubicBezTo>
                    <a:pt x="1135357" y="3517497"/>
                    <a:pt x="1131377" y="3521079"/>
                    <a:pt x="1127000" y="3525059"/>
                  </a:cubicBezTo>
                  <a:cubicBezTo>
                    <a:pt x="1136551" y="3536599"/>
                    <a:pt x="1144908" y="3546548"/>
                    <a:pt x="1154061" y="3557293"/>
                  </a:cubicBezTo>
                  <a:cubicBezTo>
                    <a:pt x="1147693" y="3562466"/>
                    <a:pt x="1142918" y="3566446"/>
                    <a:pt x="1137745" y="3571221"/>
                  </a:cubicBezTo>
                  <a:cubicBezTo>
                    <a:pt x="1127000" y="3560078"/>
                    <a:pt x="1117847" y="3550528"/>
                    <a:pt x="1107898" y="3539783"/>
                  </a:cubicBezTo>
                  <a:cubicBezTo>
                    <a:pt x="1103123" y="3544558"/>
                    <a:pt x="1099541" y="3547742"/>
                    <a:pt x="1095562" y="3551721"/>
                  </a:cubicBezTo>
                  <a:cubicBezTo>
                    <a:pt x="1105113" y="3562864"/>
                    <a:pt x="1113868" y="3573609"/>
                    <a:pt x="1123418" y="3584751"/>
                  </a:cubicBezTo>
                  <a:cubicBezTo>
                    <a:pt x="1117449" y="3589527"/>
                    <a:pt x="1112674" y="3593904"/>
                    <a:pt x="1107102" y="3598680"/>
                  </a:cubicBezTo>
                  <a:cubicBezTo>
                    <a:pt x="1096756" y="3587537"/>
                    <a:pt x="1086807" y="3577190"/>
                    <a:pt x="1075266" y="3564854"/>
                  </a:cubicBezTo>
                  <a:cubicBezTo>
                    <a:pt x="1070491" y="3569629"/>
                    <a:pt x="1066909" y="3573211"/>
                    <a:pt x="1062930" y="3576792"/>
                  </a:cubicBezTo>
                  <a:cubicBezTo>
                    <a:pt x="1074072" y="3589925"/>
                    <a:pt x="1083225" y="3600272"/>
                    <a:pt x="1093174" y="3612210"/>
                  </a:cubicBezTo>
                  <a:cubicBezTo>
                    <a:pt x="1087603" y="3617383"/>
                    <a:pt x="1082429" y="3621761"/>
                    <a:pt x="1076858" y="3626536"/>
                  </a:cubicBezTo>
                  <a:cubicBezTo>
                    <a:pt x="1066113" y="3614598"/>
                    <a:pt x="1056164" y="3603853"/>
                    <a:pt x="1044624" y="3591118"/>
                  </a:cubicBezTo>
                  <a:cubicBezTo>
                    <a:pt x="1027114" y="3618179"/>
                    <a:pt x="1059746" y="3623751"/>
                    <a:pt x="1061338" y="3641658"/>
                  </a:cubicBezTo>
                  <a:cubicBezTo>
                    <a:pt x="1056960" y="3645240"/>
                    <a:pt x="1052185" y="3649220"/>
                    <a:pt x="1046614" y="3653995"/>
                  </a:cubicBezTo>
                  <a:cubicBezTo>
                    <a:pt x="1035471" y="3642454"/>
                    <a:pt x="1025522" y="3631312"/>
                    <a:pt x="1014379" y="3619373"/>
                  </a:cubicBezTo>
                  <a:cubicBezTo>
                    <a:pt x="1009206" y="3623751"/>
                    <a:pt x="1005625" y="3626536"/>
                    <a:pt x="1001247" y="3630118"/>
                  </a:cubicBezTo>
                  <a:cubicBezTo>
                    <a:pt x="1013186" y="3644444"/>
                    <a:pt x="1022737" y="3655985"/>
                    <a:pt x="1032685" y="3667923"/>
                  </a:cubicBezTo>
                  <a:cubicBezTo>
                    <a:pt x="1026318" y="3673097"/>
                    <a:pt x="1021543" y="3677076"/>
                    <a:pt x="1016767" y="3681056"/>
                  </a:cubicBezTo>
                  <a:cubicBezTo>
                    <a:pt x="982145" y="3648026"/>
                    <a:pt x="982145" y="3648026"/>
                    <a:pt x="972197" y="3659566"/>
                  </a:cubicBezTo>
                  <a:cubicBezTo>
                    <a:pt x="981747" y="3671107"/>
                    <a:pt x="991696" y="3682647"/>
                    <a:pt x="1002043" y="3694984"/>
                  </a:cubicBezTo>
                  <a:cubicBezTo>
                    <a:pt x="996472" y="3700157"/>
                    <a:pt x="991696" y="3704535"/>
                    <a:pt x="986125" y="3709708"/>
                  </a:cubicBezTo>
                  <a:cubicBezTo>
                    <a:pt x="974584" y="3697372"/>
                    <a:pt x="963840" y="3685831"/>
                    <a:pt x="952697" y="3673495"/>
                  </a:cubicBezTo>
                  <a:cubicBezTo>
                    <a:pt x="947922" y="3677872"/>
                    <a:pt x="944340" y="3681056"/>
                    <a:pt x="939565" y="3685035"/>
                  </a:cubicBezTo>
                  <a:cubicBezTo>
                    <a:pt x="950309" y="3697770"/>
                    <a:pt x="960258" y="3709708"/>
                    <a:pt x="971401" y="3722841"/>
                  </a:cubicBezTo>
                  <a:cubicBezTo>
                    <a:pt x="965033" y="3728810"/>
                    <a:pt x="959064" y="3733585"/>
                    <a:pt x="952299" y="3739953"/>
                  </a:cubicBezTo>
                  <a:cubicBezTo>
                    <a:pt x="938769" y="3724432"/>
                    <a:pt x="926034" y="3710106"/>
                    <a:pt x="912504" y="3694984"/>
                  </a:cubicBezTo>
                  <a:cubicBezTo>
                    <a:pt x="898973" y="3706127"/>
                    <a:pt x="886239" y="3716473"/>
                    <a:pt x="871117" y="3729208"/>
                  </a:cubicBezTo>
                  <a:cubicBezTo>
                    <a:pt x="831720" y="3677474"/>
                    <a:pt x="793516" y="3626934"/>
                    <a:pt x="754915" y="3575996"/>
                  </a:cubicBezTo>
                  <a:cubicBezTo>
                    <a:pt x="771231" y="3564456"/>
                    <a:pt x="784363" y="3554905"/>
                    <a:pt x="798690" y="3544956"/>
                  </a:cubicBezTo>
                  <a:cubicBezTo>
                    <a:pt x="786751" y="3525854"/>
                    <a:pt x="775210" y="3508344"/>
                    <a:pt x="763272" y="3489243"/>
                  </a:cubicBezTo>
                  <a:cubicBezTo>
                    <a:pt x="828934" y="3447856"/>
                    <a:pt x="893402" y="3407663"/>
                    <a:pt x="957472" y="3367470"/>
                  </a:cubicBezTo>
                  <a:cubicBezTo>
                    <a:pt x="932003" y="3322501"/>
                    <a:pt x="907728" y="3279522"/>
                    <a:pt x="882259" y="3233758"/>
                  </a:cubicBezTo>
                  <a:cubicBezTo>
                    <a:pt x="872709" y="3254053"/>
                    <a:pt x="861566" y="3265992"/>
                    <a:pt x="844852" y="3259227"/>
                  </a:cubicBezTo>
                  <a:cubicBezTo>
                    <a:pt x="832913" y="3268777"/>
                    <a:pt x="822965" y="3276339"/>
                    <a:pt x="810628" y="3286287"/>
                  </a:cubicBezTo>
                  <a:cubicBezTo>
                    <a:pt x="788741" y="3238135"/>
                    <a:pt x="768445" y="3193565"/>
                    <a:pt x="748150" y="3148596"/>
                  </a:cubicBezTo>
                  <a:cubicBezTo>
                    <a:pt x="731038" y="3155361"/>
                    <a:pt x="715518" y="3161330"/>
                    <a:pt x="698804" y="3167698"/>
                  </a:cubicBezTo>
                  <a:cubicBezTo>
                    <a:pt x="692834" y="3152973"/>
                    <a:pt x="687263" y="3139841"/>
                    <a:pt x="681294" y="3125515"/>
                  </a:cubicBezTo>
                  <a:cubicBezTo>
                    <a:pt x="667763" y="3129892"/>
                    <a:pt x="655427" y="3133872"/>
                    <a:pt x="640703" y="3139045"/>
                  </a:cubicBezTo>
                  <a:cubicBezTo>
                    <a:pt x="625978" y="3091689"/>
                    <a:pt x="611652" y="3045924"/>
                    <a:pt x="596928" y="2999364"/>
                  </a:cubicBezTo>
                  <a:cubicBezTo>
                    <a:pt x="612050" y="2994986"/>
                    <a:pt x="624387" y="2991007"/>
                    <a:pt x="637917" y="2987027"/>
                  </a:cubicBezTo>
                  <a:cubicBezTo>
                    <a:pt x="634335" y="2970313"/>
                    <a:pt x="630754" y="2955191"/>
                    <a:pt x="626774" y="2938079"/>
                  </a:cubicBezTo>
                  <a:cubicBezTo>
                    <a:pt x="673335" y="2926937"/>
                    <a:pt x="718701" y="2915794"/>
                    <a:pt x="765262" y="2904651"/>
                  </a:cubicBezTo>
                  <a:cubicBezTo>
                    <a:pt x="744966" y="2811929"/>
                    <a:pt x="729844" y="2720400"/>
                    <a:pt x="726262" y="2625289"/>
                  </a:cubicBezTo>
                  <a:cubicBezTo>
                    <a:pt x="780384" y="2622504"/>
                    <a:pt x="831720" y="2619718"/>
                    <a:pt x="883851" y="2616932"/>
                  </a:cubicBezTo>
                  <a:cubicBezTo>
                    <a:pt x="883851" y="2563607"/>
                    <a:pt x="883851" y="2512271"/>
                    <a:pt x="883851" y="2459343"/>
                  </a:cubicBezTo>
                  <a:cubicBezTo>
                    <a:pt x="872311" y="2458547"/>
                    <a:pt x="861168" y="2457353"/>
                    <a:pt x="850025" y="2456558"/>
                  </a:cubicBezTo>
                  <a:cubicBezTo>
                    <a:pt x="814608" y="2454170"/>
                    <a:pt x="778792" y="2452180"/>
                    <a:pt x="742976" y="2450190"/>
                  </a:cubicBezTo>
                  <a:cubicBezTo>
                    <a:pt x="732232" y="2449792"/>
                    <a:pt x="723875" y="2447405"/>
                    <a:pt x="731834" y="2433476"/>
                  </a:cubicBezTo>
                  <a:cubicBezTo>
                    <a:pt x="783169" y="2437058"/>
                    <a:pt x="834505" y="2440639"/>
                    <a:pt x="887035" y="2444221"/>
                  </a:cubicBezTo>
                  <a:cubicBezTo>
                    <a:pt x="888229" y="2428303"/>
                    <a:pt x="889025" y="2415170"/>
                    <a:pt x="889821" y="2399252"/>
                  </a:cubicBezTo>
                  <a:cubicBezTo>
                    <a:pt x="838087" y="2388110"/>
                    <a:pt x="787149" y="2377763"/>
                    <a:pt x="734619" y="2366620"/>
                  </a:cubicBezTo>
                  <a:cubicBezTo>
                    <a:pt x="743772" y="2349111"/>
                    <a:pt x="730640" y="2342743"/>
                    <a:pt x="718303" y="2333590"/>
                  </a:cubicBezTo>
                  <a:cubicBezTo>
                    <a:pt x="685273" y="2309315"/>
                    <a:pt x="650253" y="2286234"/>
                    <a:pt x="622397" y="2256786"/>
                  </a:cubicBezTo>
                  <a:cubicBezTo>
                    <a:pt x="495848" y="2123870"/>
                    <a:pt x="460828" y="1962699"/>
                    <a:pt x="485103" y="1785610"/>
                  </a:cubicBezTo>
                  <a:cubicBezTo>
                    <a:pt x="499828" y="1678163"/>
                    <a:pt x="541215" y="1580267"/>
                    <a:pt x="602101" y="1490728"/>
                  </a:cubicBezTo>
                  <a:cubicBezTo>
                    <a:pt x="607673" y="1482769"/>
                    <a:pt x="616030" y="1474412"/>
                    <a:pt x="596530" y="1469637"/>
                  </a:cubicBezTo>
                  <a:cubicBezTo>
                    <a:pt x="571061" y="1512218"/>
                    <a:pt x="545194" y="1555594"/>
                    <a:pt x="518929" y="1599767"/>
                  </a:cubicBezTo>
                  <a:cubicBezTo>
                    <a:pt x="495848" y="1587430"/>
                    <a:pt x="473563" y="1575492"/>
                    <a:pt x="449288" y="1562359"/>
                  </a:cubicBezTo>
                  <a:cubicBezTo>
                    <a:pt x="478338" y="1513809"/>
                    <a:pt x="505797" y="1467249"/>
                    <a:pt x="534052" y="1419893"/>
                  </a:cubicBezTo>
                  <a:cubicBezTo>
                    <a:pt x="528082" y="1415515"/>
                    <a:pt x="522909" y="1411934"/>
                    <a:pt x="515746" y="1406760"/>
                  </a:cubicBezTo>
                  <a:cubicBezTo>
                    <a:pt x="487889" y="1452923"/>
                    <a:pt x="460828" y="1498289"/>
                    <a:pt x="432972" y="1544452"/>
                  </a:cubicBezTo>
                  <a:cubicBezTo>
                    <a:pt x="410288" y="1532115"/>
                    <a:pt x="388401" y="1520177"/>
                    <a:pt x="365320" y="1507442"/>
                  </a:cubicBezTo>
                  <a:cubicBezTo>
                    <a:pt x="395564" y="1457300"/>
                    <a:pt x="424217" y="1408750"/>
                    <a:pt x="453665" y="1359802"/>
                  </a:cubicBezTo>
                  <a:cubicBezTo>
                    <a:pt x="447298" y="1355424"/>
                    <a:pt x="441727" y="1351047"/>
                    <a:pt x="433768" y="1345476"/>
                  </a:cubicBezTo>
                  <a:cubicBezTo>
                    <a:pt x="404717" y="1393628"/>
                    <a:pt x="376463" y="1440586"/>
                    <a:pt x="347412" y="1488340"/>
                  </a:cubicBezTo>
                  <a:cubicBezTo>
                    <a:pt x="325525" y="1476402"/>
                    <a:pt x="304035" y="1464463"/>
                    <a:pt x="281750" y="1452127"/>
                  </a:cubicBezTo>
                  <a:cubicBezTo>
                    <a:pt x="313188" y="1399995"/>
                    <a:pt x="343035" y="1350251"/>
                    <a:pt x="373677" y="1299313"/>
                  </a:cubicBezTo>
                  <a:cubicBezTo>
                    <a:pt x="366912" y="1294538"/>
                    <a:pt x="360544" y="1289364"/>
                    <a:pt x="352585" y="1283395"/>
                  </a:cubicBezTo>
                  <a:cubicBezTo>
                    <a:pt x="321545" y="1334333"/>
                    <a:pt x="292097" y="1382883"/>
                    <a:pt x="262250" y="1431831"/>
                  </a:cubicBezTo>
                  <a:cubicBezTo>
                    <a:pt x="240761" y="1419893"/>
                    <a:pt x="220863" y="1408750"/>
                    <a:pt x="198578" y="1396413"/>
                  </a:cubicBezTo>
                  <a:cubicBezTo>
                    <a:pt x="231210" y="1342690"/>
                    <a:pt x="263046" y="1290558"/>
                    <a:pt x="294882" y="1237631"/>
                  </a:cubicBezTo>
                  <a:cubicBezTo>
                    <a:pt x="286923" y="1231263"/>
                    <a:pt x="279760" y="1225692"/>
                    <a:pt x="272597" y="1220121"/>
                  </a:cubicBezTo>
                  <a:cubicBezTo>
                    <a:pt x="246332" y="1251161"/>
                    <a:pt x="222853" y="1282201"/>
                    <a:pt x="196190" y="1310854"/>
                  </a:cubicBezTo>
                  <a:cubicBezTo>
                    <a:pt x="177089" y="1331149"/>
                    <a:pt x="155201" y="1350251"/>
                    <a:pt x="132120" y="1366567"/>
                  </a:cubicBezTo>
                  <a:cubicBezTo>
                    <a:pt x="111029" y="1381291"/>
                    <a:pt x="97100" y="1371740"/>
                    <a:pt x="97100" y="1345476"/>
                  </a:cubicBezTo>
                  <a:cubicBezTo>
                    <a:pt x="97100" y="1340700"/>
                    <a:pt x="97896" y="1335925"/>
                    <a:pt x="98692" y="1331547"/>
                  </a:cubicBezTo>
                  <a:cubicBezTo>
                    <a:pt x="108243" y="1273048"/>
                    <a:pt x="132120" y="1220121"/>
                    <a:pt x="158385" y="1167989"/>
                  </a:cubicBezTo>
                  <a:cubicBezTo>
                    <a:pt x="170721" y="1142918"/>
                    <a:pt x="170721" y="1137347"/>
                    <a:pt x="149630" y="1118245"/>
                  </a:cubicBezTo>
                  <a:cubicBezTo>
                    <a:pt x="121375" y="1092776"/>
                    <a:pt x="92325" y="1068899"/>
                    <a:pt x="63672" y="1044226"/>
                  </a:cubicBezTo>
                  <a:cubicBezTo>
                    <a:pt x="42581" y="1026318"/>
                    <a:pt x="21091" y="1008808"/>
                    <a:pt x="0" y="990900"/>
                  </a:cubicBezTo>
                  <a:cubicBezTo>
                    <a:pt x="0" y="988115"/>
                    <a:pt x="0" y="985727"/>
                    <a:pt x="0" y="982941"/>
                  </a:cubicBezTo>
                  <a:cubicBezTo>
                    <a:pt x="4377" y="979360"/>
                    <a:pt x="8755" y="975778"/>
                    <a:pt x="14724" y="971401"/>
                  </a:cubicBezTo>
                  <a:cubicBezTo>
                    <a:pt x="80784" y="1007216"/>
                    <a:pt x="147640" y="1043828"/>
                    <a:pt x="215292" y="1080440"/>
                  </a:cubicBezTo>
                  <a:cubicBezTo>
                    <a:pt x="220067" y="1074868"/>
                    <a:pt x="223649" y="1069297"/>
                    <a:pt x="228424" y="1064919"/>
                  </a:cubicBezTo>
                  <a:cubicBezTo>
                    <a:pt x="266628" y="1027512"/>
                    <a:pt x="304433" y="989707"/>
                    <a:pt x="344228" y="953891"/>
                  </a:cubicBezTo>
                  <a:cubicBezTo>
                    <a:pt x="355371" y="943544"/>
                    <a:pt x="371687" y="938371"/>
                    <a:pt x="386809" y="933993"/>
                  </a:cubicBezTo>
                  <a:cubicBezTo>
                    <a:pt x="403125" y="929616"/>
                    <a:pt x="413074" y="937973"/>
                    <a:pt x="411880" y="955085"/>
                  </a:cubicBezTo>
                  <a:cubicBezTo>
                    <a:pt x="410686" y="968615"/>
                    <a:pt x="408697" y="983339"/>
                    <a:pt x="402727" y="995278"/>
                  </a:cubicBezTo>
                  <a:cubicBezTo>
                    <a:pt x="380840" y="1039053"/>
                    <a:pt x="356963" y="1082031"/>
                    <a:pt x="333882" y="1125010"/>
                  </a:cubicBezTo>
                  <a:cubicBezTo>
                    <a:pt x="330300" y="1130979"/>
                    <a:pt x="326719" y="1136949"/>
                    <a:pt x="322739" y="1143714"/>
                  </a:cubicBezTo>
                  <a:cubicBezTo>
                    <a:pt x="332290" y="1149285"/>
                    <a:pt x="340249" y="1154061"/>
                    <a:pt x="347810" y="1158438"/>
                  </a:cubicBezTo>
                  <a:cubicBezTo>
                    <a:pt x="386013" y="1109888"/>
                    <a:pt x="423023" y="1062930"/>
                    <a:pt x="460828" y="1014777"/>
                  </a:cubicBezTo>
                  <a:cubicBezTo>
                    <a:pt x="480726" y="1031889"/>
                    <a:pt x="498634" y="1046614"/>
                    <a:pt x="516144" y="1061736"/>
                  </a:cubicBezTo>
                  <a:cubicBezTo>
                    <a:pt x="480726" y="1107102"/>
                    <a:pt x="446104" y="1151275"/>
                    <a:pt x="410686" y="1196642"/>
                  </a:cubicBezTo>
                  <a:cubicBezTo>
                    <a:pt x="420237" y="1202213"/>
                    <a:pt x="426604" y="1206192"/>
                    <a:pt x="433370" y="1210172"/>
                  </a:cubicBezTo>
                  <a:cubicBezTo>
                    <a:pt x="469981" y="1164010"/>
                    <a:pt x="505797" y="1118643"/>
                    <a:pt x="542408" y="1072481"/>
                  </a:cubicBezTo>
                  <a:cubicBezTo>
                    <a:pt x="562704" y="1089990"/>
                    <a:pt x="581010" y="1105511"/>
                    <a:pt x="599316" y="1121031"/>
                  </a:cubicBezTo>
                  <a:cubicBezTo>
                    <a:pt x="565092" y="1164805"/>
                    <a:pt x="531664" y="1206590"/>
                    <a:pt x="497838" y="1249967"/>
                  </a:cubicBezTo>
                  <a:cubicBezTo>
                    <a:pt x="505797" y="1255141"/>
                    <a:pt x="511766" y="1259120"/>
                    <a:pt x="518133" y="1263100"/>
                  </a:cubicBezTo>
                  <a:cubicBezTo>
                    <a:pt x="553551" y="1218927"/>
                    <a:pt x="588173" y="1175550"/>
                    <a:pt x="623591" y="1130979"/>
                  </a:cubicBezTo>
                  <a:cubicBezTo>
                    <a:pt x="644284" y="1148887"/>
                    <a:pt x="662988" y="1165203"/>
                    <a:pt x="681692" y="1181121"/>
                  </a:cubicBezTo>
                  <a:cubicBezTo>
                    <a:pt x="647866" y="1223702"/>
                    <a:pt x="616030" y="1263895"/>
                    <a:pt x="583398" y="1305283"/>
                  </a:cubicBezTo>
                  <a:cubicBezTo>
                    <a:pt x="591755" y="1310456"/>
                    <a:pt x="597326" y="1313639"/>
                    <a:pt x="602499" y="1316823"/>
                  </a:cubicBezTo>
                  <a:cubicBezTo>
                    <a:pt x="636723" y="1274242"/>
                    <a:pt x="670151" y="1232457"/>
                    <a:pt x="704375" y="1190274"/>
                  </a:cubicBezTo>
                  <a:cubicBezTo>
                    <a:pt x="725864" y="1208978"/>
                    <a:pt x="744966" y="1225294"/>
                    <a:pt x="764068" y="1242008"/>
                  </a:cubicBezTo>
                  <a:cubicBezTo>
                    <a:pt x="732232" y="1281803"/>
                    <a:pt x="701589" y="1320405"/>
                    <a:pt x="669355" y="1360598"/>
                  </a:cubicBezTo>
                  <a:cubicBezTo>
                    <a:pt x="676916" y="1364975"/>
                    <a:pt x="682090" y="1367761"/>
                    <a:pt x="686865" y="1370547"/>
                  </a:cubicBezTo>
                  <a:cubicBezTo>
                    <a:pt x="719895" y="1329955"/>
                    <a:pt x="751731" y="1290558"/>
                    <a:pt x="784363" y="1250365"/>
                  </a:cubicBezTo>
                  <a:cubicBezTo>
                    <a:pt x="795904" y="1260314"/>
                    <a:pt x="804659" y="1268671"/>
                    <a:pt x="814210" y="1275436"/>
                  </a:cubicBezTo>
                  <a:cubicBezTo>
                    <a:pt x="817791" y="1278222"/>
                    <a:pt x="825352" y="1279416"/>
                    <a:pt x="829332" y="1277426"/>
                  </a:cubicBezTo>
                  <a:cubicBezTo>
                    <a:pt x="852015" y="1267079"/>
                    <a:pt x="874300" y="1255141"/>
                    <a:pt x="898178" y="1243202"/>
                  </a:cubicBezTo>
                  <a:cubicBezTo>
                    <a:pt x="858382" y="1205397"/>
                    <a:pt x="819383" y="1167989"/>
                    <a:pt x="777598" y="1127796"/>
                  </a:cubicBezTo>
                  <a:cubicBezTo>
                    <a:pt x="795904" y="1111878"/>
                    <a:pt x="812220" y="1097552"/>
                    <a:pt x="829730" y="1082031"/>
                  </a:cubicBezTo>
                  <a:cubicBezTo>
                    <a:pt x="821771" y="1074868"/>
                    <a:pt x="816995" y="1070093"/>
                    <a:pt x="809434" y="1062930"/>
                  </a:cubicBezTo>
                  <a:cubicBezTo>
                    <a:pt x="792720" y="1080042"/>
                    <a:pt x="777200" y="1096358"/>
                    <a:pt x="762078" y="1111878"/>
                  </a:cubicBezTo>
                  <a:cubicBezTo>
                    <a:pt x="754915" y="1105909"/>
                    <a:pt x="747752" y="1100337"/>
                    <a:pt x="740589" y="1094368"/>
                  </a:cubicBezTo>
                  <a:cubicBezTo>
                    <a:pt x="750935" y="1083623"/>
                    <a:pt x="758894" y="1074868"/>
                    <a:pt x="768843" y="1064124"/>
                  </a:cubicBezTo>
                  <a:cubicBezTo>
                    <a:pt x="758098" y="1055767"/>
                    <a:pt x="749343" y="1049001"/>
                    <a:pt x="734619" y="1037859"/>
                  </a:cubicBezTo>
                  <a:cubicBezTo>
                    <a:pt x="750139" y="1027910"/>
                    <a:pt x="761680" y="1020349"/>
                    <a:pt x="778394" y="1009604"/>
                  </a:cubicBezTo>
                  <a:cubicBezTo>
                    <a:pt x="750537" y="985329"/>
                    <a:pt x="728650" y="966227"/>
                    <a:pt x="703181" y="943544"/>
                  </a:cubicBezTo>
                  <a:cubicBezTo>
                    <a:pt x="717507" y="932401"/>
                    <a:pt x="728650" y="923249"/>
                    <a:pt x="740589" y="914096"/>
                  </a:cubicBezTo>
                  <a:cubicBezTo>
                    <a:pt x="712732" y="884647"/>
                    <a:pt x="687263" y="857189"/>
                    <a:pt x="660998" y="828934"/>
                  </a:cubicBezTo>
                  <a:cubicBezTo>
                    <a:pt x="684477" y="807445"/>
                    <a:pt x="705967" y="787945"/>
                    <a:pt x="728650" y="767649"/>
                  </a:cubicBezTo>
                  <a:cubicBezTo>
                    <a:pt x="754119" y="797098"/>
                    <a:pt x="778792" y="825750"/>
                    <a:pt x="804261" y="854801"/>
                  </a:cubicBezTo>
                  <a:cubicBezTo>
                    <a:pt x="816597" y="844852"/>
                    <a:pt x="827740" y="835699"/>
                    <a:pt x="839281" y="826148"/>
                  </a:cubicBezTo>
                  <a:cubicBezTo>
                    <a:pt x="859178" y="849627"/>
                    <a:pt x="877882" y="871913"/>
                    <a:pt x="896984" y="894994"/>
                  </a:cubicBezTo>
                  <a:cubicBezTo>
                    <a:pt x="907330" y="887433"/>
                    <a:pt x="916483" y="880270"/>
                    <a:pt x="926034" y="873107"/>
                  </a:cubicBezTo>
                  <a:cubicBezTo>
                    <a:pt x="934789" y="883453"/>
                    <a:pt x="941952" y="891810"/>
                    <a:pt x="949911" y="900963"/>
                  </a:cubicBezTo>
                  <a:cubicBezTo>
                    <a:pt x="959860" y="893800"/>
                    <a:pt x="968615" y="887035"/>
                    <a:pt x="978962" y="879872"/>
                  </a:cubicBezTo>
                  <a:cubicBezTo>
                    <a:pt x="1050593" y="972197"/>
                    <a:pt x="1121429" y="1063726"/>
                    <a:pt x="1193458" y="1156051"/>
                  </a:cubicBezTo>
                  <a:cubicBezTo>
                    <a:pt x="1212162" y="1142122"/>
                    <a:pt x="1229274" y="1128990"/>
                    <a:pt x="1247181" y="1115857"/>
                  </a:cubicBezTo>
                  <a:cubicBezTo>
                    <a:pt x="1241212" y="1106704"/>
                    <a:pt x="1236039" y="1098348"/>
                    <a:pt x="1230070" y="1089195"/>
                  </a:cubicBezTo>
                  <a:cubicBezTo>
                    <a:pt x="1242406" y="1080042"/>
                    <a:pt x="1253947" y="1071685"/>
                    <a:pt x="1266283" y="1062532"/>
                  </a:cubicBezTo>
                  <a:cubicBezTo>
                    <a:pt x="1256732" y="1047410"/>
                    <a:pt x="1247977" y="1033879"/>
                    <a:pt x="1237631" y="1017961"/>
                  </a:cubicBezTo>
                  <a:cubicBezTo>
                    <a:pt x="1279814" y="992094"/>
                    <a:pt x="1320405" y="966625"/>
                    <a:pt x="1362587" y="940758"/>
                  </a:cubicBezTo>
                  <a:cubicBezTo>
                    <a:pt x="1372138" y="957074"/>
                    <a:pt x="1380495" y="971003"/>
                    <a:pt x="1389250" y="986125"/>
                  </a:cubicBezTo>
                  <a:cubicBezTo>
                    <a:pt x="1403974" y="978166"/>
                    <a:pt x="1418301" y="970605"/>
                    <a:pt x="1433821" y="962646"/>
                  </a:cubicBezTo>
                  <a:cubicBezTo>
                    <a:pt x="1456902" y="1005227"/>
                    <a:pt x="1478789" y="1046614"/>
                    <a:pt x="1501473" y="1089195"/>
                  </a:cubicBezTo>
                  <a:cubicBezTo>
                    <a:pt x="1520972" y="1078848"/>
                    <a:pt x="1539278" y="1069695"/>
                    <a:pt x="1558380" y="1059746"/>
                  </a:cubicBezTo>
                  <a:cubicBezTo>
                    <a:pt x="1488340" y="913698"/>
                    <a:pt x="1419097" y="768843"/>
                    <a:pt x="1348659" y="622397"/>
                  </a:cubicBezTo>
                  <a:cubicBezTo>
                    <a:pt x="1361394" y="616428"/>
                    <a:pt x="1372536" y="610856"/>
                    <a:pt x="1384077" y="605683"/>
                  </a:cubicBezTo>
                  <a:cubicBezTo>
                    <a:pt x="1386465" y="604887"/>
                    <a:pt x="1392036" y="604489"/>
                    <a:pt x="1392832" y="605683"/>
                  </a:cubicBezTo>
                  <a:cubicBezTo>
                    <a:pt x="1399597" y="617621"/>
                    <a:pt x="1407556" y="609662"/>
                    <a:pt x="1414719" y="606877"/>
                  </a:cubicBezTo>
                  <a:cubicBezTo>
                    <a:pt x="1496697" y="576632"/>
                    <a:pt x="1578675" y="546388"/>
                    <a:pt x="1660653" y="516144"/>
                  </a:cubicBezTo>
                  <a:cubicBezTo>
                    <a:pt x="1665827" y="514154"/>
                    <a:pt x="1674980" y="512960"/>
                    <a:pt x="1674980" y="510572"/>
                  </a:cubicBezTo>
                  <a:cubicBezTo>
                    <a:pt x="1677367" y="483512"/>
                    <a:pt x="1700051" y="495450"/>
                    <a:pt x="1713979" y="485899"/>
                  </a:cubicBezTo>
                  <a:cubicBezTo>
                    <a:pt x="1745417" y="601703"/>
                    <a:pt x="1776059" y="714722"/>
                    <a:pt x="1806702" y="828536"/>
                  </a:cubicBezTo>
                  <a:cubicBezTo>
                    <a:pt x="1816253" y="825352"/>
                    <a:pt x="1822620" y="823363"/>
                    <a:pt x="1829783" y="820975"/>
                  </a:cubicBezTo>
                  <a:cubicBezTo>
                    <a:pt x="1825803" y="803465"/>
                    <a:pt x="1822222" y="787547"/>
                    <a:pt x="1818242" y="769241"/>
                  </a:cubicBezTo>
                  <a:cubicBezTo>
                    <a:pt x="1881915" y="756905"/>
                    <a:pt x="1943199" y="744568"/>
                    <a:pt x="2005678" y="732232"/>
                  </a:cubicBezTo>
                  <a:cubicBezTo>
                    <a:pt x="2009259" y="752129"/>
                    <a:pt x="2012045" y="767649"/>
                    <a:pt x="2014831" y="784761"/>
                  </a:cubicBezTo>
                  <a:cubicBezTo>
                    <a:pt x="2036718" y="782374"/>
                    <a:pt x="2057411" y="779986"/>
                    <a:pt x="2080095" y="777598"/>
                  </a:cubicBezTo>
                  <a:cubicBezTo>
                    <a:pt x="2091237" y="881862"/>
                    <a:pt x="2102380" y="984533"/>
                    <a:pt x="2113125" y="1086807"/>
                  </a:cubicBezTo>
                  <a:cubicBezTo>
                    <a:pt x="2130635" y="1091582"/>
                    <a:pt x="2131829" y="1082827"/>
                    <a:pt x="2130635" y="1070093"/>
                  </a:cubicBezTo>
                  <a:cubicBezTo>
                    <a:pt x="2119492" y="951901"/>
                    <a:pt x="2108747" y="833709"/>
                    <a:pt x="2097605" y="715518"/>
                  </a:cubicBezTo>
                  <a:cubicBezTo>
                    <a:pt x="2079697" y="522909"/>
                    <a:pt x="2061789" y="329902"/>
                    <a:pt x="2043881" y="137293"/>
                  </a:cubicBezTo>
                  <a:cubicBezTo>
                    <a:pt x="2043483" y="130528"/>
                    <a:pt x="2043881" y="123365"/>
                    <a:pt x="2043881" y="116600"/>
                  </a:cubicBezTo>
                  <a:cubicBezTo>
                    <a:pt x="2053830" y="115008"/>
                    <a:pt x="2062187" y="113416"/>
                    <a:pt x="2070942" y="111824"/>
                  </a:cubicBezTo>
                  <a:cubicBezTo>
                    <a:pt x="2069350" y="87947"/>
                    <a:pt x="2067758" y="66060"/>
                    <a:pt x="2066166" y="42979"/>
                  </a:cubicBezTo>
                  <a:cubicBezTo>
                    <a:pt x="2077309" y="41387"/>
                    <a:pt x="2086064" y="39795"/>
                    <a:pt x="2095615" y="38203"/>
                  </a:cubicBezTo>
                  <a:cubicBezTo>
                    <a:pt x="2095615" y="27459"/>
                    <a:pt x="2095615" y="17510"/>
                    <a:pt x="2095615" y="7163"/>
                  </a:cubicBezTo>
                  <a:cubicBezTo>
                    <a:pt x="2122676" y="4775"/>
                    <a:pt x="2148940" y="2388"/>
                    <a:pt x="2175205" y="0"/>
                  </a:cubicBezTo>
                  <a:close/>
                </a:path>
              </a:pathLst>
            </a:custGeom>
            <a:solidFill>
              <a:schemeClr val="accent1"/>
            </a:solidFill>
            <a:ln w="3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="" xmlns:a16="http://schemas.microsoft.com/office/drawing/2014/main" id="{0489F68B-1529-4987-8B27-C740CE4D8E9F}"/>
                </a:ext>
              </a:extLst>
            </p:cNvPr>
            <p:cNvGrpSpPr/>
            <p:nvPr/>
          </p:nvGrpSpPr>
          <p:grpSpPr>
            <a:xfrm>
              <a:off x="1975496" y="2080962"/>
              <a:ext cx="2697460" cy="2696074"/>
              <a:chOff x="4574848" y="1897856"/>
              <a:chExt cx="3028217" cy="3026664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ACD7534B-7372-4F32-BD81-446BA086CB8C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893A1A80-8B70-45E6-952C-38892FAC15D4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3DF283C3-272B-4086-B548-0F133EE54365}"/>
              </a:ext>
            </a:extLst>
          </p:cNvPr>
          <p:cNvGrpSpPr/>
          <p:nvPr/>
        </p:nvGrpSpPr>
        <p:grpSpPr>
          <a:xfrm>
            <a:off x="10019498" y="1398689"/>
            <a:ext cx="1570697" cy="2761202"/>
            <a:chOff x="4871870" y="1763729"/>
            <a:chExt cx="2448272" cy="4303935"/>
          </a:xfrm>
        </p:grpSpPr>
        <p:grpSp>
          <p:nvGrpSpPr>
            <p:cNvPr id="135" name="Group 3">
              <a:extLst>
                <a:ext uri="{FF2B5EF4-FFF2-40B4-BE49-F238E27FC236}">
                  <a16:creationId xmlns="" xmlns:a16="http://schemas.microsoft.com/office/drawing/2014/main" id="{CA5410E6-68C7-4FDE-9C82-C7CF75C3BB4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7" name="Rounded Rectangle 4">
                <a:extLst>
                  <a:ext uri="{FF2B5EF4-FFF2-40B4-BE49-F238E27FC236}">
                    <a16:creationId xmlns="" xmlns:a16="http://schemas.microsoft.com/office/drawing/2014/main" id="{6C4610A4-D085-4C96-B1CF-0E2C4C0BA54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38" name="Rectangle 5">
                <a:extLst>
                  <a:ext uri="{FF2B5EF4-FFF2-40B4-BE49-F238E27FC236}">
                    <a16:creationId xmlns="" xmlns:a16="http://schemas.microsoft.com/office/drawing/2014/main" id="{1225E684-7ED3-420D-B889-1783585C45A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9" name="Group 6">
                <a:extLst>
                  <a:ext uri="{FF2B5EF4-FFF2-40B4-BE49-F238E27FC236}">
                    <a16:creationId xmlns="" xmlns:a16="http://schemas.microsoft.com/office/drawing/2014/main" id="{6ABDCA0F-2FDC-494D-BA52-8D6CFACC8D8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0" name="Oval 7">
                  <a:extLst>
                    <a:ext uri="{FF2B5EF4-FFF2-40B4-BE49-F238E27FC236}">
                      <a16:creationId xmlns="" xmlns:a16="http://schemas.microsoft.com/office/drawing/2014/main" id="{2E8CAB78-070E-4314-BC60-646EFE49147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41" name="Rounded Rectangle 8">
                  <a:extLst>
                    <a:ext uri="{FF2B5EF4-FFF2-40B4-BE49-F238E27FC236}">
                      <a16:creationId xmlns="" xmlns:a16="http://schemas.microsoft.com/office/drawing/2014/main" id="{7BD8A647-73AF-4520-AEC2-31A887A8D63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6" name="Picture Placeholder 2">
              <a:extLst>
                <a:ext uri="{FF2B5EF4-FFF2-40B4-BE49-F238E27FC236}">
                  <a16:creationId xmlns="" xmlns:a16="http://schemas.microsoft.com/office/drawing/2014/main" id="{44959605-3895-4A6B-AFEC-EA70DA78FE97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4" name="Graphic 84">
            <a:extLst>
              <a:ext uri="{FF2B5EF4-FFF2-40B4-BE49-F238E27FC236}">
                <a16:creationId xmlns="" xmlns:a16="http://schemas.microsoft.com/office/drawing/2014/main" id="{07C724C5-986F-4EBB-870A-4CEF81169D3C}"/>
              </a:ext>
            </a:extLst>
          </p:cNvPr>
          <p:cNvSpPr/>
          <p:nvPr/>
        </p:nvSpPr>
        <p:spPr>
          <a:xfrm>
            <a:off x="3411534" y="4193151"/>
            <a:ext cx="1175003" cy="639122"/>
          </a:xfrm>
          <a:custGeom>
            <a:avLst/>
            <a:gdLst>
              <a:gd name="connsiteX0" fmla="*/ 403567 w 3511021"/>
              <a:gd name="connsiteY0" fmla="*/ 1274205 h 1909758"/>
              <a:gd name="connsiteX1" fmla="*/ 322689 w 3511021"/>
              <a:gd name="connsiteY1" fmla="*/ 1340547 h 1909758"/>
              <a:gd name="connsiteX2" fmla="*/ 263801 w 3511021"/>
              <a:gd name="connsiteY2" fmla="*/ 1467641 h 1909758"/>
              <a:gd name="connsiteX3" fmla="*/ 202677 w 3511021"/>
              <a:gd name="connsiteY3" fmla="*/ 1592871 h 1909758"/>
              <a:gd name="connsiteX4" fmla="*/ 160188 w 3511021"/>
              <a:gd name="connsiteY4" fmla="*/ 1675985 h 1909758"/>
              <a:gd name="connsiteX5" fmla="*/ 154597 w 3511021"/>
              <a:gd name="connsiteY5" fmla="*/ 1693502 h 1909758"/>
              <a:gd name="connsiteX6" fmla="*/ 98318 w 3511021"/>
              <a:gd name="connsiteY6" fmla="*/ 1711392 h 1909758"/>
              <a:gd name="connsiteX7" fmla="*/ 27504 w 3511021"/>
              <a:gd name="connsiteY7" fmla="*/ 1631260 h 1909758"/>
              <a:gd name="connsiteX8" fmla="*/ 29367 w 3511021"/>
              <a:gd name="connsiteY8" fmla="*/ 1583180 h 1909758"/>
              <a:gd name="connsiteX9" fmla="*/ 51730 w 3511021"/>
              <a:gd name="connsiteY9" fmla="*/ 1537710 h 1909758"/>
              <a:gd name="connsiteX10" fmla="*/ 30485 w 3511021"/>
              <a:gd name="connsiteY10" fmla="*/ 1509757 h 1909758"/>
              <a:gd name="connsiteX11" fmla="*/ 70738 w 3511021"/>
              <a:gd name="connsiteY11" fmla="*/ 1455714 h 1909758"/>
              <a:gd name="connsiteX12" fmla="*/ 78565 w 3511021"/>
              <a:gd name="connsiteY12" fmla="*/ 1450869 h 1909758"/>
              <a:gd name="connsiteX13" fmla="*/ 141552 w 3511021"/>
              <a:gd name="connsiteY13" fmla="*/ 1330857 h 1909758"/>
              <a:gd name="connsiteX14" fmla="*/ 141180 w 3511021"/>
              <a:gd name="connsiteY14" fmla="*/ 1315948 h 1909758"/>
              <a:gd name="connsiteX15" fmla="*/ 159070 w 3511021"/>
              <a:gd name="connsiteY15" fmla="*/ 1185500 h 1909758"/>
              <a:gd name="connsiteX16" fmla="*/ 215349 w 3511021"/>
              <a:gd name="connsiteY16" fmla="*/ 1113568 h 1909758"/>
              <a:gd name="connsiteX17" fmla="*/ 243675 w 3511021"/>
              <a:gd name="connsiteY17" fmla="*/ 1099405 h 1909758"/>
              <a:gd name="connsiteX18" fmla="*/ 250756 w 3511021"/>
              <a:gd name="connsiteY18" fmla="*/ 1061016 h 1909758"/>
              <a:gd name="connsiteX19" fmla="*/ 104282 w 3511021"/>
              <a:gd name="connsiteY19" fmla="*/ 750177 h 1909758"/>
              <a:gd name="connsiteX20" fmla="*/ 190377 w 3511021"/>
              <a:gd name="connsiteY20" fmla="*/ 353988 h 1909758"/>
              <a:gd name="connsiteX21" fmla="*/ 203422 w 3511021"/>
              <a:gd name="connsiteY21" fmla="*/ 336098 h 1909758"/>
              <a:gd name="connsiteX22" fmla="*/ 162424 w 3511021"/>
              <a:gd name="connsiteY22" fmla="*/ 311499 h 1909758"/>
              <a:gd name="connsiteX23" fmla="*/ 100927 w 3511021"/>
              <a:gd name="connsiteY23" fmla="*/ 239193 h 1909758"/>
              <a:gd name="connsiteX24" fmla="*/ 43157 w 3511021"/>
              <a:gd name="connsiteY24" fmla="*/ 180305 h 1909758"/>
              <a:gd name="connsiteX25" fmla="*/ 10359 w 3511021"/>
              <a:gd name="connsiteY25" fmla="*/ 156452 h 1909758"/>
              <a:gd name="connsiteX26" fmla="*/ 5887 w 3511021"/>
              <a:gd name="connsiteY26" fmla="*/ 117690 h 1909758"/>
              <a:gd name="connsiteX27" fmla="*/ 42785 w 3511021"/>
              <a:gd name="connsiteY27" fmla="*/ 115454 h 1909758"/>
              <a:gd name="connsiteX28" fmla="*/ 63656 w 3511021"/>
              <a:gd name="connsiteY28" fmla="*/ 131108 h 1909758"/>
              <a:gd name="connsiteX29" fmla="*/ 101673 w 3511021"/>
              <a:gd name="connsiteY29" fmla="*/ 124772 h 1909758"/>
              <a:gd name="connsiteX30" fmla="*/ 191868 w 3511021"/>
              <a:gd name="connsiteY30" fmla="*/ 58802 h 1909758"/>
              <a:gd name="connsiteX31" fmla="*/ 317844 w 3511021"/>
              <a:gd name="connsiteY31" fmla="*/ 90110 h 1909758"/>
              <a:gd name="connsiteX32" fmla="*/ 321571 w 3511021"/>
              <a:gd name="connsiteY32" fmla="*/ 185896 h 1909758"/>
              <a:gd name="connsiteX33" fmla="*/ 231375 w 3511021"/>
              <a:gd name="connsiteY33" fmla="*/ 248511 h 1909758"/>
              <a:gd name="connsiteX34" fmla="*/ 216840 w 3511021"/>
              <a:gd name="connsiteY34" fmla="*/ 253356 h 1909758"/>
              <a:gd name="connsiteX35" fmla="*/ 263801 w 3511021"/>
              <a:gd name="connsiteY35" fmla="*/ 254102 h 1909758"/>
              <a:gd name="connsiteX36" fmla="*/ 286536 w 3511021"/>
              <a:gd name="connsiteY36" fmla="*/ 238448 h 1909758"/>
              <a:gd name="connsiteX37" fmla="*/ 546314 w 3511021"/>
              <a:gd name="connsiteY37" fmla="*/ 95328 h 1909758"/>
              <a:gd name="connsiteX38" fmla="*/ 848581 w 3511021"/>
              <a:gd name="connsiteY38" fmla="*/ 34576 h 1909758"/>
              <a:gd name="connsiteX39" fmla="*/ 1567908 w 3511021"/>
              <a:gd name="connsiteY39" fmla="*/ 1778 h 1909758"/>
              <a:gd name="connsiteX40" fmla="*/ 1932417 w 3511021"/>
              <a:gd name="connsiteY40" fmla="*/ 22650 h 1909758"/>
              <a:gd name="connsiteX41" fmla="*/ 2116163 w 3511021"/>
              <a:gd name="connsiteY41" fmla="*/ 37931 h 1909758"/>
              <a:gd name="connsiteX42" fmla="*/ 2373704 w 3511021"/>
              <a:gd name="connsiteY42" fmla="*/ 94955 h 1909758"/>
              <a:gd name="connsiteX43" fmla="*/ 2937613 w 3511021"/>
              <a:gd name="connsiteY43" fmla="*/ 321935 h 1909758"/>
              <a:gd name="connsiteX44" fmla="*/ 3019236 w 3511021"/>
              <a:gd name="connsiteY44" fmla="*/ 374114 h 1909758"/>
              <a:gd name="connsiteX45" fmla="*/ 3054643 w 3511021"/>
              <a:gd name="connsiteY45" fmla="*/ 370759 h 1909758"/>
              <a:gd name="connsiteX46" fmla="*/ 3120612 w 3511021"/>
              <a:gd name="connsiteY46" fmla="*/ 313362 h 1909758"/>
              <a:gd name="connsiteX47" fmla="*/ 3143720 w 3511021"/>
              <a:gd name="connsiteY47" fmla="*/ 322307 h 1909758"/>
              <a:gd name="connsiteX48" fmla="*/ 3147075 w 3511021"/>
              <a:gd name="connsiteY48" fmla="*/ 364796 h 1909758"/>
              <a:gd name="connsiteX49" fmla="*/ 3151920 w 3511021"/>
              <a:gd name="connsiteY49" fmla="*/ 392749 h 1909758"/>
              <a:gd name="connsiteX50" fmla="*/ 3157511 w 3511021"/>
              <a:gd name="connsiteY50" fmla="*/ 394613 h 1909758"/>
              <a:gd name="connsiteX51" fmla="*/ 3186582 w 3511021"/>
              <a:gd name="connsiteY51" fmla="*/ 359951 h 1909758"/>
              <a:gd name="connsiteX52" fmla="*/ 3313675 w 3511021"/>
              <a:gd name="connsiteY52" fmla="*/ 204159 h 1909758"/>
              <a:gd name="connsiteX53" fmla="*/ 3356910 w 3511021"/>
              <a:gd name="connsiteY53" fmla="*/ 160552 h 1909758"/>
              <a:gd name="connsiteX54" fmla="*/ 3377409 w 3511021"/>
              <a:gd name="connsiteY54" fmla="*/ 151234 h 1909758"/>
              <a:gd name="connsiteX55" fmla="*/ 3380763 w 3511021"/>
              <a:gd name="connsiteY55" fmla="*/ 174342 h 1909758"/>
              <a:gd name="connsiteX56" fmla="*/ 3370327 w 3511021"/>
              <a:gd name="connsiteY56" fmla="*/ 230994 h 1909758"/>
              <a:gd name="connsiteX57" fmla="*/ 3351319 w 3511021"/>
              <a:gd name="connsiteY57" fmla="*/ 389768 h 1909758"/>
              <a:gd name="connsiteX58" fmla="*/ 3304731 w 3511021"/>
              <a:gd name="connsiteY58" fmla="*/ 517979 h 1909758"/>
              <a:gd name="connsiteX59" fmla="*/ 3273796 w 3511021"/>
              <a:gd name="connsiteY59" fmla="*/ 645818 h 1909758"/>
              <a:gd name="connsiteX60" fmla="*/ 3277150 w 3511021"/>
              <a:gd name="connsiteY60" fmla="*/ 659981 h 1909758"/>
              <a:gd name="connsiteX61" fmla="*/ 3298767 w 3511021"/>
              <a:gd name="connsiteY61" fmla="*/ 766203 h 1909758"/>
              <a:gd name="connsiteX62" fmla="*/ 3358773 w 3511021"/>
              <a:gd name="connsiteY62" fmla="*/ 969329 h 1909758"/>
              <a:gd name="connsiteX63" fmla="*/ 3414680 w 3511021"/>
              <a:gd name="connsiteY63" fmla="*/ 1033435 h 1909758"/>
              <a:gd name="connsiteX64" fmla="*/ 3482140 w 3511021"/>
              <a:gd name="connsiteY64" fmla="*/ 1063997 h 1909758"/>
              <a:gd name="connsiteX65" fmla="*/ 3509720 w 3511021"/>
              <a:gd name="connsiteY65" fmla="*/ 1100896 h 1909758"/>
              <a:gd name="connsiteX66" fmla="*/ 3499657 w 3511021"/>
              <a:gd name="connsiteY66" fmla="*/ 1134812 h 1909758"/>
              <a:gd name="connsiteX67" fmla="*/ 3471331 w 3511021"/>
              <a:gd name="connsiteY67" fmla="*/ 1207490 h 1909758"/>
              <a:gd name="connsiteX68" fmla="*/ 3443005 w 3511021"/>
              <a:gd name="connsiteY68" fmla="*/ 1232462 h 1909758"/>
              <a:gd name="connsiteX69" fmla="*/ 3421388 w 3511021"/>
              <a:gd name="connsiteY69" fmla="*/ 1241779 h 1909758"/>
              <a:gd name="connsiteX70" fmla="*/ 3330447 w 3511021"/>
              <a:gd name="connsiteY70" fmla="*/ 1262651 h 1909758"/>
              <a:gd name="connsiteX71" fmla="*/ 3104213 w 3511021"/>
              <a:gd name="connsiteY71" fmla="*/ 1219044 h 1909758"/>
              <a:gd name="connsiteX72" fmla="*/ 2963702 w 3511021"/>
              <a:gd name="connsiteY72" fmla="*/ 1203763 h 1909758"/>
              <a:gd name="connsiteX73" fmla="*/ 2789647 w 3511021"/>
              <a:gd name="connsiteY73" fmla="*/ 1157920 h 1909758"/>
              <a:gd name="connsiteX74" fmla="*/ 2707279 w 3511021"/>
              <a:gd name="connsiteY74" fmla="*/ 1131458 h 1909758"/>
              <a:gd name="connsiteX75" fmla="*/ 2765049 w 3511021"/>
              <a:gd name="connsiteY75" fmla="*/ 1221653 h 1909758"/>
              <a:gd name="connsiteX76" fmla="*/ 2823191 w 3511021"/>
              <a:gd name="connsiteY76" fmla="*/ 1363282 h 1909758"/>
              <a:gd name="connsiteX77" fmla="*/ 2836608 w 3511021"/>
              <a:gd name="connsiteY77" fmla="*/ 1482922 h 1909758"/>
              <a:gd name="connsiteX78" fmla="*/ 2835118 w 3511021"/>
              <a:gd name="connsiteY78" fmla="*/ 1586162 h 1909758"/>
              <a:gd name="connsiteX79" fmla="*/ 2830645 w 3511021"/>
              <a:gd name="connsiteY79" fmla="*/ 1735246 h 1909758"/>
              <a:gd name="connsiteX80" fmla="*/ 2783684 w 3511021"/>
              <a:gd name="connsiteY80" fmla="*/ 1774753 h 1909758"/>
              <a:gd name="connsiteX81" fmla="*/ 2684543 w 3511021"/>
              <a:gd name="connsiteY81" fmla="*/ 1732637 h 1909758"/>
              <a:gd name="connsiteX82" fmla="*/ 2649509 w 3511021"/>
              <a:gd name="connsiteY82" fmla="*/ 1683066 h 1909758"/>
              <a:gd name="connsiteX83" fmla="*/ 2631992 w 3511021"/>
              <a:gd name="connsiteY83" fmla="*/ 1647659 h 1909758"/>
              <a:gd name="connsiteX84" fmla="*/ 2617083 w 3511021"/>
              <a:gd name="connsiteY84" fmla="*/ 1567527 h 1909758"/>
              <a:gd name="connsiteX85" fmla="*/ 2640564 w 3511021"/>
              <a:gd name="connsiteY85" fmla="*/ 1516838 h 1909758"/>
              <a:gd name="connsiteX86" fmla="*/ 2646527 w 3511021"/>
              <a:gd name="connsiteY86" fmla="*/ 1431861 h 1909758"/>
              <a:gd name="connsiteX87" fmla="*/ 2617829 w 3511021"/>
              <a:gd name="connsiteY87" fmla="*/ 1387881 h 1909758"/>
              <a:gd name="connsiteX88" fmla="*/ 2432220 w 3511021"/>
              <a:gd name="connsiteY88" fmla="*/ 1289113 h 1909758"/>
              <a:gd name="connsiteX89" fmla="*/ 2411721 w 3511021"/>
              <a:gd name="connsiteY89" fmla="*/ 1298058 h 1909758"/>
              <a:gd name="connsiteX90" fmla="*/ 2408739 w 3511021"/>
              <a:gd name="connsiteY90" fmla="*/ 1555973 h 1909758"/>
              <a:gd name="connsiteX91" fmla="*/ 2433338 w 3511021"/>
              <a:gd name="connsiteY91" fmla="*/ 1649150 h 1909758"/>
              <a:gd name="connsiteX92" fmla="*/ 2481417 w 3511021"/>
              <a:gd name="connsiteY92" fmla="*/ 1731891 h 1909758"/>
              <a:gd name="connsiteX93" fmla="*/ 2508252 w 3511021"/>
              <a:gd name="connsiteY93" fmla="*/ 1771398 h 1909758"/>
              <a:gd name="connsiteX94" fmla="*/ 2490362 w 3511021"/>
              <a:gd name="connsiteY94" fmla="*/ 1807178 h 1909758"/>
              <a:gd name="connsiteX95" fmla="*/ 2427747 w 3511021"/>
              <a:gd name="connsiteY95" fmla="*/ 1814633 h 1909758"/>
              <a:gd name="connsiteX96" fmla="*/ 2379295 w 3511021"/>
              <a:gd name="connsiteY96" fmla="*/ 1812769 h 1909758"/>
              <a:gd name="connsiteX97" fmla="*/ 2328234 w 3511021"/>
              <a:gd name="connsiteY97" fmla="*/ 1779971 h 1909758"/>
              <a:gd name="connsiteX98" fmla="*/ 2303635 w 3511021"/>
              <a:gd name="connsiteY98" fmla="*/ 1762081 h 1909758"/>
              <a:gd name="connsiteX99" fmla="*/ 2260028 w 3511021"/>
              <a:gd name="connsiteY99" fmla="*/ 1728910 h 1909758"/>
              <a:gd name="connsiteX100" fmla="*/ 2242511 w 3511021"/>
              <a:gd name="connsiteY100" fmla="*/ 1629024 h 1909758"/>
              <a:gd name="connsiteX101" fmla="*/ 2244375 w 3511021"/>
              <a:gd name="connsiteY101" fmla="*/ 1599207 h 1909758"/>
              <a:gd name="connsiteX102" fmla="*/ 2215303 w 3511021"/>
              <a:gd name="connsiteY102" fmla="*/ 1463541 h 1909758"/>
              <a:gd name="connsiteX103" fmla="*/ 2181387 w 3511021"/>
              <a:gd name="connsiteY103" fmla="*/ 1365891 h 1909758"/>
              <a:gd name="connsiteX104" fmla="*/ 2074047 w 3511021"/>
              <a:gd name="connsiteY104" fmla="*/ 1150093 h 1909758"/>
              <a:gd name="connsiteX105" fmla="*/ 2017768 w 3511021"/>
              <a:gd name="connsiteY105" fmla="*/ 1132576 h 1909758"/>
              <a:gd name="connsiteX106" fmla="*/ 1772898 w 3511021"/>
              <a:gd name="connsiteY106" fmla="*/ 1207863 h 1909758"/>
              <a:gd name="connsiteX107" fmla="*/ 1554118 w 3511021"/>
              <a:gd name="connsiteY107" fmla="*/ 1241407 h 1909758"/>
              <a:gd name="connsiteX108" fmla="*/ 1361428 w 3511021"/>
              <a:gd name="connsiteY108" fmla="*/ 1259297 h 1909758"/>
              <a:gd name="connsiteX109" fmla="*/ 1059907 w 3511021"/>
              <a:gd name="connsiteY109" fmla="*/ 1228735 h 1909758"/>
              <a:gd name="connsiteX110" fmla="*/ 812801 w 3511021"/>
              <a:gd name="connsiteY110" fmla="*/ 1185500 h 1909758"/>
              <a:gd name="connsiteX111" fmla="*/ 761740 w 3511021"/>
              <a:gd name="connsiteY111" fmla="*/ 1169101 h 1909758"/>
              <a:gd name="connsiteX112" fmla="*/ 724841 w 3511021"/>
              <a:gd name="connsiteY112" fmla="*/ 1184010 h 1909758"/>
              <a:gd name="connsiteX113" fmla="*/ 686452 w 3511021"/>
              <a:gd name="connsiteY113" fmla="*/ 1578335 h 1909758"/>
              <a:gd name="connsiteX114" fmla="*/ 691298 w 3511021"/>
              <a:gd name="connsiteY114" fmla="*/ 1592498 h 1909758"/>
              <a:gd name="connsiteX115" fmla="*/ 749813 w 3511021"/>
              <a:gd name="connsiteY115" fmla="*/ 1773262 h 1909758"/>
              <a:gd name="connsiteX116" fmla="*/ 775903 w 3511021"/>
              <a:gd name="connsiteY116" fmla="*/ 1820969 h 1909758"/>
              <a:gd name="connsiteX117" fmla="*/ 802365 w 3511021"/>
              <a:gd name="connsiteY117" fmla="*/ 1858612 h 1909758"/>
              <a:gd name="connsiteX118" fmla="*/ 787084 w 3511021"/>
              <a:gd name="connsiteY118" fmla="*/ 1894765 h 1909758"/>
              <a:gd name="connsiteX119" fmla="*/ 658499 w 3511021"/>
              <a:gd name="connsiteY119" fmla="*/ 1907810 h 1909758"/>
              <a:gd name="connsiteX120" fmla="*/ 618620 w 3511021"/>
              <a:gd name="connsiteY120" fmla="*/ 1872030 h 1909758"/>
              <a:gd name="connsiteX121" fmla="*/ 610793 w 3511021"/>
              <a:gd name="connsiteY121" fmla="*/ 1849294 h 1909758"/>
              <a:gd name="connsiteX122" fmla="*/ 581349 w 3511021"/>
              <a:gd name="connsiteY122" fmla="*/ 1843704 h 1909758"/>
              <a:gd name="connsiteX123" fmla="*/ 558613 w 3511021"/>
              <a:gd name="connsiteY123" fmla="*/ 1838113 h 1909758"/>
              <a:gd name="connsiteX124" fmla="*/ 529915 w 3511021"/>
              <a:gd name="connsiteY124" fmla="*/ 1760590 h 1909758"/>
              <a:gd name="connsiteX125" fmla="*/ 531406 w 3511021"/>
              <a:gd name="connsiteY125" fmla="*/ 1699093 h 1909758"/>
              <a:gd name="connsiteX126" fmla="*/ 500471 w 3511021"/>
              <a:gd name="connsiteY126" fmla="*/ 1568272 h 1909758"/>
              <a:gd name="connsiteX127" fmla="*/ 444192 w 3511021"/>
              <a:gd name="connsiteY127" fmla="*/ 1489631 h 1909758"/>
              <a:gd name="connsiteX128" fmla="*/ 423693 w 3511021"/>
              <a:gd name="connsiteY128" fmla="*/ 1460932 h 1909758"/>
              <a:gd name="connsiteX129" fmla="*/ 405430 w 3511021"/>
              <a:gd name="connsiteY129" fmla="*/ 1344647 h 1909758"/>
              <a:gd name="connsiteX130" fmla="*/ 403567 w 3511021"/>
              <a:gd name="connsiteY130" fmla="*/ 1274205 h 1909758"/>
              <a:gd name="connsiteX131" fmla="*/ 264546 w 3511021"/>
              <a:gd name="connsiteY131" fmla="*/ 140798 h 1909758"/>
              <a:gd name="connsiteX132" fmla="*/ 236593 w 3511021"/>
              <a:gd name="connsiteY132" fmla="*/ 143034 h 1909758"/>
              <a:gd name="connsiteX133" fmla="*/ 178823 w 3511021"/>
              <a:gd name="connsiteY133" fmla="*/ 165024 h 1909758"/>
              <a:gd name="connsiteX134" fmla="*/ 173978 w 3511021"/>
              <a:gd name="connsiteY134" fmla="*/ 177324 h 1909758"/>
              <a:gd name="connsiteX135" fmla="*/ 186278 w 3511021"/>
              <a:gd name="connsiteY135" fmla="*/ 182914 h 1909758"/>
              <a:gd name="connsiteX136" fmla="*/ 220939 w 3511021"/>
              <a:gd name="connsiteY136" fmla="*/ 177324 h 1909758"/>
              <a:gd name="connsiteX137" fmla="*/ 264546 w 3511021"/>
              <a:gd name="connsiteY137" fmla="*/ 140798 h 19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511021" h="1909758">
                <a:moveTo>
                  <a:pt x="403567" y="1274205"/>
                </a:moveTo>
                <a:cubicBezTo>
                  <a:pt x="369277" y="1289113"/>
                  <a:pt x="343561" y="1312221"/>
                  <a:pt x="322689" y="1340547"/>
                </a:cubicBezTo>
                <a:cubicBezTo>
                  <a:pt x="293990" y="1378936"/>
                  <a:pt x="272746" y="1421052"/>
                  <a:pt x="263801" y="1467641"/>
                </a:cubicBezTo>
                <a:cubicBezTo>
                  <a:pt x="254483" y="1515347"/>
                  <a:pt x="235102" y="1557091"/>
                  <a:pt x="202677" y="1592871"/>
                </a:cubicBezTo>
                <a:cubicBezTo>
                  <a:pt x="181060" y="1616724"/>
                  <a:pt x="165033" y="1643187"/>
                  <a:pt x="160188" y="1675985"/>
                </a:cubicBezTo>
                <a:cubicBezTo>
                  <a:pt x="159442" y="1681948"/>
                  <a:pt x="157206" y="1687912"/>
                  <a:pt x="154597" y="1693502"/>
                </a:cubicBezTo>
                <a:cubicBezTo>
                  <a:pt x="143416" y="1718474"/>
                  <a:pt x="120308" y="1726673"/>
                  <a:pt x="98318" y="1711392"/>
                </a:cubicBezTo>
                <a:cubicBezTo>
                  <a:pt x="68502" y="1690521"/>
                  <a:pt x="44276" y="1664058"/>
                  <a:pt x="27504" y="1631260"/>
                </a:cubicBezTo>
                <a:cubicBezTo>
                  <a:pt x="18931" y="1614861"/>
                  <a:pt x="21168" y="1599207"/>
                  <a:pt x="29367" y="1583180"/>
                </a:cubicBezTo>
                <a:cubicBezTo>
                  <a:pt x="36821" y="1568272"/>
                  <a:pt x="43903" y="1553364"/>
                  <a:pt x="51730" y="1537710"/>
                </a:cubicBezTo>
                <a:cubicBezTo>
                  <a:pt x="27876" y="1535474"/>
                  <a:pt x="24149" y="1530256"/>
                  <a:pt x="30485" y="1509757"/>
                </a:cubicBezTo>
                <a:cubicBezTo>
                  <a:pt x="37194" y="1487022"/>
                  <a:pt x="49493" y="1468014"/>
                  <a:pt x="70738" y="1455714"/>
                </a:cubicBezTo>
                <a:cubicBezTo>
                  <a:pt x="73347" y="1454223"/>
                  <a:pt x="75956" y="1451987"/>
                  <a:pt x="78565" y="1450869"/>
                </a:cubicBezTo>
                <a:cubicBezTo>
                  <a:pt x="130371" y="1427016"/>
                  <a:pt x="153852" y="1388254"/>
                  <a:pt x="141552" y="1330857"/>
                </a:cubicBezTo>
                <a:cubicBezTo>
                  <a:pt x="140434" y="1326012"/>
                  <a:pt x="140434" y="1320794"/>
                  <a:pt x="141180" y="1315948"/>
                </a:cubicBezTo>
                <a:cubicBezTo>
                  <a:pt x="146770" y="1272342"/>
                  <a:pt x="152361" y="1228735"/>
                  <a:pt x="159070" y="1185500"/>
                </a:cubicBezTo>
                <a:cubicBezTo>
                  <a:pt x="164288" y="1151211"/>
                  <a:pt x="180314" y="1125122"/>
                  <a:pt x="215349" y="1113568"/>
                </a:cubicBezTo>
                <a:cubicBezTo>
                  <a:pt x="225412" y="1110213"/>
                  <a:pt x="234730" y="1104995"/>
                  <a:pt x="243675" y="1099405"/>
                </a:cubicBezTo>
                <a:cubicBezTo>
                  <a:pt x="263801" y="1087105"/>
                  <a:pt x="264919" y="1079651"/>
                  <a:pt x="250756" y="1061016"/>
                </a:cubicBezTo>
                <a:cubicBezTo>
                  <a:pt x="180314" y="967839"/>
                  <a:pt x="131489" y="863107"/>
                  <a:pt x="104282" y="750177"/>
                </a:cubicBezTo>
                <a:cubicBezTo>
                  <a:pt x="69247" y="605566"/>
                  <a:pt x="106518" y="474000"/>
                  <a:pt x="190377" y="353988"/>
                </a:cubicBezTo>
                <a:cubicBezTo>
                  <a:pt x="194104" y="348397"/>
                  <a:pt x="198577" y="342806"/>
                  <a:pt x="203422" y="336098"/>
                </a:cubicBezTo>
                <a:cubicBezTo>
                  <a:pt x="189632" y="327898"/>
                  <a:pt x="175842" y="320071"/>
                  <a:pt x="162424" y="311499"/>
                </a:cubicBezTo>
                <a:cubicBezTo>
                  <a:pt x="134098" y="293981"/>
                  <a:pt x="112481" y="270874"/>
                  <a:pt x="100927" y="239193"/>
                </a:cubicBezTo>
                <a:cubicBezTo>
                  <a:pt x="89373" y="211613"/>
                  <a:pt x="67011" y="195586"/>
                  <a:pt x="43157" y="180305"/>
                </a:cubicBezTo>
                <a:cubicBezTo>
                  <a:pt x="31603" y="172851"/>
                  <a:pt x="19677" y="165770"/>
                  <a:pt x="10359" y="156452"/>
                </a:cubicBezTo>
                <a:cubicBezTo>
                  <a:pt x="-449" y="145643"/>
                  <a:pt x="-4177" y="130735"/>
                  <a:pt x="5887" y="117690"/>
                </a:cubicBezTo>
                <a:cubicBezTo>
                  <a:pt x="16322" y="103900"/>
                  <a:pt x="30113" y="108000"/>
                  <a:pt x="42785" y="115454"/>
                </a:cubicBezTo>
                <a:cubicBezTo>
                  <a:pt x="50239" y="119927"/>
                  <a:pt x="56575" y="125890"/>
                  <a:pt x="63656" y="131108"/>
                </a:cubicBezTo>
                <a:cubicBezTo>
                  <a:pt x="82292" y="145643"/>
                  <a:pt x="90864" y="145643"/>
                  <a:pt x="101673" y="124772"/>
                </a:cubicBezTo>
                <a:cubicBezTo>
                  <a:pt x="121054" y="87501"/>
                  <a:pt x="153479" y="68493"/>
                  <a:pt x="191868" y="58802"/>
                </a:cubicBezTo>
                <a:cubicBezTo>
                  <a:pt x="238829" y="46876"/>
                  <a:pt x="283554" y="49485"/>
                  <a:pt x="317844" y="90110"/>
                </a:cubicBezTo>
                <a:cubicBezTo>
                  <a:pt x="343188" y="120299"/>
                  <a:pt x="343933" y="153843"/>
                  <a:pt x="321571" y="185896"/>
                </a:cubicBezTo>
                <a:cubicBezTo>
                  <a:pt x="299208" y="217576"/>
                  <a:pt x="267901" y="236584"/>
                  <a:pt x="231375" y="248511"/>
                </a:cubicBezTo>
                <a:cubicBezTo>
                  <a:pt x="227648" y="249629"/>
                  <a:pt x="223548" y="251120"/>
                  <a:pt x="216840" y="253356"/>
                </a:cubicBezTo>
                <a:cubicBezTo>
                  <a:pt x="234357" y="261183"/>
                  <a:pt x="249265" y="261183"/>
                  <a:pt x="263801" y="254102"/>
                </a:cubicBezTo>
                <a:cubicBezTo>
                  <a:pt x="272001" y="250002"/>
                  <a:pt x="280200" y="244784"/>
                  <a:pt x="286536" y="238448"/>
                </a:cubicBezTo>
                <a:cubicBezTo>
                  <a:pt x="358842" y="164652"/>
                  <a:pt x="450155" y="125890"/>
                  <a:pt x="546314" y="95328"/>
                </a:cubicBezTo>
                <a:cubicBezTo>
                  <a:pt x="644709" y="64020"/>
                  <a:pt x="746459" y="47621"/>
                  <a:pt x="848581" y="34576"/>
                </a:cubicBezTo>
                <a:cubicBezTo>
                  <a:pt x="1087487" y="4387"/>
                  <a:pt x="1327511" y="-4185"/>
                  <a:pt x="1567908" y="1778"/>
                </a:cubicBezTo>
                <a:cubicBezTo>
                  <a:pt x="1689411" y="4760"/>
                  <a:pt x="1810914" y="14823"/>
                  <a:pt x="1932417" y="22650"/>
                </a:cubicBezTo>
                <a:cubicBezTo>
                  <a:pt x="1993542" y="26377"/>
                  <a:pt x="2055784" y="27495"/>
                  <a:pt x="2116163" y="37931"/>
                </a:cubicBezTo>
                <a:cubicBezTo>
                  <a:pt x="2202631" y="52839"/>
                  <a:pt x="2288727" y="72965"/>
                  <a:pt x="2373704" y="94955"/>
                </a:cubicBezTo>
                <a:cubicBezTo>
                  <a:pt x="2571613" y="146016"/>
                  <a:pt x="2759458" y="222421"/>
                  <a:pt x="2937613" y="321935"/>
                </a:cubicBezTo>
                <a:cubicBezTo>
                  <a:pt x="2965566" y="337588"/>
                  <a:pt x="2992401" y="355851"/>
                  <a:pt x="3019236" y="374114"/>
                </a:cubicBezTo>
                <a:cubicBezTo>
                  <a:pt x="3033026" y="383432"/>
                  <a:pt x="3042344" y="382686"/>
                  <a:pt x="3054643" y="370759"/>
                </a:cubicBezTo>
                <a:cubicBezTo>
                  <a:pt x="3075515" y="350260"/>
                  <a:pt x="3097877" y="331625"/>
                  <a:pt x="3120612" y="313362"/>
                </a:cubicBezTo>
                <a:cubicBezTo>
                  <a:pt x="3132912" y="303299"/>
                  <a:pt x="3140739" y="306281"/>
                  <a:pt x="3143720" y="322307"/>
                </a:cubicBezTo>
                <a:cubicBezTo>
                  <a:pt x="3146329" y="336098"/>
                  <a:pt x="3145584" y="350633"/>
                  <a:pt x="3147075" y="364796"/>
                </a:cubicBezTo>
                <a:cubicBezTo>
                  <a:pt x="3148193" y="374114"/>
                  <a:pt x="3150056" y="383432"/>
                  <a:pt x="3151920" y="392749"/>
                </a:cubicBezTo>
                <a:cubicBezTo>
                  <a:pt x="3153784" y="393495"/>
                  <a:pt x="3155647" y="393867"/>
                  <a:pt x="3157511" y="394613"/>
                </a:cubicBezTo>
                <a:cubicBezTo>
                  <a:pt x="3167201" y="383059"/>
                  <a:pt x="3176892" y="371878"/>
                  <a:pt x="3186582" y="359951"/>
                </a:cubicBezTo>
                <a:cubicBezTo>
                  <a:pt x="3229071" y="308144"/>
                  <a:pt x="3270814" y="255592"/>
                  <a:pt x="3313675" y="204159"/>
                </a:cubicBezTo>
                <a:cubicBezTo>
                  <a:pt x="3326720" y="188505"/>
                  <a:pt x="3342001" y="174342"/>
                  <a:pt x="3356910" y="160552"/>
                </a:cubicBezTo>
                <a:cubicBezTo>
                  <a:pt x="3362128" y="155707"/>
                  <a:pt x="3370700" y="154216"/>
                  <a:pt x="3377409" y="151234"/>
                </a:cubicBezTo>
                <a:cubicBezTo>
                  <a:pt x="3378527" y="159061"/>
                  <a:pt x="3381881" y="166888"/>
                  <a:pt x="3380763" y="174342"/>
                </a:cubicBezTo>
                <a:cubicBezTo>
                  <a:pt x="3378154" y="193350"/>
                  <a:pt x="3372936" y="211986"/>
                  <a:pt x="3370327" y="230994"/>
                </a:cubicBezTo>
                <a:cubicBezTo>
                  <a:pt x="3363618" y="283918"/>
                  <a:pt x="3357282" y="336843"/>
                  <a:pt x="3351319" y="389768"/>
                </a:cubicBezTo>
                <a:cubicBezTo>
                  <a:pt x="3346474" y="436356"/>
                  <a:pt x="3331938" y="480336"/>
                  <a:pt x="3304731" y="517979"/>
                </a:cubicBezTo>
                <a:cubicBezTo>
                  <a:pt x="3276405" y="557486"/>
                  <a:pt x="3278268" y="601839"/>
                  <a:pt x="3273796" y="645818"/>
                </a:cubicBezTo>
                <a:cubicBezTo>
                  <a:pt x="3273423" y="650291"/>
                  <a:pt x="3274914" y="655881"/>
                  <a:pt x="3277150" y="659981"/>
                </a:cubicBezTo>
                <a:cubicBezTo>
                  <a:pt x="3296531" y="693152"/>
                  <a:pt x="3300258" y="729678"/>
                  <a:pt x="3298767" y="766203"/>
                </a:cubicBezTo>
                <a:cubicBezTo>
                  <a:pt x="3295040" y="841490"/>
                  <a:pt x="3316657" y="908578"/>
                  <a:pt x="3358773" y="969329"/>
                </a:cubicBezTo>
                <a:cubicBezTo>
                  <a:pt x="3374800" y="992437"/>
                  <a:pt x="3392690" y="1015918"/>
                  <a:pt x="3414680" y="1033435"/>
                </a:cubicBezTo>
                <a:cubicBezTo>
                  <a:pt x="3433315" y="1048344"/>
                  <a:pt x="3452696" y="1066234"/>
                  <a:pt x="3482140" y="1063997"/>
                </a:cubicBezTo>
                <a:cubicBezTo>
                  <a:pt x="3505993" y="1062507"/>
                  <a:pt x="3514565" y="1076297"/>
                  <a:pt x="3509720" y="1100896"/>
                </a:cubicBezTo>
                <a:cubicBezTo>
                  <a:pt x="3507484" y="1112450"/>
                  <a:pt x="3503757" y="1123631"/>
                  <a:pt x="3499657" y="1134812"/>
                </a:cubicBezTo>
                <a:cubicBezTo>
                  <a:pt x="3490712" y="1159038"/>
                  <a:pt x="3480649" y="1182891"/>
                  <a:pt x="3471331" y="1207490"/>
                </a:cubicBezTo>
                <a:cubicBezTo>
                  <a:pt x="3466113" y="1220908"/>
                  <a:pt x="3460150" y="1231716"/>
                  <a:pt x="3443005" y="1232462"/>
                </a:cubicBezTo>
                <a:cubicBezTo>
                  <a:pt x="3435551" y="1232834"/>
                  <a:pt x="3426979" y="1236561"/>
                  <a:pt x="3421388" y="1241779"/>
                </a:cubicBezTo>
                <a:cubicBezTo>
                  <a:pt x="3394553" y="1265633"/>
                  <a:pt x="3363246" y="1268614"/>
                  <a:pt x="3330447" y="1262651"/>
                </a:cubicBezTo>
                <a:cubicBezTo>
                  <a:pt x="3254787" y="1248488"/>
                  <a:pt x="3179873" y="1232089"/>
                  <a:pt x="3104213" y="1219044"/>
                </a:cubicBezTo>
                <a:cubicBezTo>
                  <a:pt x="3057997" y="1211217"/>
                  <a:pt x="3010663" y="1208981"/>
                  <a:pt x="2963702" y="1203763"/>
                </a:cubicBezTo>
                <a:cubicBezTo>
                  <a:pt x="2903323" y="1197054"/>
                  <a:pt x="2846672" y="1177674"/>
                  <a:pt x="2789647" y="1157920"/>
                </a:cubicBezTo>
                <a:cubicBezTo>
                  <a:pt x="2763558" y="1148975"/>
                  <a:pt x="2737095" y="1141148"/>
                  <a:pt x="2707279" y="1131458"/>
                </a:cubicBezTo>
                <a:cubicBezTo>
                  <a:pt x="2722187" y="1167983"/>
                  <a:pt x="2739704" y="1198173"/>
                  <a:pt x="2765049" y="1221653"/>
                </a:cubicBezTo>
                <a:cubicBezTo>
                  <a:pt x="2806419" y="1260415"/>
                  <a:pt x="2822818" y="1307003"/>
                  <a:pt x="2823191" y="1363282"/>
                </a:cubicBezTo>
                <a:cubicBezTo>
                  <a:pt x="2823564" y="1403162"/>
                  <a:pt x="2830273" y="1443415"/>
                  <a:pt x="2836608" y="1482922"/>
                </a:cubicBezTo>
                <a:cubicBezTo>
                  <a:pt x="2842199" y="1517956"/>
                  <a:pt x="2844063" y="1552246"/>
                  <a:pt x="2835118" y="1586162"/>
                </a:cubicBezTo>
                <a:cubicBezTo>
                  <a:pt x="2821700" y="1635732"/>
                  <a:pt x="2821700" y="1684930"/>
                  <a:pt x="2830645" y="1735246"/>
                </a:cubicBezTo>
                <a:cubicBezTo>
                  <a:pt x="2839217" y="1783698"/>
                  <a:pt x="2834745" y="1795997"/>
                  <a:pt x="2783684" y="1774753"/>
                </a:cubicBezTo>
                <a:cubicBezTo>
                  <a:pt x="2750513" y="1760963"/>
                  <a:pt x="2717342" y="1747172"/>
                  <a:pt x="2684543" y="1732637"/>
                </a:cubicBezTo>
                <a:cubicBezTo>
                  <a:pt x="2663672" y="1723319"/>
                  <a:pt x="2649881" y="1709156"/>
                  <a:pt x="2649509" y="1683066"/>
                </a:cubicBezTo>
                <a:cubicBezTo>
                  <a:pt x="2649136" y="1671140"/>
                  <a:pt x="2640936" y="1656977"/>
                  <a:pt x="2631992" y="1647659"/>
                </a:cubicBezTo>
                <a:cubicBezTo>
                  <a:pt x="2608511" y="1623433"/>
                  <a:pt x="2604038" y="1597716"/>
                  <a:pt x="2617083" y="1567527"/>
                </a:cubicBezTo>
                <a:cubicBezTo>
                  <a:pt x="2624537" y="1550382"/>
                  <a:pt x="2632364" y="1533610"/>
                  <a:pt x="2640564" y="1516838"/>
                </a:cubicBezTo>
                <a:cubicBezTo>
                  <a:pt x="2653981" y="1489258"/>
                  <a:pt x="2656218" y="1460187"/>
                  <a:pt x="2646527" y="1431861"/>
                </a:cubicBezTo>
                <a:cubicBezTo>
                  <a:pt x="2640936" y="1415834"/>
                  <a:pt x="2630501" y="1399435"/>
                  <a:pt x="2617829" y="1387881"/>
                </a:cubicBezTo>
                <a:cubicBezTo>
                  <a:pt x="2564904" y="1338684"/>
                  <a:pt x="2500053" y="1310730"/>
                  <a:pt x="2432220" y="1289113"/>
                </a:cubicBezTo>
                <a:cubicBezTo>
                  <a:pt x="2422529" y="1286132"/>
                  <a:pt x="2413212" y="1283150"/>
                  <a:pt x="2411721" y="1298058"/>
                </a:cubicBezTo>
                <a:cubicBezTo>
                  <a:pt x="2403894" y="1384154"/>
                  <a:pt x="2396067" y="1470250"/>
                  <a:pt x="2408739" y="1555973"/>
                </a:cubicBezTo>
                <a:cubicBezTo>
                  <a:pt x="2413212" y="1587653"/>
                  <a:pt x="2424393" y="1618215"/>
                  <a:pt x="2433338" y="1649150"/>
                </a:cubicBezTo>
                <a:cubicBezTo>
                  <a:pt x="2442283" y="1680830"/>
                  <a:pt x="2458682" y="1708038"/>
                  <a:pt x="2481417" y="1731891"/>
                </a:cubicBezTo>
                <a:cubicBezTo>
                  <a:pt x="2492226" y="1743445"/>
                  <a:pt x="2501916" y="1757235"/>
                  <a:pt x="2508252" y="1771398"/>
                </a:cubicBezTo>
                <a:cubicBezTo>
                  <a:pt x="2517197" y="1791152"/>
                  <a:pt x="2511234" y="1802706"/>
                  <a:pt x="2490362" y="1807178"/>
                </a:cubicBezTo>
                <a:cubicBezTo>
                  <a:pt x="2469863" y="1811651"/>
                  <a:pt x="2448619" y="1813514"/>
                  <a:pt x="2427747" y="1814633"/>
                </a:cubicBezTo>
                <a:cubicBezTo>
                  <a:pt x="2411721" y="1815378"/>
                  <a:pt x="2395694" y="1812769"/>
                  <a:pt x="2379295" y="1812769"/>
                </a:cubicBezTo>
                <a:cubicBezTo>
                  <a:pt x="2354696" y="1813142"/>
                  <a:pt x="2339042" y="1802706"/>
                  <a:pt x="2328234" y="1779971"/>
                </a:cubicBezTo>
                <a:cubicBezTo>
                  <a:pt x="2324507" y="1771771"/>
                  <a:pt x="2312580" y="1763199"/>
                  <a:pt x="2303635" y="1762081"/>
                </a:cubicBezTo>
                <a:cubicBezTo>
                  <a:pt x="2281645" y="1759472"/>
                  <a:pt x="2268601" y="1747172"/>
                  <a:pt x="2260028" y="1728910"/>
                </a:cubicBezTo>
                <a:cubicBezTo>
                  <a:pt x="2245120" y="1697229"/>
                  <a:pt x="2241766" y="1663313"/>
                  <a:pt x="2242511" y="1629024"/>
                </a:cubicBezTo>
                <a:cubicBezTo>
                  <a:pt x="2242884" y="1618961"/>
                  <a:pt x="2243256" y="1609270"/>
                  <a:pt x="2244375" y="1599207"/>
                </a:cubicBezTo>
                <a:cubicBezTo>
                  <a:pt x="2251083" y="1550382"/>
                  <a:pt x="2238038" y="1506775"/>
                  <a:pt x="2215303" y="1463541"/>
                </a:cubicBezTo>
                <a:cubicBezTo>
                  <a:pt x="2199277" y="1433352"/>
                  <a:pt x="2191077" y="1399062"/>
                  <a:pt x="2181387" y="1365891"/>
                </a:cubicBezTo>
                <a:cubicBezTo>
                  <a:pt x="2158652" y="1287623"/>
                  <a:pt x="2117281" y="1218299"/>
                  <a:pt x="2074047" y="1150093"/>
                </a:cubicBezTo>
                <a:cubicBezTo>
                  <a:pt x="2056902" y="1123258"/>
                  <a:pt x="2047584" y="1122885"/>
                  <a:pt x="2017768" y="1132576"/>
                </a:cubicBezTo>
                <a:cubicBezTo>
                  <a:pt x="1936517" y="1158293"/>
                  <a:pt x="1855639" y="1187737"/>
                  <a:pt x="1772898" y="1207863"/>
                </a:cubicBezTo>
                <a:cubicBezTo>
                  <a:pt x="1701338" y="1225008"/>
                  <a:pt x="1627542" y="1232089"/>
                  <a:pt x="1554118" y="1241407"/>
                </a:cubicBezTo>
                <a:cubicBezTo>
                  <a:pt x="1490012" y="1249234"/>
                  <a:pt x="1425906" y="1256688"/>
                  <a:pt x="1361428" y="1259297"/>
                </a:cubicBezTo>
                <a:cubicBezTo>
                  <a:pt x="1259678" y="1263397"/>
                  <a:pt x="1159792" y="1244761"/>
                  <a:pt x="1059907" y="1228735"/>
                </a:cubicBezTo>
                <a:cubicBezTo>
                  <a:pt x="977165" y="1215317"/>
                  <a:pt x="894797" y="1200781"/>
                  <a:pt x="812801" y="1185500"/>
                </a:cubicBezTo>
                <a:cubicBezTo>
                  <a:pt x="795283" y="1182146"/>
                  <a:pt x="778511" y="1174692"/>
                  <a:pt x="761740" y="1169101"/>
                </a:cubicBezTo>
                <a:cubicBezTo>
                  <a:pt x="744968" y="1163511"/>
                  <a:pt x="731550" y="1167238"/>
                  <a:pt x="724841" y="1184010"/>
                </a:cubicBezTo>
                <a:cubicBezTo>
                  <a:pt x="672662" y="1311476"/>
                  <a:pt x="651418" y="1442297"/>
                  <a:pt x="686452" y="1578335"/>
                </a:cubicBezTo>
                <a:cubicBezTo>
                  <a:pt x="687571" y="1583180"/>
                  <a:pt x="688689" y="1588398"/>
                  <a:pt x="691298" y="1592498"/>
                </a:cubicBezTo>
                <a:cubicBezTo>
                  <a:pt x="726332" y="1647659"/>
                  <a:pt x="734905" y="1711392"/>
                  <a:pt x="749813" y="1773262"/>
                </a:cubicBezTo>
                <a:cubicBezTo>
                  <a:pt x="753913" y="1790406"/>
                  <a:pt x="766212" y="1805688"/>
                  <a:pt x="775903" y="1820969"/>
                </a:cubicBezTo>
                <a:cubicBezTo>
                  <a:pt x="784102" y="1834013"/>
                  <a:pt x="795656" y="1845195"/>
                  <a:pt x="802365" y="1858612"/>
                </a:cubicBezTo>
                <a:cubicBezTo>
                  <a:pt x="811683" y="1876502"/>
                  <a:pt x="806092" y="1889547"/>
                  <a:pt x="787084" y="1894765"/>
                </a:cubicBezTo>
                <a:cubicBezTo>
                  <a:pt x="744968" y="1906319"/>
                  <a:pt x="702106" y="1913400"/>
                  <a:pt x="658499" y="1907810"/>
                </a:cubicBezTo>
                <a:cubicBezTo>
                  <a:pt x="637628" y="1905201"/>
                  <a:pt x="623465" y="1893647"/>
                  <a:pt x="618620" y="1872030"/>
                </a:cubicBezTo>
                <a:cubicBezTo>
                  <a:pt x="616756" y="1864203"/>
                  <a:pt x="614147" y="1856376"/>
                  <a:pt x="610793" y="1849294"/>
                </a:cubicBezTo>
                <a:cubicBezTo>
                  <a:pt x="602966" y="1832895"/>
                  <a:pt x="594393" y="1831777"/>
                  <a:pt x="581349" y="1843704"/>
                </a:cubicBezTo>
                <a:cubicBezTo>
                  <a:pt x="570913" y="1853767"/>
                  <a:pt x="563459" y="1845567"/>
                  <a:pt x="558613" y="1838113"/>
                </a:cubicBezTo>
                <a:cubicBezTo>
                  <a:pt x="543705" y="1814260"/>
                  <a:pt x="530288" y="1789661"/>
                  <a:pt x="529915" y="1760590"/>
                </a:cubicBezTo>
                <a:cubicBezTo>
                  <a:pt x="529915" y="1740091"/>
                  <a:pt x="528797" y="1719219"/>
                  <a:pt x="531406" y="1699093"/>
                </a:cubicBezTo>
                <a:cubicBezTo>
                  <a:pt x="537742" y="1651386"/>
                  <a:pt x="526561" y="1607779"/>
                  <a:pt x="500471" y="1568272"/>
                </a:cubicBezTo>
                <a:cubicBezTo>
                  <a:pt x="482581" y="1541437"/>
                  <a:pt x="462827" y="1515720"/>
                  <a:pt x="444192" y="1489631"/>
                </a:cubicBezTo>
                <a:cubicBezTo>
                  <a:pt x="437483" y="1479940"/>
                  <a:pt x="430402" y="1470622"/>
                  <a:pt x="423693" y="1460932"/>
                </a:cubicBezTo>
                <a:cubicBezTo>
                  <a:pt x="398721" y="1425152"/>
                  <a:pt x="390149" y="1386763"/>
                  <a:pt x="405430" y="1344647"/>
                </a:cubicBezTo>
                <a:cubicBezTo>
                  <a:pt x="414375" y="1321539"/>
                  <a:pt x="414002" y="1298804"/>
                  <a:pt x="403567" y="1274205"/>
                </a:cubicBezTo>
                <a:close/>
                <a:moveTo>
                  <a:pt x="264546" y="140798"/>
                </a:moveTo>
                <a:cubicBezTo>
                  <a:pt x="253365" y="141544"/>
                  <a:pt x="244420" y="140426"/>
                  <a:pt x="236593" y="143034"/>
                </a:cubicBezTo>
                <a:cubicBezTo>
                  <a:pt x="216840" y="149371"/>
                  <a:pt x="197831" y="156825"/>
                  <a:pt x="178823" y="165024"/>
                </a:cubicBezTo>
                <a:cubicBezTo>
                  <a:pt x="175842" y="166515"/>
                  <a:pt x="172860" y="173969"/>
                  <a:pt x="173978" y="177324"/>
                </a:cubicBezTo>
                <a:cubicBezTo>
                  <a:pt x="175096" y="180305"/>
                  <a:pt x="182178" y="183287"/>
                  <a:pt x="186278" y="182914"/>
                </a:cubicBezTo>
                <a:cubicBezTo>
                  <a:pt x="197831" y="182169"/>
                  <a:pt x="209758" y="180305"/>
                  <a:pt x="220939" y="177324"/>
                </a:cubicBezTo>
                <a:cubicBezTo>
                  <a:pt x="239575" y="172851"/>
                  <a:pt x="256719" y="165024"/>
                  <a:pt x="264546" y="140798"/>
                </a:cubicBezTo>
                <a:close/>
              </a:path>
            </a:pathLst>
          </a:custGeom>
          <a:solidFill>
            <a:schemeClr val="accent1"/>
          </a:solidFill>
          <a:ln w="37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="" xmlns:a16="http://schemas.microsoft.com/office/drawing/2014/main" id="{0CF5B0B1-E084-4A39-8621-FCBB64B437BF}"/>
              </a:ext>
            </a:extLst>
          </p:cNvPr>
          <p:cNvSpPr/>
          <p:nvPr/>
        </p:nvSpPr>
        <p:spPr>
          <a:xfrm>
            <a:off x="3287282" y="4985884"/>
            <a:ext cx="1190979" cy="867182"/>
          </a:xfrm>
          <a:custGeom>
            <a:avLst/>
            <a:gdLst>
              <a:gd name="connsiteX0" fmla="*/ 1436995 w 4069367"/>
              <a:gd name="connsiteY0" fmla="*/ 2963008 h 2963008"/>
              <a:gd name="connsiteX1" fmla="*/ 1309828 w 4069367"/>
              <a:gd name="connsiteY1" fmla="*/ 2963008 h 2963008"/>
              <a:gd name="connsiteX2" fmla="*/ 1265637 w 4069367"/>
              <a:gd name="connsiteY2" fmla="*/ 2959829 h 2963008"/>
              <a:gd name="connsiteX3" fmla="*/ 1244336 w 4069367"/>
              <a:gd name="connsiteY3" fmla="*/ 2922314 h 2963008"/>
              <a:gd name="connsiteX4" fmla="*/ 1263411 w 4069367"/>
              <a:gd name="connsiteY4" fmla="*/ 2891158 h 2963008"/>
              <a:gd name="connsiteX5" fmla="*/ 1284394 w 4069367"/>
              <a:gd name="connsiteY5" fmla="*/ 2858731 h 2963008"/>
              <a:gd name="connsiteX6" fmla="*/ 1181070 w 4069367"/>
              <a:gd name="connsiteY6" fmla="*/ 2858413 h 2963008"/>
              <a:gd name="connsiteX7" fmla="*/ 1144192 w 4069367"/>
              <a:gd name="connsiteY7" fmla="*/ 2850465 h 2963008"/>
              <a:gd name="connsiteX8" fmla="*/ 1133064 w 4069367"/>
              <a:gd name="connsiteY8" fmla="*/ 2820580 h 2963008"/>
              <a:gd name="connsiteX9" fmla="*/ 1143556 w 4069367"/>
              <a:gd name="connsiteY9" fmla="*/ 2804684 h 2963008"/>
              <a:gd name="connsiteX10" fmla="*/ 1210001 w 4069367"/>
              <a:gd name="connsiteY10" fmla="*/ 2741418 h 2963008"/>
              <a:gd name="connsiteX11" fmla="*/ 1263411 w 4069367"/>
              <a:gd name="connsiteY11" fmla="*/ 2663210 h 2963008"/>
              <a:gd name="connsiteX12" fmla="*/ 1324452 w 4069367"/>
              <a:gd name="connsiteY12" fmla="*/ 2399019 h 2963008"/>
              <a:gd name="connsiteX13" fmla="*/ 1308238 w 4069367"/>
              <a:gd name="connsiteY13" fmla="*/ 2246418 h 2963008"/>
              <a:gd name="connsiteX14" fmla="*/ 1291070 w 4069367"/>
              <a:gd name="connsiteY14" fmla="*/ 2174250 h 2963008"/>
              <a:gd name="connsiteX15" fmla="*/ 1278354 w 4069367"/>
              <a:gd name="connsiteY15" fmla="*/ 1941215 h 2963008"/>
              <a:gd name="connsiteX16" fmla="*/ 1248787 w 4069367"/>
              <a:gd name="connsiteY16" fmla="*/ 1897342 h 2963008"/>
              <a:gd name="connsiteX17" fmla="*/ 1158816 w 4069367"/>
              <a:gd name="connsiteY17" fmla="*/ 1811822 h 2963008"/>
              <a:gd name="connsiteX18" fmla="*/ 1109538 w 4069367"/>
              <a:gd name="connsiteY18" fmla="*/ 1712313 h 2963008"/>
              <a:gd name="connsiteX19" fmla="*/ 1054220 w 4069367"/>
              <a:gd name="connsiteY19" fmla="*/ 1598180 h 2963008"/>
              <a:gd name="connsiteX20" fmla="*/ 940087 w 4069367"/>
              <a:gd name="connsiteY20" fmla="*/ 1520290 h 2963008"/>
              <a:gd name="connsiteX21" fmla="*/ 916561 w 4069367"/>
              <a:gd name="connsiteY21" fmla="*/ 1517429 h 2963008"/>
              <a:gd name="connsiteX22" fmla="*/ 845983 w 4069367"/>
              <a:gd name="connsiteY22" fmla="*/ 1477371 h 2963008"/>
              <a:gd name="connsiteX23" fmla="*/ 811012 w 4069367"/>
              <a:gd name="connsiteY23" fmla="*/ 1408383 h 2963008"/>
              <a:gd name="connsiteX24" fmla="*/ 763324 w 4069367"/>
              <a:gd name="connsiteY24" fmla="*/ 1146735 h 2963008"/>
              <a:gd name="connsiteX25" fmla="*/ 699105 w 4069367"/>
              <a:gd name="connsiteY25" fmla="*/ 985550 h 2963008"/>
              <a:gd name="connsiteX26" fmla="*/ 668584 w 4069367"/>
              <a:gd name="connsiteY26" fmla="*/ 947082 h 2963008"/>
              <a:gd name="connsiteX27" fmla="*/ 597052 w 4069367"/>
              <a:gd name="connsiteY27" fmla="*/ 912111 h 2963008"/>
              <a:gd name="connsiteX28" fmla="*/ 442226 w 4069367"/>
              <a:gd name="connsiteY28" fmla="*/ 904798 h 2963008"/>
              <a:gd name="connsiteX29" fmla="*/ 295665 w 4069367"/>
              <a:gd name="connsiteY29" fmla="*/ 860925 h 2963008"/>
              <a:gd name="connsiteX30" fmla="*/ 254971 w 4069367"/>
              <a:gd name="connsiteY30" fmla="*/ 859972 h 2963008"/>
              <a:gd name="connsiteX31" fmla="*/ 114133 w 4069367"/>
              <a:gd name="connsiteY31" fmla="*/ 857111 h 2963008"/>
              <a:gd name="connsiteX32" fmla="*/ 52457 w 4069367"/>
              <a:gd name="connsiteY32" fmla="*/ 836446 h 2963008"/>
              <a:gd name="connsiteX33" fmla="*/ 3179 w 4069367"/>
              <a:gd name="connsiteY33" fmla="*/ 766821 h 2963008"/>
              <a:gd name="connsiteX34" fmla="*/ 4769 w 4069367"/>
              <a:gd name="connsiteY34" fmla="*/ 747746 h 2963008"/>
              <a:gd name="connsiteX35" fmla="*/ 0 w 4069367"/>
              <a:gd name="connsiteY35" fmla="*/ 696243 h 2963008"/>
              <a:gd name="connsiteX36" fmla="*/ 0 w 4069367"/>
              <a:gd name="connsiteY36" fmla="*/ 667631 h 2963008"/>
              <a:gd name="connsiteX37" fmla="*/ 31792 w 4069367"/>
              <a:gd name="connsiteY37" fmla="*/ 638064 h 2963008"/>
              <a:gd name="connsiteX38" fmla="*/ 140838 w 4069367"/>
              <a:gd name="connsiteY38" fmla="*/ 547139 h 2963008"/>
              <a:gd name="connsiteX39" fmla="*/ 236850 w 4069367"/>
              <a:gd name="connsiteY39" fmla="*/ 426648 h 2963008"/>
              <a:gd name="connsiteX40" fmla="*/ 255607 w 4069367"/>
              <a:gd name="connsiteY40" fmla="*/ 374191 h 2963008"/>
              <a:gd name="connsiteX41" fmla="*/ 254653 w 4069367"/>
              <a:gd name="connsiteY41" fmla="*/ 294711 h 2963008"/>
              <a:gd name="connsiteX42" fmla="*/ 298526 w 4069367"/>
              <a:gd name="connsiteY42" fmla="*/ 213324 h 2963008"/>
              <a:gd name="connsiteX43" fmla="*/ 329682 w 4069367"/>
              <a:gd name="connsiteY43" fmla="*/ 191387 h 2963008"/>
              <a:gd name="connsiteX44" fmla="*/ 362428 w 4069367"/>
              <a:gd name="connsiteY44" fmla="*/ 130665 h 2963008"/>
              <a:gd name="connsiteX45" fmla="*/ 365607 w 4069367"/>
              <a:gd name="connsiteY45" fmla="*/ 76619 h 2963008"/>
              <a:gd name="connsiteX46" fmla="*/ 403122 w 4069367"/>
              <a:gd name="connsiteY46" fmla="*/ 38468 h 2963008"/>
              <a:gd name="connsiteX47" fmla="*/ 468295 w 4069367"/>
              <a:gd name="connsiteY47" fmla="*/ 48642 h 2963008"/>
              <a:gd name="connsiteX48" fmla="*/ 507717 w 4069367"/>
              <a:gd name="connsiteY48" fmla="*/ 60723 h 2963008"/>
              <a:gd name="connsiteX49" fmla="*/ 556041 w 4069367"/>
              <a:gd name="connsiteY49" fmla="*/ 42283 h 2963008"/>
              <a:gd name="connsiteX50" fmla="*/ 610405 w 4069367"/>
              <a:gd name="connsiteY50" fmla="*/ 0 h 2963008"/>
              <a:gd name="connsiteX51" fmla="*/ 639018 w 4069367"/>
              <a:gd name="connsiteY51" fmla="*/ 0 h 2963008"/>
              <a:gd name="connsiteX52" fmla="*/ 653960 w 4069367"/>
              <a:gd name="connsiteY52" fmla="*/ 4451 h 2963008"/>
              <a:gd name="connsiteX53" fmla="*/ 752515 w 4069367"/>
              <a:gd name="connsiteY53" fmla="*/ 76301 h 2963008"/>
              <a:gd name="connsiteX54" fmla="*/ 814509 w 4069367"/>
              <a:gd name="connsiteY54" fmla="*/ 136069 h 2963008"/>
              <a:gd name="connsiteX55" fmla="*/ 856157 w 4069367"/>
              <a:gd name="connsiteY55" fmla="*/ 159278 h 2963008"/>
              <a:gd name="connsiteX56" fmla="*/ 932775 w 4069367"/>
              <a:gd name="connsiteY56" fmla="*/ 156734 h 2963008"/>
              <a:gd name="connsiteX57" fmla="*/ 1045319 w 4069367"/>
              <a:gd name="connsiteY57" fmla="*/ 88064 h 2963008"/>
              <a:gd name="connsiteX58" fmla="*/ 1189654 w 4069367"/>
              <a:gd name="connsiteY58" fmla="*/ 77572 h 2963008"/>
              <a:gd name="connsiteX59" fmla="*/ 1222082 w 4069367"/>
              <a:gd name="connsiteY59" fmla="*/ 139885 h 2963008"/>
              <a:gd name="connsiteX60" fmla="*/ 1133382 w 4069367"/>
              <a:gd name="connsiteY60" fmla="*/ 298844 h 2963008"/>
              <a:gd name="connsiteX61" fmla="*/ 1032602 w 4069367"/>
              <a:gd name="connsiteY61" fmla="*/ 331590 h 2963008"/>
              <a:gd name="connsiteX62" fmla="*/ 1005897 w 4069367"/>
              <a:gd name="connsiteY62" fmla="*/ 327457 h 2963008"/>
              <a:gd name="connsiteX63" fmla="*/ 981099 w 4069367"/>
              <a:gd name="connsiteY63" fmla="*/ 323960 h 2963008"/>
              <a:gd name="connsiteX64" fmla="*/ 979191 w 4069367"/>
              <a:gd name="connsiteY64" fmla="*/ 330318 h 2963008"/>
              <a:gd name="connsiteX65" fmla="*/ 1065030 w 4069367"/>
              <a:gd name="connsiteY65" fmla="*/ 364971 h 2963008"/>
              <a:gd name="connsiteX66" fmla="*/ 1276764 w 4069367"/>
              <a:gd name="connsiteY66" fmla="*/ 348122 h 2963008"/>
              <a:gd name="connsiteX67" fmla="*/ 1460839 w 4069367"/>
              <a:gd name="connsiteY67" fmla="*/ 326185 h 2963008"/>
              <a:gd name="connsiteX68" fmla="*/ 1645232 w 4069367"/>
              <a:gd name="connsiteY68" fmla="*/ 349711 h 2963008"/>
              <a:gd name="connsiteX69" fmla="*/ 2013701 w 4069367"/>
              <a:gd name="connsiteY69" fmla="*/ 399307 h 2963008"/>
              <a:gd name="connsiteX70" fmla="*/ 2292834 w 4069367"/>
              <a:gd name="connsiteY70" fmla="*/ 433642 h 2963008"/>
              <a:gd name="connsiteX71" fmla="*/ 2492170 w 4069367"/>
              <a:gd name="connsiteY71" fmla="*/ 450492 h 2963008"/>
              <a:gd name="connsiteX72" fmla="*/ 2658123 w 4069367"/>
              <a:gd name="connsiteY72" fmla="*/ 461937 h 2963008"/>
              <a:gd name="connsiteX73" fmla="*/ 2719800 w 4069367"/>
              <a:gd name="connsiteY73" fmla="*/ 463526 h 2963008"/>
              <a:gd name="connsiteX74" fmla="*/ 2914684 w 4069367"/>
              <a:gd name="connsiteY74" fmla="*/ 501041 h 2963008"/>
              <a:gd name="connsiteX75" fmla="*/ 3240234 w 4069367"/>
              <a:gd name="connsiteY75" fmla="*/ 505174 h 2963008"/>
              <a:gd name="connsiteX76" fmla="*/ 3427170 w 4069367"/>
              <a:gd name="connsiteY76" fmla="*/ 528064 h 2963008"/>
              <a:gd name="connsiteX77" fmla="*/ 3570552 w 4069367"/>
              <a:gd name="connsiteY77" fmla="*/ 606590 h 2963008"/>
              <a:gd name="connsiteX78" fmla="*/ 3643355 w 4069367"/>
              <a:gd name="connsiteY78" fmla="*/ 711186 h 2963008"/>
              <a:gd name="connsiteX79" fmla="*/ 3656072 w 4069367"/>
              <a:gd name="connsiteY79" fmla="*/ 755376 h 2963008"/>
              <a:gd name="connsiteX80" fmla="*/ 3717112 w 4069367"/>
              <a:gd name="connsiteY80" fmla="*/ 905434 h 2963008"/>
              <a:gd name="connsiteX81" fmla="*/ 3768933 w 4069367"/>
              <a:gd name="connsiteY81" fmla="*/ 1217313 h 2963008"/>
              <a:gd name="connsiteX82" fmla="*/ 3775610 w 4069367"/>
              <a:gd name="connsiteY82" fmla="*/ 1476099 h 2963008"/>
              <a:gd name="connsiteX83" fmla="*/ 3894829 w 4069367"/>
              <a:gd name="connsiteY83" fmla="*/ 1732978 h 2963008"/>
              <a:gd name="connsiteX84" fmla="*/ 3963500 w 4069367"/>
              <a:gd name="connsiteY84" fmla="*/ 1799106 h 2963008"/>
              <a:gd name="connsiteX85" fmla="*/ 4059512 w 4069367"/>
              <a:gd name="connsiteY85" fmla="*/ 1962834 h 2963008"/>
              <a:gd name="connsiteX86" fmla="*/ 4070639 w 4069367"/>
              <a:gd name="connsiteY86" fmla="*/ 2018788 h 2963008"/>
              <a:gd name="connsiteX87" fmla="*/ 4070639 w 4069367"/>
              <a:gd name="connsiteY87" fmla="*/ 2085551 h 2963008"/>
              <a:gd name="connsiteX88" fmla="*/ 4047748 w 4069367"/>
              <a:gd name="connsiteY88" fmla="*/ 2175840 h 2963008"/>
              <a:gd name="connsiteX89" fmla="*/ 4035032 w 4069367"/>
              <a:gd name="connsiteY89" fmla="*/ 2204771 h 2963008"/>
              <a:gd name="connsiteX90" fmla="*/ 4028355 w 4069367"/>
              <a:gd name="connsiteY90" fmla="*/ 2132285 h 2963008"/>
              <a:gd name="connsiteX91" fmla="*/ 3973991 w 4069367"/>
              <a:gd name="connsiteY91" fmla="*/ 2033094 h 2963008"/>
              <a:gd name="connsiteX92" fmla="*/ 3847459 w 4069367"/>
              <a:gd name="connsiteY92" fmla="*/ 1902747 h 2963008"/>
              <a:gd name="connsiteX93" fmla="*/ 3740003 w 4069367"/>
              <a:gd name="connsiteY93" fmla="*/ 1587053 h 2963008"/>
              <a:gd name="connsiteX94" fmla="*/ 3731101 w 4069367"/>
              <a:gd name="connsiteY94" fmla="*/ 1325088 h 2963008"/>
              <a:gd name="connsiteX95" fmla="*/ 3659887 w 4069367"/>
              <a:gd name="connsiteY95" fmla="*/ 896850 h 2963008"/>
              <a:gd name="connsiteX96" fmla="*/ 3636997 w 4069367"/>
              <a:gd name="connsiteY96" fmla="*/ 848209 h 2963008"/>
              <a:gd name="connsiteX97" fmla="*/ 3623962 w 4069367"/>
              <a:gd name="connsiteY97" fmla="*/ 876504 h 2963008"/>
              <a:gd name="connsiteX98" fmla="*/ 3552430 w 4069367"/>
              <a:gd name="connsiteY98" fmla="*/ 1313007 h 2963008"/>
              <a:gd name="connsiteX99" fmla="*/ 3551477 w 4069367"/>
              <a:gd name="connsiteY99" fmla="*/ 1597545 h 2963008"/>
              <a:gd name="connsiteX100" fmla="*/ 3620783 w 4069367"/>
              <a:gd name="connsiteY100" fmla="*/ 1843614 h 2963008"/>
              <a:gd name="connsiteX101" fmla="*/ 3633818 w 4069367"/>
              <a:gd name="connsiteY101" fmla="*/ 1943759 h 2963008"/>
              <a:gd name="connsiteX102" fmla="*/ 3617922 w 4069367"/>
              <a:gd name="connsiteY102" fmla="*/ 2030869 h 2963008"/>
              <a:gd name="connsiteX103" fmla="*/ 3615696 w 4069367"/>
              <a:gd name="connsiteY103" fmla="*/ 2442574 h 2963008"/>
              <a:gd name="connsiteX104" fmla="*/ 3663384 w 4069367"/>
              <a:gd name="connsiteY104" fmla="*/ 2606621 h 2963008"/>
              <a:gd name="connsiteX105" fmla="*/ 3667199 w 4069367"/>
              <a:gd name="connsiteY105" fmla="*/ 2629511 h 2963008"/>
              <a:gd name="connsiteX106" fmla="*/ 3644627 w 4069367"/>
              <a:gd name="connsiteY106" fmla="*/ 2635233 h 2963008"/>
              <a:gd name="connsiteX107" fmla="*/ 3638269 w 4069367"/>
              <a:gd name="connsiteY107" fmla="*/ 2634279 h 2963008"/>
              <a:gd name="connsiteX108" fmla="*/ 3613153 w 4069367"/>
              <a:gd name="connsiteY108" fmla="*/ 2656216 h 2963008"/>
              <a:gd name="connsiteX109" fmla="*/ 3624280 w 4069367"/>
              <a:gd name="connsiteY109" fmla="*/ 2722979 h 2963008"/>
              <a:gd name="connsiteX110" fmla="*/ 3578817 w 4069367"/>
              <a:gd name="connsiteY110" fmla="*/ 2799598 h 2963008"/>
              <a:gd name="connsiteX111" fmla="*/ 3406188 w 4069367"/>
              <a:gd name="connsiteY111" fmla="*/ 2797372 h 2963008"/>
              <a:gd name="connsiteX112" fmla="*/ 3389656 w 4069367"/>
              <a:gd name="connsiteY112" fmla="*/ 2769077 h 2963008"/>
              <a:gd name="connsiteX113" fmla="*/ 3405870 w 4069367"/>
              <a:gd name="connsiteY113" fmla="*/ 2736650 h 2963008"/>
              <a:gd name="connsiteX114" fmla="*/ 3483442 w 4069367"/>
              <a:gd name="connsiteY114" fmla="*/ 2541447 h 2963008"/>
              <a:gd name="connsiteX115" fmla="*/ 3496477 w 4069367"/>
              <a:gd name="connsiteY115" fmla="*/ 2224482 h 2963008"/>
              <a:gd name="connsiteX116" fmla="*/ 3486303 w 4069367"/>
              <a:gd name="connsiteY116" fmla="*/ 2180291 h 2963008"/>
              <a:gd name="connsiteX117" fmla="*/ 3421130 w 4069367"/>
              <a:gd name="connsiteY117" fmla="*/ 1995262 h 2963008"/>
              <a:gd name="connsiteX118" fmla="*/ 3413499 w 4069367"/>
              <a:gd name="connsiteY118" fmla="*/ 1971100 h 2963008"/>
              <a:gd name="connsiteX119" fmla="*/ 3357228 w 4069367"/>
              <a:gd name="connsiteY119" fmla="*/ 1821042 h 2963008"/>
              <a:gd name="connsiteX120" fmla="*/ 3338471 w 4069367"/>
              <a:gd name="connsiteY120" fmla="*/ 1783210 h 2963008"/>
              <a:gd name="connsiteX121" fmla="*/ 3315581 w 4069367"/>
              <a:gd name="connsiteY121" fmla="*/ 1848701 h 2963008"/>
              <a:gd name="connsiteX122" fmla="*/ 3321303 w 4069367"/>
              <a:gd name="connsiteY122" fmla="*/ 1983817 h 2963008"/>
              <a:gd name="connsiteX123" fmla="*/ 3310494 w 4069367"/>
              <a:gd name="connsiteY123" fmla="*/ 2119886 h 2963008"/>
              <a:gd name="connsiteX124" fmla="*/ 3307315 w 4069367"/>
              <a:gd name="connsiteY124" fmla="*/ 2436216 h 2963008"/>
              <a:gd name="connsiteX125" fmla="*/ 3318124 w 4069367"/>
              <a:gd name="connsiteY125" fmla="*/ 2491852 h 2963008"/>
              <a:gd name="connsiteX126" fmla="*/ 3284742 w 4069367"/>
              <a:gd name="connsiteY126" fmla="*/ 2552256 h 2963008"/>
              <a:gd name="connsiteX127" fmla="*/ 3258355 w 4069367"/>
              <a:gd name="connsiteY127" fmla="*/ 2575464 h 2963008"/>
              <a:gd name="connsiteX128" fmla="*/ 3250407 w 4069367"/>
              <a:gd name="connsiteY128" fmla="*/ 2626967 h 2963008"/>
              <a:gd name="connsiteX129" fmla="*/ 3197632 w 4069367"/>
              <a:gd name="connsiteY129" fmla="*/ 2694366 h 2963008"/>
              <a:gd name="connsiteX130" fmla="*/ 3038991 w 4069367"/>
              <a:gd name="connsiteY130" fmla="*/ 2693730 h 2963008"/>
              <a:gd name="connsiteX131" fmla="*/ 3026910 w 4069367"/>
              <a:gd name="connsiteY131" fmla="*/ 2664482 h 2963008"/>
              <a:gd name="connsiteX132" fmla="*/ 3037401 w 4069367"/>
              <a:gd name="connsiteY132" fmla="*/ 2652401 h 2963008"/>
              <a:gd name="connsiteX133" fmla="*/ 3113384 w 4069367"/>
              <a:gd name="connsiteY133" fmla="*/ 2569106 h 2963008"/>
              <a:gd name="connsiteX134" fmla="*/ 3156939 w 4069367"/>
              <a:gd name="connsiteY134" fmla="*/ 2468644 h 2963008"/>
              <a:gd name="connsiteX135" fmla="*/ 3169020 w 4069367"/>
              <a:gd name="connsiteY135" fmla="*/ 2367863 h 2963008"/>
              <a:gd name="connsiteX136" fmla="*/ 3163933 w 4069367"/>
              <a:gd name="connsiteY136" fmla="*/ 2145002 h 2963008"/>
              <a:gd name="connsiteX137" fmla="*/ 3154395 w 4069367"/>
              <a:gd name="connsiteY137" fmla="*/ 2064886 h 2963008"/>
              <a:gd name="connsiteX138" fmla="*/ 3170609 w 4069367"/>
              <a:gd name="connsiteY138" fmla="*/ 1876678 h 2963008"/>
              <a:gd name="connsiteX139" fmla="*/ 3164569 w 4069367"/>
              <a:gd name="connsiteY139" fmla="*/ 1793701 h 2963008"/>
              <a:gd name="connsiteX140" fmla="*/ 3135002 w 4069367"/>
              <a:gd name="connsiteY140" fmla="*/ 1843932 h 2963008"/>
              <a:gd name="connsiteX141" fmla="*/ 3066968 w 4069367"/>
              <a:gd name="connsiteY141" fmla="*/ 1920233 h 2963008"/>
              <a:gd name="connsiteX142" fmla="*/ 3039944 w 4069367"/>
              <a:gd name="connsiteY142" fmla="*/ 1972054 h 2963008"/>
              <a:gd name="connsiteX143" fmla="*/ 3025002 w 4069367"/>
              <a:gd name="connsiteY143" fmla="*/ 2060753 h 2963008"/>
              <a:gd name="connsiteX144" fmla="*/ 3014193 w 4069367"/>
              <a:gd name="connsiteY144" fmla="*/ 2073470 h 2963008"/>
              <a:gd name="connsiteX145" fmla="*/ 2996389 w 4069367"/>
              <a:gd name="connsiteY145" fmla="*/ 2060753 h 2963008"/>
              <a:gd name="connsiteX146" fmla="*/ 2993210 w 4069367"/>
              <a:gd name="connsiteY146" fmla="*/ 2039135 h 2963008"/>
              <a:gd name="connsiteX147" fmla="*/ 2993210 w 4069367"/>
              <a:gd name="connsiteY147" fmla="*/ 1951071 h 2963008"/>
              <a:gd name="connsiteX148" fmla="*/ 2971592 w 4069367"/>
              <a:gd name="connsiteY148" fmla="*/ 1998759 h 2963008"/>
              <a:gd name="connsiteX149" fmla="*/ 2973499 w 4069367"/>
              <a:gd name="connsiteY149" fmla="*/ 2062025 h 2963008"/>
              <a:gd name="connsiteX150" fmla="*/ 2966505 w 4069367"/>
              <a:gd name="connsiteY150" fmla="*/ 2073470 h 2963008"/>
              <a:gd name="connsiteX151" fmla="*/ 2926765 w 4069367"/>
              <a:gd name="connsiteY151" fmla="*/ 2042632 h 2963008"/>
              <a:gd name="connsiteX152" fmla="*/ 2926129 w 4069367"/>
              <a:gd name="connsiteY152" fmla="*/ 1974279 h 2963008"/>
              <a:gd name="connsiteX153" fmla="*/ 2900060 w 4069367"/>
              <a:gd name="connsiteY153" fmla="*/ 1943759 h 2963008"/>
              <a:gd name="connsiteX154" fmla="*/ 2883210 w 4069367"/>
              <a:gd name="connsiteY154" fmla="*/ 1974279 h 2963008"/>
              <a:gd name="connsiteX155" fmla="*/ 2882892 w 4069367"/>
              <a:gd name="connsiteY155" fmla="*/ 2051216 h 2963008"/>
              <a:gd name="connsiteX156" fmla="*/ 2843470 w 4069367"/>
              <a:gd name="connsiteY156" fmla="*/ 2026100 h 2963008"/>
              <a:gd name="connsiteX157" fmla="*/ 2843470 w 4069367"/>
              <a:gd name="connsiteY157" fmla="*/ 1945348 h 2963008"/>
              <a:gd name="connsiteX158" fmla="*/ 2825667 w 4069367"/>
              <a:gd name="connsiteY158" fmla="*/ 1958701 h 2963008"/>
              <a:gd name="connsiteX159" fmla="*/ 2824077 w 4069367"/>
              <a:gd name="connsiteY159" fmla="*/ 2020695 h 2963008"/>
              <a:gd name="connsiteX160" fmla="*/ 2817719 w 4069367"/>
              <a:gd name="connsiteY160" fmla="*/ 2037227 h 2963008"/>
              <a:gd name="connsiteX161" fmla="*/ 2796100 w 4069367"/>
              <a:gd name="connsiteY161" fmla="*/ 2029279 h 2963008"/>
              <a:gd name="connsiteX162" fmla="*/ 2789742 w 4069367"/>
              <a:gd name="connsiteY162" fmla="*/ 1997805 h 2963008"/>
              <a:gd name="connsiteX163" fmla="*/ 2748730 w 4069367"/>
              <a:gd name="connsiteY163" fmla="*/ 1912603 h 2963008"/>
              <a:gd name="connsiteX164" fmla="*/ 2654944 w 4069367"/>
              <a:gd name="connsiteY164" fmla="*/ 1823903 h 2963008"/>
              <a:gd name="connsiteX165" fmla="*/ 2611707 w 4069367"/>
              <a:gd name="connsiteY165" fmla="*/ 1811504 h 2963008"/>
              <a:gd name="connsiteX166" fmla="*/ 2575146 w 4069367"/>
              <a:gd name="connsiteY166" fmla="*/ 1826764 h 2963008"/>
              <a:gd name="connsiteX167" fmla="*/ 2288701 w 4069367"/>
              <a:gd name="connsiteY167" fmla="*/ 1850926 h 2963008"/>
              <a:gd name="connsiteX168" fmla="*/ 2034684 w 4069367"/>
              <a:gd name="connsiteY168" fmla="*/ 1809915 h 2963008"/>
              <a:gd name="connsiteX169" fmla="*/ 1846157 w 4069367"/>
              <a:gd name="connsiteY169" fmla="*/ 1743787 h 2963008"/>
              <a:gd name="connsiteX170" fmla="*/ 1814683 w 4069367"/>
              <a:gd name="connsiteY170" fmla="*/ 1735204 h 2963008"/>
              <a:gd name="connsiteX171" fmla="*/ 1727891 w 4069367"/>
              <a:gd name="connsiteY171" fmla="*/ 1805146 h 2963008"/>
              <a:gd name="connsiteX172" fmla="*/ 1619481 w 4069367"/>
              <a:gd name="connsiteY172" fmla="*/ 2168846 h 2963008"/>
              <a:gd name="connsiteX173" fmla="*/ 1571793 w 4069367"/>
              <a:gd name="connsiteY173" fmla="*/ 2320175 h 2963008"/>
              <a:gd name="connsiteX174" fmla="*/ 1553990 w 4069367"/>
              <a:gd name="connsiteY174" fmla="*/ 2584684 h 2963008"/>
              <a:gd name="connsiteX175" fmla="*/ 1590232 w 4069367"/>
              <a:gd name="connsiteY175" fmla="*/ 2730927 h 2963008"/>
              <a:gd name="connsiteX176" fmla="*/ 1561620 w 4069367"/>
              <a:gd name="connsiteY176" fmla="*/ 2783702 h 2963008"/>
              <a:gd name="connsiteX177" fmla="*/ 1537458 w 4069367"/>
              <a:gd name="connsiteY177" fmla="*/ 2763355 h 2963008"/>
              <a:gd name="connsiteX178" fmla="*/ 1539047 w 4069367"/>
              <a:gd name="connsiteY178" fmla="*/ 2736968 h 2963008"/>
              <a:gd name="connsiteX179" fmla="*/ 1509799 w 4069367"/>
              <a:gd name="connsiteY179" fmla="*/ 2790696 h 2963008"/>
              <a:gd name="connsiteX180" fmla="*/ 1526649 w 4069367"/>
              <a:gd name="connsiteY180" fmla="*/ 2833297 h 2963008"/>
              <a:gd name="connsiteX181" fmla="*/ 1450348 w 4069367"/>
              <a:gd name="connsiteY181" fmla="*/ 2959511 h 2963008"/>
              <a:gd name="connsiteX182" fmla="*/ 1436995 w 4069367"/>
              <a:gd name="connsiteY182" fmla="*/ 2963008 h 29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069367" h="2963008">
                <a:moveTo>
                  <a:pt x="1436995" y="2963008"/>
                </a:moveTo>
                <a:cubicBezTo>
                  <a:pt x="1394712" y="2963008"/>
                  <a:pt x="1352111" y="2963008"/>
                  <a:pt x="1309828" y="2963008"/>
                </a:cubicBezTo>
                <a:cubicBezTo>
                  <a:pt x="1295203" y="2962054"/>
                  <a:pt x="1280579" y="2960783"/>
                  <a:pt x="1265637" y="2959829"/>
                </a:cubicBezTo>
                <a:cubicBezTo>
                  <a:pt x="1240839" y="2957921"/>
                  <a:pt x="1232891" y="2944569"/>
                  <a:pt x="1244336" y="2922314"/>
                </a:cubicBezTo>
                <a:cubicBezTo>
                  <a:pt x="1249741" y="2911505"/>
                  <a:pt x="1256735" y="2901332"/>
                  <a:pt x="1263411" y="2891158"/>
                </a:cubicBezTo>
                <a:cubicBezTo>
                  <a:pt x="1269452" y="2881621"/>
                  <a:pt x="1275492" y="2872401"/>
                  <a:pt x="1284394" y="2858731"/>
                </a:cubicBezTo>
                <a:cubicBezTo>
                  <a:pt x="1246562" y="2858731"/>
                  <a:pt x="1213816" y="2859367"/>
                  <a:pt x="1181070" y="2858413"/>
                </a:cubicBezTo>
                <a:cubicBezTo>
                  <a:pt x="1168671" y="2858095"/>
                  <a:pt x="1155955" y="2854916"/>
                  <a:pt x="1144192" y="2850465"/>
                </a:cubicBezTo>
                <a:cubicBezTo>
                  <a:pt x="1130203" y="2845378"/>
                  <a:pt x="1126706" y="2834251"/>
                  <a:pt x="1133064" y="2820580"/>
                </a:cubicBezTo>
                <a:cubicBezTo>
                  <a:pt x="1135608" y="2814858"/>
                  <a:pt x="1139105" y="2809135"/>
                  <a:pt x="1143556" y="2804684"/>
                </a:cubicBezTo>
                <a:cubicBezTo>
                  <a:pt x="1165492" y="2783066"/>
                  <a:pt x="1186475" y="2760812"/>
                  <a:pt x="1210001" y="2741418"/>
                </a:cubicBezTo>
                <a:cubicBezTo>
                  <a:pt x="1235752" y="2720118"/>
                  <a:pt x="1255781" y="2696592"/>
                  <a:pt x="1263411" y="2663210"/>
                </a:cubicBezTo>
                <a:cubicBezTo>
                  <a:pt x="1283758" y="2575147"/>
                  <a:pt x="1305695" y="2487401"/>
                  <a:pt x="1324452" y="2399019"/>
                </a:cubicBezTo>
                <a:cubicBezTo>
                  <a:pt x="1335579" y="2347198"/>
                  <a:pt x="1328585" y="2296331"/>
                  <a:pt x="1308238" y="2246418"/>
                </a:cubicBezTo>
                <a:cubicBezTo>
                  <a:pt x="1299018" y="2223528"/>
                  <a:pt x="1292660" y="2198730"/>
                  <a:pt x="1291070" y="2174250"/>
                </a:cubicBezTo>
                <a:cubicBezTo>
                  <a:pt x="1285348" y="2096678"/>
                  <a:pt x="1281851" y="2018788"/>
                  <a:pt x="1278354" y="1941215"/>
                </a:cubicBezTo>
                <a:cubicBezTo>
                  <a:pt x="1277400" y="1919597"/>
                  <a:pt x="1268816" y="1905926"/>
                  <a:pt x="1248787" y="1897342"/>
                </a:cubicBezTo>
                <a:cubicBezTo>
                  <a:pt x="1208729" y="1879857"/>
                  <a:pt x="1177891" y="1851880"/>
                  <a:pt x="1158816" y="1811822"/>
                </a:cubicBezTo>
                <a:cubicBezTo>
                  <a:pt x="1142920" y="1778441"/>
                  <a:pt x="1125752" y="1745377"/>
                  <a:pt x="1109538" y="1712313"/>
                </a:cubicBezTo>
                <a:cubicBezTo>
                  <a:pt x="1091099" y="1674163"/>
                  <a:pt x="1073296" y="1635695"/>
                  <a:pt x="1054220" y="1598180"/>
                </a:cubicBezTo>
                <a:cubicBezTo>
                  <a:pt x="1030694" y="1551764"/>
                  <a:pt x="991908" y="1526013"/>
                  <a:pt x="940087" y="1520290"/>
                </a:cubicBezTo>
                <a:cubicBezTo>
                  <a:pt x="932139" y="1519336"/>
                  <a:pt x="924191" y="1518065"/>
                  <a:pt x="916561" y="1517429"/>
                </a:cubicBezTo>
                <a:cubicBezTo>
                  <a:pt x="886677" y="1515521"/>
                  <a:pt x="861879" y="1502805"/>
                  <a:pt x="845983" y="1477371"/>
                </a:cubicBezTo>
                <a:cubicBezTo>
                  <a:pt x="832313" y="1455435"/>
                  <a:pt x="819914" y="1432227"/>
                  <a:pt x="811012" y="1408383"/>
                </a:cubicBezTo>
                <a:cubicBezTo>
                  <a:pt x="780174" y="1324134"/>
                  <a:pt x="768093" y="1235752"/>
                  <a:pt x="763324" y="1146735"/>
                </a:cubicBezTo>
                <a:cubicBezTo>
                  <a:pt x="760145" y="1085059"/>
                  <a:pt x="743613" y="1030377"/>
                  <a:pt x="699105" y="985550"/>
                </a:cubicBezTo>
                <a:cubicBezTo>
                  <a:pt x="687659" y="974105"/>
                  <a:pt x="675896" y="961388"/>
                  <a:pt x="668584" y="947082"/>
                </a:cubicBezTo>
                <a:cubicBezTo>
                  <a:pt x="653324" y="915608"/>
                  <a:pt x="632024" y="909567"/>
                  <a:pt x="597052" y="912111"/>
                </a:cubicBezTo>
                <a:cubicBezTo>
                  <a:pt x="545867" y="915608"/>
                  <a:pt x="493729" y="909249"/>
                  <a:pt x="442226" y="904798"/>
                </a:cubicBezTo>
                <a:cubicBezTo>
                  <a:pt x="390723" y="900030"/>
                  <a:pt x="341445" y="886995"/>
                  <a:pt x="295665" y="860925"/>
                </a:cubicBezTo>
                <a:cubicBezTo>
                  <a:pt x="285174" y="854885"/>
                  <a:pt x="267052" y="855521"/>
                  <a:pt x="254971" y="859972"/>
                </a:cubicBezTo>
                <a:cubicBezTo>
                  <a:pt x="207283" y="877775"/>
                  <a:pt x="160867" y="876186"/>
                  <a:pt x="114133" y="857111"/>
                </a:cubicBezTo>
                <a:cubicBezTo>
                  <a:pt x="94104" y="848845"/>
                  <a:pt x="73439" y="842168"/>
                  <a:pt x="52457" y="836446"/>
                </a:cubicBezTo>
                <a:cubicBezTo>
                  <a:pt x="12399" y="824047"/>
                  <a:pt x="636" y="808469"/>
                  <a:pt x="3179" y="766821"/>
                </a:cubicBezTo>
                <a:cubicBezTo>
                  <a:pt x="3497" y="760463"/>
                  <a:pt x="5087" y="754105"/>
                  <a:pt x="4769" y="747746"/>
                </a:cubicBezTo>
                <a:cubicBezTo>
                  <a:pt x="3497" y="730579"/>
                  <a:pt x="1590" y="713411"/>
                  <a:pt x="0" y="696243"/>
                </a:cubicBezTo>
                <a:cubicBezTo>
                  <a:pt x="0" y="686706"/>
                  <a:pt x="0" y="677168"/>
                  <a:pt x="0" y="667631"/>
                </a:cubicBezTo>
                <a:cubicBezTo>
                  <a:pt x="10491" y="657457"/>
                  <a:pt x="19393" y="644422"/>
                  <a:pt x="31792" y="638064"/>
                </a:cubicBezTo>
                <a:cubicBezTo>
                  <a:pt x="75347" y="615810"/>
                  <a:pt x="110318" y="584018"/>
                  <a:pt x="140838" y="547139"/>
                </a:cubicBezTo>
                <a:cubicBezTo>
                  <a:pt x="173902" y="507717"/>
                  <a:pt x="204422" y="466706"/>
                  <a:pt x="236850" y="426648"/>
                </a:cubicBezTo>
                <a:cubicBezTo>
                  <a:pt x="249567" y="411070"/>
                  <a:pt x="255925" y="393902"/>
                  <a:pt x="255607" y="374191"/>
                </a:cubicBezTo>
                <a:cubicBezTo>
                  <a:pt x="255289" y="347804"/>
                  <a:pt x="254335" y="321099"/>
                  <a:pt x="254653" y="294711"/>
                </a:cubicBezTo>
                <a:cubicBezTo>
                  <a:pt x="255289" y="260376"/>
                  <a:pt x="268324" y="232081"/>
                  <a:pt x="298526" y="213324"/>
                </a:cubicBezTo>
                <a:cubicBezTo>
                  <a:pt x="309336" y="206648"/>
                  <a:pt x="319191" y="198700"/>
                  <a:pt x="329682" y="191387"/>
                </a:cubicBezTo>
                <a:cubicBezTo>
                  <a:pt x="350665" y="176445"/>
                  <a:pt x="360838" y="156098"/>
                  <a:pt x="362428" y="130665"/>
                </a:cubicBezTo>
                <a:cubicBezTo>
                  <a:pt x="363382" y="112543"/>
                  <a:pt x="364336" y="94740"/>
                  <a:pt x="365607" y="76619"/>
                </a:cubicBezTo>
                <a:cubicBezTo>
                  <a:pt x="367197" y="51821"/>
                  <a:pt x="378324" y="38150"/>
                  <a:pt x="403122" y="38468"/>
                </a:cubicBezTo>
                <a:cubicBezTo>
                  <a:pt x="425058" y="38786"/>
                  <a:pt x="446677" y="44191"/>
                  <a:pt x="468295" y="48642"/>
                </a:cubicBezTo>
                <a:cubicBezTo>
                  <a:pt x="481648" y="51503"/>
                  <a:pt x="494365" y="57225"/>
                  <a:pt x="507717" y="60723"/>
                </a:cubicBezTo>
                <a:cubicBezTo>
                  <a:pt x="528064" y="66127"/>
                  <a:pt x="545867" y="59769"/>
                  <a:pt x="556041" y="42283"/>
                </a:cubicBezTo>
                <a:cubicBezTo>
                  <a:pt x="569076" y="20665"/>
                  <a:pt x="587197" y="7630"/>
                  <a:pt x="610405" y="0"/>
                </a:cubicBezTo>
                <a:cubicBezTo>
                  <a:pt x="619943" y="0"/>
                  <a:pt x="629480" y="0"/>
                  <a:pt x="639018" y="0"/>
                </a:cubicBezTo>
                <a:cubicBezTo>
                  <a:pt x="644105" y="1590"/>
                  <a:pt x="648873" y="3179"/>
                  <a:pt x="653960" y="4451"/>
                </a:cubicBezTo>
                <a:cubicBezTo>
                  <a:pt x="696879" y="14942"/>
                  <a:pt x="730896" y="38150"/>
                  <a:pt x="752515" y="76301"/>
                </a:cubicBezTo>
                <a:cubicBezTo>
                  <a:pt x="767457" y="103006"/>
                  <a:pt x="789076" y="121127"/>
                  <a:pt x="814509" y="136069"/>
                </a:cubicBezTo>
                <a:cubicBezTo>
                  <a:pt x="828180" y="144017"/>
                  <a:pt x="842804" y="151012"/>
                  <a:pt x="856157" y="159278"/>
                </a:cubicBezTo>
                <a:cubicBezTo>
                  <a:pt x="882544" y="176127"/>
                  <a:pt x="906388" y="174538"/>
                  <a:pt x="932775" y="156734"/>
                </a:cubicBezTo>
                <a:cubicBezTo>
                  <a:pt x="969018" y="131937"/>
                  <a:pt x="1006533" y="108728"/>
                  <a:pt x="1045319" y="88064"/>
                </a:cubicBezTo>
                <a:cubicBezTo>
                  <a:pt x="1091099" y="63584"/>
                  <a:pt x="1139741" y="57861"/>
                  <a:pt x="1189654" y="77572"/>
                </a:cubicBezTo>
                <a:cubicBezTo>
                  <a:pt x="1221128" y="89971"/>
                  <a:pt x="1229712" y="106503"/>
                  <a:pt x="1222082" y="139885"/>
                </a:cubicBezTo>
                <a:cubicBezTo>
                  <a:pt x="1207775" y="201561"/>
                  <a:pt x="1176619" y="253700"/>
                  <a:pt x="1133382" y="298844"/>
                </a:cubicBezTo>
                <a:cubicBezTo>
                  <a:pt x="1105723" y="327775"/>
                  <a:pt x="1072342" y="339856"/>
                  <a:pt x="1032602" y="331590"/>
                </a:cubicBezTo>
                <a:cubicBezTo>
                  <a:pt x="1023700" y="329682"/>
                  <a:pt x="1014798" y="328729"/>
                  <a:pt x="1005897" y="327457"/>
                </a:cubicBezTo>
                <a:cubicBezTo>
                  <a:pt x="997631" y="326185"/>
                  <a:pt x="989365" y="325231"/>
                  <a:pt x="981099" y="323960"/>
                </a:cubicBezTo>
                <a:cubicBezTo>
                  <a:pt x="980463" y="326185"/>
                  <a:pt x="979827" y="328411"/>
                  <a:pt x="979191" y="330318"/>
                </a:cubicBezTo>
                <a:cubicBezTo>
                  <a:pt x="1007804" y="342081"/>
                  <a:pt x="1035463" y="356388"/>
                  <a:pt x="1065030" y="364971"/>
                </a:cubicBezTo>
                <a:cubicBezTo>
                  <a:pt x="1137197" y="385954"/>
                  <a:pt x="1208093" y="373555"/>
                  <a:pt x="1276764" y="348122"/>
                </a:cubicBezTo>
                <a:cubicBezTo>
                  <a:pt x="1336533" y="326185"/>
                  <a:pt x="1396937" y="316648"/>
                  <a:pt x="1460839" y="326185"/>
                </a:cubicBezTo>
                <a:cubicBezTo>
                  <a:pt x="1522198" y="335405"/>
                  <a:pt x="1583874" y="341445"/>
                  <a:pt x="1645232" y="349711"/>
                </a:cubicBezTo>
                <a:cubicBezTo>
                  <a:pt x="1767949" y="365925"/>
                  <a:pt x="1890666" y="383411"/>
                  <a:pt x="2013701" y="399307"/>
                </a:cubicBezTo>
                <a:cubicBezTo>
                  <a:pt x="2106533" y="411388"/>
                  <a:pt x="2199684" y="423469"/>
                  <a:pt x="2292834" y="433642"/>
                </a:cubicBezTo>
                <a:cubicBezTo>
                  <a:pt x="2359279" y="440636"/>
                  <a:pt x="2426360" y="441272"/>
                  <a:pt x="2492170" y="450492"/>
                </a:cubicBezTo>
                <a:cubicBezTo>
                  <a:pt x="2547487" y="458122"/>
                  <a:pt x="2602170" y="465752"/>
                  <a:pt x="2658123" y="461937"/>
                </a:cubicBezTo>
                <a:cubicBezTo>
                  <a:pt x="2678470" y="460347"/>
                  <a:pt x="2699771" y="460029"/>
                  <a:pt x="2719800" y="463526"/>
                </a:cubicBezTo>
                <a:cubicBezTo>
                  <a:pt x="2784973" y="474971"/>
                  <a:pt x="2849829" y="487052"/>
                  <a:pt x="2914684" y="501041"/>
                </a:cubicBezTo>
                <a:cubicBezTo>
                  <a:pt x="3023095" y="524249"/>
                  <a:pt x="3131187" y="535694"/>
                  <a:pt x="3240234" y="505174"/>
                </a:cubicBezTo>
                <a:cubicBezTo>
                  <a:pt x="3305725" y="486735"/>
                  <a:pt x="3367719" y="493729"/>
                  <a:pt x="3427170" y="528064"/>
                </a:cubicBezTo>
                <a:cubicBezTo>
                  <a:pt x="3474222" y="555405"/>
                  <a:pt x="3523500" y="579249"/>
                  <a:pt x="3570552" y="606590"/>
                </a:cubicBezTo>
                <a:cubicBezTo>
                  <a:pt x="3610609" y="629798"/>
                  <a:pt x="3635725" y="664451"/>
                  <a:pt x="3643355" y="711186"/>
                </a:cubicBezTo>
                <a:cubicBezTo>
                  <a:pt x="3645899" y="726128"/>
                  <a:pt x="3650349" y="741070"/>
                  <a:pt x="3656072" y="755376"/>
                </a:cubicBezTo>
                <a:cubicBezTo>
                  <a:pt x="3676101" y="805608"/>
                  <a:pt x="3698037" y="854885"/>
                  <a:pt x="3717112" y="905434"/>
                </a:cubicBezTo>
                <a:cubicBezTo>
                  <a:pt x="3754945" y="1005897"/>
                  <a:pt x="3766072" y="1111128"/>
                  <a:pt x="3768933" y="1217313"/>
                </a:cubicBezTo>
                <a:cubicBezTo>
                  <a:pt x="3771159" y="1303469"/>
                  <a:pt x="3771159" y="1389943"/>
                  <a:pt x="3775610" y="1476099"/>
                </a:cubicBezTo>
                <a:cubicBezTo>
                  <a:pt x="3780696" y="1577198"/>
                  <a:pt x="3818847" y="1663990"/>
                  <a:pt x="3894829" y="1732978"/>
                </a:cubicBezTo>
                <a:cubicBezTo>
                  <a:pt x="3918355" y="1754279"/>
                  <a:pt x="3941245" y="1776533"/>
                  <a:pt x="3963500" y="1799106"/>
                </a:cubicBezTo>
                <a:cubicBezTo>
                  <a:pt x="4009280" y="1845522"/>
                  <a:pt x="4044569" y="1898296"/>
                  <a:pt x="4059512" y="1962834"/>
                </a:cubicBezTo>
                <a:cubicBezTo>
                  <a:pt x="4063644" y="1981273"/>
                  <a:pt x="4066824" y="2000030"/>
                  <a:pt x="4070639" y="2018788"/>
                </a:cubicBezTo>
                <a:cubicBezTo>
                  <a:pt x="4070639" y="2041042"/>
                  <a:pt x="4070639" y="2063296"/>
                  <a:pt x="4070639" y="2085551"/>
                </a:cubicBezTo>
                <a:cubicBezTo>
                  <a:pt x="4063009" y="2115753"/>
                  <a:pt x="4056015" y="2145955"/>
                  <a:pt x="4047748" y="2175840"/>
                </a:cubicBezTo>
                <a:cubicBezTo>
                  <a:pt x="4044887" y="2186013"/>
                  <a:pt x="4039483" y="2195233"/>
                  <a:pt x="4035032" y="2204771"/>
                </a:cubicBezTo>
                <a:cubicBezTo>
                  <a:pt x="4030263" y="2179973"/>
                  <a:pt x="4027720" y="2156129"/>
                  <a:pt x="4028355" y="2132285"/>
                </a:cubicBezTo>
                <a:cubicBezTo>
                  <a:pt x="4029309" y="2088412"/>
                  <a:pt x="4009916" y="2057574"/>
                  <a:pt x="3973991" y="2033094"/>
                </a:cubicBezTo>
                <a:cubicBezTo>
                  <a:pt x="3923124" y="1998759"/>
                  <a:pt x="3881477" y="1954250"/>
                  <a:pt x="3847459" y="1902747"/>
                </a:cubicBezTo>
                <a:cubicBezTo>
                  <a:pt x="3783875" y="1806735"/>
                  <a:pt x="3754627" y="1699279"/>
                  <a:pt x="3740003" y="1587053"/>
                </a:cubicBezTo>
                <a:cubicBezTo>
                  <a:pt x="3728558" y="1499943"/>
                  <a:pt x="3729193" y="1412833"/>
                  <a:pt x="3731101" y="1325088"/>
                </a:cubicBezTo>
                <a:cubicBezTo>
                  <a:pt x="3734280" y="1177891"/>
                  <a:pt x="3712344" y="1034827"/>
                  <a:pt x="3659887" y="896850"/>
                </a:cubicBezTo>
                <a:cubicBezTo>
                  <a:pt x="3654165" y="881272"/>
                  <a:pt x="3645899" y="866648"/>
                  <a:pt x="3636997" y="848209"/>
                </a:cubicBezTo>
                <a:cubicBezTo>
                  <a:pt x="3631274" y="860608"/>
                  <a:pt x="3626188" y="868238"/>
                  <a:pt x="3623962" y="876504"/>
                </a:cubicBezTo>
                <a:cubicBezTo>
                  <a:pt x="3586130" y="1019567"/>
                  <a:pt x="3556881" y="1164538"/>
                  <a:pt x="3552430" y="1313007"/>
                </a:cubicBezTo>
                <a:cubicBezTo>
                  <a:pt x="3549569" y="1407747"/>
                  <a:pt x="3552113" y="1502487"/>
                  <a:pt x="3551477" y="1597545"/>
                </a:cubicBezTo>
                <a:cubicBezTo>
                  <a:pt x="3550841" y="1686244"/>
                  <a:pt x="3574685" y="1768267"/>
                  <a:pt x="3620783" y="1843614"/>
                </a:cubicBezTo>
                <a:cubicBezTo>
                  <a:pt x="3640494" y="1875724"/>
                  <a:pt x="3643673" y="1907834"/>
                  <a:pt x="3633818" y="1943759"/>
                </a:cubicBezTo>
                <a:cubicBezTo>
                  <a:pt x="3625870" y="1972054"/>
                  <a:pt x="3618240" y="2001620"/>
                  <a:pt x="3617922" y="2030869"/>
                </a:cubicBezTo>
                <a:cubicBezTo>
                  <a:pt x="3615696" y="2167892"/>
                  <a:pt x="3615696" y="2305233"/>
                  <a:pt x="3615696" y="2442574"/>
                </a:cubicBezTo>
                <a:cubicBezTo>
                  <a:pt x="3615696" y="2501389"/>
                  <a:pt x="3631910" y="2556389"/>
                  <a:pt x="3663384" y="2606621"/>
                </a:cubicBezTo>
                <a:cubicBezTo>
                  <a:pt x="3667199" y="2612979"/>
                  <a:pt x="3670378" y="2624742"/>
                  <a:pt x="3667199" y="2629511"/>
                </a:cubicBezTo>
                <a:cubicBezTo>
                  <a:pt x="3664020" y="2634279"/>
                  <a:pt x="3652575" y="2633962"/>
                  <a:pt x="3644627" y="2635233"/>
                </a:cubicBezTo>
                <a:cubicBezTo>
                  <a:pt x="3642720" y="2635551"/>
                  <a:pt x="3640494" y="2634598"/>
                  <a:pt x="3638269" y="2634279"/>
                </a:cubicBezTo>
                <a:cubicBezTo>
                  <a:pt x="3619511" y="2631418"/>
                  <a:pt x="3611563" y="2636823"/>
                  <a:pt x="3613153" y="2656216"/>
                </a:cubicBezTo>
                <a:cubicBezTo>
                  <a:pt x="3615060" y="2678788"/>
                  <a:pt x="3619511" y="2701043"/>
                  <a:pt x="3624280" y="2722979"/>
                </a:cubicBezTo>
                <a:cubicBezTo>
                  <a:pt x="3633182" y="2763355"/>
                  <a:pt x="3616968" y="2793239"/>
                  <a:pt x="3578817" y="2799598"/>
                </a:cubicBezTo>
                <a:cubicBezTo>
                  <a:pt x="3521274" y="2809135"/>
                  <a:pt x="3463731" y="2804048"/>
                  <a:pt x="3406188" y="2797372"/>
                </a:cubicBezTo>
                <a:cubicBezTo>
                  <a:pt x="3390927" y="2795783"/>
                  <a:pt x="3384569" y="2784020"/>
                  <a:pt x="3389656" y="2769077"/>
                </a:cubicBezTo>
                <a:cubicBezTo>
                  <a:pt x="3393471" y="2757632"/>
                  <a:pt x="3400147" y="2747141"/>
                  <a:pt x="3405870" y="2736650"/>
                </a:cubicBezTo>
                <a:cubicBezTo>
                  <a:pt x="3439251" y="2674655"/>
                  <a:pt x="3471043" y="2612343"/>
                  <a:pt x="3483442" y="2541447"/>
                </a:cubicBezTo>
                <a:cubicBezTo>
                  <a:pt x="3501881" y="2436216"/>
                  <a:pt x="3499656" y="2330349"/>
                  <a:pt x="3496477" y="2224482"/>
                </a:cubicBezTo>
                <a:cubicBezTo>
                  <a:pt x="3496158" y="2209539"/>
                  <a:pt x="3492979" y="2193643"/>
                  <a:pt x="3486303" y="2180291"/>
                </a:cubicBezTo>
                <a:cubicBezTo>
                  <a:pt x="3457372" y="2121158"/>
                  <a:pt x="3433529" y="2060435"/>
                  <a:pt x="3421130" y="1995262"/>
                </a:cubicBezTo>
                <a:cubicBezTo>
                  <a:pt x="3419540" y="1986996"/>
                  <a:pt x="3416361" y="1979048"/>
                  <a:pt x="3413499" y="1971100"/>
                </a:cubicBezTo>
                <a:cubicBezTo>
                  <a:pt x="3394743" y="1921186"/>
                  <a:pt x="3376303" y="1870955"/>
                  <a:pt x="3357228" y="1821042"/>
                </a:cubicBezTo>
                <a:cubicBezTo>
                  <a:pt x="3352141" y="1808007"/>
                  <a:pt x="3344829" y="1795926"/>
                  <a:pt x="3338471" y="1783210"/>
                </a:cubicBezTo>
                <a:cubicBezTo>
                  <a:pt x="3312719" y="1799423"/>
                  <a:pt x="3305089" y="1815319"/>
                  <a:pt x="3315581" y="1848701"/>
                </a:cubicBezTo>
                <a:cubicBezTo>
                  <a:pt x="3329887" y="1893845"/>
                  <a:pt x="3325754" y="1938354"/>
                  <a:pt x="3321303" y="1983817"/>
                </a:cubicBezTo>
                <a:cubicBezTo>
                  <a:pt x="3316852" y="2029279"/>
                  <a:pt x="3311447" y="2074424"/>
                  <a:pt x="3310494" y="2119886"/>
                </a:cubicBezTo>
                <a:cubicBezTo>
                  <a:pt x="3307950" y="2225117"/>
                  <a:pt x="3307315" y="2330667"/>
                  <a:pt x="3307315" y="2436216"/>
                </a:cubicBezTo>
                <a:cubicBezTo>
                  <a:pt x="3307315" y="2454655"/>
                  <a:pt x="3312084" y="2474048"/>
                  <a:pt x="3318124" y="2491852"/>
                </a:cubicBezTo>
                <a:cubicBezTo>
                  <a:pt x="3330523" y="2527459"/>
                  <a:pt x="3321303" y="2545898"/>
                  <a:pt x="3284742" y="2552256"/>
                </a:cubicBezTo>
                <a:cubicBezTo>
                  <a:pt x="3270754" y="2554482"/>
                  <a:pt x="3260898" y="2560840"/>
                  <a:pt x="3258355" y="2575464"/>
                </a:cubicBezTo>
                <a:cubicBezTo>
                  <a:pt x="3255494" y="2592632"/>
                  <a:pt x="3251679" y="2609800"/>
                  <a:pt x="3250407" y="2626967"/>
                </a:cubicBezTo>
                <a:cubicBezTo>
                  <a:pt x="3247228" y="2665436"/>
                  <a:pt x="3229742" y="2692777"/>
                  <a:pt x="3197632" y="2694366"/>
                </a:cubicBezTo>
                <a:cubicBezTo>
                  <a:pt x="3144858" y="2696910"/>
                  <a:pt x="3091765" y="2695320"/>
                  <a:pt x="3038991" y="2693730"/>
                </a:cubicBezTo>
                <a:cubicBezTo>
                  <a:pt x="3020869" y="2693095"/>
                  <a:pt x="3016418" y="2679742"/>
                  <a:pt x="3026910" y="2664482"/>
                </a:cubicBezTo>
                <a:cubicBezTo>
                  <a:pt x="3029771" y="2660031"/>
                  <a:pt x="3033586" y="2656534"/>
                  <a:pt x="3037401" y="2652401"/>
                </a:cubicBezTo>
                <a:cubicBezTo>
                  <a:pt x="3062835" y="2624742"/>
                  <a:pt x="3089222" y="2597719"/>
                  <a:pt x="3113384" y="2569106"/>
                </a:cubicBezTo>
                <a:cubicBezTo>
                  <a:pt x="3137864" y="2540175"/>
                  <a:pt x="3152488" y="2506476"/>
                  <a:pt x="3156939" y="2468644"/>
                </a:cubicBezTo>
                <a:cubicBezTo>
                  <a:pt x="3160754" y="2434944"/>
                  <a:pt x="3164887" y="2401245"/>
                  <a:pt x="3169020" y="2367863"/>
                </a:cubicBezTo>
                <a:cubicBezTo>
                  <a:pt x="3177921" y="2293470"/>
                  <a:pt x="3180147" y="2219077"/>
                  <a:pt x="3163933" y="2145002"/>
                </a:cubicBezTo>
                <a:cubicBezTo>
                  <a:pt x="3158210" y="2118932"/>
                  <a:pt x="3153124" y="2091273"/>
                  <a:pt x="3154395" y="2064886"/>
                </a:cubicBezTo>
                <a:cubicBezTo>
                  <a:pt x="3157257" y="2001938"/>
                  <a:pt x="3162979" y="1939308"/>
                  <a:pt x="3170609" y="1876678"/>
                </a:cubicBezTo>
                <a:cubicBezTo>
                  <a:pt x="3173788" y="1849019"/>
                  <a:pt x="3169656" y="1823585"/>
                  <a:pt x="3164569" y="1793701"/>
                </a:cubicBezTo>
                <a:cubicBezTo>
                  <a:pt x="3153442" y="1812140"/>
                  <a:pt x="3144222" y="1828036"/>
                  <a:pt x="3135002" y="1843932"/>
                </a:cubicBezTo>
                <a:cubicBezTo>
                  <a:pt x="3116881" y="1873499"/>
                  <a:pt x="3096852" y="1901475"/>
                  <a:pt x="3066968" y="1920233"/>
                </a:cubicBezTo>
                <a:cubicBezTo>
                  <a:pt x="3047257" y="1932314"/>
                  <a:pt x="3041534" y="1949481"/>
                  <a:pt x="3039944" y="1972054"/>
                </a:cubicBezTo>
                <a:cubicBezTo>
                  <a:pt x="3038037" y="2001938"/>
                  <a:pt x="3031043" y="2031187"/>
                  <a:pt x="3025002" y="2060753"/>
                </a:cubicBezTo>
                <a:cubicBezTo>
                  <a:pt x="3024049" y="2065840"/>
                  <a:pt x="3016418" y="2074106"/>
                  <a:pt x="3014193" y="2073470"/>
                </a:cubicBezTo>
                <a:cubicBezTo>
                  <a:pt x="3007517" y="2071244"/>
                  <a:pt x="2999887" y="2066476"/>
                  <a:pt x="2996389" y="2060753"/>
                </a:cubicBezTo>
                <a:cubicBezTo>
                  <a:pt x="2992892" y="2055031"/>
                  <a:pt x="2993210" y="2046447"/>
                  <a:pt x="2993210" y="2039135"/>
                </a:cubicBezTo>
                <a:cubicBezTo>
                  <a:pt x="2992892" y="2009886"/>
                  <a:pt x="2993210" y="1980320"/>
                  <a:pt x="2993210" y="1951071"/>
                </a:cubicBezTo>
                <a:cubicBezTo>
                  <a:pt x="2976043" y="1959019"/>
                  <a:pt x="2969684" y="1973643"/>
                  <a:pt x="2971592" y="1998759"/>
                </a:cubicBezTo>
                <a:cubicBezTo>
                  <a:pt x="2973181" y="2019741"/>
                  <a:pt x="2973499" y="2041042"/>
                  <a:pt x="2973499" y="2062025"/>
                </a:cubicBezTo>
                <a:cubicBezTo>
                  <a:pt x="2973499" y="2065840"/>
                  <a:pt x="2969684" y="2072516"/>
                  <a:pt x="2966505" y="2073470"/>
                </a:cubicBezTo>
                <a:cubicBezTo>
                  <a:pt x="2945522" y="2079192"/>
                  <a:pt x="2927401" y="2064568"/>
                  <a:pt x="2926765" y="2042632"/>
                </a:cubicBezTo>
                <a:cubicBezTo>
                  <a:pt x="2926447" y="2019741"/>
                  <a:pt x="2927083" y="1997169"/>
                  <a:pt x="2926129" y="1974279"/>
                </a:cubicBezTo>
                <a:cubicBezTo>
                  <a:pt x="2925175" y="1955522"/>
                  <a:pt x="2913730" y="1942487"/>
                  <a:pt x="2900060" y="1943759"/>
                </a:cubicBezTo>
                <a:cubicBezTo>
                  <a:pt x="2880985" y="1945984"/>
                  <a:pt x="2883528" y="1961562"/>
                  <a:pt x="2883210" y="1974279"/>
                </a:cubicBezTo>
                <a:cubicBezTo>
                  <a:pt x="2882574" y="2000030"/>
                  <a:pt x="2882892" y="2026100"/>
                  <a:pt x="2882892" y="2051216"/>
                </a:cubicBezTo>
                <a:cubicBezTo>
                  <a:pt x="2853962" y="2060117"/>
                  <a:pt x="2843470" y="2052805"/>
                  <a:pt x="2843470" y="2026100"/>
                </a:cubicBezTo>
                <a:cubicBezTo>
                  <a:pt x="2843470" y="1999077"/>
                  <a:pt x="2843470" y="1972372"/>
                  <a:pt x="2843470" y="1945348"/>
                </a:cubicBezTo>
                <a:cubicBezTo>
                  <a:pt x="2830118" y="1941851"/>
                  <a:pt x="2825667" y="1946938"/>
                  <a:pt x="2825667" y="1958701"/>
                </a:cubicBezTo>
                <a:cubicBezTo>
                  <a:pt x="2825667" y="1979366"/>
                  <a:pt x="2825349" y="2000030"/>
                  <a:pt x="2824077" y="2020695"/>
                </a:cubicBezTo>
                <a:cubicBezTo>
                  <a:pt x="2823759" y="2026736"/>
                  <a:pt x="2819308" y="2037545"/>
                  <a:pt x="2817719" y="2037227"/>
                </a:cubicBezTo>
                <a:cubicBezTo>
                  <a:pt x="2810089" y="2036273"/>
                  <a:pt x="2798962" y="2034366"/>
                  <a:pt x="2796100" y="2029279"/>
                </a:cubicBezTo>
                <a:cubicBezTo>
                  <a:pt x="2791014" y="2020377"/>
                  <a:pt x="2788470" y="2007978"/>
                  <a:pt x="2789742" y="1997805"/>
                </a:cubicBezTo>
                <a:cubicBezTo>
                  <a:pt x="2793875" y="1960290"/>
                  <a:pt x="2779251" y="1932632"/>
                  <a:pt x="2748730" y="1912603"/>
                </a:cubicBezTo>
                <a:cubicBezTo>
                  <a:pt x="2712170" y="1888759"/>
                  <a:pt x="2677834" y="1863007"/>
                  <a:pt x="2654944" y="1823903"/>
                </a:cubicBezTo>
                <a:cubicBezTo>
                  <a:pt x="2645089" y="1807054"/>
                  <a:pt x="2630464" y="1804828"/>
                  <a:pt x="2611707" y="1811504"/>
                </a:cubicBezTo>
                <a:cubicBezTo>
                  <a:pt x="2599308" y="1815955"/>
                  <a:pt x="2587545" y="1821996"/>
                  <a:pt x="2575146" y="1826764"/>
                </a:cubicBezTo>
                <a:cubicBezTo>
                  <a:pt x="2481996" y="1863007"/>
                  <a:pt x="2385667" y="1864279"/>
                  <a:pt x="2288701" y="1850926"/>
                </a:cubicBezTo>
                <a:cubicBezTo>
                  <a:pt x="2203817" y="1839163"/>
                  <a:pt x="2119568" y="1823267"/>
                  <a:pt x="2034684" y="1809915"/>
                </a:cubicBezTo>
                <a:cubicBezTo>
                  <a:pt x="1967603" y="1799423"/>
                  <a:pt x="1902747" y="1783845"/>
                  <a:pt x="1846157" y="1743787"/>
                </a:cubicBezTo>
                <a:cubicBezTo>
                  <a:pt x="1837574" y="1737747"/>
                  <a:pt x="1825175" y="1735522"/>
                  <a:pt x="1814683" y="1735204"/>
                </a:cubicBezTo>
                <a:cubicBezTo>
                  <a:pt x="1773990" y="1733296"/>
                  <a:pt x="1741244" y="1760001"/>
                  <a:pt x="1727891" y="1805146"/>
                </a:cubicBezTo>
                <a:cubicBezTo>
                  <a:pt x="1691649" y="1926273"/>
                  <a:pt x="1656042" y="2047718"/>
                  <a:pt x="1619481" y="2168846"/>
                </a:cubicBezTo>
                <a:cubicBezTo>
                  <a:pt x="1604221" y="2219395"/>
                  <a:pt x="1587371" y="2269626"/>
                  <a:pt x="1571793" y="2320175"/>
                </a:cubicBezTo>
                <a:cubicBezTo>
                  <a:pt x="1545088" y="2406967"/>
                  <a:pt x="1548267" y="2495667"/>
                  <a:pt x="1553990" y="2584684"/>
                </a:cubicBezTo>
                <a:cubicBezTo>
                  <a:pt x="1557169" y="2635869"/>
                  <a:pt x="1562573" y="2685782"/>
                  <a:pt x="1590232" y="2730927"/>
                </a:cubicBezTo>
                <a:cubicBezTo>
                  <a:pt x="1601995" y="2750002"/>
                  <a:pt x="1583874" y="2779569"/>
                  <a:pt x="1561620" y="2783702"/>
                </a:cubicBezTo>
                <a:cubicBezTo>
                  <a:pt x="1545406" y="2786563"/>
                  <a:pt x="1537776" y="2780522"/>
                  <a:pt x="1537458" y="2763355"/>
                </a:cubicBezTo>
                <a:cubicBezTo>
                  <a:pt x="1537458" y="2754771"/>
                  <a:pt x="1538412" y="2746187"/>
                  <a:pt x="1539047" y="2736968"/>
                </a:cubicBezTo>
                <a:cubicBezTo>
                  <a:pt x="1515521" y="2746505"/>
                  <a:pt x="1503440" y="2767806"/>
                  <a:pt x="1509799" y="2790696"/>
                </a:cubicBezTo>
                <a:cubicBezTo>
                  <a:pt x="1513932" y="2805320"/>
                  <a:pt x="1520926" y="2819309"/>
                  <a:pt x="1526649" y="2833297"/>
                </a:cubicBezTo>
                <a:cubicBezTo>
                  <a:pt x="1549857" y="2888615"/>
                  <a:pt x="1512024" y="2960783"/>
                  <a:pt x="1450348" y="2959511"/>
                </a:cubicBezTo>
                <a:cubicBezTo>
                  <a:pt x="1444943" y="2960465"/>
                  <a:pt x="1441128" y="2962054"/>
                  <a:pt x="1436995" y="2963008"/>
                </a:cubicBezTo>
                <a:close/>
              </a:path>
            </a:pathLst>
          </a:custGeom>
          <a:solidFill>
            <a:schemeClr val="accent2"/>
          </a:solidFill>
          <a:ln w="31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Graphic 11">
            <a:extLst>
              <a:ext uri="{FF2B5EF4-FFF2-40B4-BE49-F238E27FC236}">
                <a16:creationId xmlns="" xmlns:a16="http://schemas.microsoft.com/office/drawing/2014/main" id="{E6D07E83-80DB-421D-8075-241CBE76A0B0}"/>
              </a:ext>
            </a:extLst>
          </p:cNvPr>
          <p:cNvSpPr/>
          <p:nvPr/>
        </p:nvSpPr>
        <p:spPr>
          <a:xfrm>
            <a:off x="3615536" y="5817972"/>
            <a:ext cx="731713" cy="867182"/>
          </a:xfrm>
          <a:custGeom>
            <a:avLst/>
            <a:gdLst>
              <a:gd name="connsiteX0" fmla="*/ 0 w 5780716"/>
              <a:gd name="connsiteY0" fmla="*/ 3201574 h 6850958"/>
              <a:gd name="connsiteX1" fmla="*/ 0 w 5780716"/>
              <a:gd name="connsiteY1" fmla="*/ 3169185 h 6850958"/>
              <a:gd name="connsiteX2" fmla="*/ 75339 w 5780716"/>
              <a:gd name="connsiteY2" fmla="*/ 3117785 h 6850958"/>
              <a:gd name="connsiteX3" fmla="*/ 197854 w 5780716"/>
              <a:gd name="connsiteY3" fmla="*/ 3094549 h 6850958"/>
              <a:gd name="connsiteX4" fmla="*/ 326001 w 5780716"/>
              <a:gd name="connsiteY4" fmla="*/ 3093845 h 6850958"/>
              <a:gd name="connsiteX5" fmla="*/ 307695 w 5780716"/>
              <a:gd name="connsiteY5" fmla="*/ 3067793 h 6850958"/>
              <a:gd name="connsiteX6" fmla="*/ 67594 w 5780716"/>
              <a:gd name="connsiteY6" fmla="*/ 2694617 h 6850958"/>
              <a:gd name="connsiteX7" fmla="*/ 9153 w 5780716"/>
              <a:gd name="connsiteY7" fmla="*/ 2537601 h 6850958"/>
              <a:gd name="connsiteX8" fmla="*/ 28868 w 5780716"/>
              <a:gd name="connsiteY8" fmla="*/ 2469303 h 6850958"/>
              <a:gd name="connsiteX9" fmla="*/ 99279 w 5780716"/>
              <a:gd name="connsiteY9" fmla="*/ 2471415 h 6850958"/>
              <a:gd name="connsiteX10" fmla="*/ 129556 w 5780716"/>
              <a:gd name="connsiteY10" fmla="*/ 2489017 h 6850958"/>
              <a:gd name="connsiteX11" fmla="*/ 223202 w 5780716"/>
              <a:gd name="connsiteY11" fmla="*/ 2565061 h 6850958"/>
              <a:gd name="connsiteX12" fmla="*/ 373177 w 5780716"/>
              <a:gd name="connsiteY12" fmla="*/ 2711515 h 6850958"/>
              <a:gd name="connsiteX13" fmla="*/ 362615 w 5780716"/>
              <a:gd name="connsiteY13" fmla="*/ 2693208 h 6850958"/>
              <a:gd name="connsiteX14" fmla="*/ 233763 w 5780716"/>
              <a:gd name="connsiteY14" fmla="*/ 2486201 h 6850958"/>
              <a:gd name="connsiteX15" fmla="*/ 54920 w 5780716"/>
              <a:gd name="connsiteY15" fmla="*/ 2133444 h 6850958"/>
              <a:gd name="connsiteX16" fmla="*/ 30277 w 5780716"/>
              <a:gd name="connsiteY16" fmla="*/ 1995439 h 6850958"/>
              <a:gd name="connsiteX17" fmla="*/ 126739 w 5780716"/>
              <a:gd name="connsiteY17" fmla="*/ 1936998 h 6850958"/>
              <a:gd name="connsiteX18" fmla="*/ 154904 w 5780716"/>
              <a:gd name="connsiteY18" fmla="*/ 1950376 h 6850958"/>
              <a:gd name="connsiteX19" fmla="*/ 223202 w 5780716"/>
              <a:gd name="connsiteY19" fmla="*/ 1918691 h 6850958"/>
              <a:gd name="connsiteX20" fmla="*/ 293613 w 5780716"/>
              <a:gd name="connsiteY20" fmla="*/ 1953192 h 6850958"/>
              <a:gd name="connsiteX21" fmla="*/ 284459 w 5780716"/>
              <a:gd name="connsiteY21" fmla="*/ 1930661 h 6850958"/>
              <a:gd name="connsiteX22" fmla="*/ 173914 w 5780716"/>
              <a:gd name="connsiteY22" fmla="*/ 1613109 h 6850958"/>
              <a:gd name="connsiteX23" fmla="*/ 154904 w 5780716"/>
              <a:gd name="connsiteY23" fmla="*/ 1479328 h 6850958"/>
              <a:gd name="connsiteX24" fmla="*/ 242213 w 5780716"/>
              <a:gd name="connsiteY24" fmla="*/ 1430745 h 6850958"/>
              <a:gd name="connsiteX25" fmla="*/ 287980 w 5780716"/>
              <a:gd name="connsiteY25" fmla="*/ 1466655 h 6850958"/>
              <a:gd name="connsiteX26" fmla="*/ 421760 w 5780716"/>
              <a:gd name="connsiteY26" fmla="*/ 1630007 h 6850958"/>
              <a:gd name="connsiteX27" fmla="*/ 484426 w 5780716"/>
              <a:gd name="connsiteY27" fmla="*/ 1720133 h 6850958"/>
              <a:gd name="connsiteX28" fmla="*/ 481609 w 5780716"/>
              <a:gd name="connsiteY28" fmla="*/ 1703938 h 6850958"/>
              <a:gd name="connsiteX29" fmla="*/ 393596 w 5780716"/>
              <a:gd name="connsiteY29" fmla="*/ 1449052 h 6850958"/>
              <a:gd name="connsiteX30" fmla="*/ 378105 w 5780716"/>
              <a:gd name="connsiteY30" fmla="*/ 1280066 h 6850958"/>
              <a:gd name="connsiteX31" fmla="*/ 503436 w 5780716"/>
              <a:gd name="connsiteY31" fmla="*/ 1217401 h 6850958"/>
              <a:gd name="connsiteX32" fmla="*/ 536529 w 5780716"/>
              <a:gd name="connsiteY32" fmla="*/ 1239228 h 6850958"/>
              <a:gd name="connsiteX33" fmla="*/ 644258 w 5780716"/>
              <a:gd name="connsiteY33" fmla="*/ 1345548 h 6850958"/>
              <a:gd name="connsiteX34" fmla="*/ 633696 w 5780716"/>
              <a:gd name="connsiteY34" fmla="*/ 1316680 h 6850958"/>
              <a:gd name="connsiteX35" fmla="*/ 565398 w 5780716"/>
              <a:gd name="connsiteY35" fmla="*/ 1151215 h 6850958"/>
              <a:gd name="connsiteX36" fmla="*/ 520335 w 5780716"/>
              <a:gd name="connsiteY36" fmla="*/ 981525 h 6850958"/>
              <a:gd name="connsiteX37" fmla="*/ 621022 w 5780716"/>
              <a:gd name="connsiteY37" fmla="*/ 888583 h 6850958"/>
              <a:gd name="connsiteX38" fmla="*/ 713964 w 5780716"/>
              <a:gd name="connsiteY38" fmla="*/ 937166 h 6850958"/>
              <a:gd name="connsiteX39" fmla="*/ 785079 w 5780716"/>
              <a:gd name="connsiteY39" fmla="*/ 1020251 h 6850958"/>
              <a:gd name="connsiteX40" fmla="*/ 979413 w 5780716"/>
              <a:gd name="connsiteY40" fmla="*/ 1392019 h 6850958"/>
              <a:gd name="connsiteX41" fmla="*/ 1259647 w 5780716"/>
              <a:gd name="connsiteY41" fmla="*/ 2004592 h 6850958"/>
              <a:gd name="connsiteX42" fmla="*/ 1525800 w 5780716"/>
              <a:gd name="connsiteY42" fmla="*/ 2414382 h 6850958"/>
              <a:gd name="connsiteX43" fmla="*/ 1591281 w 5780716"/>
              <a:gd name="connsiteY43" fmla="*/ 2450996 h 6850958"/>
              <a:gd name="connsiteX44" fmla="*/ 1696897 w 5780716"/>
              <a:gd name="connsiteY44" fmla="*/ 2465078 h 6850958"/>
              <a:gd name="connsiteX45" fmla="*/ 1858842 w 5780716"/>
              <a:gd name="connsiteY45" fmla="*/ 2460149 h 6850958"/>
              <a:gd name="connsiteX46" fmla="*/ 2160904 w 5780716"/>
              <a:gd name="connsiteY46" fmla="*/ 2426352 h 6850958"/>
              <a:gd name="connsiteX47" fmla="*/ 2615053 w 5780716"/>
              <a:gd name="connsiteY47" fmla="*/ 2460149 h 6850958"/>
              <a:gd name="connsiteX48" fmla="*/ 2816427 w 5780716"/>
              <a:gd name="connsiteY48" fmla="*/ 2431985 h 6850958"/>
              <a:gd name="connsiteX49" fmla="*/ 2957249 w 5780716"/>
              <a:gd name="connsiteY49" fmla="*/ 2361574 h 6850958"/>
              <a:gd name="connsiteX50" fmla="*/ 3269168 w 5780716"/>
              <a:gd name="connsiteY50" fmla="*/ 2168649 h 6850958"/>
              <a:gd name="connsiteX51" fmla="*/ 3340283 w 5780716"/>
              <a:gd name="connsiteY51" fmla="*/ 2157383 h 6850958"/>
              <a:gd name="connsiteX52" fmla="*/ 3400836 w 5780716"/>
              <a:gd name="connsiteY52" fmla="*/ 2157383 h 6850958"/>
              <a:gd name="connsiteX53" fmla="*/ 3514901 w 5780716"/>
              <a:gd name="connsiteY53" fmla="*/ 2113729 h 6850958"/>
              <a:gd name="connsiteX54" fmla="*/ 3685999 w 5780716"/>
              <a:gd name="connsiteY54" fmla="*/ 2001072 h 6850958"/>
              <a:gd name="connsiteX55" fmla="*/ 3890190 w 5780716"/>
              <a:gd name="connsiteY55" fmla="*/ 1758155 h 6850958"/>
              <a:gd name="connsiteX56" fmla="*/ 4064809 w 5780716"/>
              <a:gd name="connsiteY56" fmla="*/ 1301189 h 6850958"/>
              <a:gd name="connsiteX57" fmla="*/ 4438690 w 5780716"/>
              <a:gd name="connsiteY57" fmla="*/ 804794 h 6850958"/>
              <a:gd name="connsiteX58" fmla="*/ 4658371 w 5780716"/>
              <a:gd name="connsiteY58" fmla="*/ 656932 h 6850958"/>
              <a:gd name="connsiteX59" fmla="*/ 4836510 w 5780716"/>
              <a:gd name="connsiteY59" fmla="*/ 583705 h 6850958"/>
              <a:gd name="connsiteX60" fmla="*/ 4937197 w 5780716"/>
              <a:gd name="connsiteY60" fmla="*/ 568214 h 6850958"/>
              <a:gd name="connsiteX61" fmla="*/ 4925931 w 5780716"/>
              <a:gd name="connsiteY61" fmla="*/ 543570 h 6850958"/>
              <a:gd name="connsiteX62" fmla="*/ 4818203 w 5780716"/>
              <a:gd name="connsiteY62" fmla="*/ 211232 h 6850958"/>
              <a:gd name="connsiteX63" fmla="*/ 4843551 w 5780716"/>
              <a:gd name="connsiteY63" fmla="*/ 147158 h 6850958"/>
              <a:gd name="connsiteX64" fmla="*/ 5009016 w 5780716"/>
              <a:gd name="connsiteY64" fmla="*/ 302062 h 6850958"/>
              <a:gd name="connsiteX65" fmla="*/ 5064640 w 5780716"/>
              <a:gd name="connsiteY65" fmla="*/ 52808 h 6850958"/>
              <a:gd name="connsiteX66" fmla="*/ 5198421 w 5780716"/>
              <a:gd name="connsiteY66" fmla="*/ 306286 h 6850958"/>
              <a:gd name="connsiteX67" fmla="*/ 5362478 w 5780716"/>
              <a:gd name="connsiteY67" fmla="*/ 0 h 6850958"/>
              <a:gd name="connsiteX68" fmla="*/ 5389234 w 5780716"/>
              <a:gd name="connsiteY68" fmla="*/ 0 h 6850958"/>
              <a:gd name="connsiteX69" fmla="*/ 5413173 w 5780716"/>
              <a:gd name="connsiteY69" fmla="*/ 132372 h 6850958"/>
              <a:gd name="connsiteX70" fmla="*/ 5404020 w 5780716"/>
              <a:gd name="connsiteY70" fmla="*/ 380218 h 6850958"/>
              <a:gd name="connsiteX71" fmla="*/ 5564556 w 5780716"/>
              <a:gd name="connsiteY71" fmla="*/ 187292 h 6850958"/>
              <a:gd name="connsiteX72" fmla="*/ 5594129 w 5780716"/>
              <a:gd name="connsiteY72" fmla="*/ 439363 h 6850958"/>
              <a:gd name="connsiteX73" fmla="*/ 5680734 w 5780716"/>
              <a:gd name="connsiteY73" fmla="*/ 430913 h 6850958"/>
              <a:gd name="connsiteX74" fmla="*/ 5712419 w 5780716"/>
              <a:gd name="connsiteY74" fmla="*/ 582296 h 6850958"/>
              <a:gd name="connsiteX75" fmla="*/ 5575822 w 5780716"/>
              <a:gd name="connsiteY75" fmla="*/ 942799 h 6850958"/>
              <a:gd name="connsiteX76" fmla="*/ 5603282 w 5780716"/>
              <a:gd name="connsiteY76" fmla="*/ 964626 h 6850958"/>
              <a:gd name="connsiteX77" fmla="*/ 5746216 w 5780716"/>
              <a:gd name="connsiteY77" fmla="*/ 1119530 h 6850958"/>
              <a:gd name="connsiteX78" fmla="*/ 5784238 w 5780716"/>
              <a:gd name="connsiteY78" fmla="*/ 1218105 h 6850958"/>
              <a:gd name="connsiteX79" fmla="*/ 5740583 w 5780716"/>
              <a:gd name="connsiteY79" fmla="*/ 1275137 h 6850958"/>
              <a:gd name="connsiteX80" fmla="*/ 5641304 w 5780716"/>
              <a:gd name="connsiteY80" fmla="*/ 1250494 h 6850958"/>
              <a:gd name="connsiteX81" fmla="*/ 5540617 w 5780716"/>
              <a:gd name="connsiteY81" fmla="*/ 1229370 h 6850958"/>
              <a:gd name="connsiteX82" fmla="*/ 5539209 w 5780716"/>
              <a:gd name="connsiteY82" fmla="*/ 1238524 h 6850958"/>
              <a:gd name="connsiteX83" fmla="*/ 5542025 w 5780716"/>
              <a:gd name="connsiteY83" fmla="*/ 1254014 h 6850958"/>
              <a:gd name="connsiteX84" fmla="*/ 5527943 w 5780716"/>
              <a:gd name="connsiteY84" fmla="*/ 1489186 h 6850958"/>
              <a:gd name="connsiteX85" fmla="*/ 5373039 w 5780716"/>
              <a:gd name="connsiteY85" fmla="*/ 1627895 h 6850958"/>
              <a:gd name="connsiteX86" fmla="*/ 5238555 w 5780716"/>
              <a:gd name="connsiteY86" fmla="*/ 1615221 h 6850958"/>
              <a:gd name="connsiteX87" fmla="*/ 5104775 w 5780716"/>
              <a:gd name="connsiteY87" fmla="*/ 1553260 h 6850958"/>
              <a:gd name="connsiteX88" fmla="*/ 5104775 w 5780716"/>
              <a:gd name="connsiteY88" fmla="*/ 1582832 h 6850958"/>
              <a:gd name="connsiteX89" fmla="*/ 5168144 w 5780716"/>
              <a:gd name="connsiteY89" fmla="*/ 1908129 h 6850958"/>
              <a:gd name="connsiteX90" fmla="*/ 5175185 w 5780716"/>
              <a:gd name="connsiteY90" fmla="*/ 2080636 h 6850958"/>
              <a:gd name="connsiteX91" fmla="*/ 5083651 w 5780716"/>
              <a:gd name="connsiteY91" fmla="*/ 2522815 h 6850958"/>
              <a:gd name="connsiteX92" fmla="*/ 5067457 w 5780716"/>
              <a:gd name="connsiteY92" fmla="*/ 2648146 h 6850958"/>
              <a:gd name="connsiteX93" fmla="*/ 5107591 w 5780716"/>
              <a:gd name="connsiteY93" fmla="*/ 2741088 h 6850958"/>
              <a:gd name="connsiteX94" fmla="*/ 5122377 w 5780716"/>
              <a:gd name="connsiteY94" fmla="*/ 2856561 h 6850958"/>
              <a:gd name="connsiteX95" fmla="*/ 5110407 w 5780716"/>
              <a:gd name="connsiteY95" fmla="*/ 2931901 h 6850958"/>
              <a:gd name="connsiteX96" fmla="*/ 5068865 w 5780716"/>
              <a:gd name="connsiteY96" fmla="*/ 3355069 h 6850958"/>
              <a:gd name="connsiteX97" fmla="*/ 4850592 w 5780716"/>
              <a:gd name="connsiteY97" fmla="*/ 4054951 h 6850958"/>
              <a:gd name="connsiteX98" fmla="*/ 4716812 w 5780716"/>
              <a:gd name="connsiteY98" fmla="*/ 4236611 h 6850958"/>
              <a:gd name="connsiteX99" fmla="*/ 4415454 w 5780716"/>
              <a:gd name="connsiteY99" fmla="*/ 4411229 h 6850958"/>
              <a:gd name="connsiteX100" fmla="*/ 4387994 w 5780716"/>
              <a:gd name="connsiteY100" fmla="*/ 4442210 h 6850958"/>
              <a:gd name="connsiteX101" fmla="*/ 4342227 w 5780716"/>
              <a:gd name="connsiteY101" fmla="*/ 4651330 h 6850958"/>
              <a:gd name="connsiteX102" fmla="*/ 4033828 w 5780716"/>
              <a:gd name="connsiteY102" fmla="*/ 5279393 h 6850958"/>
              <a:gd name="connsiteX103" fmla="*/ 3969050 w 5780716"/>
              <a:gd name="connsiteY103" fmla="*/ 5354028 h 6850958"/>
              <a:gd name="connsiteX104" fmla="*/ 3832453 w 5780716"/>
              <a:gd name="connsiteY104" fmla="*/ 5558219 h 6850958"/>
              <a:gd name="connsiteX105" fmla="*/ 3622630 w 5780716"/>
              <a:gd name="connsiteY105" fmla="*/ 5744808 h 6850958"/>
              <a:gd name="connsiteX106" fmla="*/ 3652202 w 5780716"/>
              <a:gd name="connsiteY106" fmla="*/ 5807473 h 6850958"/>
              <a:gd name="connsiteX107" fmla="*/ 4020450 w 5780716"/>
              <a:gd name="connsiteY107" fmla="*/ 6427791 h 6850958"/>
              <a:gd name="connsiteX108" fmla="*/ 4061992 w 5780716"/>
              <a:gd name="connsiteY108" fmla="*/ 6439761 h 6850958"/>
              <a:gd name="connsiteX109" fmla="*/ 4270408 w 5780716"/>
              <a:gd name="connsiteY109" fmla="*/ 6373575 h 6850958"/>
              <a:gd name="connsiteX110" fmla="*/ 4528815 w 5780716"/>
              <a:gd name="connsiteY110" fmla="*/ 6385545 h 6850958"/>
              <a:gd name="connsiteX111" fmla="*/ 4528815 w 5780716"/>
              <a:gd name="connsiteY111" fmla="*/ 6423566 h 6850958"/>
              <a:gd name="connsiteX112" fmla="*/ 4347156 w 5780716"/>
              <a:gd name="connsiteY112" fmla="*/ 6454547 h 6850958"/>
              <a:gd name="connsiteX113" fmla="*/ 4348564 w 5780716"/>
              <a:gd name="connsiteY113" fmla="*/ 6461588 h 6850958"/>
              <a:gd name="connsiteX114" fmla="*/ 4454180 w 5780716"/>
              <a:gd name="connsiteY114" fmla="*/ 6447506 h 6850958"/>
              <a:gd name="connsiteX115" fmla="*/ 4709771 w 5780716"/>
              <a:gd name="connsiteY115" fmla="*/ 6422158 h 6850958"/>
              <a:gd name="connsiteX116" fmla="*/ 4759762 w 5780716"/>
              <a:gd name="connsiteY116" fmla="*/ 6430607 h 6850958"/>
              <a:gd name="connsiteX117" fmla="*/ 4763283 w 5780716"/>
              <a:gd name="connsiteY117" fmla="*/ 6441873 h 6850958"/>
              <a:gd name="connsiteX118" fmla="*/ 4727374 w 5780716"/>
              <a:gd name="connsiteY118" fmla="*/ 6472150 h 6850958"/>
              <a:gd name="connsiteX119" fmla="*/ 4540081 w 5780716"/>
              <a:gd name="connsiteY119" fmla="*/ 6556643 h 6850958"/>
              <a:gd name="connsiteX120" fmla="*/ 4359830 w 5780716"/>
              <a:gd name="connsiteY120" fmla="*/ 6637615 h 6850958"/>
              <a:gd name="connsiteX121" fmla="*/ 4518254 w 5780716"/>
              <a:gd name="connsiteY121" fmla="*/ 6703097 h 6850958"/>
              <a:gd name="connsiteX122" fmla="*/ 4635840 w 5780716"/>
              <a:gd name="connsiteY122" fmla="*/ 6824907 h 6850958"/>
              <a:gd name="connsiteX123" fmla="*/ 4583736 w 5780716"/>
              <a:gd name="connsiteY123" fmla="*/ 6847439 h 6850958"/>
              <a:gd name="connsiteX124" fmla="*/ 4413342 w 5780716"/>
              <a:gd name="connsiteY124" fmla="*/ 6779844 h 6850958"/>
              <a:gd name="connsiteX125" fmla="*/ 4047206 w 5780716"/>
              <a:gd name="connsiteY125" fmla="*/ 6733373 h 6850958"/>
              <a:gd name="connsiteX126" fmla="*/ 3897231 w 5780716"/>
              <a:gd name="connsiteY126" fmla="*/ 6674932 h 6850958"/>
              <a:gd name="connsiteX127" fmla="*/ 3837382 w 5780716"/>
              <a:gd name="connsiteY127" fmla="*/ 6643248 h 6850958"/>
              <a:gd name="connsiteX128" fmla="*/ 3749369 w 5780716"/>
              <a:gd name="connsiteY128" fmla="*/ 6638319 h 6850958"/>
              <a:gd name="connsiteX129" fmla="*/ 3709235 w 5780716"/>
              <a:gd name="connsiteY129" fmla="*/ 6646768 h 6850958"/>
              <a:gd name="connsiteX130" fmla="*/ 3533912 w 5780716"/>
              <a:gd name="connsiteY130" fmla="*/ 6716475 h 6850958"/>
              <a:gd name="connsiteX131" fmla="*/ 3595874 w 5780716"/>
              <a:gd name="connsiteY131" fmla="*/ 6600297 h 6850958"/>
              <a:gd name="connsiteX132" fmla="*/ 3640936 w 5780716"/>
              <a:gd name="connsiteY132" fmla="*/ 6558051 h 6850958"/>
              <a:gd name="connsiteX133" fmla="*/ 3772604 w 5780716"/>
              <a:gd name="connsiteY133" fmla="*/ 6506651 h 6850958"/>
              <a:gd name="connsiteX134" fmla="*/ 3575454 w 5780716"/>
              <a:gd name="connsiteY134" fmla="*/ 6177129 h 6850958"/>
              <a:gd name="connsiteX135" fmla="*/ 3528984 w 5780716"/>
              <a:gd name="connsiteY135" fmla="*/ 6199660 h 6850958"/>
              <a:gd name="connsiteX136" fmla="*/ 3353661 w 5780716"/>
              <a:gd name="connsiteY136" fmla="*/ 6234162 h 6850958"/>
              <a:gd name="connsiteX137" fmla="*/ 3136092 w 5780716"/>
              <a:gd name="connsiteY137" fmla="*/ 6276408 h 6850958"/>
              <a:gd name="connsiteX138" fmla="*/ 3276209 w 5780716"/>
              <a:gd name="connsiteY138" fmla="*/ 6377095 h 6850958"/>
              <a:gd name="connsiteX139" fmla="*/ 3364222 w 5780716"/>
              <a:gd name="connsiteY139" fmla="*/ 6524254 h 6850958"/>
              <a:gd name="connsiteX140" fmla="*/ 3331834 w 5780716"/>
              <a:gd name="connsiteY140" fmla="*/ 6551010 h 6850958"/>
              <a:gd name="connsiteX141" fmla="*/ 3265647 w 5780716"/>
              <a:gd name="connsiteY141" fmla="*/ 6500314 h 6850958"/>
              <a:gd name="connsiteX142" fmla="*/ 3136796 w 5780716"/>
              <a:gd name="connsiteY142" fmla="*/ 6420046 h 6850958"/>
              <a:gd name="connsiteX143" fmla="*/ 2846704 w 5780716"/>
              <a:gd name="connsiteY143" fmla="*/ 6311613 h 6850958"/>
              <a:gd name="connsiteX144" fmla="*/ 2622798 w 5780716"/>
              <a:gd name="connsiteY144" fmla="*/ 6277816 h 6850958"/>
              <a:gd name="connsiteX145" fmla="*/ 2565765 w 5780716"/>
              <a:gd name="connsiteY145" fmla="*/ 6305276 h 6850958"/>
              <a:gd name="connsiteX146" fmla="*/ 2415086 w 5780716"/>
              <a:gd name="connsiteY146" fmla="*/ 6384136 h 6850958"/>
              <a:gd name="connsiteX147" fmla="*/ 2433393 w 5780716"/>
              <a:gd name="connsiteY147" fmla="*/ 6329216 h 6850958"/>
              <a:gd name="connsiteX148" fmla="*/ 2574919 w 5780716"/>
              <a:gd name="connsiteY148" fmla="*/ 6170088 h 6850958"/>
              <a:gd name="connsiteX149" fmla="*/ 2641809 w 5780716"/>
              <a:gd name="connsiteY149" fmla="*/ 6139107 h 6850958"/>
              <a:gd name="connsiteX150" fmla="*/ 2616461 w 5780716"/>
              <a:gd name="connsiteY150" fmla="*/ 6075033 h 6850958"/>
              <a:gd name="connsiteX151" fmla="*/ 2375656 w 5780716"/>
              <a:gd name="connsiteY151" fmla="*/ 5296995 h 6850958"/>
              <a:gd name="connsiteX152" fmla="*/ 2328481 w 5780716"/>
              <a:gd name="connsiteY152" fmla="*/ 5235738 h 6850958"/>
              <a:gd name="connsiteX153" fmla="*/ 2295388 w 5780716"/>
              <a:gd name="connsiteY153" fmla="*/ 5213911 h 6850958"/>
              <a:gd name="connsiteX154" fmla="*/ 2139781 w 5780716"/>
              <a:gd name="connsiteY154" fmla="*/ 5091397 h 6850958"/>
              <a:gd name="connsiteX155" fmla="*/ 1783503 w 5780716"/>
              <a:gd name="connsiteY155" fmla="*/ 4890726 h 6850958"/>
              <a:gd name="connsiteX156" fmla="*/ 1642681 w 5780716"/>
              <a:gd name="connsiteY156" fmla="*/ 4793559 h 6850958"/>
              <a:gd name="connsiteX157" fmla="*/ 1496931 w 5780716"/>
              <a:gd name="connsiteY157" fmla="*/ 4495018 h 6850958"/>
              <a:gd name="connsiteX158" fmla="*/ 1463838 w 5780716"/>
              <a:gd name="connsiteY158" fmla="*/ 4459108 h 6850958"/>
              <a:gd name="connsiteX159" fmla="*/ 1149807 w 5780716"/>
              <a:gd name="connsiteY159" fmla="*/ 4317583 h 6850958"/>
              <a:gd name="connsiteX160" fmla="*/ 994903 w 5780716"/>
              <a:gd name="connsiteY160" fmla="*/ 4204926 h 6850958"/>
              <a:gd name="connsiteX161" fmla="*/ 816764 w 5780716"/>
              <a:gd name="connsiteY161" fmla="*/ 3874700 h 6850958"/>
              <a:gd name="connsiteX162" fmla="*/ 804794 w 5780716"/>
              <a:gd name="connsiteY162" fmla="*/ 3843719 h 6850958"/>
              <a:gd name="connsiteX163" fmla="*/ 544979 w 5780716"/>
              <a:gd name="connsiteY163" fmla="*/ 3876812 h 6850958"/>
              <a:gd name="connsiteX164" fmla="*/ 452741 w 5780716"/>
              <a:gd name="connsiteY164" fmla="*/ 3835270 h 6850958"/>
              <a:gd name="connsiteX165" fmla="*/ 438659 w 5780716"/>
              <a:gd name="connsiteY165" fmla="*/ 3747256 h 6850958"/>
              <a:gd name="connsiteX166" fmla="*/ 365431 w 5780716"/>
              <a:gd name="connsiteY166" fmla="*/ 3747256 h 6850958"/>
              <a:gd name="connsiteX167" fmla="*/ 290796 w 5780716"/>
              <a:gd name="connsiteY167" fmla="*/ 3742328 h 6850958"/>
              <a:gd name="connsiteX168" fmla="*/ 187997 w 5780716"/>
              <a:gd name="connsiteY168" fmla="*/ 3709939 h 6850958"/>
              <a:gd name="connsiteX169" fmla="*/ 180955 w 5780716"/>
              <a:gd name="connsiteY169" fmla="*/ 3602914 h 6850958"/>
              <a:gd name="connsiteX170" fmla="*/ 257703 w 5780716"/>
              <a:gd name="connsiteY170" fmla="*/ 3555035 h 6850958"/>
              <a:gd name="connsiteX171" fmla="*/ 285867 w 5780716"/>
              <a:gd name="connsiteY171" fmla="*/ 3540249 h 6850958"/>
              <a:gd name="connsiteX172" fmla="*/ 150679 w 5780716"/>
              <a:gd name="connsiteY172" fmla="*/ 3490257 h 6850958"/>
              <a:gd name="connsiteX173" fmla="*/ 147862 w 5780716"/>
              <a:gd name="connsiteY173" fmla="*/ 3361406 h 6850958"/>
              <a:gd name="connsiteX174" fmla="*/ 200670 w 5780716"/>
              <a:gd name="connsiteY174" fmla="*/ 3336762 h 6850958"/>
              <a:gd name="connsiteX175" fmla="*/ 367544 w 5780716"/>
              <a:gd name="connsiteY175" fmla="*/ 3310006 h 6850958"/>
              <a:gd name="connsiteX176" fmla="*/ 174618 w 5780716"/>
              <a:gd name="connsiteY176" fmla="*/ 3265647 h 6850958"/>
              <a:gd name="connsiteX177" fmla="*/ 0 w 5780716"/>
              <a:gd name="connsiteY177" fmla="*/ 3201574 h 6850958"/>
              <a:gd name="connsiteX178" fmla="*/ 2868531 w 5780716"/>
              <a:gd name="connsiteY178" fmla="*/ 6020817 h 6850958"/>
              <a:gd name="connsiteX179" fmla="*/ 2999495 w 5780716"/>
              <a:gd name="connsiteY179" fmla="*/ 6007439 h 6850958"/>
              <a:gd name="connsiteX180" fmla="*/ 3332538 w 5780716"/>
              <a:gd name="connsiteY180" fmla="*/ 6056023 h 6850958"/>
              <a:gd name="connsiteX181" fmla="*/ 3352253 w 5780716"/>
              <a:gd name="connsiteY181" fmla="*/ 6108126 h 6850958"/>
              <a:gd name="connsiteX182" fmla="*/ 3169889 w 5780716"/>
              <a:gd name="connsiteY182" fmla="*/ 6096861 h 6850958"/>
              <a:gd name="connsiteX183" fmla="*/ 3169185 w 5780716"/>
              <a:gd name="connsiteY183" fmla="*/ 6104606 h 6850958"/>
              <a:gd name="connsiteX184" fmla="*/ 3179042 w 5780716"/>
              <a:gd name="connsiteY184" fmla="*/ 6107423 h 6850958"/>
              <a:gd name="connsiteX185" fmla="*/ 3458573 w 5780716"/>
              <a:gd name="connsiteY185" fmla="*/ 6136291 h 6850958"/>
              <a:gd name="connsiteX186" fmla="*/ 3569118 w 5780716"/>
              <a:gd name="connsiteY186" fmla="*/ 6158118 h 6850958"/>
              <a:gd name="connsiteX187" fmla="*/ 3569118 w 5780716"/>
              <a:gd name="connsiteY187" fmla="*/ 6157414 h 6850958"/>
              <a:gd name="connsiteX188" fmla="*/ 3340283 w 5780716"/>
              <a:gd name="connsiteY188" fmla="*/ 5737062 h 6850958"/>
              <a:gd name="connsiteX189" fmla="*/ 3317047 w 5780716"/>
              <a:gd name="connsiteY189" fmla="*/ 5718755 h 6850958"/>
              <a:gd name="connsiteX190" fmla="*/ 3221289 w 5780716"/>
              <a:gd name="connsiteY190" fmla="*/ 5644120 h 6850958"/>
              <a:gd name="connsiteX191" fmla="*/ 3062865 w 5780716"/>
              <a:gd name="connsiteY191" fmla="*/ 5365294 h 6850958"/>
              <a:gd name="connsiteX192" fmla="*/ 2998087 w 5780716"/>
              <a:gd name="connsiteY192" fmla="*/ 5292067 h 6850958"/>
              <a:gd name="connsiteX193" fmla="*/ 2882613 w 5780716"/>
              <a:gd name="connsiteY193" fmla="*/ 5230810 h 6850958"/>
              <a:gd name="connsiteX194" fmla="*/ 2858674 w 5780716"/>
              <a:gd name="connsiteY194" fmla="*/ 5229401 h 6850958"/>
              <a:gd name="connsiteX195" fmla="*/ 2646033 w 5780716"/>
              <a:gd name="connsiteY195" fmla="*/ 5343467 h 6850958"/>
              <a:gd name="connsiteX196" fmla="*/ 2868531 w 5780716"/>
              <a:gd name="connsiteY196" fmla="*/ 6020817 h 68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5780716" h="6850958">
                <a:moveTo>
                  <a:pt x="0" y="3201574"/>
                </a:moveTo>
                <a:cubicBezTo>
                  <a:pt x="0" y="3191012"/>
                  <a:pt x="0" y="3180450"/>
                  <a:pt x="0" y="3169185"/>
                </a:cubicBezTo>
                <a:cubicBezTo>
                  <a:pt x="24644" y="3151582"/>
                  <a:pt x="47175" y="3127642"/>
                  <a:pt x="75339" y="3117785"/>
                </a:cubicBezTo>
                <a:cubicBezTo>
                  <a:pt x="114065" y="3104407"/>
                  <a:pt x="157016" y="3098070"/>
                  <a:pt x="197854" y="3094549"/>
                </a:cubicBezTo>
                <a:cubicBezTo>
                  <a:pt x="238692" y="3091029"/>
                  <a:pt x="280235" y="3093845"/>
                  <a:pt x="326001" y="3093845"/>
                </a:cubicBezTo>
                <a:cubicBezTo>
                  <a:pt x="317552" y="3081875"/>
                  <a:pt x="312623" y="3075539"/>
                  <a:pt x="307695" y="3067793"/>
                </a:cubicBezTo>
                <a:cubicBezTo>
                  <a:pt x="227427" y="2943871"/>
                  <a:pt x="143638" y="2821356"/>
                  <a:pt x="67594" y="2694617"/>
                </a:cubicBezTo>
                <a:cubicBezTo>
                  <a:pt x="39430" y="2647442"/>
                  <a:pt x="26052" y="2591113"/>
                  <a:pt x="9153" y="2537601"/>
                </a:cubicBezTo>
                <a:cubicBezTo>
                  <a:pt x="1408" y="2512957"/>
                  <a:pt x="7041" y="2486201"/>
                  <a:pt x="28868" y="2469303"/>
                </a:cubicBezTo>
                <a:cubicBezTo>
                  <a:pt x="51400" y="2452404"/>
                  <a:pt x="76044" y="2459445"/>
                  <a:pt x="99279" y="2471415"/>
                </a:cubicBezTo>
                <a:cubicBezTo>
                  <a:pt x="109841" y="2476344"/>
                  <a:pt x="120402" y="2481976"/>
                  <a:pt x="129556" y="2489017"/>
                </a:cubicBezTo>
                <a:cubicBezTo>
                  <a:pt x="161240" y="2513661"/>
                  <a:pt x="193629" y="2537601"/>
                  <a:pt x="223202" y="2565061"/>
                </a:cubicBezTo>
                <a:cubicBezTo>
                  <a:pt x="272489" y="2610828"/>
                  <a:pt x="319665" y="2658707"/>
                  <a:pt x="373177" y="2711515"/>
                </a:cubicBezTo>
                <a:cubicBezTo>
                  <a:pt x="367544" y="2701658"/>
                  <a:pt x="365431" y="2697433"/>
                  <a:pt x="362615" y="2693208"/>
                </a:cubicBezTo>
                <a:cubicBezTo>
                  <a:pt x="319665" y="2624206"/>
                  <a:pt x="275306" y="2555908"/>
                  <a:pt x="233763" y="2486201"/>
                </a:cubicBezTo>
                <a:cubicBezTo>
                  <a:pt x="166169" y="2372840"/>
                  <a:pt x="101391" y="2258071"/>
                  <a:pt x="54920" y="2133444"/>
                </a:cubicBezTo>
                <a:cubicBezTo>
                  <a:pt x="38726" y="2089085"/>
                  <a:pt x="24644" y="2043318"/>
                  <a:pt x="30277" y="1995439"/>
                </a:cubicBezTo>
                <a:cubicBezTo>
                  <a:pt x="35909" y="1942631"/>
                  <a:pt x="78156" y="1917987"/>
                  <a:pt x="126739" y="1936998"/>
                </a:cubicBezTo>
                <a:cubicBezTo>
                  <a:pt x="136597" y="1940518"/>
                  <a:pt x="145750" y="1946151"/>
                  <a:pt x="154904" y="1950376"/>
                </a:cubicBezTo>
                <a:cubicBezTo>
                  <a:pt x="173210" y="1927140"/>
                  <a:pt x="192925" y="1908129"/>
                  <a:pt x="223202" y="1918691"/>
                </a:cubicBezTo>
                <a:cubicBezTo>
                  <a:pt x="247141" y="1927140"/>
                  <a:pt x="269673" y="1940518"/>
                  <a:pt x="293613" y="1953192"/>
                </a:cubicBezTo>
                <a:cubicBezTo>
                  <a:pt x="290092" y="1945447"/>
                  <a:pt x="287276" y="1938406"/>
                  <a:pt x="284459" y="1930661"/>
                </a:cubicBezTo>
                <a:cubicBezTo>
                  <a:pt x="247141" y="1825045"/>
                  <a:pt x="207712" y="1720133"/>
                  <a:pt x="173914" y="1613109"/>
                </a:cubicBezTo>
                <a:cubicBezTo>
                  <a:pt x="160536" y="1570862"/>
                  <a:pt x="155608" y="1523687"/>
                  <a:pt x="154904" y="1479328"/>
                </a:cubicBezTo>
                <a:cubicBezTo>
                  <a:pt x="154199" y="1425112"/>
                  <a:pt x="195742" y="1403285"/>
                  <a:pt x="242213" y="1430745"/>
                </a:cubicBezTo>
                <a:cubicBezTo>
                  <a:pt x="259111" y="1440602"/>
                  <a:pt x="276010" y="1452572"/>
                  <a:pt x="287980" y="1466655"/>
                </a:cubicBezTo>
                <a:cubicBezTo>
                  <a:pt x="333747" y="1520167"/>
                  <a:pt x="378105" y="1575087"/>
                  <a:pt x="421760" y="1630007"/>
                </a:cubicBezTo>
                <a:cubicBezTo>
                  <a:pt x="444291" y="1658876"/>
                  <a:pt x="464006" y="1689856"/>
                  <a:pt x="484426" y="1720133"/>
                </a:cubicBezTo>
                <a:cubicBezTo>
                  <a:pt x="485130" y="1713796"/>
                  <a:pt x="483017" y="1708867"/>
                  <a:pt x="481609" y="1703938"/>
                </a:cubicBezTo>
                <a:cubicBezTo>
                  <a:pt x="452037" y="1618742"/>
                  <a:pt x="420352" y="1534953"/>
                  <a:pt x="393596" y="1449052"/>
                </a:cubicBezTo>
                <a:cubicBezTo>
                  <a:pt x="376697" y="1394836"/>
                  <a:pt x="367544" y="1338507"/>
                  <a:pt x="378105" y="1280066"/>
                </a:cubicBezTo>
                <a:cubicBezTo>
                  <a:pt x="390075" y="1215288"/>
                  <a:pt x="446404" y="1186420"/>
                  <a:pt x="503436" y="1217401"/>
                </a:cubicBezTo>
                <a:cubicBezTo>
                  <a:pt x="515406" y="1223738"/>
                  <a:pt x="527376" y="1230779"/>
                  <a:pt x="536529" y="1239228"/>
                </a:cubicBezTo>
                <a:cubicBezTo>
                  <a:pt x="571031" y="1272321"/>
                  <a:pt x="604828" y="1306118"/>
                  <a:pt x="644258" y="1345548"/>
                </a:cubicBezTo>
                <a:cubicBezTo>
                  <a:pt x="638625" y="1331466"/>
                  <a:pt x="636513" y="1323721"/>
                  <a:pt x="633696" y="1316680"/>
                </a:cubicBezTo>
                <a:cubicBezTo>
                  <a:pt x="610461" y="1261759"/>
                  <a:pt x="584409" y="1207543"/>
                  <a:pt x="565398" y="1151215"/>
                </a:cubicBezTo>
                <a:cubicBezTo>
                  <a:pt x="546387" y="1095590"/>
                  <a:pt x="529488" y="1039262"/>
                  <a:pt x="520335" y="981525"/>
                </a:cubicBezTo>
                <a:cubicBezTo>
                  <a:pt x="510477" y="916747"/>
                  <a:pt x="540754" y="881542"/>
                  <a:pt x="621022" y="888583"/>
                </a:cubicBezTo>
                <a:cubicBezTo>
                  <a:pt x="657636" y="891399"/>
                  <a:pt x="689321" y="911114"/>
                  <a:pt x="713964" y="937166"/>
                </a:cubicBezTo>
                <a:cubicBezTo>
                  <a:pt x="739312" y="963218"/>
                  <a:pt x="763956" y="990678"/>
                  <a:pt x="785079" y="1020251"/>
                </a:cubicBezTo>
                <a:cubicBezTo>
                  <a:pt x="866051" y="1135020"/>
                  <a:pt x="920972" y="1264576"/>
                  <a:pt x="979413" y="1392019"/>
                </a:cubicBezTo>
                <a:cubicBezTo>
                  <a:pt x="1073059" y="1596210"/>
                  <a:pt x="1162480" y="1801809"/>
                  <a:pt x="1259647" y="2004592"/>
                </a:cubicBezTo>
                <a:cubicBezTo>
                  <a:pt x="1330058" y="2151750"/>
                  <a:pt x="1415959" y="2291164"/>
                  <a:pt x="1525800" y="2414382"/>
                </a:cubicBezTo>
                <a:cubicBezTo>
                  <a:pt x="1544106" y="2434801"/>
                  <a:pt x="1565230" y="2447475"/>
                  <a:pt x="1591281" y="2450996"/>
                </a:cubicBezTo>
                <a:cubicBezTo>
                  <a:pt x="1626487" y="2456629"/>
                  <a:pt x="1661692" y="2464374"/>
                  <a:pt x="1696897" y="2465078"/>
                </a:cubicBezTo>
                <a:cubicBezTo>
                  <a:pt x="1751114" y="2466486"/>
                  <a:pt x="1808146" y="2472823"/>
                  <a:pt x="1858842" y="2460149"/>
                </a:cubicBezTo>
                <a:cubicBezTo>
                  <a:pt x="1958825" y="2434801"/>
                  <a:pt x="2058808" y="2420015"/>
                  <a:pt x="2160904" y="2426352"/>
                </a:cubicBezTo>
                <a:cubicBezTo>
                  <a:pt x="2312287" y="2435506"/>
                  <a:pt x="2463670" y="2448179"/>
                  <a:pt x="2615053" y="2460149"/>
                </a:cubicBezTo>
                <a:cubicBezTo>
                  <a:pt x="2684759" y="2465782"/>
                  <a:pt x="2752354" y="2462966"/>
                  <a:pt x="2816427" y="2431985"/>
                </a:cubicBezTo>
                <a:cubicBezTo>
                  <a:pt x="2863603" y="2409454"/>
                  <a:pt x="2912186" y="2388330"/>
                  <a:pt x="2957249" y="2361574"/>
                </a:cubicBezTo>
                <a:cubicBezTo>
                  <a:pt x="3062161" y="2298909"/>
                  <a:pt x="3165664" y="2233427"/>
                  <a:pt x="3269168" y="2168649"/>
                </a:cubicBezTo>
                <a:cubicBezTo>
                  <a:pt x="3291699" y="2154567"/>
                  <a:pt x="3314231" y="2151750"/>
                  <a:pt x="3340283" y="2157383"/>
                </a:cubicBezTo>
                <a:cubicBezTo>
                  <a:pt x="3359294" y="2161608"/>
                  <a:pt x="3381825" y="2162312"/>
                  <a:pt x="3400836" y="2157383"/>
                </a:cubicBezTo>
                <a:cubicBezTo>
                  <a:pt x="3440266" y="2146118"/>
                  <a:pt x="3480400" y="2134148"/>
                  <a:pt x="3514901" y="2113729"/>
                </a:cubicBezTo>
                <a:cubicBezTo>
                  <a:pt x="3574046" y="2079227"/>
                  <a:pt x="3628262" y="2037685"/>
                  <a:pt x="3685999" y="2001072"/>
                </a:cubicBezTo>
                <a:cubicBezTo>
                  <a:pt x="3779645" y="1941222"/>
                  <a:pt x="3851464" y="1864475"/>
                  <a:pt x="3890190" y="1758155"/>
                </a:cubicBezTo>
                <a:cubicBezTo>
                  <a:pt x="3946519" y="1605364"/>
                  <a:pt x="4009184" y="1454685"/>
                  <a:pt x="4064809" y="1301189"/>
                </a:cubicBezTo>
                <a:cubicBezTo>
                  <a:pt x="4139444" y="1096998"/>
                  <a:pt x="4258438" y="928717"/>
                  <a:pt x="4438690" y="804794"/>
                </a:cubicBezTo>
                <a:cubicBezTo>
                  <a:pt x="4511213" y="754802"/>
                  <a:pt x="4587256" y="709036"/>
                  <a:pt x="4658371" y="656932"/>
                </a:cubicBezTo>
                <a:cubicBezTo>
                  <a:pt x="4712587" y="617502"/>
                  <a:pt x="4771732" y="594266"/>
                  <a:pt x="4836510" y="583705"/>
                </a:cubicBezTo>
                <a:cubicBezTo>
                  <a:pt x="4869603" y="578072"/>
                  <a:pt x="4902696" y="573143"/>
                  <a:pt x="4937197" y="568214"/>
                </a:cubicBezTo>
                <a:cubicBezTo>
                  <a:pt x="4932972" y="558357"/>
                  <a:pt x="4929452" y="551316"/>
                  <a:pt x="4925931" y="543570"/>
                </a:cubicBezTo>
                <a:cubicBezTo>
                  <a:pt x="4879460" y="436546"/>
                  <a:pt x="4839326" y="326706"/>
                  <a:pt x="4818203" y="211232"/>
                </a:cubicBezTo>
                <a:cubicBezTo>
                  <a:pt x="4813274" y="185884"/>
                  <a:pt x="4816091" y="163353"/>
                  <a:pt x="4843551" y="147158"/>
                </a:cubicBezTo>
                <a:cubicBezTo>
                  <a:pt x="4897063" y="197854"/>
                  <a:pt x="4951279" y="248550"/>
                  <a:pt x="5009016" y="302062"/>
                </a:cubicBezTo>
                <a:cubicBezTo>
                  <a:pt x="5025915" y="214753"/>
                  <a:pt x="5024506" y="130964"/>
                  <a:pt x="5064640" y="52808"/>
                </a:cubicBezTo>
                <a:cubicBezTo>
                  <a:pt x="5141388" y="123923"/>
                  <a:pt x="5159695" y="221794"/>
                  <a:pt x="5198421" y="306286"/>
                </a:cubicBezTo>
                <a:cubicBezTo>
                  <a:pt x="5253341" y="204191"/>
                  <a:pt x="5308262" y="102095"/>
                  <a:pt x="5362478" y="0"/>
                </a:cubicBezTo>
                <a:cubicBezTo>
                  <a:pt x="5371631" y="0"/>
                  <a:pt x="5380080" y="0"/>
                  <a:pt x="5389234" y="0"/>
                </a:cubicBezTo>
                <a:cubicBezTo>
                  <a:pt x="5411765" y="41542"/>
                  <a:pt x="5414582" y="87309"/>
                  <a:pt x="5413173" y="132372"/>
                </a:cubicBezTo>
                <a:cubicBezTo>
                  <a:pt x="5411061" y="214753"/>
                  <a:pt x="5406837" y="297133"/>
                  <a:pt x="5404020" y="380218"/>
                </a:cubicBezTo>
                <a:cubicBezTo>
                  <a:pt x="5451899" y="312623"/>
                  <a:pt x="5484992" y="231651"/>
                  <a:pt x="5564556" y="187292"/>
                </a:cubicBezTo>
                <a:cubicBezTo>
                  <a:pt x="5597649" y="267561"/>
                  <a:pt x="5591312" y="350645"/>
                  <a:pt x="5594129" y="439363"/>
                </a:cubicBezTo>
                <a:cubicBezTo>
                  <a:pt x="5621589" y="400637"/>
                  <a:pt x="5648345" y="428097"/>
                  <a:pt x="5680734" y="430913"/>
                </a:cubicBezTo>
                <a:cubicBezTo>
                  <a:pt x="5691296" y="480201"/>
                  <a:pt x="5707490" y="530897"/>
                  <a:pt x="5712419" y="582296"/>
                </a:cubicBezTo>
                <a:cubicBezTo>
                  <a:pt x="5724389" y="722414"/>
                  <a:pt x="5706786" y="854082"/>
                  <a:pt x="5575822" y="942799"/>
                </a:cubicBezTo>
                <a:cubicBezTo>
                  <a:pt x="5585680" y="950544"/>
                  <a:pt x="5594129" y="957585"/>
                  <a:pt x="5603282" y="964626"/>
                </a:cubicBezTo>
                <a:cubicBezTo>
                  <a:pt x="5658907" y="1008985"/>
                  <a:pt x="5710307" y="1057568"/>
                  <a:pt x="5746216" y="1119530"/>
                </a:cubicBezTo>
                <a:cubicBezTo>
                  <a:pt x="5763818" y="1149806"/>
                  <a:pt x="5777197" y="1184308"/>
                  <a:pt x="5784238" y="1218105"/>
                </a:cubicBezTo>
                <a:cubicBezTo>
                  <a:pt x="5791279" y="1250494"/>
                  <a:pt x="5769452" y="1277954"/>
                  <a:pt x="5740583" y="1275137"/>
                </a:cubicBezTo>
                <a:cubicBezTo>
                  <a:pt x="5706786" y="1271617"/>
                  <a:pt x="5668764" y="1268096"/>
                  <a:pt x="5641304" y="1250494"/>
                </a:cubicBezTo>
                <a:cubicBezTo>
                  <a:pt x="5607507" y="1228666"/>
                  <a:pt x="5574414" y="1235003"/>
                  <a:pt x="5540617" y="1229370"/>
                </a:cubicBezTo>
                <a:cubicBezTo>
                  <a:pt x="5539913" y="1235003"/>
                  <a:pt x="5539209" y="1236412"/>
                  <a:pt x="5539209" y="1238524"/>
                </a:cubicBezTo>
                <a:cubicBezTo>
                  <a:pt x="5539913" y="1244157"/>
                  <a:pt x="5541321" y="1249085"/>
                  <a:pt x="5542025" y="1254014"/>
                </a:cubicBezTo>
                <a:cubicBezTo>
                  <a:pt x="5553291" y="1333578"/>
                  <a:pt x="5556811" y="1412438"/>
                  <a:pt x="5527943" y="1489186"/>
                </a:cubicBezTo>
                <a:cubicBezTo>
                  <a:pt x="5501187" y="1562413"/>
                  <a:pt x="5454716" y="1618742"/>
                  <a:pt x="5373039" y="1627895"/>
                </a:cubicBezTo>
                <a:cubicBezTo>
                  <a:pt x="5328681" y="1632824"/>
                  <a:pt x="5281505" y="1627895"/>
                  <a:pt x="5238555" y="1615221"/>
                </a:cubicBezTo>
                <a:cubicBezTo>
                  <a:pt x="5192084" y="1601843"/>
                  <a:pt x="5149133" y="1574383"/>
                  <a:pt x="5104775" y="1553260"/>
                </a:cubicBezTo>
                <a:cubicBezTo>
                  <a:pt x="5104775" y="1560301"/>
                  <a:pt x="5102662" y="1572271"/>
                  <a:pt x="5104775" y="1582832"/>
                </a:cubicBezTo>
                <a:cubicBezTo>
                  <a:pt x="5125194" y="1691265"/>
                  <a:pt x="5143501" y="1800401"/>
                  <a:pt x="5168144" y="1908129"/>
                </a:cubicBezTo>
                <a:cubicBezTo>
                  <a:pt x="5181522" y="1965866"/>
                  <a:pt x="5185747" y="2022899"/>
                  <a:pt x="5175185" y="2080636"/>
                </a:cubicBezTo>
                <a:cubicBezTo>
                  <a:pt x="5146317" y="2228498"/>
                  <a:pt x="5113928" y="2374952"/>
                  <a:pt x="5083651" y="2522815"/>
                </a:cubicBezTo>
                <a:cubicBezTo>
                  <a:pt x="5075202" y="2564357"/>
                  <a:pt x="5053375" y="2604491"/>
                  <a:pt x="5067457" y="2648146"/>
                </a:cubicBezTo>
                <a:cubicBezTo>
                  <a:pt x="5078019" y="2679830"/>
                  <a:pt x="5093509" y="2710107"/>
                  <a:pt x="5107591" y="2741088"/>
                </a:cubicBezTo>
                <a:cubicBezTo>
                  <a:pt x="5123786" y="2778405"/>
                  <a:pt x="5137163" y="2815019"/>
                  <a:pt x="5122377" y="2856561"/>
                </a:cubicBezTo>
                <a:cubicBezTo>
                  <a:pt x="5113928" y="2880501"/>
                  <a:pt x="5110407" y="2906553"/>
                  <a:pt x="5110407" y="2931901"/>
                </a:cubicBezTo>
                <a:cubicBezTo>
                  <a:pt x="5109703" y="3074130"/>
                  <a:pt x="5094213" y="3214952"/>
                  <a:pt x="5068865" y="3355069"/>
                </a:cubicBezTo>
                <a:cubicBezTo>
                  <a:pt x="5025211" y="3597282"/>
                  <a:pt x="4950575" y="3830341"/>
                  <a:pt x="4850592" y="4054951"/>
                </a:cubicBezTo>
                <a:cubicBezTo>
                  <a:pt x="4819611" y="4125362"/>
                  <a:pt x="4774548" y="4185915"/>
                  <a:pt x="4716812" y="4236611"/>
                </a:cubicBezTo>
                <a:cubicBezTo>
                  <a:pt x="4628094" y="4314766"/>
                  <a:pt x="4523887" y="4368279"/>
                  <a:pt x="4415454" y="4411229"/>
                </a:cubicBezTo>
                <a:cubicBezTo>
                  <a:pt x="4399260" y="4417566"/>
                  <a:pt x="4391515" y="4426016"/>
                  <a:pt x="4387994" y="4442210"/>
                </a:cubicBezTo>
                <a:cubicBezTo>
                  <a:pt x="4373207" y="4511916"/>
                  <a:pt x="4356309" y="4580919"/>
                  <a:pt x="4342227" y="4651330"/>
                </a:cubicBezTo>
                <a:cubicBezTo>
                  <a:pt x="4294348" y="4887909"/>
                  <a:pt x="4199293" y="5100550"/>
                  <a:pt x="4033828" y="5279393"/>
                </a:cubicBezTo>
                <a:cubicBezTo>
                  <a:pt x="4011297" y="5303332"/>
                  <a:pt x="3987357" y="5327272"/>
                  <a:pt x="3969050" y="5354028"/>
                </a:cubicBezTo>
                <a:cubicBezTo>
                  <a:pt x="3922579" y="5421622"/>
                  <a:pt x="3882445" y="5493441"/>
                  <a:pt x="3832453" y="5558219"/>
                </a:cubicBezTo>
                <a:cubicBezTo>
                  <a:pt x="3774717" y="5632150"/>
                  <a:pt x="3721909" y="5715235"/>
                  <a:pt x="3622630" y="5744808"/>
                </a:cubicBezTo>
                <a:cubicBezTo>
                  <a:pt x="3632487" y="5765931"/>
                  <a:pt x="3642345" y="5787054"/>
                  <a:pt x="3652202" y="5807473"/>
                </a:cubicBezTo>
                <a:cubicBezTo>
                  <a:pt x="3758522" y="6024338"/>
                  <a:pt x="3876108" y="6234162"/>
                  <a:pt x="4020450" y="6427791"/>
                </a:cubicBezTo>
                <a:cubicBezTo>
                  <a:pt x="4033124" y="6444689"/>
                  <a:pt x="4042982" y="6446098"/>
                  <a:pt x="4061992" y="6439761"/>
                </a:cubicBezTo>
                <a:cubicBezTo>
                  <a:pt x="4130995" y="6415821"/>
                  <a:pt x="4200701" y="6393290"/>
                  <a:pt x="4270408" y="6373575"/>
                </a:cubicBezTo>
                <a:cubicBezTo>
                  <a:pt x="4357717" y="6348931"/>
                  <a:pt x="4442914" y="6366534"/>
                  <a:pt x="4528815" y="6385545"/>
                </a:cubicBezTo>
                <a:cubicBezTo>
                  <a:pt x="4528815" y="6399627"/>
                  <a:pt x="4528815" y="6410892"/>
                  <a:pt x="4528815" y="6423566"/>
                </a:cubicBezTo>
                <a:cubicBezTo>
                  <a:pt x="4467558" y="6434128"/>
                  <a:pt x="4407005" y="6444689"/>
                  <a:pt x="4347156" y="6454547"/>
                </a:cubicBezTo>
                <a:cubicBezTo>
                  <a:pt x="4347860" y="6456659"/>
                  <a:pt x="4347860" y="6459476"/>
                  <a:pt x="4348564" y="6461588"/>
                </a:cubicBezTo>
                <a:cubicBezTo>
                  <a:pt x="4383769" y="6456659"/>
                  <a:pt x="4418974" y="6451730"/>
                  <a:pt x="4454180" y="6447506"/>
                </a:cubicBezTo>
                <a:cubicBezTo>
                  <a:pt x="4539377" y="6438353"/>
                  <a:pt x="4624574" y="6429903"/>
                  <a:pt x="4709771" y="6422158"/>
                </a:cubicBezTo>
                <a:cubicBezTo>
                  <a:pt x="4725965" y="6420750"/>
                  <a:pt x="4743568" y="6427791"/>
                  <a:pt x="4759762" y="6430607"/>
                </a:cubicBezTo>
                <a:cubicBezTo>
                  <a:pt x="4761171" y="6434128"/>
                  <a:pt x="4761875" y="6438353"/>
                  <a:pt x="4763283" y="6441873"/>
                </a:cubicBezTo>
                <a:cubicBezTo>
                  <a:pt x="4751313" y="6452435"/>
                  <a:pt x="4740751" y="6465813"/>
                  <a:pt x="4727374" y="6472150"/>
                </a:cubicBezTo>
                <a:cubicBezTo>
                  <a:pt x="4665412" y="6501722"/>
                  <a:pt x="4602747" y="6528478"/>
                  <a:pt x="4540081" y="6556643"/>
                </a:cubicBezTo>
                <a:cubicBezTo>
                  <a:pt x="4480936" y="6583399"/>
                  <a:pt x="4421791" y="6609451"/>
                  <a:pt x="4359830" y="6637615"/>
                </a:cubicBezTo>
                <a:cubicBezTo>
                  <a:pt x="4412638" y="6667187"/>
                  <a:pt x="4476007" y="6658738"/>
                  <a:pt x="4518254" y="6703097"/>
                </a:cubicBezTo>
                <a:cubicBezTo>
                  <a:pt x="4557684" y="6744639"/>
                  <a:pt x="4597114" y="6784773"/>
                  <a:pt x="4635840" y="6824907"/>
                </a:cubicBezTo>
                <a:cubicBezTo>
                  <a:pt x="4615420" y="6861521"/>
                  <a:pt x="4615420" y="6860817"/>
                  <a:pt x="4583736" y="6847439"/>
                </a:cubicBezTo>
                <a:cubicBezTo>
                  <a:pt x="4527407" y="6823499"/>
                  <a:pt x="4471782" y="6790406"/>
                  <a:pt x="4413342" y="6779844"/>
                </a:cubicBezTo>
                <a:cubicBezTo>
                  <a:pt x="4292235" y="6758017"/>
                  <a:pt x="4169721" y="6747455"/>
                  <a:pt x="4047206" y="6733373"/>
                </a:cubicBezTo>
                <a:cubicBezTo>
                  <a:pt x="3991582" y="6727036"/>
                  <a:pt x="3932437" y="6731965"/>
                  <a:pt x="3897231" y="6674932"/>
                </a:cubicBezTo>
                <a:cubicBezTo>
                  <a:pt x="3882445" y="6651697"/>
                  <a:pt x="3862026" y="6644656"/>
                  <a:pt x="3837382" y="6643248"/>
                </a:cubicBezTo>
                <a:cubicBezTo>
                  <a:pt x="3807810" y="6641839"/>
                  <a:pt x="3778237" y="6639023"/>
                  <a:pt x="3749369" y="6638319"/>
                </a:cubicBezTo>
                <a:cubicBezTo>
                  <a:pt x="3735991" y="6638319"/>
                  <a:pt x="3716980" y="6638319"/>
                  <a:pt x="3709235" y="6646768"/>
                </a:cubicBezTo>
                <a:cubicBezTo>
                  <a:pt x="3662059" y="6693943"/>
                  <a:pt x="3600098" y="6697464"/>
                  <a:pt x="3533912" y="6716475"/>
                </a:cubicBezTo>
                <a:cubicBezTo>
                  <a:pt x="3556444" y="6672820"/>
                  <a:pt x="3574046" y="6634798"/>
                  <a:pt x="3595874" y="6600297"/>
                </a:cubicBezTo>
                <a:cubicBezTo>
                  <a:pt x="3606435" y="6583399"/>
                  <a:pt x="3623334" y="6565796"/>
                  <a:pt x="3640936" y="6558051"/>
                </a:cubicBezTo>
                <a:cubicBezTo>
                  <a:pt x="3683183" y="6538336"/>
                  <a:pt x="3728246" y="6523549"/>
                  <a:pt x="3772604" y="6506651"/>
                </a:cubicBezTo>
                <a:cubicBezTo>
                  <a:pt x="3706419" y="6396106"/>
                  <a:pt x="3639528" y="6284858"/>
                  <a:pt x="3575454" y="6177129"/>
                </a:cubicBezTo>
                <a:cubicBezTo>
                  <a:pt x="3559964" y="6184874"/>
                  <a:pt x="3545178" y="6196140"/>
                  <a:pt x="3528984" y="6199660"/>
                </a:cubicBezTo>
                <a:cubicBezTo>
                  <a:pt x="3470543" y="6212334"/>
                  <a:pt x="3412102" y="6222896"/>
                  <a:pt x="3353661" y="6234162"/>
                </a:cubicBezTo>
                <a:cubicBezTo>
                  <a:pt x="3281842" y="6248244"/>
                  <a:pt x="3210727" y="6262326"/>
                  <a:pt x="3136092" y="6276408"/>
                </a:cubicBezTo>
                <a:cubicBezTo>
                  <a:pt x="3180451" y="6317950"/>
                  <a:pt x="3245228" y="6323583"/>
                  <a:pt x="3276209" y="6377095"/>
                </a:cubicBezTo>
                <a:cubicBezTo>
                  <a:pt x="3305077" y="6426383"/>
                  <a:pt x="3334650" y="6474966"/>
                  <a:pt x="3364222" y="6524254"/>
                </a:cubicBezTo>
                <a:cubicBezTo>
                  <a:pt x="3351549" y="6534815"/>
                  <a:pt x="3342395" y="6542560"/>
                  <a:pt x="3331834" y="6551010"/>
                </a:cubicBezTo>
                <a:cubicBezTo>
                  <a:pt x="3309302" y="6533407"/>
                  <a:pt x="3288179" y="6515100"/>
                  <a:pt x="3265647" y="6500314"/>
                </a:cubicBezTo>
                <a:cubicBezTo>
                  <a:pt x="3223401" y="6472150"/>
                  <a:pt x="3183267" y="6439057"/>
                  <a:pt x="3136796" y="6420046"/>
                </a:cubicBezTo>
                <a:cubicBezTo>
                  <a:pt x="3041742" y="6379912"/>
                  <a:pt x="2943871" y="6346819"/>
                  <a:pt x="2846704" y="6311613"/>
                </a:cubicBezTo>
                <a:cubicBezTo>
                  <a:pt x="2774181" y="6285561"/>
                  <a:pt x="2702362" y="6260214"/>
                  <a:pt x="2622798" y="6277816"/>
                </a:cubicBezTo>
                <a:cubicBezTo>
                  <a:pt x="2600971" y="6282745"/>
                  <a:pt x="2582664" y="6286265"/>
                  <a:pt x="2565765" y="6305276"/>
                </a:cubicBezTo>
                <a:cubicBezTo>
                  <a:pt x="2527744" y="6348227"/>
                  <a:pt x="2472119" y="6360901"/>
                  <a:pt x="2415086" y="6384136"/>
                </a:cubicBezTo>
                <a:cubicBezTo>
                  <a:pt x="2422832" y="6361605"/>
                  <a:pt x="2429873" y="6345411"/>
                  <a:pt x="2433393" y="6329216"/>
                </a:cubicBezTo>
                <a:cubicBezTo>
                  <a:pt x="2449588" y="6248244"/>
                  <a:pt x="2498875" y="6197548"/>
                  <a:pt x="2574919" y="6170088"/>
                </a:cubicBezTo>
                <a:cubicBezTo>
                  <a:pt x="2598154" y="6161639"/>
                  <a:pt x="2619277" y="6149669"/>
                  <a:pt x="2641809" y="6139107"/>
                </a:cubicBezTo>
                <a:cubicBezTo>
                  <a:pt x="2632655" y="6115872"/>
                  <a:pt x="2624206" y="6095453"/>
                  <a:pt x="2616461" y="6075033"/>
                </a:cubicBezTo>
                <a:cubicBezTo>
                  <a:pt x="2520703" y="5820147"/>
                  <a:pt x="2447475" y="5558923"/>
                  <a:pt x="2375656" y="5296995"/>
                </a:cubicBezTo>
                <a:cubicBezTo>
                  <a:pt x="2367911" y="5269535"/>
                  <a:pt x="2365095" y="5242075"/>
                  <a:pt x="2328481" y="5235738"/>
                </a:cubicBezTo>
                <a:cubicBezTo>
                  <a:pt x="2316512" y="5233626"/>
                  <a:pt x="2305950" y="5222360"/>
                  <a:pt x="2295388" y="5213911"/>
                </a:cubicBezTo>
                <a:cubicBezTo>
                  <a:pt x="2243284" y="5173073"/>
                  <a:pt x="2191885" y="5131530"/>
                  <a:pt x="2139781" y="5091397"/>
                </a:cubicBezTo>
                <a:cubicBezTo>
                  <a:pt x="2030644" y="5007608"/>
                  <a:pt x="1918691" y="4927339"/>
                  <a:pt x="1783503" y="4890726"/>
                </a:cubicBezTo>
                <a:cubicBezTo>
                  <a:pt x="1725062" y="4875236"/>
                  <a:pt x="1679999" y="4840030"/>
                  <a:pt x="1642681" y="4793559"/>
                </a:cubicBezTo>
                <a:cubicBezTo>
                  <a:pt x="1571566" y="4704842"/>
                  <a:pt x="1530728" y="4601338"/>
                  <a:pt x="1496931" y="4495018"/>
                </a:cubicBezTo>
                <a:cubicBezTo>
                  <a:pt x="1491298" y="4476711"/>
                  <a:pt x="1482145" y="4466854"/>
                  <a:pt x="1463838" y="4459108"/>
                </a:cubicBezTo>
                <a:cubicBezTo>
                  <a:pt x="1358222" y="4413341"/>
                  <a:pt x="1253310" y="4367574"/>
                  <a:pt x="1149807" y="4317583"/>
                </a:cubicBezTo>
                <a:cubicBezTo>
                  <a:pt x="1092070" y="4290123"/>
                  <a:pt x="1037853" y="4254213"/>
                  <a:pt x="994903" y="4204926"/>
                </a:cubicBezTo>
                <a:cubicBezTo>
                  <a:pt x="910410" y="4108463"/>
                  <a:pt x="860419" y="3993694"/>
                  <a:pt x="816764" y="3874700"/>
                </a:cubicBezTo>
                <a:cubicBezTo>
                  <a:pt x="813243" y="3864138"/>
                  <a:pt x="809019" y="3853576"/>
                  <a:pt x="804794" y="3843719"/>
                </a:cubicBezTo>
                <a:cubicBezTo>
                  <a:pt x="717485" y="3864842"/>
                  <a:pt x="632992" y="3884557"/>
                  <a:pt x="544979" y="3876812"/>
                </a:cubicBezTo>
                <a:cubicBezTo>
                  <a:pt x="509773" y="3873996"/>
                  <a:pt x="476680" y="3864138"/>
                  <a:pt x="452741" y="3835270"/>
                </a:cubicBezTo>
                <a:cubicBezTo>
                  <a:pt x="430209" y="3808514"/>
                  <a:pt x="429505" y="3777533"/>
                  <a:pt x="438659" y="3747256"/>
                </a:cubicBezTo>
                <a:cubicBezTo>
                  <a:pt x="413311" y="3747256"/>
                  <a:pt x="389371" y="3747960"/>
                  <a:pt x="365431" y="3747256"/>
                </a:cubicBezTo>
                <a:cubicBezTo>
                  <a:pt x="340788" y="3746552"/>
                  <a:pt x="314736" y="3747256"/>
                  <a:pt x="290796" y="3742328"/>
                </a:cubicBezTo>
                <a:cubicBezTo>
                  <a:pt x="255591" y="3734583"/>
                  <a:pt x="218273" y="3726837"/>
                  <a:pt x="187997" y="3709939"/>
                </a:cubicBezTo>
                <a:cubicBezTo>
                  <a:pt x="144342" y="3685295"/>
                  <a:pt x="142230" y="3634599"/>
                  <a:pt x="180955" y="3602914"/>
                </a:cubicBezTo>
                <a:cubicBezTo>
                  <a:pt x="204191" y="3583904"/>
                  <a:pt x="231651" y="3570526"/>
                  <a:pt x="257703" y="3555035"/>
                </a:cubicBezTo>
                <a:cubicBezTo>
                  <a:pt x="268265" y="3548698"/>
                  <a:pt x="279530" y="3543770"/>
                  <a:pt x="285867" y="3540249"/>
                </a:cubicBezTo>
                <a:cubicBezTo>
                  <a:pt x="241509" y="3524054"/>
                  <a:pt x="192925" y="3512789"/>
                  <a:pt x="150679" y="3490257"/>
                </a:cubicBezTo>
                <a:cubicBezTo>
                  <a:pt x="96463" y="3461389"/>
                  <a:pt x="97167" y="3396611"/>
                  <a:pt x="147862" y="3361406"/>
                </a:cubicBezTo>
                <a:cubicBezTo>
                  <a:pt x="163353" y="3350844"/>
                  <a:pt x="182364" y="3340987"/>
                  <a:pt x="200670" y="3336762"/>
                </a:cubicBezTo>
                <a:cubicBezTo>
                  <a:pt x="257703" y="3325496"/>
                  <a:pt x="315440" y="3317751"/>
                  <a:pt x="367544" y="3310006"/>
                </a:cubicBezTo>
                <a:cubicBezTo>
                  <a:pt x="307695" y="3296628"/>
                  <a:pt x="240805" y="3282546"/>
                  <a:pt x="174618" y="3265647"/>
                </a:cubicBezTo>
                <a:cubicBezTo>
                  <a:pt x="117586" y="3250157"/>
                  <a:pt x="53512" y="3241004"/>
                  <a:pt x="0" y="3201574"/>
                </a:cubicBezTo>
                <a:close/>
                <a:moveTo>
                  <a:pt x="2868531" y="6020817"/>
                </a:moveTo>
                <a:cubicBezTo>
                  <a:pt x="2915002" y="6015889"/>
                  <a:pt x="2957249" y="6013072"/>
                  <a:pt x="2999495" y="6007439"/>
                </a:cubicBezTo>
                <a:cubicBezTo>
                  <a:pt x="3115673" y="5990541"/>
                  <a:pt x="3226922" y="6001806"/>
                  <a:pt x="3332538" y="6056023"/>
                </a:cubicBezTo>
                <a:cubicBezTo>
                  <a:pt x="3364927" y="6072217"/>
                  <a:pt x="3365631" y="6070809"/>
                  <a:pt x="3352253" y="6108126"/>
                </a:cubicBezTo>
                <a:cubicBezTo>
                  <a:pt x="3291699" y="6104606"/>
                  <a:pt x="3231146" y="6100381"/>
                  <a:pt x="3169889" y="6096861"/>
                </a:cubicBezTo>
                <a:cubicBezTo>
                  <a:pt x="3169889" y="6099677"/>
                  <a:pt x="3169185" y="6101790"/>
                  <a:pt x="3169185" y="6104606"/>
                </a:cubicBezTo>
                <a:cubicBezTo>
                  <a:pt x="3172705" y="6105310"/>
                  <a:pt x="3175522" y="6107423"/>
                  <a:pt x="3179042" y="6107423"/>
                </a:cubicBezTo>
                <a:cubicBezTo>
                  <a:pt x="3271985" y="6116576"/>
                  <a:pt x="3365631" y="6125025"/>
                  <a:pt x="3458573" y="6136291"/>
                </a:cubicBezTo>
                <a:cubicBezTo>
                  <a:pt x="3496595" y="6140516"/>
                  <a:pt x="3533912" y="6151077"/>
                  <a:pt x="3569118" y="6158118"/>
                </a:cubicBezTo>
                <a:cubicBezTo>
                  <a:pt x="3569822" y="6162343"/>
                  <a:pt x="3569822" y="6159526"/>
                  <a:pt x="3569118" y="6157414"/>
                </a:cubicBezTo>
                <a:cubicBezTo>
                  <a:pt x="3493074" y="6017297"/>
                  <a:pt x="3417030" y="5877180"/>
                  <a:pt x="3340283" y="5737062"/>
                </a:cubicBezTo>
                <a:cubicBezTo>
                  <a:pt x="3336058" y="5728613"/>
                  <a:pt x="3325497" y="5720164"/>
                  <a:pt x="3317047" y="5718755"/>
                </a:cubicBezTo>
                <a:cubicBezTo>
                  <a:pt x="3272689" y="5708898"/>
                  <a:pt x="3243116" y="5682846"/>
                  <a:pt x="3221289" y="5644120"/>
                </a:cubicBezTo>
                <a:cubicBezTo>
                  <a:pt x="3169185" y="5550474"/>
                  <a:pt x="3117785" y="5456828"/>
                  <a:pt x="3062865" y="5365294"/>
                </a:cubicBezTo>
                <a:cubicBezTo>
                  <a:pt x="3046670" y="5337834"/>
                  <a:pt x="3024139" y="5311077"/>
                  <a:pt x="2998087" y="5292067"/>
                </a:cubicBezTo>
                <a:cubicBezTo>
                  <a:pt x="2962882" y="5266719"/>
                  <a:pt x="2922043" y="5249821"/>
                  <a:pt x="2882613" y="5230810"/>
                </a:cubicBezTo>
                <a:cubicBezTo>
                  <a:pt x="2875572" y="5227289"/>
                  <a:pt x="2864307" y="5225881"/>
                  <a:pt x="2858674" y="5229401"/>
                </a:cubicBezTo>
                <a:cubicBezTo>
                  <a:pt x="2788263" y="5266719"/>
                  <a:pt x="2717852" y="5304741"/>
                  <a:pt x="2646033" y="5343467"/>
                </a:cubicBezTo>
                <a:cubicBezTo>
                  <a:pt x="2700954" y="5573710"/>
                  <a:pt x="2768548" y="5801840"/>
                  <a:pt x="2868531" y="6020817"/>
                </a:cubicBezTo>
                <a:close/>
              </a:path>
            </a:pathLst>
          </a:custGeom>
          <a:solidFill>
            <a:schemeClr val="accent3"/>
          </a:solidFill>
          <a:ln w="70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="" xmlns:a16="http://schemas.microsoft.com/office/drawing/2014/main" id="{984E503E-5A9C-4E1B-9DE0-E4CDB5175C2E}"/>
              </a:ext>
            </a:extLst>
          </p:cNvPr>
          <p:cNvSpPr/>
          <p:nvPr/>
        </p:nvSpPr>
        <p:spPr>
          <a:xfrm>
            <a:off x="5333798" y="4232234"/>
            <a:ext cx="584602" cy="593589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5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1A1DC39B-A115-437D-AA2B-86FC90ABD1CC}"/>
              </a:ext>
            </a:extLst>
          </p:cNvPr>
          <p:cNvGrpSpPr/>
          <p:nvPr/>
        </p:nvGrpSpPr>
        <p:grpSpPr>
          <a:xfrm>
            <a:off x="7039841" y="4911694"/>
            <a:ext cx="2029720" cy="1688540"/>
            <a:chOff x="3971538" y="1744342"/>
            <a:chExt cx="1022540" cy="850659"/>
          </a:xfrm>
        </p:grpSpPr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04B23660-87F6-4E61-A017-213907099E1E}"/>
                </a:ext>
              </a:extLst>
            </p:cNvPr>
            <p:cNvSpPr/>
            <p:nvPr/>
          </p:nvSpPr>
          <p:spPr>
            <a:xfrm>
              <a:off x="4051232" y="1744342"/>
              <a:ext cx="785809" cy="748582"/>
            </a:xfrm>
            <a:custGeom>
              <a:avLst/>
              <a:gdLst>
                <a:gd name="connsiteX0" fmla="*/ 248670 w 785809"/>
                <a:gd name="connsiteY0" fmla="*/ 744933 h 748582"/>
                <a:gd name="connsiteX1" fmla="*/ 256813 w 785809"/>
                <a:gd name="connsiteY1" fmla="*/ 747052 h 748582"/>
                <a:gd name="connsiteX2" fmla="*/ 240174 w 785809"/>
                <a:gd name="connsiteY2" fmla="*/ 747052 h 748582"/>
                <a:gd name="connsiteX3" fmla="*/ 248670 w 785809"/>
                <a:gd name="connsiteY3" fmla="*/ 744933 h 748582"/>
                <a:gd name="connsiteX4" fmla="*/ 219533 w 785809"/>
                <a:gd name="connsiteY4" fmla="*/ 743716 h 748582"/>
                <a:gd name="connsiteX5" fmla="*/ 226989 w 785809"/>
                <a:gd name="connsiteY5" fmla="*/ 746424 h 748582"/>
                <a:gd name="connsiteX6" fmla="*/ 212549 w 785809"/>
                <a:gd name="connsiteY6" fmla="*/ 747836 h 748582"/>
                <a:gd name="connsiteX7" fmla="*/ 219533 w 785809"/>
                <a:gd name="connsiteY7" fmla="*/ 743716 h 748582"/>
                <a:gd name="connsiteX8" fmla="*/ 276765 w 785809"/>
                <a:gd name="connsiteY8" fmla="*/ 743049 h 748582"/>
                <a:gd name="connsiteX9" fmla="*/ 291500 w 785809"/>
                <a:gd name="connsiteY9" fmla="*/ 746424 h 748582"/>
                <a:gd name="connsiteX10" fmla="*/ 266856 w 785809"/>
                <a:gd name="connsiteY10" fmla="*/ 747680 h 748582"/>
                <a:gd name="connsiteX11" fmla="*/ 276765 w 785809"/>
                <a:gd name="connsiteY11" fmla="*/ 743049 h 748582"/>
                <a:gd name="connsiteX12" fmla="*/ 332122 w 785809"/>
                <a:gd name="connsiteY12" fmla="*/ 737845 h 748582"/>
                <a:gd name="connsiteX13" fmla="*/ 351458 w 785809"/>
                <a:gd name="connsiteY13" fmla="*/ 741244 h 748582"/>
                <a:gd name="connsiteX14" fmla="*/ 352714 w 785809"/>
                <a:gd name="connsiteY14" fmla="*/ 743285 h 748582"/>
                <a:gd name="connsiteX15" fmla="*/ 349261 w 785809"/>
                <a:gd name="connsiteY15" fmla="*/ 746739 h 748582"/>
                <a:gd name="connsiteX16" fmla="*/ 335762 w 785809"/>
                <a:gd name="connsiteY16" fmla="*/ 748465 h 748582"/>
                <a:gd name="connsiteX17" fmla="*/ 325873 w 785809"/>
                <a:gd name="connsiteY17" fmla="*/ 747680 h 748582"/>
                <a:gd name="connsiteX18" fmla="*/ 322420 w 785809"/>
                <a:gd name="connsiteY18" fmla="*/ 744070 h 748582"/>
                <a:gd name="connsiteX19" fmla="*/ 325402 w 785809"/>
                <a:gd name="connsiteY19" fmla="*/ 739675 h 748582"/>
                <a:gd name="connsiteX20" fmla="*/ 332122 w 785809"/>
                <a:gd name="connsiteY20" fmla="*/ 737845 h 748582"/>
                <a:gd name="connsiteX21" fmla="*/ 310673 w 785809"/>
                <a:gd name="connsiteY21" fmla="*/ 737656 h 748582"/>
                <a:gd name="connsiteX22" fmla="*/ 319281 w 785809"/>
                <a:gd name="connsiteY22" fmla="*/ 744697 h 748582"/>
                <a:gd name="connsiteX23" fmla="*/ 315985 w 785809"/>
                <a:gd name="connsiteY23" fmla="*/ 747837 h 748582"/>
                <a:gd name="connsiteX24" fmla="*/ 296365 w 785809"/>
                <a:gd name="connsiteY24" fmla="*/ 747680 h 748582"/>
                <a:gd name="connsiteX25" fmla="*/ 307039 w 785809"/>
                <a:gd name="connsiteY25" fmla="*/ 738262 h 748582"/>
                <a:gd name="connsiteX26" fmla="*/ 310673 w 785809"/>
                <a:gd name="connsiteY26" fmla="*/ 737656 h 748582"/>
                <a:gd name="connsiteX27" fmla="*/ 374169 w 785809"/>
                <a:gd name="connsiteY27" fmla="*/ 736141 h 748582"/>
                <a:gd name="connsiteX28" fmla="*/ 378299 w 785809"/>
                <a:gd name="connsiteY28" fmla="*/ 738419 h 748582"/>
                <a:gd name="connsiteX29" fmla="*/ 383793 w 785809"/>
                <a:gd name="connsiteY29" fmla="*/ 737634 h 748582"/>
                <a:gd name="connsiteX30" fmla="*/ 389601 w 785809"/>
                <a:gd name="connsiteY30" fmla="*/ 739675 h 748582"/>
                <a:gd name="connsiteX31" fmla="*/ 384891 w 785809"/>
                <a:gd name="connsiteY31" fmla="*/ 745483 h 748582"/>
                <a:gd name="connsiteX32" fmla="*/ 380497 w 785809"/>
                <a:gd name="connsiteY32" fmla="*/ 745483 h 748582"/>
                <a:gd name="connsiteX33" fmla="*/ 370765 w 785809"/>
                <a:gd name="connsiteY33" fmla="*/ 747210 h 748582"/>
                <a:gd name="connsiteX34" fmla="*/ 363858 w 785809"/>
                <a:gd name="connsiteY34" fmla="*/ 747995 h 748582"/>
                <a:gd name="connsiteX35" fmla="*/ 356795 w 785809"/>
                <a:gd name="connsiteY35" fmla="*/ 744070 h 748582"/>
                <a:gd name="connsiteX36" fmla="*/ 362603 w 785809"/>
                <a:gd name="connsiteY36" fmla="*/ 739518 h 748582"/>
                <a:gd name="connsiteX37" fmla="*/ 374169 w 785809"/>
                <a:gd name="connsiteY37" fmla="*/ 736141 h 748582"/>
                <a:gd name="connsiteX38" fmla="*/ 421933 w 785809"/>
                <a:gd name="connsiteY38" fmla="*/ 734495 h 748582"/>
                <a:gd name="connsiteX39" fmla="*/ 423503 w 785809"/>
                <a:gd name="connsiteY39" fmla="*/ 737948 h 748582"/>
                <a:gd name="connsiteX40" fmla="*/ 413771 w 785809"/>
                <a:gd name="connsiteY40" fmla="*/ 743756 h 748582"/>
                <a:gd name="connsiteX41" fmla="*/ 399017 w 785809"/>
                <a:gd name="connsiteY41" fmla="*/ 744855 h 748582"/>
                <a:gd name="connsiteX42" fmla="*/ 394152 w 785809"/>
                <a:gd name="connsiteY42" fmla="*/ 742500 h 748582"/>
                <a:gd name="connsiteX43" fmla="*/ 396349 w 785809"/>
                <a:gd name="connsiteY43" fmla="*/ 737007 h 748582"/>
                <a:gd name="connsiteX44" fmla="*/ 421933 w 785809"/>
                <a:gd name="connsiteY44" fmla="*/ 734495 h 748582"/>
                <a:gd name="connsiteX45" fmla="*/ 438572 w 785809"/>
                <a:gd name="connsiteY45" fmla="*/ 730256 h 748582"/>
                <a:gd name="connsiteX46" fmla="*/ 451757 w 785809"/>
                <a:gd name="connsiteY46" fmla="*/ 732611 h 748582"/>
                <a:gd name="connsiteX47" fmla="*/ 455367 w 785809"/>
                <a:gd name="connsiteY47" fmla="*/ 735437 h 748582"/>
                <a:gd name="connsiteX48" fmla="*/ 452227 w 785809"/>
                <a:gd name="connsiteY48" fmla="*/ 737634 h 748582"/>
                <a:gd name="connsiteX49" fmla="*/ 431194 w 785809"/>
                <a:gd name="connsiteY49" fmla="*/ 742657 h 748582"/>
                <a:gd name="connsiteX50" fmla="*/ 427427 w 785809"/>
                <a:gd name="connsiteY50" fmla="*/ 739360 h 748582"/>
                <a:gd name="connsiteX51" fmla="*/ 438572 w 785809"/>
                <a:gd name="connsiteY51" fmla="*/ 730256 h 748582"/>
                <a:gd name="connsiteX52" fmla="*/ 474908 w 785809"/>
                <a:gd name="connsiteY52" fmla="*/ 726804 h 748582"/>
                <a:gd name="connsiteX53" fmla="*/ 490212 w 785809"/>
                <a:gd name="connsiteY53" fmla="*/ 729001 h 748582"/>
                <a:gd name="connsiteX54" fmla="*/ 462430 w 785809"/>
                <a:gd name="connsiteY54" fmla="*/ 736536 h 748582"/>
                <a:gd name="connsiteX55" fmla="*/ 461959 w 785809"/>
                <a:gd name="connsiteY55" fmla="*/ 732612 h 748582"/>
                <a:gd name="connsiteX56" fmla="*/ 474908 w 785809"/>
                <a:gd name="connsiteY56" fmla="*/ 726804 h 748582"/>
                <a:gd name="connsiteX57" fmla="*/ 514600 w 785809"/>
                <a:gd name="connsiteY57" fmla="*/ 720751 h 748582"/>
                <a:gd name="connsiteX58" fmla="*/ 520663 w 785809"/>
                <a:gd name="connsiteY58" fmla="*/ 722252 h 748582"/>
                <a:gd name="connsiteX59" fmla="*/ 495705 w 785809"/>
                <a:gd name="connsiteY59" fmla="*/ 729316 h 748582"/>
                <a:gd name="connsiteX60" fmla="*/ 514600 w 785809"/>
                <a:gd name="connsiteY60" fmla="*/ 720751 h 748582"/>
                <a:gd name="connsiteX61" fmla="*/ 195437 w 785809"/>
                <a:gd name="connsiteY61" fmla="*/ 715020 h 748582"/>
                <a:gd name="connsiteX62" fmla="*/ 200148 w 785809"/>
                <a:gd name="connsiteY62" fmla="*/ 715189 h 748582"/>
                <a:gd name="connsiteX63" fmla="*/ 202816 w 785809"/>
                <a:gd name="connsiteY63" fmla="*/ 716445 h 748582"/>
                <a:gd name="connsiteX64" fmla="*/ 212234 w 785809"/>
                <a:gd name="connsiteY64" fmla="*/ 720682 h 748582"/>
                <a:gd name="connsiteX65" fmla="*/ 213804 w 785809"/>
                <a:gd name="connsiteY65" fmla="*/ 737634 h 748582"/>
                <a:gd name="connsiteX66" fmla="*/ 203445 w 785809"/>
                <a:gd name="connsiteY66" fmla="*/ 744070 h 748582"/>
                <a:gd name="connsiteX67" fmla="*/ 183981 w 785809"/>
                <a:gd name="connsiteY67" fmla="*/ 722723 h 748582"/>
                <a:gd name="connsiteX68" fmla="*/ 195437 w 785809"/>
                <a:gd name="connsiteY68" fmla="*/ 715020 h 748582"/>
                <a:gd name="connsiteX69" fmla="*/ 165997 w 785809"/>
                <a:gd name="connsiteY69" fmla="*/ 713462 h 748582"/>
                <a:gd name="connsiteX70" fmla="*/ 170169 w 785809"/>
                <a:gd name="connsiteY70" fmla="*/ 714247 h 748582"/>
                <a:gd name="connsiteX71" fmla="*/ 180529 w 785809"/>
                <a:gd name="connsiteY71" fmla="*/ 726176 h 748582"/>
                <a:gd name="connsiteX72" fmla="*/ 181000 w 785809"/>
                <a:gd name="connsiteY72" fmla="*/ 731199 h 748582"/>
                <a:gd name="connsiteX73" fmla="*/ 172524 w 785809"/>
                <a:gd name="connsiteY73" fmla="*/ 742029 h 748582"/>
                <a:gd name="connsiteX74" fmla="*/ 155885 w 785809"/>
                <a:gd name="connsiteY74" fmla="*/ 731827 h 748582"/>
                <a:gd name="connsiteX75" fmla="*/ 156042 w 785809"/>
                <a:gd name="connsiteY75" fmla="*/ 719113 h 748582"/>
                <a:gd name="connsiteX76" fmla="*/ 165997 w 785809"/>
                <a:gd name="connsiteY76" fmla="*/ 713462 h 748582"/>
                <a:gd name="connsiteX77" fmla="*/ 231141 w 785809"/>
                <a:gd name="connsiteY77" fmla="*/ 713305 h 748582"/>
                <a:gd name="connsiteX78" fmla="*/ 242686 w 785809"/>
                <a:gd name="connsiteY78" fmla="*/ 724606 h 748582"/>
                <a:gd name="connsiteX79" fmla="*/ 244256 w 785809"/>
                <a:gd name="connsiteY79" fmla="*/ 734652 h 748582"/>
                <a:gd name="connsiteX80" fmla="*/ 237035 w 785809"/>
                <a:gd name="connsiteY80" fmla="*/ 741715 h 748582"/>
                <a:gd name="connsiteX81" fmla="*/ 217415 w 785809"/>
                <a:gd name="connsiteY81" fmla="*/ 731198 h 748582"/>
                <a:gd name="connsiteX82" fmla="*/ 224007 w 785809"/>
                <a:gd name="connsiteY82" fmla="*/ 715345 h 748582"/>
                <a:gd name="connsiteX83" fmla="*/ 231141 w 785809"/>
                <a:gd name="connsiteY83" fmla="*/ 713305 h 748582"/>
                <a:gd name="connsiteX84" fmla="*/ 261678 w 785809"/>
                <a:gd name="connsiteY84" fmla="*/ 712206 h 748582"/>
                <a:gd name="connsiteX85" fmla="*/ 269840 w 785809"/>
                <a:gd name="connsiteY85" fmla="*/ 719270 h 748582"/>
                <a:gd name="connsiteX86" fmla="*/ 271409 w 785809"/>
                <a:gd name="connsiteY86" fmla="*/ 730571 h 748582"/>
                <a:gd name="connsiteX87" fmla="*/ 262933 w 785809"/>
                <a:gd name="connsiteY87" fmla="*/ 741558 h 748582"/>
                <a:gd name="connsiteX88" fmla="*/ 251318 w 785809"/>
                <a:gd name="connsiteY88" fmla="*/ 735594 h 748582"/>
                <a:gd name="connsiteX89" fmla="*/ 245196 w 785809"/>
                <a:gd name="connsiteY89" fmla="*/ 722566 h 748582"/>
                <a:gd name="connsiteX90" fmla="*/ 250376 w 785809"/>
                <a:gd name="connsiteY90" fmla="*/ 714247 h 748582"/>
                <a:gd name="connsiteX91" fmla="*/ 261678 w 785809"/>
                <a:gd name="connsiteY91" fmla="*/ 712206 h 748582"/>
                <a:gd name="connsiteX92" fmla="*/ 107541 w 785809"/>
                <a:gd name="connsiteY92" fmla="*/ 711421 h 748582"/>
                <a:gd name="connsiteX93" fmla="*/ 122924 w 785809"/>
                <a:gd name="connsiteY93" fmla="*/ 727903 h 748582"/>
                <a:gd name="connsiteX94" fmla="*/ 116488 w 785809"/>
                <a:gd name="connsiteY94" fmla="*/ 735280 h 748582"/>
                <a:gd name="connsiteX95" fmla="*/ 96554 w 785809"/>
                <a:gd name="connsiteY95" fmla="*/ 720054 h 748582"/>
                <a:gd name="connsiteX96" fmla="*/ 107541 w 785809"/>
                <a:gd name="connsiteY96" fmla="*/ 711421 h 748582"/>
                <a:gd name="connsiteX97" fmla="*/ 290243 w 785809"/>
                <a:gd name="connsiteY97" fmla="*/ 710794 h 748582"/>
                <a:gd name="connsiteX98" fmla="*/ 302173 w 785809"/>
                <a:gd name="connsiteY98" fmla="*/ 723822 h 748582"/>
                <a:gd name="connsiteX99" fmla="*/ 302487 w 785809"/>
                <a:gd name="connsiteY99" fmla="*/ 728374 h 748582"/>
                <a:gd name="connsiteX100" fmla="*/ 294168 w 785809"/>
                <a:gd name="connsiteY100" fmla="*/ 738577 h 748582"/>
                <a:gd name="connsiteX101" fmla="*/ 273606 w 785809"/>
                <a:gd name="connsiteY101" fmla="*/ 722880 h 748582"/>
                <a:gd name="connsiteX102" fmla="*/ 280042 w 785809"/>
                <a:gd name="connsiteY102" fmla="*/ 714090 h 748582"/>
                <a:gd name="connsiteX103" fmla="*/ 290243 w 785809"/>
                <a:gd name="connsiteY103" fmla="*/ 710794 h 748582"/>
                <a:gd name="connsiteX104" fmla="*/ 325187 w 785809"/>
                <a:gd name="connsiteY104" fmla="*/ 710789 h 748582"/>
                <a:gd name="connsiteX105" fmla="*/ 332780 w 785809"/>
                <a:gd name="connsiteY105" fmla="*/ 721781 h 748582"/>
                <a:gd name="connsiteX106" fmla="*/ 323677 w 785809"/>
                <a:gd name="connsiteY106" fmla="*/ 735594 h 748582"/>
                <a:gd name="connsiteX107" fmla="*/ 304213 w 785809"/>
                <a:gd name="connsiteY107" fmla="*/ 718328 h 748582"/>
                <a:gd name="connsiteX108" fmla="*/ 318026 w 785809"/>
                <a:gd name="connsiteY108" fmla="*/ 710951 h 748582"/>
                <a:gd name="connsiteX109" fmla="*/ 325187 w 785809"/>
                <a:gd name="connsiteY109" fmla="*/ 710789 h 748582"/>
                <a:gd name="connsiteX110" fmla="*/ 136579 w 785809"/>
                <a:gd name="connsiteY110" fmla="*/ 710166 h 748582"/>
                <a:gd name="connsiteX111" fmla="*/ 141288 w 785809"/>
                <a:gd name="connsiteY111" fmla="*/ 714561 h 748582"/>
                <a:gd name="connsiteX112" fmla="*/ 151648 w 785809"/>
                <a:gd name="connsiteY112" fmla="*/ 733710 h 748582"/>
                <a:gd name="connsiteX113" fmla="*/ 147096 w 785809"/>
                <a:gd name="connsiteY113" fmla="*/ 739988 h 748582"/>
                <a:gd name="connsiteX114" fmla="*/ 127161 w 785809"/>
                <a:gd name="connsiteY114" fmla="*/ 717857 h 748582"/>
                <a:gd name="connsiteX115" fmla="*/ 131400 w 785809"/>
                <a:gd name="connsiteY115" fmla="*/ 715188 h 748582"/>
                <a:gd name="connsiteX116" fmla="*/ 135637 w 785809"/>
                <a:gd name="connsiteY116" fmla="*/ 711108 h 748582"/>
                <a:gd name="connsiteX117" fmla="*/ 136579 w 785809"/>
                <a:gd name="connsiteY117" fmla="*/ 710166 h 748582"/>
                <a:gd name="connsiteX118" fmla="*/ 76130 w 785809"/>
                <a:gd name="connsiteY118" fmla="*/ 709401 h 748582"/>
                <a:gd name="connsiteX119" fmla="*/ 83212 w 785809"/>
                <a:gd name="connsiteY119" fmla="*/ 710480 h 748582"/>
                <a:gd name="connsiteX120" fmla="*/ 92944 w 785809"/>
                <a:gd name="connsiteY120" fmla="*/ 722566 h 748582"/>
                <a:gd name="connsiteX121" fmla="*/ 100478 w 785809"/>
                <a:gd name="connsiteY121" fmla="*/ 737007 h 748582"/>
                <a:gd name="connsiteX122" fmla="*/ 67359 w 785809"/>
                <a:gd name="connsiteY122" fmla="*/ 722723 h 748582"/>
                <a:gd name="connsiteX123" fmla="*/ 63279 w 785809"/>
                <a:gd name="connsiteY123" fmla="*/ 715659 h 748582"/>
                <a:gd name="connsiteX124" fmla="*/ 69400 w 785809"/>
                <a:gd name="connsiteY124" fmla="*/ 711265 h 748582"/>
                <a:gd name="connsiteX125" fmla="*/ 76130 w 785809"/>
                <a:gd name="connsiteY125" fmla="*/ 709401 h 748582"/>
                <a:gd name="connsiteX126" fmla="*/ 388254 w 785809"/>
                <a:gd name="connsiteY126" fmla="*/ 707026 h 748582"/>
                <a:gd name="connsiteX127" fmla="*/ 394309 w 785809"/>
                <a:gd name="connsiteY127" fmla="*/ 708282 h 748582"/>
                <a:gd name="connsiteX128" fmla="*/ 404669 w 785809"/>
                <a:gd name="connsiteY128" fmla="*/ 728844 h 748582"/>
                <a:gd name="connsiteX129" fmla="*/ 402628 w 785809"/>
                <a:gd name="connsiteY129" fmla="*/ 730571 h 748582"/>
                <a:gd name="connsiteX130" fmla="*/ 386619 w 785809"/>
                <a:gd name="connsiteY130" fmla="*/ 733868 h 748582"/>
                <a:gd name="connsiteX131" fmla="*/ 369980 w 785809"/>
                <a:gd name="connsiteY131" fmla="*/ 713619 h 748582"/>
                <a:gd name="connsiteX132" fmla="*/ 371236 w 785809"/>
                <a:gd name="connsiteY132" fmla="*/ 711265 h 748582"/>
                <a:gd name="connsiteX133" fmla="*/ 388254 w 785809"/>
                <a:gd name="connsiteY133" fmla="*/ 707026 h 748582"/>
                <a:gd name="connsiteX134" fmla="*/ 348613 w 785809"/>
                <a:gd name="connsiteY134" fmla="*/ 705164 h 748582"/>
                <a:gd name="connsiteX135" fmla="*/ 354831 w 785809"/>
                <a:gd name="connsiteY135" fmla="*/ 706100 h 748582"/>
                <a:gd name="connsiteX136" fmla="*/ 366685 w 785809"/>
                <a:gd name="connsiteY136" fmla="*/ 719741 h 748582"/>
                <a:gd name="connsiteX137" fmla="*/ 368254 w 785809"/>
                <a:gd name="connsiteY137" fmla="*/ 726804 h 748582"/>
                <a:gd name="connsiteX138" fmla="*/ 362290 w 785809"/>
                <a:gd name="connsiteY138" fmla="*/ 735280 h 748582"/>
                <a:gd name="connsiteX139" fmla="*/ 352872 w 785809"/>
                <a:gd name="connsiteY139" fmla="*/ 735280 h 748582"/>
                <a:gd name="connsiteX140" fmla="*/ 336077 w 785809"/>
                <a:gd name="connsiteY140" fmla="*/ 720212 h 748582"/>
                <a:gd name="connsiteX141" fmla="*/ 340472 w 785809"/>
                <a:gd name="connsiteY141" fmla="*/ 711736 h 748582"/>
                <a:gd name="connsiteX142" fmla="*/ 344847 w 785809"/>
                <a:gd name="connsiteY142" fmla="*/ 708851 h 748582"/>
                <a:gd name="connsiteX143" fmla="*/ 348477 w 785809"/>
                <a:gd name="connsiteY143" fmla="*/ 705143 h 748582"/>
                <a:gd name="connsiteX144" fmla="*/ 348634 w 785809"/>
                <a:gd name="connsiteY144" fmla="*/ 705143 h 748582"/>
                <a:gd name="connsiteX145" fmla="*/ 348613 w 785809"/>
                <a:gd name="connsiteY145" fmla="*/ 705164 h 748582"/>
                <a:gd name="connsiteX146" fmla="*/ 45628 w 785809"/>
                <a:gd name="connsiteY146" fmla="*/ 702803 h 748582"/>
                <a:gd name="connsiteX147" fmla="*/ 47269 w 785809"/>
                <a:gd name="connsiteY147" fmla="*/ 702946 h 748582"/>
                <a:gd name="connsiteX148" fmla="*/ 58100 w 785809"/>
                <a:gd name="connsiteY148" fmla="*/ 713305 h 748582"/>
                <a:gd name="connsiteX149" fmla="*/ 49467 w 785809"/>
                <a:gd name="connsiteY149" fmla="*/ 721468 h 748582"/>
                <a:gd name="connsiteX150" fmla="*/ 36281 w 785809"/>
                <a:gd name="connsiteY150" fmla="*/ 716601 h 748582"/>
                <a:gd name="connsiteX151" fmla="*/ 33142 w 785809"/>
                <a:gd name="connsiteY151" fmla="*/ 711265 h 748582"/>
                <a:gd name="connsiteX152" fmla="*/ 37694 w 785809"/>
                <a:gd name="connsiteY152" fmla="*/ 707654 h 748582"/>
                <a:gd name="connsiteX153" fmla="*/ 41147 w 785809"/>
                <a:gd name="connsiteY153" fmla="*/ 706555 h 748582"/>
                <a:gd name="connsiteX154" fmla="*/ 45628 w 785809"/>
                <a:gd name="connsiteY154" fmla="*/ 702803 h 748582"/>
                <a:gd name="connsiteX155" fmla="*/ 419893 w 785809"/>
                <a:gd name="connsiteY155" fmla="*/ 702318 h 748582"/>
                <a:gd name="connsiteX156" fmla="*/ 431352 w 785809"/>
                <a:gd name="connsiteY156" fmla="*/ 705928 h 748582"/>
                <a:gd name="connsiteX157" fmla="*/ 435903 w 785809"/>
                <a:gd name="connsiteY157" fmla="*/ 714875 h 748582"/>
                <a:gd name="connsiteX158" fmla="*/ 437630 w 785809"/>
                <a:gd name="connsiteY158" fmla="*/ 718642 h 748582"/>
                <a:gd name="connsiteX159" fmla="*/ 434177 w 785809"/>
                <a:gd name="connsiteY159" fmla="*/ 727432 h 748582"/>
                <a:gd name="connsiteX160" fmla="*/ 422091 w 785809"/>
                <a:gd name="connsiteY160" fmla="*/ 729787 h 748582"/>
                <a:gd name="connsiteX161" fmla="*/ 405767 w 785809"/>
                <a:gd name="connsiteY161" fmla="*/ 710794 h 748582"/>
                <a:gd name="connsiteX162" fmla="*/ 419893 w 785809"/>
                <a:gd name="connsiteY162" fmla="*/ 702318 h 748582"/>
                <a:gd name="connsiteX163" fmla="*/ 459761 w 785809"/>
                <a:gd name="connsiteY163" fmla="*/ 700592 h 748582"/>
                <a:gd name="connsiteX164" fmla="*/ 470278 w 785809"/>
                <a:gd name="connsiteY164" fmla="*/ 715189 h 748582"/>
                <a:gd name="connsiteX165" fmla="*/ 467295 w 785809"/>
                <a:gd name="connsiteY165" fmla="*/ 725078 h 748582"/>
                <a:gd name="connsiteX166" fmla="*/ 447675 w 785809"/>
                <a:gd name="connsiteY166" fmla="*/ 727275 h 748582"/>
                <a:gd name="connsiteX167" fmla="*/ 441240 w 785809"/>
                <a:gd name="connsiteY167" fmla="*/ 708911 h 748582"/>
                <a:gd name="connsiteX168" fmla="*/ 459761 w 785809"/>
                <a:gd name="connsiteY168" fmla="*/ 700592 h 748582"/>
                <a:gd name="connsiteX169" fmla="*/ 500415 w 785809"/>
                <a:gd name="connsiteY169" fmla="*/ 697766 h 748582"/>
                <a:gd name="connsiteX170" fmla="*/ 502455 w 785809"/>
                <a:gd name="connsiteY170" fmla="*/ 700434 h 748582"/>
                <a:gd name="connsiteX171" fmla="*/ 487544 w 785809"/>
                <a:gd name="connsiteY171" fmla="*/ 722410 h 748582"/>
                <a:gd name="connsiteX172" fmla="*/ 473103 w 785809"/>
                <a:gd name="connsiteY172" fmla="*/ 707184 h 748582"/>
                <a:gd name="connsiteX173" fmla="*/ 475300 w 785809"/>
                <a:gd name="connsiteY173" fmla="*/ 702004 h 748582"/>
                <a:gd name="connsiteX174" fmla="*/ 500415 w 785809"/>
                <a:gd name="connsiteY174" fmla="*/ 697766 h 748582"/>
                <a:gd name="connsiteX175" fmla="*/ 9911 w 785809"/>
                <a:gd name="connsiteY175" fmla="*/ 696353 h 748582"/>
                <a:gd name="connsiteX176" fmla="*/ 24509 w 785809"/>
                <a:gd name="connsiteY176" fmla="*/ 707341 h 748582"/>
                <a:gd name="connsiteX177" fmla="*/ 28590 w 785809"/>
                <a:gd name="connsiteY177" fmla="*/ 710951 h 748582"/>
                <a:gd name="connsiteX178" fmla="*/ 22783 w 785809"/>
                <a:gd name="connsiteY178" fmla="*/ 715032 h 748582"/>
                <a:gd name="connsiteX179" fmla="*/ 9911 w 785809"/>
                <a:gd name="connsiteY179" fmla="*/ 696353 h 748582"/>
                <a:gd name="connsiteX180" fmla="*/ 522702 w 785809"/>
                <a:gd name="connsiteY180" fmla="*/ 689133 h 748582"/>
                <a:gd name="connsiteX181" fmla="*/ 538399 w 785809"/>
                <a:gd name="connsiteY181" fmla="*/ 704672 h 748582"/>
                <a:gd name="connsiteX182" fmla="*/ 525371 w 785809"/>
                <a:gd name="connsiteY182" fmla="*/ 717386 h 748582"/>
                <a:gd name="connsiteX183" fmla="*/ 507948 w 785809"/>
                <a:gd name="connsiteY183" fmla="*/ 701690 h 748582"/>
                <a:gd name="connsiteX184" fmla="*/ 522702 w 785809"/>
                <a:gd name="connsiteY184" fmla="*/ 689133 h 748582"/>
                <a:gd name="connsiteX185" fmla="*/ 561806 w 785809"/>
                <a:gd name="connsiteY185" fmla="*/ 685327 h 748582"/>
                <a:gd name="connsiteX186" fmla="*/ 569163 w 785809"/>
                <a:gd name="connsiteY186" fmla="*/ 687720 h 748582"/>
                <a:gd name="connsiteX187" fmla="*/ 572616 w 785809"/>
                <a:gd name="connsiteY187" fmla="*/ 699022 h 748582"/>
                <a:gd name="connsiteX188" fmla="*/ 559589 w 785809"/>
                <a:gd name="connsiteY188" fmla="*/ 710480 h 748582"/>
                <a:gd name="connsiteX189" fmla="*/ 547031 w 785809"/>
                <a:gd name="connsiteY189" fmla="*/ 710480 h 748582"/>
                <a:gd name="connsiteX190" fmla="*/ 542323 w 785809"/>
                <a:gd name="connsiteY190" fmla="*/ 696981 h 748582"/>
                <a:gd name="connsiteX191" fmla="*/ 554095 w 785809"/>
                <a:gd name="connsiteY191" fmla="*/ 685523 h 748582"/>
                <a:gd name="connsiteX192" fmla="*/ 561806 w 785809"/>
                <a:gd name="connsiteY192" fmla="*/ 685327 h 748582"/>
                <a:gd name="connsiteX193" fmla="*/ 115389 w 785809"/>
                <a:gd name="connsiteY193" fmla="*/ 684581 h 748582"/>
                <a:gd name="connsiteX194" fmla="*/ 124023 w 785809"/>
                <a:gd name="connsiteY194" fmla="*/ 684895 h 748582"/>
                <a:gd name="connsiteX195" fmla="*/ 132185 w 785809"/>
                <a:gd name="connsiteY195" fmla="*/ 695882 h 748582"/>
                <a:gd name="connsiteX196" fmla="*/ 136579 w 785809"/>
                <a:gd name="connsiteY196" fmla="*/ 710009 h 748582"/>
                <a:gd name="connsiteX197" fmla="*/ 135638 w 785809"/>
                <a:gd name="connsiteY197" fmla="*/ 710951 h 748582"/>
                <a:gd name="connsiteX198" fmla="*/ 123395 w 785809"/>
                <a:gd name="connsiteY198" fmla="*/ 710794 h 748582"/>
                <a:gd name="connsiteX199" fmla="*/ 110053 w 785809"/>
                <a:gd name="connsiteY199" fmla="*/ 687720 h 748582"/>
                <a:gd name="connsiteX200" fmla="*/ 115389 w 785809"/>
                <a:gd name="connsiteY200" fmla="*/ 684581 h 748582"/>
                <a:gd name="connsiteX201" fmla="*/ 23253 w 785809"/>
                <a:gd name="connsiteY201" fmla="*/ 684464 h 748582"/>
                <a:gd name="connsiteX202" fmla="*/ 29846 w 785809"/>
                <a:gd name="connsiteY202" fmla="*/ 687250 h 748582"/>
                <a:gd name="connsiteX203" fmla="*/ 38793 w 785809"/>
                <a:gd name="connsiteY203" fmla="*/ 689290 h 748582"/>
                <a:gd name="connsiteX204" fmla="*/ 44914 w 785809"/>
                <a:gd name="connsiteY204" fmla="*/ 695883 h 748582"/>
                <a:gd name="connsiteX205" fmla="*/ 37851 w 785809"/>
                <a:gd name="connsiteY205" fmla="*/ 703417 h 748582"/>
                <a:gd name="connsiteX206" fmla="*/ 13836 w 785809"/>
                <a:gd name="connsiteY206" fmla="*/ 693685 h 748582"/>
                <a:gd name="connsiteX207" fmla="*/ 16190 w 785809"/>
                <a:gd name="connsiteY207" fmla="*/ 686151 h 748582"/>
                <a:gd name="connsiteX208" fmla="*/ 23253 w 785809"/>
                <a:gd name="connsiteY208" fmla="*/ 684464 h 748582"/>
                <a:gd name="connsiteX209" fmla="*/ 93258 w 785809"/>
                <a:gd name="connsiteY209" fmla="*/ 684110 h 748582"/>
                <a:gd name="connsiteX210" fmla="*/ 102519 w 785809"/>
                <a:gd name="connsiteY210" fmla="*/ 686151 h 748582"/>
                <a:gd name="connsiteX211" fmla="*/ 103932 w 785809"/>
                <a:gd name="connsiteY211" fmla="*/ 686465 h 748582"/>
                <a:gd name="connsiteX212" fmla="*/ 106129 w 785809"/>
                <a:gd name="connsiteY212" fmla="*/ 704515 h 748582"/>
                <a:gd name="connsiteX213" fmla="*/ 96240 w 785809"/>
                <a:gd name="connsiteY213" fmla="*/ 709538 h 748582"/>
                <a:gd name="connsiteX214" fmla="*/ 76620 w 785809"/>
                <a:gd name="connsiteY214" fmla="*/ 692429 h 748582"/>
                <a:gd name="connsiteX215" fmla="*/ 79917 w 785809"/>
                <a:gd name="connsiteY215" fmla="*/ 686936 h 748582"/>
                <a:gd name="connsiteX216" fmla="*/ 93258 w 785809"/>
                <a:gd name="connsiteY216" fmla="*/ 684110 h 748582"/>
                <a:gd name="connsiteX217" fmla="*/ 177289 w 785809"/>
                <a:gd name="connsiteY217" fmla="*/ 682985 h 748582"/>
                <a:gd name="connsiteX218" fmla="*/ 193556 w 785809"/>
                <a:gd name="connsiteY218" fmla="*/ 696824 h 748582"/>
                <a:gd name="connsiteX219" fmla="*/ 173465 w 785809"/>
                <a:gd name="connsiteY219" fmla="*/ 711893 h 748582"/>
                <a:gd name="connsiteX220" fmla="*/ 170326 w 785809"/>
                <a:gd name="connsiteY220" fmla="*/ 708126 h 748582"/>
                <a:gd name="connsiteX221" fmla="*/ 167344 w 785809"/>
                <a:gd name="connsiteY221" fmla="*/ 690389 h 748582"/>
                <a:gd name="connsiteX222" fmla="*/ 170012 w 785809"/>
                <a:gd name="connsiteY222" fmla="*/ 684268 h 748582"/>
                <a:gd name="connsiteX223" fmla="*/ 177289 w 785809"/>
                <a:gd name="connsiteY223" fmla="*/ 682985 h 748582"/>
                <a:gd name="connsiteX224" fmla="*/ 151880 w 785809"/>
                <a:gd name="connsiteY224" fmla="*/ 682271 h 748582"/>
                <a:gd name="connsiteX225" fmla="*/ 156199 w 785809"/>
                <a:gd name="connsiteY225" fmla="*/ 684110 h 748582"/>
                <a:gd name="connsiteX226" fmla="*/ 164990 w 785809"/>
                <a:gd name="connsiteY226" fmla="*/ 707027 h 748582"/>
                <a:gd name="connsiteX227" fmla="*/ 157769 w 785809"/>
                <a:gd name="connsiteY227" fmla="*/ 713462 h 748582"/>
                <a:gd name="connsiteX228" fmla="*/ 138463 w 785809"/>
                <a:gd name="connsiteY228" fmla="*/ 693999 h 748582"/>
                <a:gd name="connsiteX229" fmla="*/ 142544 w 785809"/>
                <a:gd name="connsiteY229" fmla="*/ 685052 h 748582"/>
                <a:gd name="connsiteX230" fmla="*/ 151880 w 785809"/>
                <a:gd name="connsiteY230" fmla="*/ 682271 h 748582"/>
                <a:gd name="connsiteX231" fmla="*/ 212392 w 785809"/>
                <a:gd name="connsiteY231" fmla="*/ 680343 h 748582"/>
                <a:gd name="connsiteX232" fmla="*/ 228245 w 785809"/>
                <a:gd name="connsiteY232" fmla="*/ 703260 h 748582"/>
                <a:gd name="connsiteX233" fmla="*/ 216003 w 785809"/>
                <a:gd name="connsiteY233" fmla="*/ 713620 h 748582"/>
                <a:gd name="connsiteX234" fmla="*/ 196539 w 785809"/>
                <a:gd name="connsiteY234" fmla="*/ 697766 h 748582"/>
                <a:gd name="connsiteX235" fmla="*/ 212392 w 785809"/>
                <a:gd name="connsiteY235" fmla="*/ 680343 h 748582"/>
                <a:gd name="connsiteX236" fmla="*/ 238813 w 785809"/>
                <a:gd name="connsiteY236" fmla="*/ 678097 h 748582"/>
                <a:gd name="connsiteX237" fmla="*/ 254771 w 785809"/>
                <a:gd name="connsiteY237" fmla="*/ 689133 h 748582"/>
                <a:gd name="connsiteX238" fmla="*/ 259167 w 785809"/>
                <a:gd name="connsiteY238" fmla="*/ 703574 h 748582"/>
                <a:gd name="connsiteX239" fmla="*/ 255556 w 785809"/>
                <a:gd name="connsiteY239" fmla="*/ 709381 h 748582"/>
                <a:gd name="connsiteX240" fmla="*/ 244883 w 785809"/>
                <a:gd name="connsiteY240" fmla="*/ 710951 h 748582"/>
                <a:gd name="connsiteX241" fmla="*/ 238604 w 785809"/>
                <a:gd name="connsiteY241" fmla="*/ 709381 h 748582"/>
                <a:gd name="connsiteX242" fmla="*/ 229814 w 785809"/>
                <a:gd name="connsiteY242" fmla="*/ 682227 h 748582"/>
                <a:gd name="connsiteX243" fmla="*/ 233268 w 785809"/>
                <a:gd name="connsiteY243" fmla="*/ 678774 h 748582"/>
                <a:gd name="connsiteX244" fmla="*/ 238813 w 785809"/>
                <a:gd name="connsiteY244" fmla="*/ 678097 h 748582"/>
                <a:gd name="connsiteX245" fmla="*/ 278629 w 785809"/>
                <a:gd name="connsiteY245" fmla="*/ 677832 h 748582"/>
                <a:gd name="connsiteX246" fmla="*/ 283338 w 785809"/>
                <a:gd name="connsiteY246" fmla="*/ 681599 h 748582"/>
                <a:gd name="connsiteX247" fmla="*/ 287418 w 785809"/>
                <a:gd name="connsiteY247" fmla="*/ 702161 h 748582"/>
                <a:gd name="connsiteX248" fmla="*/ 283338 w 785809"/>
                <a:gd name="connsiteY248" fmla="*/ 708597 h 748582"/>
                <a:gd name="connsiteX249" fmla="*/ 268741 w 785809"/>
                <a:gd name="connsiteY249" fmla="*/ 707969 h 748582"/>
                <a:gd name="connsiteX250" fmla="*/ 259323 w 785809"/>
                <a:gd name="connsiteY250" fmla="*/ 684111 h 748582"/>
                <a:gd name="connsiteX251" fmla="*/ 260422 w 785809"/>
                <a:gd name="connsiteY251" fmla="*/ 681913 h 748582"/>
                <a:gd name="connsiteX252" fmla="*/ 278629 w 785809"/>
                <a:gd name="connsiteY252" fmla="*/ 677832 h 748582"/>
                <a:gd name="connsiteX253" fmla="*/ 604323 w 785809"/>
                <a:gd name="connsiteY253" fmla="*/ 677518 h 748582"/>
                <a:gd name="connsiteX254" fmla="*/ 609503 w 785809"/>
                <a:gd name="connsiteY254" fmla="*/ 682698 h 748582"/>
                <a:gd name="connsiteX255" fmla="*/ 606206 w 785809"/>
                <a:gd name="connsiteY255" fmla="*/ 690389 h 748582"/>
                <a:gd name="connsiteX256" fmla="*/ 584545 w 785809"/>
                <a:gd name="connsiteY256" fmla="*/ 698551 h 748582"/>
                <a:gd name="connsiteX257" fmla="*/ 577639 w 785809"/>
                <a:gd name="connsiteY257" fmla="*/ 696510 h 748582"/>
                <a:gd name="connsiteX258" fmla="*/ 575128 w 785809"/>
                <a:gd name="connsiteY258" fmla="*/ 685523 h 748582"/>
                <a:gd name="connsiteX259" fmla="*/ 576383 w 785809"/>
                <a:gd name="connsiteY259" fmla="*/ 684895 h 748582"/>
                <a:gd name="connsiteX260" fmla="*/ 604323 w 785809"/>
                <a:gd name="connsiteY260" fmla="*/ 677518 h 748582"/>
                <a:gd name="connsiteX261" fmla="*/ 336548 w 785809"/>
                <a:gd name="connsiteY261" fmla="*/ 675321 h 748582"/>
                <a:gd name="connsiteX262" fmla="*/ 349576 w 785809"/>
                <a:gd name="connsiteY262" fmla="*/ 702319 h 748582"/>
                <a:gd name="connsiteX263" fmla="*/ 348634 w 785809"/>
                <a:gd name="connsiteY263" fmla="*/ 705144 h 748582"/>
                <a:gd name="connsiteX264" fmla="*/ 348634 w 785809"/>
                <a:gd name="connsiteY264" fmla="*/ 704987 h 748582"/>
                <a:gd name="connsiteX265" fmla="*/ 339373 w 785809"/>
                <a:gd name="connsiteY265" fmla="*/ 707184 h 748582"/>
                <a:gd name="connsiteX266" fmla="*/ 317869 w 785809"/>
                <a:gd name="connsiteY266" fmla="*/ 693372 h 748582"/>
                <a:gd name="connsiteX267" fmla="*/ 316613 w 785809"/>
                <a:gd name="connsiteY267" fmla="*/ 682070 h 748582"/>
                <a:gd name="connsiteX268" fmla="*/ 326345 w 785809"/>
                <a:gd name="connsiteY268" fmla="*/ 677989 h 748582"/>
                <a:gd name="connsiteX269" fmla="*/ 336548 w 785809"/>
                <a:gd name="connsiteY269" fmla="*/ 675321 h 748582"/>
                <a:gd name="connsiteX270" fmla="*/ 297778 w 785809"/>
                <a:gd name="connsiteY270" fmla="*/ 674379 h 748582"/>
                <a:gd name="connsiteX271" fmla="*/ 300761 w 785809"/>
                <a:gd name="connsiteY271" fmla="*/ 675478 h 748582"/>
                <a:gd name="connsiteX272" fmla="*/ 312847 w 785809"/>
                <a:gd name="connsiteY272" fmla="*/ 698394 h 748582"/>
                <a:gd name="connsiteX273" fmla="*/ 302173 w 785809"/>
                <a:gd name="connsiteY273" fmla="*/ 708440 h 748582"/>
                <a:gd name="connsiteX274" fmla="*/ 291657 w 785809"/>
                <a:gd name="connsiteY274" fmla="*/ 700121 h 748582"/>
                <a:gd name="connsiteX275" fmla="*/ 288517 w 785809"/>
                <a:gd name="connsiteY275" fmla="*/ 691331 h 748582"/>
                <a:gd name="connsiteX276" fmla="*/ 297778 w 785809"/>
                <a:gd name="connsiteY276" fmla="*/ 674379 h 748582"/>
                <a:gd name="connsiteX277" fmla="*/ 11952 w 785809"/>
                <a:gd name="connsiteY277" fmla="*/ 671867 h 748582"/>
                <a:gd name="connsiteX278" fmla="*/ 17759 w 785809"/>
                <a:gd name="connsiteY278" fmla="*/ 673751 h 748582"/>
                <a:gd name="connsiteX279" fmla="*/ 20585 w 785809"/>
                <a:gd name="connsiteY279" fmla="*/ 677675 h 748582"/>
                <a:gd name="connsiteX280" fmla="*/ 17288 w 785809"/>
                <a:gd name="connsiteY280" fmla="*/ 680343 h 748582"/>
                <a:gd name="connsiteX281" fmla="*/ 10225 w 785809"/>
                <a:gd name="connsiteY281" fmla="*/ 683953 h 748582"/>
                <a:gd name="connsiteX282" fmla="*/ 651 w 785809"/>
                <a:gd name="connsiteY282" fmla="*/ 681599 h 748582"/>
                <a:gd name="connsiteX283" fmla="*/ 5987 w 785809"/>
                <a:gd name="connsiteY283" fmla="*/ 673280 h 748582"/>
                <a:gd name="connsiteX284" fmla="*/ 11952 w 785809"/>
                <a:gd name="connsiteY284" fmla="*/ 671867 h 748582"/>
                <a:gd name="connsiteX285" fmla="*/ 370569 w 785809"/>
                <a:gd name="connsiteY285" fmla="*/ 669454 h 748582"/>
                <a:gd name="connsiteX286" fmla="*/ 378142 w 785809"/>
                <a:gd name="connsiteY286" fmla="*/ 672338 h 748582"/>
                <a:gd name="connsiteX287" fmla="*/ 380811 w 785809"/>
                <a:gd name="connsiteY287" fmla="*/ 682698 h 748582"/>
                <a:gd name="connsiteX288" fmla="*/ 382694 w 785809"/>
                <a:gd name="connsiteY288" fmla="*/ 697452 h 748582"/>
                <a:gd name="connsiteX289" fmla="*/ 378770 w 785809"/>
                <a:gd name="connsiteY289" fmla="*/ 705143 h 748582"/>
                <a:gd name="connsiteX290" fmla="*/ 357266 w 785809"/>
                <a:gd name="connsiteY290" fmla="*/ 697609 h 748582"/>
                <a:gd name="connsiteX291" fmla="*/ 352871 w 785809"/>
                <a:gd name="connsiteY291" fmla="*/ 687720 h 748582"/>
                <a:gd name="connsiteX292" fmla="*/ 358680 w 785809"/>
                <a:gd name="connsiteY292" fmla="*/ 674850 h 748582"/>
                <a:gd name="connsiteX293" fmla="*/ 363231 w 785809"/>
                <a:gd name="connsiteY293" fmla="*/ 672809 h 748582"/>
                <a:gd name="connsiteX294" fmla="*/ 370569 w 785809"/>
                <a:gd name="connsiteY294" fmla="*/ 669454 h 748582"/>
                <a:gd name="connsiteX295" fmla="*/ 629750 w 785809"/>
                <a:gd name="connsiteY295" fmla="*/ 668414 h 748582"/>
                <a:gd name="connsiteX296" fmla="*/ 636814 w 785809"/>
                <a:gd name="connsiteY296" fmla="*/ 670769 h 748582"/>
                <a:gd name="connsiteX297" fmla="*/ 633517 w 785809"/>
                <a:gd name="connsiteY297" fmla="*/ 676419 h 748582"/>
                <a:gd name="connsiteX298" fmla="*/ 619862 w 785809"/>
                <a:gd name="connsiteY298" fmla="*/ 684111 h 748582"/>
                <a:gd name="connsiteX299" fmla="*/ 612798 w 785809"/>
                <a:gd name="connsiteY299" fmla="*/ 680501 h 748582"/>
                <a:gd name="connsiteX300" fmla="*/ 617036 w 785809"/>
                <a:gd name="connsiteY300" fmla="*/ 673123 h 748582"/>
                <a:gd name="connsiteX301" fmla="*/ 629750 w 785809"/>
                <a:gd name="connsiteY301" fmla="*/ 668414 h 748582"/>
                <a:gd name="connsiteX302" fmla="*/ 406760 w 785809"/>
                <a:gd name="connsiteY302" fmla="*/ 667786 h 748582"/>
                <a:gd name="connsiteX303" fmla="*/ 412673 w 785809"/>
                <a:gd name="connsiteY303" fmla="*/ 669199 h 748582"/>
                <a:gd name="connsiteX304" fmla="*/ 414243 w 785809"/>
                <a:gd name="connsiteY304" fmla="*/ 672966 h 748582"/>
                <a:gd name="connsiteX305" fmla="*/ 419265 w 785809"/>
                <a:gd name="connsiteY305" fmla="*/ 694627 h 748582"/>
                <a:gd name="connsiteX306" fmla="*/ 417853 w 785809"/>
                <a:gd name="connsiteY306" fmla="*/ 698551 h 748582"/>
                <a:gd name="connsiteX307" fmla="*/ 399331 w 785809"/>
                <a:gd name="connsiteY307" fmla="*/ 703574 h 748582"/>
                <a:gd name="connsiteX308" fmla="*/ 388187 w 785809"/>
                <a:gd name="connsiteY308" fmla="*/ 694784 h 748582"/>
                <a:gd name="connsiteX309" fmla="*/ 387403 w 785809"/>
                <a:gd name="connsiteY309" fmla="*/ 684738 h 748582"/>
                <a:gd name="connsiteX310" fmla="*/ 390228 w 785809"/>
                <a:gd name="connsiteY310" fmla="*/ 672024 h 748582"/>
                <a:gd name="connsiteX311" fmla="*/ 406760 w 785809"/>
                <a:gd name="connsiteY311" fmla="*/ 667786 h 748582"/>
                <a:gd name="connsiteX312" fmla="*/ 50798 w 785809"/>
                <a:gd name="connsiteY312" fmla="*/ 666911 h 748582"/>
                <a:gd name="connsiteX313" fmla="*/ 57001 w 785809"/>
                <a:gd name="connsiteY313" fmla="*/ 675321 h 748582"/>
                <a:gd name="connsiteX314" fmla="*/ 67203 w 785809"/>
                <a:gd name="connsiteY314" fmla="*/ 685209 h 748582"/>
                <a:gd name="connsiteX315" fmla="*/ 73011 w 785809"/>
                <a:gd name="connsiteY315" fmla="*/ 692743 h 748582"/>
                <a:gd name="connsiteX316" fmla="*/ 73482 w 785809"/>
                <a:gd name="connsiteY316" fmla="*/ 699807 h 748582"/>
                <a:gd name="connsiteX317" fmla="*/ 68930 w 785809"/>
                <a:gd name="connsiteY317" fmla="*/ 707184 h 748582"/>
                <a:gd name="connsiteX318" fmla="*/ 48682 w 785809"/>
                <a:gd name="connsiteY318" fmla="*/ 691488 h 748582"/>
                <a:gd name="connsiteX319" fmla="*/ 54333 w 785809"/>
                <a:gd name="connsiteY319" fmla="*/ 684111 h 748582"/>
                <a:gd name="connsiteX320" fmla="*/ 39107 w 785809"/>
                <a:gd name="connsiteY320" fmla="*/ 683797 h 748582"/>
                <a:gd name="connsiteX321" fmla="*/ 29846 w 785809"/>
                <a:gd name="connsiteY321" fmla="*/ 683169 h 748582"/>
                <a:gd name="connsiteX322" fmla="*/ 25138 w 785809"/>
                <a:gd name="connsiteY322" fmla="*/ 675792 h 748582"/>
                <a:gd name="connsiteX323" fmla="*/ 31887 w 785809"/>
                <a:gd name="connsiteY323" fmla="*/ 669513 h 748582"/>
                <a:gd name="connsiteX324" fmla="*/ 46641 w 785809"/>
                <a:gd name="connsiteY324" fmla="*/ 667002 h 748582"/>
                <a:gd name="connsiteX325" fmla="*/ 50798 w 785809"/>
                <a:gd name="connsiteY325" fmla="*/ 666911 h 748582"/>
                <a:gd name="connsiteX326" fmla="*/ 650391 w 785809"/>
                <a:gd name="connsiteY326" fmla="*/ 664765 h 748582"/>
                <a:gd name="connsiteX327" fmla="*/ 658631 w 785809"/>
                <a:gd name="connsiteY327" fmla="*/ 665903 h 748582"/>
                <a:gd name="connsiteX328" fmla="*/ 644661 w 785809"/>
                <a:gd name="connsiteY328" fmla="*/ 672182 h 748582"/>
                <a:gd name="connsiteX329" fmla="*/ 641051 w 785809"/>
                <a:gd name="connsiteY329" fmla="*/ 670612 h 748582"/>
                <a:gd name="connsiteX330" fmla="*/ 642621 w 785809"/>
                <a:gd name="connsiteY330" fmla="*/ 666217 h 748582"/>
                <a:gd name="connsiteX331" fmla="*/ 650391 w 785809"/>
                <a:gd name="connsiteY331" fmla="*/ 664765 h 748582"/>
                <a:gd name="connsiteX332" fmla="*/ 466197 w 785809"/>
                <a:gd name="connsiteY332" fmla="*/ 663391 h 748582"/>
                <a:gd name="connsiteX333" fmla="*/ 467610 w 785809"/>
                <a:gd name="connsiteY333" fmla="*/ 663548 h 748582"/>
                <a:gd name="connsiteX334" fmla="*/ 483463 w 785809"/>
                <a:gd name="connsiteY334" fmla="*/ 678460 h 748582"/>
                <a:gd name="connsiteX335" fmla="*/ 483934 w 785809"/>
                <a:gd name="connsiteY335" fmla="*/ 681285 h 748582"/>
                <a:gd name="connsiteX336" fmla="*/ 486288 w 785809"/>
                <a:gd name="connsiteY336" fmla="*/ 693057 h 748582"/>
                <a:gd name="connsiteX337" fmla="*/ 470121 w 785809"/>
                <a:gd name="connsiteY337" fmla="*/ 697767 h 748582"/>
                <a:gd name="connsiteX338" fmla="*/ 457093 w 785809"/>
                <a:gd name="connsiteY338" fmla="*/ 689918 h 748582"/>
                <a:gd name="connsiteX339" fmla="*/ 453640 w 785809"/>
                <a:gd name="connsiteY339" fmla="*/ 678146 h 748582"/>
                <a:gd name="connsiteX340" fmla="*/ 466197 w 785809"/>
                <a:gd name="connsiteY340" fmla="*/ 663391 h 748582"/>
                <a:gd name="connsiteX341" fmla="*/ 431563 w 785809"/>
                <a:gd name="connsiteY341" fmla="*/ 662646 h 748582"/>
                <a:gd name="connsiteX342" fmla="*/ 444850 w 785809"/>
                <a:gd name="connsiteY342" fmla="*/ 666531 h 748582"/>
                <a:gd name="connsiteX343" fmla="*/ 447362 w 785809"/>
                <a:gd name="connsiteY343" fmla="*/ 668728 h 748582"/>
                <a:gd name="connsiteX344" fmla="*/ 453326 w 785809"/>
                <a:gd name="connsiteY344" fmla="*/ 692272 h 748582"/>
                <a:gd name="connsiteX345" fmla="*/ 445321 w 785809"/>
                <a:gd name="connsiteY345" fmla="*/ 699493 h 748582"/>
                <a:gd name="connsiteX346" fmla="*/ 424916 w 785809"/>
                <a:gd name="connsiteY346" fmla="*/ 694313 h 748582"/>
                <a:gd name="connsiteX347" fmla="*/ 420678 w 785809"/>
                <a:gd name="connsiteY347" fmla="*/ 670455 h 748582"/>
                <a:gd name="connsiteX348" fmla="*/ 423503 w 785809"/>
                <a:gd name="connsiteY348" fmla="*/ 666845 h 748582"/>
                <a:gd name="connsiteX349" fmla="*/ 426957 w 785809"/>
                <a:gd name="connsiteY349" fmla="*/ 666060 h 748582"/>
                <a:gd name="connsiteX350" fmla="*/ 431563 w 785809"/>
                <a:gd name="connsiteY350" fmla="*/ 662646 h 748582"/>
                <a:gd name="connsiteX351" fmla="*/ 75678 w 785809"/>
                <a:gd name="connsiteY351" fmla="*/ 661037 h 748582"/>
                <a:gd name="connsiteX352" fmla="*/ 88863 w 785809"/>
                <a:gd name="connsiteY352" fmla="*/ 677832 h 748582"/>
                <a:gd name="connsiteX353" fmla="*/ 76149 w 785809"/>
                <a:gd name="connsiteY353" fmla="*/ 681913 h 748582"/>
                <a:gd name="connsiteX354" fmla="*/ 61238 w 785809"/>
                <a:gd name="connsiteY354" fmla="*/ 671396 h 748582"/>
                <a:gd name="connsiteX355" fmla="*/ 75678 w 785809"/>
                <a:gd name="connsiteY355" fmla="*/ 661037 h 748582"/>
                <a:gd name="connsiteX356" fmla="*/ 502815 w 785809"/>
                <a:gd name="connsiteY356" fmla="*/ 658415 h 748582"/>
                <a:gd name="connsiteX357" fmla="*/ 507948 w 785809"/>
                <a:gd name="connsiteY357" fmla="*/ 659311 h 748582"/>
                <a:gd name="connsiteX358" fmla="*/ 519250 w 785809"/>
                <a:gd name="connsiteY358" fmla="*/ 680344 h 748582"/>
                <a:gd name="connsiteX359" fmla="*/ 512815 w 785809"/>
                <a:gd name="connsiteY359" fmla="*/ 689762 h 748582"/>
                <a:gd name="connsiteX360" fmla="*/ 498059 w 785809"/>
                <a:gd name="connsiteY360" fmla="*/ 690076 h 748582"/>
                <a:gd name="connsiteX361" fmla="*/ 486445 w 785809"/>
                <a:gd name="connsiteY361" fmla="*/ 668258 h 748582"/>
                <a:gd name="connsiteX362" fmla="*/ 488799 w 785809"/>
                <a:gd name="connsiteY362" fmla="*/ 662764 h 748582"/>
                <a:gd name="connsiteX363" fmla="*/ 502815 w 785809"/>
                <a:gd name="connsiteY363" fmla="*/ 658415 h 748582"/>
                <a:gd name="connsiteX364" fmla="*/ 106913 w 785809"/>
                <a:gd name="connsiteY364" fmla="*/ 657270 h 748582"/>
                <a:gd name="connsiteX365" fmla="*/ 115389 w 785809"/>
                <a:gd name="connsiteY365" fmla="*/ 674536 h 748582"/>
                <a:gd name="connsiteX366" fmla="*/ 110837 w 785809"/>
                <a:gd name="connsiteY366" fmla="*/ 681757 h 748582"/>
                <a:gd name="connsiteX367" fmla="*/ 92473 w 785809"/>
                <a:gd name="connsiteY367" fmla="*/ 672182 h 748582"/>
                <a:gd name="connsiteX368" fmla="*/ 106913 w 785809"/>
                <a:gd name="connsiteY368" fmla="*/ 657270 h 748582"/>
                <a:gd name="connsiteX369" fmla="*/ 535829 w 785809"/>
                <a:gd name="connsiteY369" fmla="*/ 651286 h 748582"/>
                <a:gd name="connsiteX370" fmla="*/ 543579 w 785809"/>
                <a:gd name="connsiteY370" fmla="*/ 651933 h 748582"/>
                <a:gd name="connsiteX371" fmla="*/ 546875 w 785809"/>
                <a:gd name="connsiteY371" fmla="*/ 656642 h 748582"/>
                <a:gd name="connsiteX372" fmla="*/ 550642 w 785809"/>
                <a:gd name="connsiteY372" fmla="*/ 673437 h 748582"/>
                <a:gd name="connsiteX373" fmla="*/ 542637 w 785809"/>
                <a:gd name="connsiteY373" fmla="*/ 686308 h 748582"/>
                <a:gd name="connsiteX374" fmla="*/ 536044 w 785809"/>
                <a:gd name="connsiteY374" fmla="*/ 687563 h 748582"/>
                <a:gd name="connsiteX375" fmla="*/ 524900 w 785809"/>
                <a:gd name="connsiteY375" fmla="*/ 680814 h 748582"/>
                <a:gd name="connsiteX376" fmla="*/ 519877 w 785809"/>
                <a:gd name="connsiteY376" fmla="*/ 665118 h 748582"/>
                <a:gd name="connsiteX377" fmla="*/ 524743 w 785809"/>
                <a:gd name="connsiteY377" fmla="*/ 655700 h 748582"/>
                <a:gd name="connsiteX378" fmla="*/ 528667 w 785809"/>
                <a:gd name="connsiteY378" fmla="*/ 654287 h 748582"/>
                <a:gd name="connsiteX379" fmla="*/ 535829 w 785809"/>
                <a:gd name="connsiteY379" fmla="*/ 651286 h 748582"/>
                <a:gd name="connsiteX380" fmla="*/ 559529 w 785809"/>
                <a:gd name="connsiteY380" fmla="*/ 649775 h 748582"/>
                <a:gd name="connsiteX381" fmla="*/ 566338 w 785809"/>
                <a:gd name="connsiteY381" fmla="*/ 649892 h 748582"/>
                <a:gd name="connsiteX382" fmla="*/ 580308 w 785809"/>
                <a:gd name="connsiteY382" fmla="*/ 652247 h 748582"/>
                <a:gd name="connsiteX383" fmla="*/ 582819 w 785809"/>
                <a:gd name="connsiteY383" fmla="*/ 655229 h 748582"/>
                <a:gd name="connsiteX384" fmla="*/ 585173 w 785809"/>
                <a:gd name="connsiteY384" fmla="*/ 672339 h 748582"/>
                <a:gd name="connsiteX385" fmla="*/ 581249 w 785809"/>
                <a:gd name="connsiteY385" fmla="*/ 678617 h 748582"/>
                <a:gd name="connsiteX386" fmla="*/ 568221 w 785809"/>
                <a:gd name="connsiteY386" fmla="*/ 681442 h 748582"/>
                <a:gd name="connsiteX387" fmla="*/ 556292 w 785809"/>
                <a:gd name="connsiteY387" fmla="*/ 674065 h 748582"/>
                <a:gd name="connsiteX388" fmla="*/ 552839 w 785809"/>
                <a:gd name="connsiteY388" fmla="*/ 663862 h 748582"/>
                <a:gd name="connsiteX389" fmla="*/ 553781 w 785809"/>
                <a:gd name="connsiteY389" fmla="*/ 653189 h 748582"/>
                <a:gd name="connsiteX390" fmla="*/ 559529 w 785809"/>
                <a:gd name="connsiteY390" fmla="*/ 649775 h 748582"/>
                <a:gd name="connsiteX391" fmla="*/ 163891 w 785809"/>
                <a:gd name="connsiteY391" fmla="*/ 647224 h 748582"/>
                <a:gd name="connsiteX392" fmla="*/ 173780 w 785809"/>
                <a:gd name="connsiteY392" fmla="*/ 656171 h 748582"/>
                <a:gd name="connsiteX393" fmla="*/ 175036 w 785809"/>
                <a:gd name="connsiteY393" fmla="*/ 663235 h 748582"/>
                <a:gd name="connsiteX394" fmla="*/ 163420 w 785809"/>
                <a:gd name="connsiteY394" fmla="*/ 680187 h 748582"/>
                <a:gd name="connsiteX395" fmla="*/ 148980 w 785809"/>
                <a:gd name="connsiteY395" fmla="*/ 663549 h 748582"/>
                <a:gd name="connsiteX396" fmla="*/ 163891 w 785809"/>
                <a:gd name="connsiteY396" fmla="*/ 647224 h 748582"/>
                <a:gd name="connsiteX397" fmla="*/ 66794 w 785809"/>
                <a:gd name="connsiteY397" fmla="*/ 644821 h 748582"/>
                <a:gd name="connsiteX398" fmla="*/ 70656 w 785809"/>
                <a:gd name="connsiteY398" fmla="*/ 653032 h 748582"/>
                <a:gd name="connsiteX399" fmla="*/ 56059 w 785809"/>
                <a:gd name="connsiteY399" fmla="*/ 664020 h 748582"/>
                <a:gd name="connsiteX400" fmla="*/ 34241 w 785809"/>
                <a:gd name="connsiteY400" fmla="*/ 666060 h 748582"/>
                <a:gd name="connsiteX401" fmla="*/ 20899 w 785809"/>
                <a:gd name="connsiteY401" fmla="*/ 668885 h 748582"/>
                <a:gd name="connsiteX402" fmla="*/ 14621 w 785809"/>
                <a:gd name="connsiteY402" fmla="*/ 664020 h 748582"/>
                <a:gd name="connsiteX403" fmla="*/ 20114 w 785809"/>
                <a:gd name="connsiteY403" fmla="*/ 653660 h 748582"/>
                <a:gd name="connsiteX404" fmla="*/ 42560 w 785809"/>
                <a:gd name="connsiteY404" fmla="*/ 652090 h 748582"/>
                <a:gd name="connsiteX405" fmla="*/ 42717 w 785809"/>
                <a:gd name="connsiteY405" fmla="*/ 661822 h 748582"/>
                <a:gd name="connsiteX406" fmla="*/ 62023 w 785809"/>
                <a:gd name="connsiteY406" fmla="*/ 645969 h 748582"/>
                <a:gd name="connsiteX407" fmla="*/ 66794 w 785809"/>
                <a:gd name="connsiteY407" fmla="*/ 644821 h 748582"/>
                <a:gd name="connsiteX408" fmla="*/ 194950 w 785809"/>
                <a:gd name="connsiteY408" fmla="*/ 642358 h 748582"/>
                <a:gd name="connsiteX409" fmla="*/ 203603 w 785809"/>
                <a:gd name="connsiteY409" fmla="*/ 644713 h 748582"/>
                <a:gd name="connsiteX410" fmla="*/ 205643 w 785809"/>
                <a:gd name="connsiteY410" fmla="*/ 655073 h 748582"/>
                <a:gd name="connsiteX411" fmla="*/ 207683 w 785809"/>
                <a:gd name="connsiteY411" fmla="*/ 670455 h 748582"/>
                <a:gd name="connsiteX412" fmla="*/ 200463 w 785809"/>
                <a:gd name="connsiteY412" fmla="*/ 681599 h 748582"/>
                <a:gd name="connsiteX413" fmla="*/ 192615 w 785809"/>
                <a:gd name="connsiteY413" fmla="*/ 681913 h 748582"/>
                <a:gd name="connsiteX414" fmla="*/ 180843 w 785809"/>
                <a:gd name="connsiteY414" fmla="*/ 671554 h 748582"/>
                <a:gd name="connsiteX415" fmla="*/ 179116 w 785809"/>
                <a:gd name="connsiteY415" fmla="*/ 655857 h 748582"/>
                <a:gd name="connsiteX416" fmla="*/ 186180 w 785809"/>
                <a:gd name="connsiteY416" fmla="*/ 644242 h 748582"/>
                <a:gd name="connsiteX417" fmla="*/ 194950 w 785809"/>
                <a:gd name="connsiteY417" fmla="*/ 642358 h 748582"/>
                <a:gd name="connsiteX418" fmla="*/ 599456 w 785809"/>
                <a:gd name="connsiteY418" fmla="*/ 641417 h 748582"/>
                <a:gd name="connsiteX419" fmla="*/ 611857 w 785809"/>
                <a:gd name="connsiteY419" fmla="*/ 646283 h 748582"/>
                <a:gd name="connsiteX420" fmla="*/ 619234 w 785809"/>
                <a:gd name="connsiteY420" fmla="*/ 664805 h 748582"/>
                <a:gd name="connsiteX421" fmla="*/ 598672 w 785809"/>
                <a:gd name="connsiteY421" fmla="*/ 674379 h 748582"/>
                <a:gd name="connsiteX422" fmla="*/ 585958 w 785809"/>
                <a:gd name="connsiteY422" fmla="*/ 651463 h 748582"/>
                <a:gd name="connsiteX423" fmla="*/ 599456 w 785809"/>
                <a:gd name="connsiteY423" fmla="*/ 641417 h 748582"/>
                <a:gd name="connsiteX424" fmla="*/ 220228 w 785809"/>
                <a:gd name="connsiteY424" fmla="*/ 640063 h 748582"/>
                <a:gd name="connsiteX425" fmla="*/ 228873 w 785809"/>
                <a:gd name="connsiteY425" fmla="*/ 640318 h 748582"/>
                <a:gd name="connsiteX426" fmla="*/ 234524 w 785809"/>
                <a:gd name="connsiteY426" fmla="*/ 646283 h 748582"/>
                <a:gd name="connsiteX427" fmla="*/ 235937 w 785809"/>
                <a:gd name="connsiteY427" fmla="*/ 672181 h 748582"/>
                <a:gd name="connsiteX428" fmla="*/ 235623 w 785809"/>
                <a:gd name="connsiteY428" fmla="*/ 674850 h 748582"/>
                <a:gd name="connsiteX429" fmla="*/ 212078 w 785809"/>
                <a:gd name="connsiteY429" fmla="*/ 672181 h 748582"/>
                <a:gd name="connsiteX430" fmla="*/ 209567 w 785809"/>
                <a:gd name="connsiteY430" fmla="*/ 659311 h 748582"/>
                <a:gd name="connsiteX431" fmla="*/ 220228 w 785809"/>
                <a:gd name="connsiteY431" fmla="*/ 640063 h 748582"/>
                <a:gd name="connsiteX432" fmla="*/ 98908 w 785809"/>
                <a:gd name="connsiteY432" fmla="*/ 637493 h 748582"/>
                <a:gd name="connsiteX433" fmla="*/ 99222 w 785809"/>
                <a:gd name="connsiteY433" fmla="*/ 642202 h 748582"/>
                <a:gd name="connsiteX434" fmla="*/ 78975 w 785809"/>
                <a:gd name="connsiteY434" fmla="*/ 658055 h 748582"/>
                <a:gd name="connsiteX435" fmla="*/ 78033 w 785809"/>
                <a:gd name="connsiteY435" fmla="*/ 650835 h 748582"/>
                <a:gd name="connsiteX436" fmla="*/ 98908 w 785809"/>
                <a:gd name="connsiteY436" fmla="*/ 637493 h 748582"/>
                <a:gd name="connsiteX437" fmla="*/ 632732 w 785809"/>
                <a:gd name="connsiteY437" fmla="*/ 636394 h 748582"/>
                <a:gd name="connsiteX438" fmla="*/ 643563 w 785809"/>
                <a:gd name="connsiteY438" fmla="*/ 638120 h 748582"/>
                <a:gd name="connsiteX439" fmla="*/ 647643 w 785809"/>
                <a:gd name="connsiteY439" fmla="*/ 654759 h 748582"/>
                <a:gd name="connsiteX440" fmla="*/ 630378 w 785809"/>
                <a:gd name="connsiteY440" fmla="*/ 663706 h 748582"/>
                <a:gd name="connsiteX441" fmla="*/ 617978 w 785809"/>
                <a:gd name="connsiteY441" fmla="*/ 646911 h 748582"/>
                <a:gd name="connsiteX442" fmla="*/ 632732 w 785809"/>
                <a:gd name="connsiteY442" fmla="*/ 636394 h 748582"/>
                <a:gd name="connsiteX443" fmla="*/ 252827 w 785809"/>
                <a:gd name="connsiteY443" fmla="*/ 635237 h 748582"/>
                <a:gd name="connsiteX444" fmla="*/ 258853 w 785809"/>
                <a:gd name="connsiteY444" fmla="*/ 635766 h 748582"/>
                <a:gd name="connsiteX445" fmla="*/ 263247 w 785809"/>
                <a:gd name="connsiteY445" fmla="*/ 641260 h 748582"/>
                <a:gd name="connsiteX446" fmla="*/ 263090 w 785809"/>
                <a:gd name="connsiteY446" fmla="*/ 649265 h 748582"/>
                <a:gd name="connsiteX447" fmla="*/ 268113 w 785809"/>
                <a:gd name="connsiteY447" fmla="*/ 671240 h 748582"/>
                <a:gd name="connsiteX448" fmla="*/ 266544 w 785809"/>
                <a:gd name="connsiteY448" fmla="*/ 675635 h 748582"/>
                <a:gd name="connsiteX449" fmla="*/ 241116 w 785809"/>
                <a:gd name="connsiteY449" fmla="*/ 664177 h 748582"/>
                <a:gd name="connsiteX450" fmla="*/ 240488 w 785809"/>
                <a:gd name="connsiteY450" fmla="*/ 645655 h 748582"/>
                <a:gd name="connsiteX451" fmla="*/ 252827 w 785809"/>
                <a:gd name="connsiteY451" fmla="*/ 635237 h 748582"/>
                <a:gd name="connsiteX452" fmla="*/ 658788 w 785809"/>
                <a:gd name="connsiteY452" fmla="*/ 632156 h 748582"/>
                <a:gd name="connsiteX453" fmla="*/ 676054 w 785809"/>
                <a:gd name="connsiteY453" fmla="*/ 644714 h 748582"/>
                <a:gd name="connsiteX454" fmla="*/ 660985 w 785809"/>
                <a:gd name="connsiteY454" fmla="*/ 658369 h 748582"/>
                <a:gd name="connsiteX455" fmla="*/ 649370 w 785809"/>
                <a:gd name="connsiteY455" fmla="*/ 639848 h 748582"/>
                <a:gd name="connsiteX456" fmla="*/ 658788 w 785809"/>
                <a:gd name="connsiteY456" fmla="*/ 632156 h 748582"/>
                <a:gd name="connsiteX457" fmla="*/ 286791 w 785809"/>
                <a:gd name="connsiteY457" fmla="*/ 630116 h 748582"/>
                <a:gd name="connsiteX458" fmla="*/ 296679 w 785809"/>
                <a:gd name="connsiteY458" fmla="*/ 642359 h 748582"/>
                <a:gd name="connsiteX459" fmla="*/ 298092 w 785809"/>
                <a:gd name="connsiteY459" fmla="*/ 653032 h 748582"/>
                <a:gd name="connsiteX460" fmla="*/ 299191 w 785809"/>
                <a:gd name="connsiteY460" fmla="*/ 662606 h 748582"/>
                <a:gd name="connsiteX461" fmla="*/ 293541 w 785809"/>
                <a:gd name="connsiteY461" fmla="*/ 673437 h 748582"/>
                <a:gd name="connsiteX462" fmla="*/ 271096 w 785809"/>
                <a:gd name="connsiteY462" fmla="*/ 668257 h 748582"/>
                <a:gd name="connsiteX463" fmla="*/ 268741 w 785809"/>
                <a:gd name="connsiteY463" fmla="*/ 640004 h 748582"/>
                <a:gd name="connsiteX464" fmla="*/ 286791 w 785809"/>
                <a:gd name="connsiteY464" fmla="*/ 630116 h 748582"/>
                <a:gd name="connsiteX465" fmla="*/ 682018 w 785809"/>
                <a:gd name="connsiteY465" fmla="*/ 629802 h 748582"/>
                <a:gd name="connsiteX466" fmla="*/ 681970 w 785809"/>
                <a:gd name="connsiteY466" fmla="*/ 629953 h 748582"/>
                <a:gd name="connsiteX467" fmla="*/ 681704 w 785809"/>
                <a:gd name="connsiteY467" fmla="*/ 629959 h 748582"/>
                <a:gd name="connsiteX468" fmla="*/ 682018 w 785809"/>
                <a:gd name="connsiteY468" fmla="*/ 629802 h 748582"/>
                <a:gd name="connsiteX469" fmla="*/ 694536 w 785809"/>
                <a:gd name="connsiteY469" fmla="*/ 629665 h 748582"/>
                <a:gd name="connsiteX470" fmla="*/ 707132 w 785809"/>
                <a:gd name="connsiteY470" fmla="*/ 631843 h 748582"/>
                <a:gd name="connsiteX471" fmla="*/ 688768 w 785809"/>
                <a:gd name="connsiteY471" fmla="*/ 651777 h 748582"/>
                <a:gd name="connsiteX472" fmla="*/ 681390 w 785809"/>
                <a:gd name="connsiteY472" fmla="*/ 646754 h 748582"/>
                <a:gd name="connsiteX473" fmla="*/ 679349 w 785809"/>
                <a:gd name="connsiteY473" fmla="*/ 638219 h 748582"/>
                <a:gd name="connsiteX474" fmla="*/ 681970 w 785809"/>
                <a:gd name="connsiteY474" fmla="*/ 629953 h 748582"/>
                <a:gd name="connsiteX475" fmla="*/ 681651 w 785809"/>
                <a:gd name="connsiteY475" fmla="*/ 629611 h 748582"/>
                <a:gd name="connsiteX476" fmla="*/ 681861 w 785809"/>
                <a:gd name="connsiteY476" fmla="*/ 629646 h 748582"/>
                <a:gd name="connsiteX477" fmla="*/ 681547 w 785809"/>
                <a:gd name="connsiteY477" fmla="*/ 629803 h 748582"/>
                <a:gd name="connsiteX478" fmla="*/ 315476 w 785809"/>
                <a:gd name="connsiteY478" fmla="*/ 628279 h 748582"/>
                <a:gd name="connsiteX479" fmla="*/ 327130 w 785809"/>
                <a:gd name="connsiteY479" fmla="*/ 642515 h 748582"/>
                <a:gd name="connsiteX480" fmla="*/ 329955 w 785809"/>
                <a:gd name="connsiteY480" fmla="*/ 667158 h 748582"/>
                <a:gd name="connsiteX481" fmla="*/ 323206 w 785809"/>
                <a:gd name="connsiteY481" fmla="*/ 674850 h 748582"/>
                <a:gd name="connsiteX482" fmla="*/ 316142 w 785809"/>
                <a:gd name="connsiteY482" fmla="*/ 676262 h 748582"/>
                <a:gd name="connsiteX483" fmla="*/ 303900 w 785809"/>
                <a:gd name="connsiteY483" fmla="*/ 667943 h 748582"/>
                <a:gd name="connsiteX484" fmla="*/ 303272 w 785809"/>
                <a:gd name="connsiteY484" fmla="*/ 634197 h 748582"/>
                <a:gd name="connsiteX485" fmla="*/ 307824 w 785809"/>
                <a:gd name="connsiteY485" fmla="*/ 629331 h 748582"/>
                <a:gd name="connsiteX486" fmla="*/ 315476 w 785809"/>
                <a:gd name="connsiteY486" fmla="*/ 628279 h 748582"/>
                <a:gd name="connsiteX487" fmla="*/ 716240 w 785809"/>
                <a:gd name="connsiteY487" fmla="*/ 624212 h 748582"/>
                <a:gd name="connsiteX488" fmla="*/ 721101 w 785809"/>
                <a:gd name="connsiteY488" fmla="*/ 626035 h 748582"/>
                <a:gd name="connsiteX489" fmla="*/ 732089 w 785809"/>
                <a:gd name="connsiteY489" fmla="*/ 627761 h 748582"/>
                <a:gd name="connsiteX490" fmla="*/ 735071 w 785809"/>
                <a:gd name="connsiteY490" fmla="*/ 628860 h 748582"/>
                <a:gd name="connsiteX491" fmla="*/ 734443 w 785809"/>
                <a:gd name="connsiteY491" fmla="*/ 632156 h 748582"/>
                <a:gd name="connsiteX492" fmla="*/ 713724 w 785809"/>
                <a:gd name="connsiteY492" fmla="*/ 641417 h 748582"/>
                <a:gd name="connsiteX493" fmla="*/ 710899 w 785809"/>
                <a:gd name="connsiteY493" fmla="*/ 633726 h 748582"/>
                <a:gd name="connsiteX494" fmla="*/ 716240 w 785809"/>
                <a:gd name="connsiteY494" fmla="*/ 624212 h 748582"/>
                <a:gd name="connsiteX495" fmla="*/ 133126 w 785809"/>
                <a:gd name="connsiteY495" fmla="*/ 623680 h 748582"/>
                <a:gd name="connsiteX496" fmla="*/ 125121 w 785809"/>
                <a:gd name="connsiteY496" fmla="*/ 648951 h 748582"/>
                <a:gd name="connsiteX497" fmla="*/ 112878 w 785809"/>
                <a:gd name="connsiteY497" fmla="*/ 652404 h 748582"/>
                <a:gd name="connsiteX498" fmla="*/ 104088 w 785809"/>
                <a:gd name="connsiteY498" fmla="*/ 650835 h 748582"/>
                <a:gd name="connsiteX499" fmla="*/ 108169 w 785809"/>
                <a:gd name="connsiteY499" fmla="*/ 640475 h 748582"/>
                <a:gd name="connsiteX500" fmla="*/ 133126 w 785809"/>
                <a:gd name="connsiteY500" fmla="*/ 623680 h 748582"/>
                <a:gd name="connsiteX501" fmla="*/ 346473 w 785809"/>
                <a:gd name="connsiteY501" fmla="*/ 623344 h 748582"/>
                <a:gd name="connsiteX502" fmla="*/ 354756 w 785809"/>
                <a:gd name="connsiteY502" fmla="*/ 625093 h 748582"/>
                <a:gd name="connsiteX503" fmla="*/ 359464 w 785809"/>
                <a:gd name="connsiteY503" fmla="*/ 632470 h 748582"/>
                <a:gd name="connsiteX504" fmla="*/ 364644 w 785809"/>
                <a:gd name="connsiteY504" fmla="*/ 657741 h 748582"/>
                <a:gd name="connsiteX505" fmla="*/ 357894 w 785809"/>
                <a:gd name="connsiteY505" fmla="*/ 669827 h 748582"/>
                <a:gd name="connsiteX506" fmla="*/ 357267 w 785809"/>
                <a:gd name="connsiteY506" fmla="*/ 669984 h 748582"/>
                <a:gd name="connsiteX507" fmla="*/ 331996 w 785809"/>
                <a:gd name="connsiteY507" fmla="*/ 652090 h 748582"/>
                <a:gd name="connsiteX508" fmla="*/ 330426 w 785809"/>
                <a:gd name="connsiteY508" fmla="*/ 640318 h 748582"/>
                <a:gd name="connsiteX509" fmla="*/ 346473 w 785809"/>
                <a:gd name="connsiteY509" fmla="*/ 623344 h 748582"/>
                <a:gd name="connsiteX510" fmla="*/ 374532 w 785809"/>
                <a:gd name="connsiteY510" fmla="*/ 618658 h 748582"/>
                <a:gd name="connsiteX511" fmla="*/ 390543 w 785809"/>
                <a:gd name="connsiteY511" fmla="*/ 627605 h 748582"/>
                <a:gd name="connsiteX512" fmla="*/ 397762 w 785809"/>
                <a:gd name="connsiteY512" fmla="*/ 661980 h 748582"/>
                <a:gd name="connsiteX513" fmla="*/ 395251 w 785809"/>
                <a:gd name="connsiteY513" fmla="*/ 666375 h 748582"/>
                <a:gd name="connsiteX514" fmla="*/ 386775 w 785809"/>
                <a:gd name="connsiteY514" fmla="*/ 667002 h 748582"/>
                <a:gd name="connsiteX515" fmla="*/ 375631 w 785809"/>
                <a:gd name="connsiteY515" fmla="*/ 667630 h 748582"/>
                <a:gd name="connsiteX516" fmla="*/ 367155 w 785809"/>
                <a:gd name="connsiteY516" fmla="*/ 654916 h 748582"/>
                <a:gd name="connsiteX517" fmla="*/ 364173 w 785809"/>
                <a:gd name="connsiteY517" fmla="*/ 631215 h 748582"/>
                <a:gd name="connsiteX518" fmla="*/ 374532 w 785809"/>
                <a:gd name="connsiteY518" fmla="*/ 618658 h 748582"/>
                <a:gd name="connsiteX519" fmla="*/ 157926 w 785809"/>
                <a:gd name="connsiteY519" fmla="*/ 614733 h 748582"/>
                <a:gd name="connsiteX520" fmla="*/ 162321 w 785809"/>
                <a:gd name="connsiteY520" fmla="*/ 619128 h 748582"/>
                <a:gd name="connsiteX521" fmla="*/ 159496 w 785809"/>
                <a:gd name="connsiteY521" fmla="*/ 638120 h 748582"/>
                <a:gd name="connsiteX522" fmla="*/ 155415 w 785809"/>
                <a:gd name="connsiteY522" fmla="*/ 645655 h 748582"/>
                <a:gd name="connsiteX523" fmla="*/ 145369 w 785809"/>
                <a:gd name="connsiteY523" fmla="*/ 671396 h 748582"/>
                <a:gd name="connsiteX524" fmla="*/ 138620 w 785809"/>
                <a:gd name="connsiteY524" fmla="*/ 680343 h 748582"/>
                <a:gd name="connsiteX525" fmla="*/ 136422 w 785809"/>
                <a:gd name="connsiteY525" fmla="*/ 680343 h 748582"/>
                <a:gd name="connsiteX526" fmla="*/ 121197 w 785809"/>
                <a:gd name="connsiteY526" fmla="*/ 678303 h 748582"/>
                <a:gd name="connsiteX527" fmla="*/ 118686 w 785809"/>
                <a:gd name="connsiteY527" fmla="*/ 658839 h 748582"/>
                <a:gd name="connsiteX528" fmla="*/ 127633 w 785809"/>
                <a:gd name="connsiteY528" fmla="*/ 653189 h 748582"/>
                <a:gd name="connsiteX529" fmla="*/ 143015 w 785809"/>
                <a:gd name="connsiteY529" fmla="*/ 650363 h 748582"/>
                <a:gd name="connsiteX530" fmla="*/ 133283 w 785809"/>
                <a:gd name="connsiteY530" fmla="*/ 637022 h 748582"/>
                <a:gd name="connsiteX531" fmla="*/ 157926 w 785809"/>
                <a:gd name="connsiteY531" fmla="*/ 614733 h 748582"/>
                <a:gd name="connsiteX532" fmla="*/ 409848 w 785809"/>
                <a:gd name="connsiteY532" fmla="*/ 614263 h 748582"/>
                <a:gd name="connsiteX533" fmla="*/ 426957 w 785809"/>
                <a:gd name="connsiteY533" fmla="*/ 623524 h 748582"/>
                <a:gd name="connsiteX534" fmla="*/ 430881 w 785809"/>
                <a:gd name="connsiteY534" fmla="*/ 645656 h 748582"/>
                <a:gd name="connsiteX535" fmla="*/ 422405 w 785809"/>
                <a:gd name="connsiteY535" fmla="*/ 663392 h 748582"/>
                <a:gd name="connsiteX536" fmla="*/ 405453 w 785809"/>
                <a:gd name="connsiteY536" fmla="*/ 659468 h 748582"/>
                <a:gd name="connsiteX537" fmla="*/ 395564 w 785809"/>
                <a:gd name="connsiteY537" fmla="*/ 624465 h 748582"/>
                <a:gd name="connsiteX538" fmla="*/ 409848 w 785809"/>
                <a:gd name="connsiteY538" fmla="*/ 614263 h 748582"/>
                <a:gd name="connsiteX539" fmla="*/ 190574 w 785809"/>
                <a:gd name="connsiteY539" fmla="*/ 610339 h 748582"/>
                <a:gd name="connsiteX540" fmla="*/ 188691 w 785809"/>
                <a:gd name="connsiteY540" fmla="*/ 633098 h 748582"/>
                <a:gd name="connsiteX541" fmla="*/ 172994 w 785809"/>
                <a:gd name="connsiteY541" fmla="*/ 644557 h 748582"/>
                <a:gd name="connsiteX542" fmla="*/ 164675 w 785809"/>
                <a:gd name="connsiteY542" fmla="*/ 632627 h 748582"/>
                <a:gd name="connsiteX543" fmla="*/ 190574 w 785809"/>
                <a:gd name="connsiteY543" fmla="*/ 610339 h 748582"/>
                <a:gd name="connsiteX544" fmla="*/ 440298 w 785809"/>
                <a:gd name="connsiteY544" fmla="*/ 609397 h 748582"/>
                <a:gd name="connsiteX545" fmla="*/ 456936 w 785809"/>
                <a:gd name="connsiteY545" fmla="*/ 618501 h 748582"/>
                <a:gd name="connsiteX546" fmla="*/ 463372 w 785809"/>
                <a:gd name="connsiteY546" fmla="*/ 655073 h 748582"/>
                <a:gd name="connsiteX547" fmla="*/ 462744 w 785809"/>
                <a:gd name="connsiteY547" fmla="*/ 658055 h 748582"/>
                <a:gd name="connsiteX548" fmla="*/ 443909 w 785809"/>
                <a:gd name="connsiteY548" fmla="*/ 660723 h 748582"/>
                <a:gd name="connsiteX549" fmla="*/ 435119 w 785809"/>
                <a:gd name="connsiteY549" fmla="*/ 647539 h 748582"/>
                <a:gd name="connsiteX550" fmla="*/ 430723 w 785809"/>
                <a:gd name="connsiteY550" fmla="*/ 621954 h 748582"/>
                <a:gd name="connsiteX551" fmla="*/ 440298 w 785809"/>
                <a:gd name="connsiteY551" fmla="*/ 609397 h 748582"/>
                <a:gd name="connsiteX552" fmla="*/ 476399 w 785809"/>
                <a:gd name="connsiteY552" fmla="*/ 608455 h 748582"/>
                <a:gd name="connsiteX553" fmla="*/ 488799 w 785809"/>
                <a:gd name="connsiteY553" fmla="*/ 620541 h 748582"/>
                <a:gd name="connsiteX554" fmla="*/ 492880 w 785809"/>
                <a:gd name="connsiteY554" fmla="*/ 648324 h 748582"/>
                <a:gd name="connsiteX555" fmla="*/ 482834 w 785809"/>
                <a:gd name="connsiteY555" fmla="*/ 658212 h 748582"/>
                <a:gd name="connsiteX556" fmla="*/ 479067 w 785809"/>
                <a:gd name="connsiteY556" fmla="*/ 658840 h 748582"/>
                <a:gd name="connsiteX557" fmla="*/ 466981 w 785809"/>
                <a:gd name="connsiteY557" fmla="*/ 651306 h 748582"/>
                <a:gd name="connsiteX558" fmla="*/ 463214 w 785809"/>
                <a:gd name="connsiteY558" fmla="*/ 622111 h 748582"/>
                <a:gd name="connsiteX559" fmla="*/ 476399 w 785809"/>
                <a:gd name="connsiteY559" fmla="*/ 608455 h 748582"/>
                <a:gd name="connsiteX560" fmla="*/ 206584 w 785809"/>
                <a:gd name="connsiteY560" fmla="*/ 607513 h 748582"/>
                <a:gd name="connsiteX561" fmla="*/ 218513 w 785809"/>
                <a:gd name="connsiteY561" fmla="*/ 619286 h 748582"/>
                <a:gd name="connsiteX562" fmla="*/ 217414 w 785809"/>
                <a:gd name="connsiteY562" fmla="*/ 629331 h 748582"/>
                <a:gd name="connsiteX563" fmla="*/ 202660 w 785809"/>
                <a:gd name="connsiteY563" fmla="*/ 638906 h 748582"/>
                <a:gd name="connsiteX564" fmla="*/ 200619 w 785809"/>
                <a:gd name="connsiteY564" fmla="*/ 638435 h 748582"/>
                <a:gd name="connsiteX565" fmla="*/ 192457 w 785809"/>
                <a:gd name="connsiteY565" fmla="*/ 626820 h 748582"/>
                <a:gd name="connsiteX566" fmla="*/ 202032 w 785809"/>
                <a:gd name="connsiteY566" fmla="*/ 609397 h 748582"/>
                <a:gd name="connsiteX567" fmla="*/ 206584 w 785809"/>
                <a:gd name="connsiteY567" fmla="*/ 607513 h 748582"/>
                <a:gd name="connsiteX568" fmla="*/ 506849 w 785809"/>
                <a:gd name="connsiteY568" fmla="*/ 604688 h 748582"/>
                <a:gd name="connsiteX569" fmla="*/ 522702 w 785809"/>
                <a:gd name="connsiteY569" fmla="*/ 615989 h 748582"/>
                <a:gd name="connsiteX570" fmla="*/ 529138 w 785809"/>
                <a:gd name="connsiteY570" fmla="*/ 638906 h 748582"/>
                <a:gd name="connsiteX571" fmla="*/ 521290 w 785809"/>
                <a:gd name="connsiteY571" fmla="*/ 651620 h 748582"/>
                <a:gd name="connsiteX572" fmla="*/ 513756 w 785809"/>
                <a:gd name="connsiteY572" fmla="*/ 653818 h 748582"/>
                <a:gd name="connsiteX573" fmla="*/ 496647 w 785809"/>
                <a:gd name="connsiteY573" fmla="*/ 644871 h 748582"/>
                <a:gd name="connsiteX574" fmla="*/ 492409 w 785809"/>
                <a:gd name="connsiteY574" fmla="*/ 620698 h 748582"/>
                <a:gd name="connsiteX575" fmla="*/ 506849 w 785809"/>
                <a:gd name="connsiteY575" fmla="*/ 604688 h 748582"/>
                <a:gd name="connsiteX576" fmla="*/ 231737 w 785809"/>
                <a:gd name="connsiteY576" fmla="*/ 603452 h 748582"/>
                <a:gd name="connsiteX577" fmla="*/ 237662 w 785809"/>
                <a:gd name="connsiteY577" fmla="*/ 604688 h 748582"/>
                <a:gd name="connsiteX578" fmla="*/ 246923 w 785809"/>
                <a:gd name="connsiteY578" fmla="*/ 616461 h 748582"/>
                <a:gd name="connsiteX579" fmla="*/ 245824 w 785809"/>
                <a:gd name="connsiteY579" fmla="*/ 622739 h 748582"/>
                <a:gd name="connsiteX580" fmla="*/ 229814 w 785809"/>
                <a:gd name="connsiteY580" fmla="*/ 638279 h 748582"/>
                <a:gd name="connsiteX581" fmla="*/ 220082 w 785809"/>
                <a:gd name="connsiteY581" fmla="*/ 626977 h 748582"/>
                <a:gd name="connsiteX582" fmla="*/ 226988 w 785809"/>
                <a:gd name="connsiteY582" fmla="*/ 607043 h 748582"/>
                <a:gd name="connsiteX583" fmla="*/ 231737 w 785809"/>
                <a:gd name="connsiteY583" fmla="*/ 603452 h 748582"/>
                <a:gd name="connsiteX584" fmla="*/ 545619 w 785809"/>
                <a:gd name="connsiteY584" fmla="*/ 599351 h 748582"/>
                <a:gd name="connsiteX585" fmla="*/ 556763 w 785809"/>
                <a:gd name="connsiteY585" fmla="*/ 609711 h 748582"/>
                <a:gd name="connsiteX586" fmla="*/ 561472 w 785809"/>
                <a:gd name="connsiteY586" fmla="*/ 635139 h 748582"/>
                <a:gd name="connsiteX587" fmla="*/ 553781 w 785809"/>
                <a:gd name="connsiteY587" fmla="*/ 646283 h 748582"/>
                <a:gd name="connsiteX588" fmla="*/ 548130 w 785809"/>
                <a:gd name="connsiteY588" fmla="*/ 646911 h 748582"/>
                <a:gd name="connsiteX589" fmla="*/ 534004 w 785809"/>
                <a:gd name="connsiteY589" fmla="*/ 640789 h 748582"/>
                <a:gd name="connsiteX590" fmla="*/ 525999 w 785809"/>
                <a:gd name="connsiteY590" fmla="*/ 612379 h 748582"/>
                <a:gd name="connsiteX591" fmla="*/ 531806 w 785809"/>
                <a:gd name="connsiteY591" fmla="*/ 602648 h 748582"/>
                <a:gd name="connsiteX592" fmla="*/ 545619 w 785809"/>
                <a:gd name="connsiteY592" fmla="*/ 599351 h 748582"/>
                <a:gd name="connsiteX593" fmla="*/ 261834 w 785809"/>
                <a:gd name="connsiteY593" fmla="*/ 599194 h 748582"/>
                <a:gd name="connsiteX594" fmla="*/ 274391 w 785809"/>
                <a:gd name="connsiteY594" fmla="*/ 608298 h 748582"/>
                <a:gd name="connsiteX595" fmla="*/ 274862 w 785809"/>
                <a:gd name="connsiteY595" fmla="*/ 615518 h 748582"/>
                <a:gd name="connsiteX596" fmla="*/ 257439 w 785809"/>
                <a:gd name="connsiteY596" fmla="*/ 632784 h 748582"/>
                <a:gd name="connsiteX597" fmla="*/ 250062 w 785809"/>
                <a:gd name="connsiteY597" fmla="*/ 626035 h 748582"/>
                <a:gd name="connsiteX598" fmla="*/ 251317 w 785809"/>
                <a:gd name="connsiteY598" fmla="*/ 605316 h 748582"/>
                <a:gd name="connsiteX599" fmla="*/ 261834 w 785809"/>
                <a:gd name="connsiteY599" fmla="*/ 599194 h 748582"/>
                <a:gd name="connsiteX600" fmla="*/ 700226 w 785809"/>
                <a:gd name="connsiteY600" fmla="*/ 599037 h 748582"/>
                <a:gd name="connsiteX601" fmla="*/ 701638 w 785809"/>
                <a:gd name="connsiteY601" fmla="*/ 599037 h 748582"/>
                <a:gd name="connsiteX602" fmla="*/ 714196 w 785809"/>
                <a:gd name="connsiteY602" fmla="*/ 612379 h 748582"/>
                <a:gd name="connsiteX603" fmla="*/ 698185 w 785809"/>
                <a:gd name="connsiteY603" fmla="*/ 625250 h 748582"/>
                <a:gd name="connsiteX604" fmla="*/ 692064 w 785809"/>
                <a:gd name="connsiteY604" fmla="*/ 619128 h 748582"/>
                <a:gd name="connsiteX605" fmla="*/ 690965 w 785809"/>
                <a:gd name="connsiteY605" fmla="*/ 609868 h 748582"/>
                <a:gd name="connsiteX606" fmla="*/ 700226 w 785809"/>
                <a:gd name="connsiteY606" fmla="*/ 599037 h 748582"/>
                <a:gd name="connsiteX607" fmla="*/ 577953 w 785809"/>
                <a:gd name="connsiteY607" fmla="*/ 598645 h 748582"/>
                <a:gd name="connsiteX608" fmla="*/ 587371 w 785809"/>
                <a:gd name="connsiteY608" fmla="*/ 600921 h 748582"/>
                <a:gd name="connsiteX609" fmla="*/ 588784 w 785809"/>
                <a:gd name="connsiteY609" fmla="*/ 602491 h 748582"/>
                <a:gd name="connsiteX610" fmla="*/ 594591 w 785809"/>
                <a:gd name="connsiteY610" fmla="*/ 635767 h 748582"/>
                <a:gd name="connsiteX611" fmla="*/ 576384 w 785809"/>
                <a:gd name="connsiteY611" fmla="*/ 647382 h 748582"/>
                <a:gd name="connsiteX612" fmla="*/ 565396 w 785809"/>
                <a:gd name="connsiteY612" fmla="*/ 639220 h 748582"/>
                <a:gd name="connsiteX613" fmla="*/ 561629 w 785809"/>
                <a:gd name="connsiteY613" fmla="*/ 611438 h 748582"/>
                <a:gd name="connsiteX614" fmla="*/ 568536 w 785809"/>
                <a:gd name="connsiteY614" fmla="*/ 600607 h 748582"/>
                <a:gd name="connsiteX615" fmla="*/ 577953 w 785809"/>
                <a:gd name="connsiteY615" fmla="*/ 598645 h 748582"/>
                <a:gd name="connsiteX616" fmla="*/ 782159 w 785809"/>
                <a:gd name="connsiteY616" fmla="*/ 597625 h 748582"/>
                <a:gd name="connsiteX617" fmla="*/ 785612 w 785809"/>
                <a:gd name="connsiteY617" fmla="*/ 607827 h 748582"/>
                <a:gd name="connsiteX618" fmla="*/ 783415 w 785809"/>
                <a:gd name="connsiteY618" fmla="*/ 611908 h 748582"/>
                <a:gd name="connsiteX619" fmla="*/ 781374 w 785809"/>
                <a:gd name="connsiteY619" fmla="*/ 612065 h 748582"/>
                <a:gd name="connsiteX620" fmla="*/ 781060 w 785809"/>
                <a:gd name="connsiteY620" fmla="*/ 608298 h 748582"/>
                <a:gd name="connsiteX621" fmla="*/ 782159 w 785809"/>
                <a:gd name="connsiteY621" fmla="*/ 597625 h 748582"/>
                <a:gd name="connsiteX622" fmla="*/ 748726 w 785809"/>
                <a:gd name="connsiteY622" fmla="*/ 597625 h 748582"/>
                <a:gd name="connsiteX623" fmla="*/ 755161 w 785809"/>
                <a:gd name="connsiteY623" fmla="*/ 607984 h 748582"/>
                <a:gd name="connsiteX624" fmla="*/ 742605 w 785809"/>
                <a:gd name="connsiteY624" fmla="*/ 626663 h 748582"/>
                <a:gd name="connsiteX625" fmla="*/ 747156 w 785809"/>
                <a:gd name="connsiteY625" fmla="*/ 616303 h 748582"/>
                <a:gd name="connsiteX626" fmla="*/ 746529 w 785809"/>
                <a:gd name="connsiteY626" fmla="*/ 609083 h 748582"/>
                <a:gd name="connsiteX627" fmla="*/ 748726 w 785809"/>
                <a:gd name="connsiteY627" fmla="*/ 597625 h 748582"/>
                <a:gd name="connsiteX628" fmla="*/ 220357 w 785809"/>
                <a:gd name="connsiteY628" fmla="*/ 596978 h 748582"/>
                <a:gd name="connsiteX629" fmla="*/ 222593 w 785809"/>
                <a:gd name="connsiteY629" fmla="*/ 597468 h 748582"/>
                <a:gd name="connsiteX630" fmla="*/ 222279 w 785809"/>
                <a:gd name="connsiteY630" fmla="*/ 602805 h 748582"/>
                <a:gd name="connsiteX631" fmla="*/ 217884 w 785809"/>
                <a:gd name="connsiteY631" fmla="*/ 605003 h 748582"/>
                <a:gd name="connsiteX632" fmla="*/ 209095 w 785809"/>
                <a:gd name="connsiteY632" fmla="*/ 603276 h 748582"/>
                <a:gd name="connsiteX633" fmla="*/ 217884 w 785809"/>
                <a:gd name="connsiteY633" fmla="*/ 597782 h 748582"/>
                <a:gd name="connsiteX634" fmla="*/ 220357 w 785809"/>
                <a:gd name="connsiteY634" fmla="*/ 596978 h 748582"/>
                <a:gd name="connsiteX635" fmla="*/ 734679 w 785809"/>
                <a:gd name="connsiteY635" fmla="*/ 596882 h 748582"/>
                <a:gd name="connsiteX636" fmla="*/ 742448 w 785809"/>
                <a:gd name="connsiteY636" fmla="*/ 609397 h 748582"/>
                <a:gd name="connsiteX637" fmla="*/ 727537 w 785809"/>
                <a:gd name="connsiteY637" fmla="*/ 623367 h 748582"/>
                <a:gd name="connsiteX638" fmla="*/ 719689 w 785809"/>
                <a:gd name="connsiteY638" fmla="*/ 616461 h 748582"/>
                <a:gd name="connsiteX639" fmla="*/ 719061 w 785809"/>
                <a:gd name="connsiteY639" fmla="*/ 612222 h 748582"/>
                <a:gd name="connsiteX640" fmla="*/ 717020 w 785809"/>
                <a:gd name="connsiteY640" fmla="*/ 600607 h 748582"/>
                <a:gd name="connsiteX641" fmla="*/ 728479 w 785809"/>
                <a:gd name="connsiteY641" fmla="*/ 597782 h 748582"/>
                <a:gd name="connsiteX642" fmla="*/ 734679 w 785809"/>
                <a:gd name="connsiteY642" fmla="*/ 596882 h 748582"/>
                <a:gd name="connsiteX643" fmla="*/ 286903 w 785809"/>
                <a:gd name="connsiteY643" fmla="*/ 596840 h 748582"/>
                <a:gd name="connsiteX644" fmla="*/ 291028 w 785809"/>
                <a:gd name="connsiteY644" fmla="*/ 598567 h 748582"/>
                <a:gd name="connsiteX645" fmla="*/ 293069 w 785809"/>
                <a:gd name="connsiteY645" fmla="*/ 598881 h 748582"/>
                <a:gd name="connsiteX646" fmla="*/ 306568 w 785809"/>
                <a:gd name="connsiteY646" fmla="*/ 614106 h 748582"/>
                <a:gd name="connsiteX647" fmla="*/ 306882 w 785809"/>
                <a:gd name="connsiteY647" fmla="*/ 618972 h 748582"/>
                <a:gd name="connsiteX648" fmla="*/ 297150 w 785809"/>
                <a:gd name="connsiteY648" fmla="*/ 627291 h 748582"/>
                <a:gd name="connsiteX649" fmla="*/ 287889 w 785809"/>
                <a:gd name="connsiteY649" fmla="*/ 625878 h 748582"/>
                <a:gd name="connsiteX650" fmla="*/ 279570 w 785809"/>
                <a:gd name="connsiteY650" fmla="*/ 616774 h 748582"/>
                <a:gd name="connsiteX651" fmla="*/ 281297 w 785809"/>
                <a:gd name="connsiteY651" fmla="*/ 603903 h 748582"/>
                <a:gd name="connsiteX652" fmla="*/ 286903 w 785809"/>
                <a:gd name="connsiteY652" fmla="*/ 596840 h 748582"/>
                <a:gd name="connsiteX653" fmla="*/ 607278 w 785809"/>
                <a:gd name="connsiteY653" fmla="*/ 596051 h 748582"/>
                <a:gd name="connsiteX654" fmla="*/ 615310 w 785809"/>
                <a:gd name="connsiteY654" fmla="*/ 598096 h 748582"/>
                <a:gd name="connsiteX655" fmla="*/ 620961 w 785809"/>
                <a:gd name="connsiteY655" fmla="*/ 605787 h 748582"/>
                <a:gd name="connsiteX656" fmla="*/ 627239 w 785809"/>
                <a:gd name="connsiteY656" fmla="*/ 630744 h 748582"/>
                <a:gd name="connsiteX657" fmla="*/ 626454 w 785809"/>
                <a:gd name="connsiteY657" fmla="*/ 635767 h 748582"/>
                <a:gd name="connsiteX658" fmla="*/ 597730 w 785809"/>
                <a:gd name="connsiteY658" fmla="*/ 624780 h 748582"/>
                <a:gd name="connsiteX659" fmla="*/ 595689 w 785809"/>
                <a:gd name="connsiteY659" fmla="*/ 611281 h 748582"/>
                <a:gd name="connsiteX660" fmla="*/ 607278 w 785809"/>
                <a:gd name="connsiteY660" fmla="*/ 596051 h 748582"/>
                <a:gd name="connsiteX661" fmla="*/ 665930 w 785809"/>
                <a:gd name="connsiteY661" fmla="*/ 595288 h 748582"/>
                <a:gd name="connsiteX662" fmla="*/ 685000 w 785809"/>
                <a:gd name="connsiteY662" fmla="*/ 604846 h 748582"/>
                <a:gd name="connsiteX663" fmla="*/ 687924 w 785809"/>
                <a:gd name="connsiteY663" fmla="*/ 618030 h 748582"/>
                <a:gd name="connsiteX664" fmla="*/ 681651 w 785809"/>
                <a:gd name="connsiteY664" fmla="*/ 629611 h 748582"/>
                <a:gd name="connsiteX665" fmla="*/ 679114 w 785809"/>
                <a:gd name="connsiteY665" fmla="*/ 629195 h 748582"/>
                <a:gd name="connsiteX666" fmla="*/ 676367 w 785809"/>
                <a:gd name="connsiteY666" fmla="*/ 629803 h 748582"/>
                <a:gd name="connsiteX667" fmla="*/ 660201 w 785809"/>
                <a:gd name="connsiteY667" fmla="*/ 620228 h 748582"/>
                <a:gd name="connsiteX668" fmla="*/ 655962 w 785809"/>
                <a:gd name="connsiteY668" fmla="*/ 604375 h 748582"/>
                <a:gd name="connsiteX669" fmla="*/ 659416 w 785809"/>
                <a:gd name="connsiteY669" fmla="*/ 596997 h 748582"/>
                <a:gd name="connsiteX670" fmla="*/ 665930 w 785809"/>
                <a:gd name="connsiteY670" fmla="*/ 595288 h 748582"/>
                <a:gd name="connsiteX671" fmla="*/ 763010 w 785809"/>
                <a:gd name="connsiteY671" fmla="*/ 594956 h 748582"/>
                <a:gd name="connsiteX672" fmla="*/ 775253 w 785809"/>
                <a:gd name="connsiteY672" fmla="*/ 602805 h 748582"/>
                <a:gd name="connsiteX673" fmla="*/ 767404 w 785809"/>
                <a:gd name="connsiteY673" fmla="*/ 617873 h 748582"/>
                <a:gd name="connsiteX674" fmla="*/ 760341 w 785809"/>
                <a:gd name="connsiteY674" fmla="*/ 620384 h 748582"/>
                <a:gd name="connsiteX675" fmla="*/ 757830 w 785809"/>
                <a:gd name="connsiteY675" fmla="*/ 600921 h 748582"/>
                <a:gd name="connsiteX676" fmla="*/ 763010 w 785809"/>
                <a:gd name="connsiteY676" fmla="*/ 594956 h 748582"/>
                <a:gd name="connsiteX677" fmla="*/ 640737 w 785809"/>
                <a:gd name="connsiteY677" fmla="*/ 594643 h 748582"/>
                <a:gd name="connsiteX678" fmla="*/ 653765 w 785809"/>
                <a:gd name="connsiteY678" fmla="*/ 605002 h 748582"/>
                <a:gd name="connsiteX679" fmla="*/ 655334 w 785809"/>
                <a:gd name="connsiteY679" fmla="*/ 620070 h 748582"/>
                <a:gd name="connsiteX680" fmla="*/ 646074 w 785809"/>
                <a:gd name="connsiteY680" fmla="*/ 631685 h 748582"/>
                <a:gd name="connsiteX681" fmla="*/ 642464 w 785809"/>
                <a:gd name="connsiteY681" fmla="*/ 631842 h 748582"/>
                <a:gd name="connsiteX682" fmla="*/ 626611 w 785809"/>
                <a:gd name="connsiteY682" fmla="*/ 618815 h 748582"/>
                <a:gd name="connsiteX683" fmla="*/ 625669 w 785809"/>
                <a:gd name="connsiteY683" fmla="*/ 613791 h 748582"/>
                <a:gd name="connsiteX684" fmla="*/ 640737 w 785809"/>
                <a:gd name="connsiteY684" fmla="*/ 594643 h 748582"/>
                <a:gd name="connsiteX685" fmla="*/ 331502 w 785809"/>
                <a:gd name="connsiteY685" fmla="*/ 592467 h 748582"/>
                <a:gd name="connsiteX686" fmla="*/ 340001 w 785809"/>
                <a:gd name="connsiteY686" fmla="*/ 607984 h 748582"/>
                <a:gd name="connsiteX687" fmla="*/ 318654 w 785809"/>
                <a:gd name="connsiteY687" fmla="*/ 624623 h 748582"/>
                <a:gd name="connsiteX688" fmla="*/ 310806 w 785809"/>
                <a:gd name="connsiteY688" fmla="*/ 612693 h 748582"/>
                <a:gd name="connsiteX689" fmla="*/ 311276 w 785809"/>
                <a:gd name="connsiteY689" fmla="*/ 605473 h 748582"/>
                <a:gd name="connsiteX690" fmla="*/ 322577 w 785809"/>
                <a:gd name="connsiteY690" fmla="*/ 593073 h 748582"/>
                <a:gd name="connsiteX691" fmla="*/ 331502 w 785809"/>
                <a:gd name="connsiteY691" fmla="*/ 592467 h 748582"/>
                <a:gd name="connsiteX692" fmla="*/ 250690 w 785809"/>
                <a:gd name="connsiteY692" fmla="*/ 591032 h 748582"/>
                <a:gd name="connsiteX693" fmla="*/ 255869 w 785809"/>
                <a:gd name="connsiteY693" fmla="*/ 592916 h 748582"/>
                <a:gd name="connsiteX694" fmla="*/ 253515 w 785809"/>
                <a:gd name="connsiteY694" fmla="*/ 596683 h 748582"/>
                <a:gd name="connsiteX695" fmla="*/ 242057 w 785809"/>
                <a:gd name="connsiteY695" fmla="*/ 599509 h 748582"/>
                <a:gd name="connsiteX696" fmla="*/ 233267 w 785809"/>
                <a:gd name="connsiteY696" fmla="*/ 598724 h 748582"/>
                <a:gd name="connsiteX697" fmla="*/ 250690 w 785809"/>
                <a:gd name="connsiteY697" fmla="*/ 591032 h 748582"/>
                <a:gd name="connsiteX698" fmla="*/ 274292 w 785809"/>
                <a:gd name="connsiteY698" fmla="*/ 589777 h 748582"/>
                <a:gd name="connsiteX699" fmla="*/ 284436 w 785809"/>
                <a:gd name="connsiteY699" fmla="*/ 591033 h 748582"/>
                <a:gd name="connsiteX700" fmla="*/ 265914 w 785809"/>
                <a:gd name="connsiteY700" fmla="*/ 593230 h 748582"/>
                <a:gd name="connsiteX701" fmla="*/ 274292 w 785809"/>
                <a:gd name="connsiteY701" fmla="*/ 589777 h 748582"/>
                <a:gd name="connsiteX702" fmla="*/ 360151 w 785809"/>
                <a:gd name="connsiteY702" fmla="*/ 587795 h 748582"/>
                <a:gd name="connsiteX703" fmla="*/ 368411 w 785809"/>
                <a:gd name="connsiteY703" fmla="*/ 591347 h 748582"/>
                <a:gd name="connsiteX704" fmla="*/ 370451 w 785809"/>
                <a:gd name="connsiteY704" fmla="*/ 601078 h 748582"/>
                <a:gd name="connsiteX705" fmla="*/ 368882 w 785809"/>
                <a:gd name="connsiteY705" fmla="*/ 613322 h 748582"/>
                <a:gd name="connsiteX706" fmla="*/ 355383 w 785809"/>
                <a:gd name="connsiteY706" fmla="*/ 620228 h 748582"/>
                <a:gd name="connsiteX707" fmla="*/ 353342 w 785809"/>
                <a:gd name="connsiteY707" fmla="*/ 619757 h 748582"/>
                <a:gd name="connsiteX708" fmla="*/ 344082 w 785809"/>
                <a:gd name="connsiteY708" fmla="*/ 604375 h 748582"/>
                <a:gd name="connsiteX709" fmla="*/ 345494 w 785809"/>
                <a:gd name="connsiteY709" fmla="*/ 598881 h 748582"/>
                <a:gd name="connsiteX710" fmla="*/ 351302 w 785809"/>
                <a:gd name="connsiteY710" fmla="*/ 588364 h 748582"/>
                <a:gd name="connsiteX711" fmla="*/ 360151 w 785809"/>
                <a:gd name="connsiteY711" fmla="*/ 587795 h 748582"/>
                <a:gd name="connsiteX712" fmla="*/ 586142 w 785809"/>
                <a:gd name="connsiteY712" fmla="*/ 586064 h 748582"/>
                <a:gd name="connsiteX713" fmla="*/ 601968 w 785809"/>
                <a:gd name="connsiteY713" fmla="*/ 589463 h 748582"/>
                <a:gd name="connsiteX714" fmla="*/ 581249 w 785809"/>
                <a:gd name="connsiteY714" fmla="*/ 594643 h 748582"/>
                <a:gd name="connsiteX715" fmla="*/ 577639 w 785809"/>
                <a:gd name="connsiteY715" fmla="*/ 591661 h 748582"/>
                <a:gd name="connsiteX716" fmla="*/ 580621 w 785809"/>
                <a:gd name="connsiteY716" fmla="*/ 588050 h 748582"/>
                <a:gd name="connsiteX717" fmla="*/ 586142 w 785809"/>
                <a:gd name="connsiteY717" fmla="*/ 586064 h 748582"/>
                <a:gd name="connsiteX718" fmla="*/ 72660 w 785809"/>
                <a:gd name="connsiteY718" fmla="*/ 585813 h 748582"/>
                <a:gd name="connsiteX719" fmla="*/ 77548 w 785809"/>
                <a:gd name="connsiteY719" fmla="*/ 586250 h 748582"/>
                <a:gd name="connsiteX720" fmla="*/ 79588 w 785809"/>
                <a:gd name="connsiteY720" fmla="*/ 587505 h 748582"/>
                <a:gd name="connsiteX721" fmla="*/ 77862 w 785809"/>
                <a:gd name="connsiteY721" fmla="*/ 591273 h 748582"/>
                <a:gd name="connsiteX722" fmla="*/ 62793 w 785809"/>
                <a:gd name="connsiteY722" fmla="*/ 595040 h 748582"/>
                <a:gd name="connsiteX723" fmla="*/ 72660 w 785809"/>
                <a:gd name="connsiteY723" fmla="*/ 585813 h 748582"/>
                <a:gd name="connsiteX724" fmla="*/ 389556 w 785809"/>
                <a:gd name="connsiteY724" fmla="*/ 584060 h 748582"/>
                <a:gd name="connsiteX725" fmla="*/ 401372 w 785809"/>
                <a:gd name="connsiteY725" fmla="*/ 584911 h 748582"/>
                <a:gd name="connsiteX726" fmla="*/ 402785 w 785809"/>
                <a:gd name="connsiteY726" fmla="*/ 585225 h 748582"/>
                <a:gd name="connsiteX727" fmla="*/ 411103 w 785809"/>
                <a:gd name="connsiteY727" fmla="*/ 596055 h 748582"/>
                <a:gd name="connsiteX728" fmla="*/ 410790 w 785809"/>
                <a:gd name="connsiteY728" fmla="*/ 600764 h 748582"/>
                <a:gd name="connsiteX729" fmla="*/ 402941 w 785809"/>
                <a:gd name="connsiteY729" fmla="*/ 610967 h 748582"/>
                <a:gd name="connsiteX730" fmla="*/ 380810 w 785809"/>
                <a:gd name="connsiteY730" fmla="*/ 614262 h 748582"/>
                <a:gd name="connsiteX731" fmla="*/ 374061 w 785809"/>
                <a:gd name="connsiteY731" fmla="*/ 608141 h 748582"/>
                <a:gd name="connsiteX732" fmla="*/ 389556 w 785809"/>
                <a:gd name="connsiteY732" fmla="*/ 584060 h 748582"/>
                <a:gd name="connsiteX733" fmla="*/ 320852 w 785809"/>
                <a:gd name="connsiteY733" fmla="*/ 583185 h 748582"/>
                <a:gd name="connsiteX734" fmla="*/ 288517 w 785809"/>
                <a:gd name="connsiteY734" fmla="*/ 591190 h 748582"/>
                <a:gd name="connsiteX735" fmla="*/ 320852 w 785809"/>
                <a:gd name="connsiteY735" fmla="*/ 583185 h 748582"/>
                <a:gd name="connsiteX736" fmla="*/ 546070 w 785809"/>
                <a:gd name="connsiteY736" fmla="*/ 582949 h 748582"/>
                <a:gd name="connsiteX737" fmla="*/ 550799 w 785809"/>
                <a:gd name="connsiteY737" fmla="*/ 583027 h 748582"/>
                <a:gd name="connsiteX738" fmla="*/ 569477 w 785809"/>
                <a:gd name="connsiteY738" fmla="*/ 583655 h 748582"/>
                <a:gd name="connsiteX739" fmla="*/ 574500 w 785809"/>
                <a:gd name="connsiteY739" fmla="*/ 586167 h 748582"/>
                <a:gd name="connsiteX740" fmla="*/ 572931 w 785809"/>
                <a:gd name="connsiteY740" fmla="*/ 594015 h 748582"/>
                <a:gd name="connsiteX741" fmla="*/ 558490 w 785809"/>
                <a:gd name="connsiteY741" fmla="*/ 598096 h 748582"/>
                <a:gd name="connsiteX742" fmla="*/ 547345 w 785809"/>
                <a:gd name="connsiteY742" fmla="*/ 595741 h 748582"/>
                <a:gd name="connsiteX743" fmla="*/ 543108 w 785809"/>
                <a:gd name="connsiteY743" fmla="*/ 586167 h 748582"/>
                <a:gd name="connsiteX744" fmla="*/ 546070 w 785809"/>
                <a:gd name="connsiteY744" fmla="*/ 582949 h 748582"/>
                <a:gd name="connsiteX745" fmla="*/ 434177 w 785809"/>
                <a:gd name="connsiteY745" fmla="*/ 579103 h 748582"/>
                <a:gd name="connsiteX746" fmla="*/ 441554 w 785809"/>
                <a:gd name="connsiteY746" fmla="*/ 588207 h 748582"/>
                <a:gd name="connsiteX747" fmla="*/ 440769 w 785809"/>
                <a:gd name="connsiteY747" fmla="*/ 595271 h 748582"/>
                <a:gd name="connsiteX748" fmla="*/ 420207 w 785809"/>
                <a:gd name="connsiteY748" fmla="*/ 610810 h 748582"/>
                <a:gd name="connsiteX749" fmla="*/ 413929 w 785809"/>
                <a:gd name="connsiteY749" fmla="*/ 602177 h 748582"/>
                <a:gd name="connsiteX750" fmla="*/ 434177 w 785809"/>
                <a:gd name="connsiteY750" fmla="*/ 579103 h 748582"/>
                <a:gd name="connsiteX751" fmla="*/ 90889 w 785809"/>
                <a:gd name="connsiteY751" fmla="*/ 578401 h 748582"/>
                <a:gd name="connsiteX752" fmla="*/ 96226 w 785809"/>
                <a:gd name="connsiteY752" fmla="*/ 586564 h 748582"/>
                <a:gd name="connsiteX753" fmla="*/ 86808 w 785809"/>
                <a:gd name="connsiteY753" fmla="*/ 590645 h 748582"/>
                <a:gd name="connsiteX754" fmla="*/ 80844 w 785809"/>
                <a:gd name="connsiteY754" fmla="*/ 586564 h 748582"/>
                <a:gd name="connsiteX755" fmla="*/ 90889 w 785809"/>
                <a:gd name="connsiteY755" fmla="*/ 578401 h 748582"/>
                <a:gd name="connsiteX756" fmla="*/ 346333 w 785809"/>
                <a:gd name="connsiteY756" fmla="*/ 578059 h 748582"/>
                <a:gd name="connsiteX757" fmla="*/ 352086 w 785809"/>
                <a:gd name="connsiteY757" fmla="*/ 578632 h 748582"/>
                <a:gd name="connsiteX758" fmla="*/ 352871 w 785809"/>
                <a:gd name="connsiteY758" fmla="*/ 582870 h 748582"/>
                <a:gd name="connsiteX759" fmla="*/ 332466 w 785809"/>
                <a:gd name="connsiteY759" fmla="*/ 586795 h 748582"/>
                <a:gd name="connsiteX760" fmla="*/ 330426 w 785809"/>
                <a:gd name="connsiteY760" fmla="*/ 586324 h 748582"/>
                <a:gd name="connsiteX761" fmla="*/ 328542 w 785809"/>
                <a:gd name="connsiteY761" fmla="*/ 585696 h 748582"/>
                <a:gd name="connsiteX762" fmla="*/ 346333 w 785809"/>
                <a:gd name="connsiteY762" fmla="*/ 578059 h 748582"/>
                <a:gd name="connsiteX763" fmla="*/ 518151 w 785809"/>
                <a:gd name="connsiteY763" fmla="*/ 577063 h 748582"/>
                <a:gd name="connsiteX764" fmla="*/ 531650 w 785809"/>
                <a:gd name="connsiteY764" fmla="*/ 579731 h 748582"/>
                <a:gd name="connsiteX765" fmla="*/ 539655 w 785809"/>
                <a:gd name="connsiteY765" fmla="*/ 588521 h 748582"/>
                <a:gd name="connsiteX766" fmla="*/ 534632 w 785809"/>
                <a:gd name="connsiteY766" fmla="*/ 596526 h 748582"/>
                <a:gd name="connsiteX767" fmla="*/ 528039 w 785809"/>
                <a:gd name="connsiteY767" fmla="*/ 600607 h 748582"/>
                <a:gd name="connsiteX768" fmla="*/ 516267 w 785809"/>
                <a:gd name="connsiteY768" fmla="*/ 601549 h 748582"/>
                <a:gd name="connsiteX769" fmla="*/ 512029 w 785809"/>
                <a:gd name="connsiteY769" fmla="*/ 593073 h 748582"/>
                <a:gd name="connsiteX770" fmla="*/ 512500 w 785809"/>
                <a:gd name="connsiteY770" fmla="*/ 581615 h 748582"/>
                <a:gd name="connsiteX771" fmla="*/ 518151 w 785809"/>
                <a:gd name="connsiteY771" fmla="*/ 577063 h 748582"/>
                <a:gd name="connsiteX772" fmla="*/ 455366 w 785809"/>
                <a:gd name="connsiteY772" fmla="*/ 573766 h 748582"/>
                <a:gd name="connsiteX773" fmla="*/ 471690 w 785809"/>
                <a:gd name="connsiteY773" fmla="*/ 580202 h 748582"/>
                <a:gd name="connsiteX774" fmla="*/ 471219 w 785809"/>
                <a:gd name="connsiteY774" fmla="*/ 583341 h 748582"/>
                <a:gd name="connsiteX775" fmla="*/ 470592 w 785809"/>
                <a:gd name="connsiteY775" fmla="*/ 591817 h 748582"/>
                <a:gd name="connsiteX776" fmla="*/ 464313 w 785809"/>
                <a:gd name="connsiteY776" fmla="*/ 607984 h 748582"/>
                <a:gd name="connsiteX777" fmla="*/ 453797 w 785809"/>
                <a:gd name="connsiteY777" fmla="*/ 607042 h 748582"/>
                <a:gd name="connsiteX778" fmla="*/ 451442 w 785809"/>
                <a:gd name="connsiteY778" fmla="*/ 605629 h 748582"/>
                <a:gd name="connsiteX779" fmla="*/ 444065 w 785809"/>
                <a:gd name="connsiteY779" fmla="*/ 595113 h 748582"/>
                <a:gd name="connsiteX780" fmla="*/ 445792 w 785809"/>
                <a:gd name="connsiteY780" fmla="*/ 583027 h 748582"/>
                <a:gd name="connsiteX781" fmla="*/ 455366 w 785809"/>
                <a:gd name="connsiteY781" fmla="*/ 573766 h 748582"/>
                <a:gd name="connsiteX782" fmla="*/ 485974 w 785809"/>
                <a:gd name="connsiteY782" fmla="*/ 573139 h 748582"/>
                <a:gd name="connsiteX783" fmla="*/ 493194 w 785809"/>
                <a:gd name="connsiteY783" fmla="*/ 573296 h 748582"/>
                <a:gd name="connsiteX784" fmla="*/ 506692 w 785809"/>
                <a:gd name="connsiteY784" fmla="*/ 586952 h 748582"/>
                <a:gd name="connsiteX785" fmla="*/ 481265 w 785809"/>
                <a:gd name="connsiteY785" fmla="*/ 604532 h 748582"/>
                <a:gd name="connsiteX786" fmla="*/ 477812 w 785809"/>
                <a:gd name="connsiteY786" fmla="*/ 601235 h 748582"/>
                <a:gd name="connsiteX787" fmla="*/ 477655 w 785809"/>
                <a:gd name="connsiteY787" fmla="*/ 579731 h 748582"/>
                <a:gd name="connsiteX788" fmla="*/ 485974 w 785809"/>
                <a:gd name="connsiteY788" fmla="*/ 573139 h 748582"/>
                <a:gd name="connsiteX789" fmla="*/ 389679 w 785809"/>
                <a:gd name="connsiteY789" fmla="*/ 570569 h 748582"/>
                <a:gd name="connsiteX790" fmla="*/ 391484 w 785809"/>
                <a:gd name="connsiteY790" fmla="*/ 572040 h 748582"/>
                <a:gd name="connsiteX791" fmla="*/ 388188 w 785809"/>
                <a:gd name="connsiteY791" fmla="*/ 578789 h 748582"/>
                <a:gd name="connsiteX792" fmla="*/ 378770 w 785809"/>
                <a:gd name="connsiteY792" fmla="*/ 583341 h 748582"/>
                <a:gd name="connsiteX793" fmla="*/ 360092 w 785809"/>
                <a:gd name="connsiteY793" fmla="*/ 583498 h 748582"/>
                <a:gd name="connsiteX794" fmla="*/ 382694 w 785809"/>
                <a:gd name="connsiteY794" fmla="*/ 572511 h 748582"/>
                <a:gd name="connsiteX795" fmla="*/ 386932 w 785809"/>
                <a:gd name="connsiteY795" fmla="*/ 571569 h 748582"/>
                <a:gd name="connsiteX796" fmla="*/ 389679 w 785809"/>
                <a:gd name="connsiteY796" fmla="*/ 570569 h 748582"/>
                <a:gd name="connsiteX797" fmla="*/ 422562 w 785809"/>
                <a:gd name="connsiteY797" fmla="*/ 568430 h 748582"/>
                <a:gd name="connsiteX798" fmla="*/ 425387 w 785809"/>
                <a:gd name="connsiteY798" fmla="*/ 573610 h 748582"/>
                <a:gd name="connsiteX799" fmla="*/ 411418 w 785809"/>
                <a:gd name="connsiteY799" fmla="*/ 580830 h 748582"/>
                <a:gd name="connsiteX800" fmla="*/ 400430 w 785809"/>
                <a:gd name="connsiteY800" fmla="*/ 578161 h 748582"/>
                <a:gd name="connsiteX801" fmla="*/ 422562 w 785809"/>
                <a:gd name="connsiteY801" fmla="*/ 568430 h 748582"/>
                <a:gd name="connsiteX802" fmla="*/ 455681 w 785809"/>
                <a:gd name="connsiteY802" fmla="*/ 567959 h 748582"/>
                <a:gd name="connsiteX803" fmla="*/ 436845 w 785809"/>
                <a:gd name="connsiteY803" fmla="*/ 572825 h 748582"/>
                <a:gd name="connsiteX804" fmla="*/ 455681 w 785809"/>
                <a:gd name="connsiteY804" fmla="*/ 567959 h 748582"/>
                <a:gd name="connsiteX805" fmla="*/ 114259 w 785809"/>
                <a:gd name="connsiteY805" fmla="*/ 558047 h 748582"/>
                <a:gd name="connsiteX806" fmla="*/ 118828 w 785809"/>
                <a:gd name="connsiteY806" fmla="*/ 562705 h 748582"/>
                <a:gd name="connsiteX807" fmla="*/ 119299 w 785809"/>
                <a:gd name="connsiteY807" fmla="*/ 569612 h 748582"/>
                <a:gd name="connsiteX808" fmla="*/ 108626 w 785809"/>
                <a:gd name="connsiteY808" fmla="*/ 583581 h 748582"/>
                <a:gd name="connsiteX809" fmla="*/ 103760 w 785809"/>
                <a:gd name="connsiteY809" fmla="*/ 585465 h 748582"/>
                <a:gd name="connsiteX810" fmla="*/ 97795 w 785809"/>
                <a:gd name="connsiteY810" fmla="*/ 579657 h 748582"/>
                <a:gd name="connsiteX811" fmla="*/ 109410 w 785809"/>
                <a:gd name="connsiteY811" fmla="*/ 558467 h 748582"/>
                <a:gd name="connsiteX812" fmla="*/ 110666 w 785809"/>
                <a:gd name="connsiteY812" fmla="*/ 558153 h 748582"/>
                <a:gd name="connsiteX813" fmla="*/ 114259 w 785809"/>
                <a:gd name="connsiteY813" fmla="*/ 558047 h 748582"/>
                <a:gd name="connsiteX814" fmla="*/ 80059 w 785809"/>
                <a:gd name="connsiteY814" fmla="*/ 546852 h 748582"/>
                <a:gd name="connsiteX815" fmla="*/ 95128 w 785809"/>
                <a:gd name="connsiteY815" fmla="*/ 561920 h 748582"/>
                <a:gd name="connsiteX816" fmla="*/ 95755 w 785809"/>
                <a:gd name="connsiteY816" fmla="*/ 566002 h 748582"/>
                <a:gd name="connsiteX817" fmla="*/ 80687 w 785809"/>
                <a:gd name="connsiteY817" fmla="*/ 580286 h 748582"/>
                <a:gd name="connsiteX818" fmla="*/ 71112 w 785809"/>
                <a:gd name="connsiteY818" fmla="*/ 580443 h 748582"/>
                <a:gd name="connsiteX819" fmla="*/ 70170 w 785809"/>
                <a:gd name="connsiteY819" fmla="*/ 572437 h 748582"/>
                <a:gd name="connsiteX820" fmla="*/ 80059 w 785809"/>
                <a:gd name="connsiteY820" fmla="*/ 546852 h 748582"/>
                <a:gd name="connsiteX821" fmla="*/ 132641 w 785809"/>
                <a:gd name="connsiteY821" fmla="*/ 540730 h 748582"/>
                <a:gd name="connsiteX822" fmla="*/ 139076 w 785809"/>
                <a:gd name="connsiteY822" fmla="*/ 546695 h 748582"/>
                <a:gd name="connsiteX823" fmla="*/ 125735 w 785809"/>
                <a:gd name="connsiteY823" fmla="*/ 561763 h 748582"/>
                <a:gd name="connsiteX824" fmla="*/ 119770 w 785809"/>
                <a:gd name="connsiteY824" fmla="*/ 555013 h 748582"/>
                <a:gd name="connsiteX825" fmla="*/ 132641 w 785809"/>
                <a:gd name="connsiteY825" fmla="*/ 540730 h 748582"/>
                <a:gd name="connsiteX826" fmla="*/ 153517 w 785809"/>
                <a:gd name="connsiteY826" fmla="*/ 515146 h 748582"/>
                <a:gd name="connsiteX827" fmla="*/ 156970 w 785809"/>
                <a:gd name="connsiteY827" fmla="*/ 515303 h 748582"/>
                <a:gd name="connsiteX828" fmla="*/ 161051 w 785809"/>
                <a:gd name="connsiteY828" fmla="*/ 533196 h 748582"/>
                <a:gd name="connsiteX829" fmla="*/ 151633 w 785809"/>
                <a:gd name="connsiteY829" fmla="*/ 541986 h 748582"/>
                <a:gd name="connsiteX830" fmla="*/ 139390 w 785809"/>
                <a:gd name="connsiteY830" fmla="*/ 535237 h 748582"/>
                <a:gd name="connsiteX831" fmla="*/ 153517 w 785809"/>
                <a:gd name="connsiteY831" fmla="*/ 515146 h 748582"/>
                <a:gd name="connsiteX832" fmla="*/ 90889 w 785809"/>
                <a:gd name="connsiteY832" fmla="*/ 495996 h 748582"/>
                <a:gd name="connsiteX833" fmla="*/ 86651 w 785809"/>
                <a:gd name="connsiteY833" fmla="*/ 517657 h 748582"/>
                <a:gd name="connsiteX834" fmla="*/ 90889 w 785809"/>
                <a:gd name="connsiteY834" fmla="*/ 495996 h 748582"/>
                <a:gd name="connsiteX835" fmla="*/ 111295 w 785809"/>
                <a:gd name="connsiteY835" fmla="*/ 495683 h 748582"/>
                <a:gd name="connsiteX836" fmla="*/ 115061 w 785809"/>
                <a:gd name="connsiteY836" fmla="*/ 497096 h 748582"/>
                <a:gd name="connsiteX837" fmla="*/ 135153 w 785809"/>
                <a:gd name="connsiteY837" fmla="*/ 516716 h 748582"/>
                <a:gd name="connsiteX838" fmla="*/ 136566 w 785809"/>
                <a:gd name="connsiteY838" fmla="*/ 519698 h 748582"/>
                <a:gd name="connsiteX839" fmla="*/ 126991 w 785809"/>
                <a:gd name="connsiteY839" fmla="*/ 536807 h 748582"/>
                <a:gd name="connsiteX840" fmla="*/ 120712 w 785809"/>
                <a:gd name="connsiteY840" fmla="*/ 541359 h 748582"/>
                <a:gd name="connsiteX841" fmla="*/ 104545 w 785809"/>
                <a:gd name="connsiteY841" fmla="*/ 556584 h 748582"/>
                <a:gd name="connsiteX842" fmla="*/ 94813 w 785809"/>
                <a:gd name="connsiteY842" fmla="*/ 556741 h 748582"/>
                <a:gd name="connsiteX843" fmla="*/ 86180 w 785809"/>
                <a:gd name="connsiteY843" fmla="*/ 549050 h 748582"/>
                <a:gd name="connsiteX844" fmla="*/ 90419 w 785809"/>
                <a:gd name="connsiteY844" fmla="*/ 522209 h 748582"/>
                <a:gd name="connsiteX845" fmla="*/ 97953 w 785809"/>
                <a:gd name="connsiteY845" fmla="*/ 523622 h 748582"/>
                <a:gd name="connsiteX846" fmla="*/ 118829 w 785809"/>
                <a:gd name="connsiteY846" fmla="*/ 539946 h 748582"/>
                <a:gd name="connsiteX847" fmla="*/ 113178 w 785809"/>
                <a:gd name="connsiteY847" fmla="*/ 531156 h 748582"/>
                <a:gd name="connsiteX848" fmla="*/ 99836 w 785809"/>
                <a:gd name="connsiteY848" fmla="*/ 516088 h 748582"/>
                <a:gd name="connsiteX849" fmla="*/ 111295 w 785809"/>
                <a:gd name="connsiteY849" fmla="*/ 495683 h 748582"/>
                <a:gd name="connsiteX850" fmla="*/ 175943 w 785809"/>
                <a:gd name="connsiteY850" fmla="*/ 494760 h 748582"/>
                <a:gd name="connsiteX851" fmla="*/ 183653 w 785809"/>
                <a:gd name="connsiteY851" fmla="*/ 500235 h 748582"/>
                <a:gd name="connsiteX852" fmla="*/ 184870 w 785809"/>
                <a:gd name="connsiteY852" fmla="*/ 502275 h 748582"/>
                <a:gd name="connsiteX853" fmla="*/ 186958 w 785809"/>
                <a:gd name="connsiteY853" fmla="*/ 502823 h 748582"/>
                <a:gd name="connsiteX854" fmla="*/ 187107 w 785809"/>
                <a:gd name="connsiteY854" fmla="*/ 504237 h 748582"/>
                <a:gd name="connsiteX855" fmla="*/ 188501 w 785809"/>
                <a:gd name="connsiteY855" fmla="*/ 504307 h 748582"/>
                <a:gd name="connsiteX856" fmla="*/ 188284 w 785809"/>
                <a:gd name="connsiteY856" fmla="*/ 506140 h 748582"/>
                <a:gd name="connsiteX857" fmla="*/ 189932 w 785809"/>
                <a:gd name="connsiteY857" fmla="*/ 507298 h 748582"/>
                <a:gd name="connsiteX858" fmla="*/ 189775 w 785809"/>
                <a:gd name="connsiteY858" fmla="*/ 506984 h 748582"/>
                <a:gd name="connsiteX859" fmla="*/ 197780 w 785809"/>
                <a:gd name="connsiteY859" fmla="*/ 514204 h 748582"/>
                <a:gd name="connsiteX860" fmla="*/ 180828 w 785809"/>
                <a:gd name="connsiteY860" fmla="*/ 524093 h 748582"/>
                <a:gd name="connsiteX861" fmla="*/ 166858 w 785809"/>
                <a:gd name="connsiteY861" fmla="*/ 523779 h 748582"/>
                <a:gd name="connsiteX862" fmla="*/ 163562 w 785809"/>
                <a:gd name="connsiteY862" fmla="*/ 506984 h 748582"/>
                <a:gd name="connsiteX863" fmla="*/ 168114 w 785809"/>
                <a:gd name="connsiteY863" fmla="*/ 499764 h 748582"/>
                <a:gd name="connsiteX864" fmla="*/ 175943 w 785809"/>
                <a:gd name="connsiteY864" fmla="*/ 494760 h 748582"/>
                <a:gd name="connsiteX865" fmla="*/ 131542 w 785809"/>
                <a:gd name="connsiteY865" fmla="*/ 476847 h 748582"/>
                <a:gd name="connsiteX866" fmla="*/ 138919 w 785809"/>
                <a:gd name="connsiteY866" fmla="*/ 481399 h 748582"/>
                <a:gd name="connsiteX867" fmla="*/ 146454 w 785809"/>
                <a:gd name="connsiteY867" fmla="*/ 486736 h 748582"/>
                <a:gd name="connsiteX868" fmla="*/ 154930 w 785809"/>
                <a:gd name="connsiteY868" fmla="*/ 498037 h 748582"/>
                <a:gd name="connsiteX869" fmla="*/ 159324 w 785809"/>
                <a:gd name="connsiteY869" fmla="*/ 502432 h 748582"/>
                <a:gd name="connsiteX870" fmla="*/ 154459 w 785809"/>
                <a:gd name="connsiteY870" fmla="*/ 510751 h 748582"/>
                <a:gd name="connsiteX871" fmla="*/ 143786 w 785809"/>
                <a:gd name="connsiteY871" fmla="*/ 515303 h 748582"/>
                <a:gd name="connsiteX872" fmla="*/ 137664 w 785809"/>
                <a:gd name="connsiteY872" fmla="*/ 512791 h 748582"/>
                <a:gd name="connsiteX873" fmla="*/ 124008 w 785809"/>
                <a:gd name="connsiteY873" fmla="*/ 500078 h 748582"/>
                <a:gd name="connsiteX874" fmla="*/ 120241 w 785809"/>
                <a:gd name="connsiteY874" fmla="*/ 487834 h 748582"/>
                <a:gd name="connsiteX875" fmla="*/ 131542 w 785809"/>
                <a:gd name="connsiteY875" fmla="*/ 476847 h 748582"/>
                <a:gd name="connsiteX876" fmla="*/ 190930 w 785809"/>
                <a:gd name="connsiteY876" fmla="*/ 473678 h 748582"/>
                <a:gd name="connsiteX877" fmla="*/ 201547 w 785809"/>
                <a:gd name="connsiteY877" fmla="*/ 480300 h 748582"/>
                <a:gd name="connsiteX878" fmla="*/ 223679 w 785809"/>
                <a:gd name="connsiteY878" fmla="*/ 496468 h 748582"/>
                <a:gd name="connsiteX879" fmla="*/ 192600 w 785809"/>
                <a:gd name="connsiteY879" fmla="*/ 506827 h 748582"/>
                <a:gd name="connsiteX880" fmla="*/ 191168 w 785809"/>
                <a:gd name="connsiteY880" fmla="*/ 505984 h 748582"/>
                <a:gd name="connsiteX881" fmla="*/ 190172 w 785809"/>
                <a:gd name="connsiteY881" fmla="*/ 506424 h 748582"/>
                <a:gd name="connsiteX882" fmla="*/ 190089 w 785809"/>
                <a:gd name="connsiteY882" fmla="*/ 507141 h 748582"/>
                <a:gd name="connsiteX883" fmla="*/ 188441 w 785809"/>
                <a:gd name="connsiteY883" fmla="*/ 505983 h 748582"/>
                <a:gd name="connsiteX884" fmla="*/ 188639 w 785809"/>
                <a:gd name="connsiteY884" fmla="*/ 504314 h 748582"/>
                <a:gd name="connsiteX885" fmla="*/ 188501 w 785809"/>
                <a:gd name="connsiteY885" fmla="*/ 504307 h 748582"/>
                <a:gd name="connsiteX886" fmla="*/ 188519 w 785809"/>
                <a:gd name="connsiteY886" fmla="*/ 504159 h 748582"/>
                <a:gd name="connsiteX887" fmla="*/ 188643 w 785809"/>
                <a:gd name="connsiteY887" fmla="*/ 504282 h 748582"/>
                <a:gd name="connsiteX888" fmla="*/ 188658 w 785809"/>
                <a:gd name="connsiteY888" fmla="*/ 504150 h 748582"/>
                <a:gd name="connsiteX889" fmla="*/ 187263 w 785809"/>
                <a:gd name="connsiteY889" fmla="*/ 504080 h 748582"/>
                <a:gd name="connsiteX890" fmla="*/ 187136 w 785809"/>
                <a:gd name="connsiteY890" fmla="*/ 502869 h 748582"/>
                <a:gd name="connsiteX891" fmla="*/ 186958 w 785809"/>
                <a:gd name="connsiteY891" fmla="*/ 502823 h 748582"/>
                <a:gd name="connsiteX892" fmla="*/ 186950 w 785809"/>
                <a:gd name="connsiteY892" fmla="*/ 502746 h 748582"/>
                <a:gd name="connsiteX893" fmla="*/ 187132 w 785809"/>
                <a:gd name="connsiteY893" fmla="*/ 502837 h 748582"/>
                <a:gd name="connsiteX894" fmla="*/ 187106 w 785809"/>
                <a:gd name="connsiteY894" fmla="*/ 502590 h 748582"/>
                <a:gd name="connsiteX895" fmla="*/ 186949 w 785809"/>
                <a:gd name="connsiteY895" fmla="*/ 502432 h 748582"/>
                <a:gd name="connsiteX896" fmla="*/ 187256 w 785809"/>
                <a:gd name="connsiteY896" fmla="*/ 502711 h 748582"/>
                <a:gd name="connsiteX897" fmla="*/ 187259 w 785809"/>
                <a:gd name="connsiteY897" fmla="*/ 502728 h 748582"/>
                <a:gd name="connsiteX898" fmla="*/ 188675 w 785809"/>
                <a:gd name="connsiteY898" fmla="*/ 504014 h 748582"/>
                <a:gd name="connsiteX899" fmla="*/ 188676 w 785809"/>
                <a:gd name="connsiteY899" fmla="*/ 504001 h 748582"/>
                <a:gd name="connsiteX900" fmla="*/ 190161 w 785809"/>
                <a:gd name="connsiteY900" fmla="*/ 504991 h 748582"/>
                <a:gd name="connsiteX901" fmla="*/ 190167 w 785809"/>
                <a:gd name="connsiteY901" fmla="*/ 504944 h 748582"/>
                <a:gd name="connsiteX902" fmla="*/ 188519 w 785809"/>
                <a:gd name="connsiteY902" fmla="*/ 503845 h 748582"/>
                <a:gd name="connsiteX903" fmla="*/ 188676 w 785809"/>
                <a:gd name="connsiteY903" fmla="*/ 504002 h 748582"/>
                <a:gd name="connsiteX904" fmla="*/ 187256 w 785809"/>
                <a:gd name="connsiteY904" fmla="*/ 502711 h 748582"/>
                <a:gd name="connsiteX905" fmla="*/ 186223 w 785809"/>
                <a:gd name="connsiteY905" fmla="*/ 497527 h 748582"/>
                <a:gd name="connsiteX906" fmla="*/ 183182 w 785809"/>
                <a:gd name="connsiteY906" fmla="*/ 493014 h 748582"/>
                <a:gd name="connsiteX907" fmla="*/ 186792 w 785809"/>
                <a:gd name="connsiteY907" fmla="*/ 475434 h 748582"/>
                <a:gd name="connsiteX908" fmla="*/ 190930 w 785809"/>
                <a:gd name="connsiteY908" fmla="*/ 473678 h 748582"/>
                <a:gd name="connsiteX909" fmla="*/ 270021 w 785809"/>
                <a:gd name="connsiteY909" fmla="*/ 466998 h 748582"/>
                <a:gd name="connsiteX910" fmla="*/ 271709 w 785809"/>
                <a:gd name="connsiteY910" fmla="*/ 468214 h 748582"/>
                <a:gd name="connsiteX911" fmla="*/ 271238 w 785809"/>
                <a:gd name="connsiteY911" fmla="*/ 471197 h 748582"/>
                <a:gd name="connsiteX912" fmla="*/ 246123 w 785809"/>
                <a:gd name="connsiteY912" fmla="*/ 485324 h 748582"/>
                <a:gd name="connsiteX913" fmla="*/ 259465 w 785809"/>
                <a:gd name="connsiteY913" fmla="*/ 472924 h 748582"/>
                <a:gd name="connsiteX914" fmla="*/ 268098 w 785809"/>
                <a:gd name="connsiteY914" fmla="*/ 467900 h 748582"/>
                <a:gd name="connsiteX915" fmla="*/ 270021 w 785809"/>
                <a:gd name="connsiteY915" fmla="*/ 466998 h 748582"/>
                <a:gd name="connsiteX916" fmla="*/ 147944 w 785809"/>
                <a:gd name="connsiteY916" fmla="*/ 459837 h 748582"/>
                <a:gd name="connsiteX917" fmla="*/ 153831 w 785809"/>
                <a:gd name="connsiteY917" fmla="*/ 462407 h 748582"/>
                <a:gd name="connsiteX918" fmla="*/ 177061 w 785809"/>
                <a:gd name="connsiteY918" fmla="*/ 477476 h 748582"/>
                <a:gd name="connsiteX919" fmla="*/ 178317 w 785809"/>
                <a:gd name="connsiteY919" fmla="*/ 479673 h 748582"/>
                <a:gd name="connsiteX920" fmla="*/ 172352 w 785809"/>
                <a:gd name="connsiteY920" fmla="*/ 492230 h 748582"/>
                <a:gd name="connsiteX921" fmla="*/ 155400 w 785809"/>
                <a:gd name="connsiteY921" fmla="*/ 492701 h 748582"/>
                <a:gd name="connsiteX922" fmla="*/ 146610 w 785809"/>
                <a:gd name="connsiteY922" fmla="*/ 486893 h 748582"/>
                <a:gd name="connsiteX923" fmla="*/ 139546 w 785809"/>
                <a:gd name="connsiteY923" fmla="*/ 474493 h 748582"/>
                <a:gd name="connsiteX924" fmla="*/ 142058 w 785809"/>
                <a:gd name="connsiteY924" fmla="*/ 462093 h 748582"/>
                <a:gd name="connsiteX925" fmla="*/ 147944 w 785809"/>
                <a:gd name="connsiteY925" fmla="*/ 459837 h 748582"/>
                <a:gd name="connsiteX926" fmla="*/ 218734 w 785809"/>
                <a:gd name="connsiteY926" fmla="*/ 449398 h 748582"/>
                <a:gd name="connsiteX927" fmla="*/ 225562 w 785809"/>
                <a:gd name="connsiteY927" fmla="*/ 456599 h 748582"/>
                <a:gd name="connsiteX928" fmla="*/ 243141 w 785809"/>
                <a:gd name="connsiteY928" fmla="*/ 471825 h 748582"/>
                <a:gd name="connsiteX929" fmla="*/ 245025 w 785809"/>
                <a:gd name="connsiteY929" fmla="*/ 476063 h 748582"/>
                <a:gd name="connsiteX930" fmla="*/ 223835 w 785809"/>
                <a:gd name="connsiteY930" fmla="*/ 491602 h 748582"/>
                <a:gd name="connsiteX931" fmla="*/ 216301 w 785809"/>
                <a:gd name="connsiteY931" fmla="*/ 489562 h 748582"/>
                <a:gd name="connsiteX932" fmla="*/ 199663 w 785809"/>
                <a:gd name="connsiteY932" fmla="*/ 470883 h 748582"/>
                <a:gd name="connsiteX933" fmla="*/ 202018 w 785809"/>
                <a:gd name="connsiteY933" fmla="*/ 458640 h 748582"/>
                <a:gd name="connsiteX934" fmla="*/ 209552 w 785809"/>
                <a:gd name="connsiteY934" fmla="*/ 453146 h 748582"/>
                <a:gd name="connsiteX935" fmla="*/ 218734 w 785809"/>
                <a:gd name="connsiteY935" fmla="*/ 449398 h 748582"/>
                <a:gd name="connsiteX936" fmla="*/ 119142 w 785809"/>
                <a:gd name="connsiteY936" fmla="*/ 446396 h 748582"/>
                <a:gd name="connsiteX937" fmla="*/ 133111 w 785809"/>
                <a:gd name="connsiteY937" fmla="*/ 458797 h 748582"/>
                <a:gd name="connsiteX938" fmla="*/ 129031 w 785809"/>
                <a:gd name="connsiteY938" fmla="*/ 471667 h 748582"/>
                <a:gd name="connsiteX939" fmla="*/ 115689 w 785809"/>
                <a:gd name="connsiteY939" fmla="*/ 485637 h 748582"/>
                <a:gd name="connsiteX940" fmla="*/ 100307 w 785809"/>
                <a:gd name="connsiteY940" fmla="*/ 495369 h 748582"/>
                <a:gd name="connsiteX941" fmla="*/ 94342 w 785809"/>
                <a:gd name="connsiteY941" fmla="*/ 485480 h 748582"/>
                <a:gd name="connsiteX942" fmla="*/ 97638 w 785809"/>
                <a:gd name="connsiteY942" fmla="*/ 472295 h 748582"/>
                <a:gd name="connsiteX943" fmla="*/ 104074 w 785809"/>
                <a:gd name="connsiteY943" fmla="*/ 471197 h 748582"/>
                <a:gd name="connsiteX944" fmla="*/ 109724 w 785809"/>
                <a:gd name="connsiteY944" fmla="*/ 479516 h 748582"/>
                <a:gd name="connsiteX945" fmla="*/ 114119 w 785809"/>
                <a:gd name="connsiteY945" fmla="*/ 482184 h 748582"/>
                <a:gd name="connsiteX946" fmla="*/ 113648 w 785809"/>
                <a:gd name="connsiteY946" fmla="*/ 477004 h 748582"/>
                <a:gd name="connsiteX947" fmla="*/ 108626 w 785809"/>
                <a:gd name="connsiteY947" fmla="*/ 470883 h 748582"/>
                <a:gd name="connsiteX948" fmla="*/ 105173 w 785809"/>
                <a:gd name="connsiteY948" fmla="*/ 457070 h 748582"/>
                <a:gd name="connsiteX949" fmla="*/ 119142 w 785809"/>
                <a:gd name="connsiteY949" fmla="*/ 446396 h 748582"/>
                <a:gd name="connsiteX950" fmla="*/ 287876 w 785809"/>
                <a:gd name="connsiteY950" fmla="*/ 443729 h 748582"/>
                <a:gd name="connsiteX951" fmla="*/ 300118 w 785809"/>
                <a:gd name="connsiteY951" fmla="*/ 450321 h 748582"/>
                <a:gd name="connsiteX952" fmla="*/ 298235 w 785809"/>
                <a:gd name="connsiteY952" fmla="*/ 453146 h 748582"/>
                <a:gd name="connsiteX953" fmla="*/ 280027 w 785809"/>
                <a:gd name="connsiteY953" fmla="*/ 464605 h 748582"/>
                <a:gd name="connsiteX954" fmla="*/ 274063 w 785809"/>
                <a:gd name="connsiteY954" fmla="*/ 463663 h 748582"/>
                <a:gd name="connsiteX955" fmla="*/ 273278 w 785809"/>
                <a:gd name="connsiteY955" fmla="*/ 458326 h 748582"/>
                <a:gd name="connsiteX956" fmla="*/ 287876 w 785809"/>
                <a:gd name="connsiteY956" fmla="*/ 443729 h 748582"/>
                <a:gd name="connsiteX957" fmla="*/ 175334 w 785809"/>
                <a:gd name="connsiteY957" fmla="*/ 433055 h 748582"/>
                <a:gd name="connsiteX958" fmla="*/ 178788 w 785809"/>
                <a:gd name="connsiteY958" fmla="*/ 435723 h 748582"/>
                <a:gd name="connsiteX959" fmla="*/ 193856 w 785809"/>
                <a:gd name="connsiteY959" fmla="*/ 451420 h 748582"/>
                <a:gd name="connsiteX960" fmla="*/ 197623 w 785809"/>
                <a:gd name="connsiteY960" fmla="*/ 457698 h 748582"/>
                <a:gd name="connsiteX961" fmla="*/ 190246 w 785809"/>
                <a:gd name="connsiteY961" fmla="*/ 467116 h 748582"/>
                <a:gd name="connsiteX962" fmla="*/ 184281 w 785809"/>
                <a:gd name="connsiteY962" fmla="*/ 469156 h 748582"/>
                <a:gd name="connsiteX963" fmla="*/ 167486 w 785809"/>
                <a:gd name="connsiteY963" fmla="*/ 467429 h 748582"/>
                <a:gd name="connsiteX964" fmla="*/ 157598 w 785809"/>
                <a:gd name="connsiteY964" fmla="*/ 457855 h 748582"/>
                <a:gd name="connsiteX965" fmla="*/ 154772 w 785809"/>
                <a:gd name="connsiteY965" fmla="*/ 450792 h 748582"/>
                <a:gd name="connsiteX966" fmla="*/ 175334 w 785809"/>
                <a:gd name="connsiteY966" fmla="*/ 433055 h 748582"/>
                <a:gd name="connsiteX967" fmla="*/ 246065 w 785809"/>
                <a:gd name="connsiteY967" fmla="*/ 424147 h 748582"/>
                <a:gd name="connsiteX968" fmla="*/ 251303 w 785809"/>
                <a:gd name="connsiteY968" fmla="*/ 428660 h 748582"/>
                <a:gd name="connsiteX969" fmla="*/ 267628 w 785809"/>
                <a:gd name="connsiteY969" fmla="*/ 443415 h 748582"/>
                <a:gd name="connsiteX970" fmla="*/ 271081 w 785809"/>
                <a:gd name="connsiteY970" fmla="*/ 455971 h 748582"/>
                <a:gd name="connsiteX971" fmla="*/ 254286 w 785809"/>
                <a:gd name="connsiteY971" fmla="*/ 470726 h 748582"/>
                <a:gd name="connsiteX972" fmla="*/ 246124 w 785809"/>
                <a:gd name="connsiteY972" fmla="*/ 467900 h 748582"/>
                <a:gd name="connsiteX973" fmla="*/ 229015 w 785809"/>
                <a:gd name="connsiteY973" fmla="*/ 452832 h 748582"/>
                <a:gd name="connsiteX974" fmla="*/ 232468 w 785809"/>
                <a:gd name="connsiteY974" fmla="*/ 429288 h 748582"/>
                <a:gd name="connsiteX975" fmla="*/ 240002 w 785809"/>
                <a:gd name="connsiteY975" fmla="*/ 425050 h 748582"/>
                <a:gd name="connsiteX976" fmla="*/ 246065 w 785809"/>
                <a:gd name="connsiteY976" fmla="*/ 424147 h 748582"/>
                <a:gd name="connsiteX977" fmla="*/ 141902 w 785809"/>
                <a:gd name="connsiteY977" fmla="*/ 420027 h 748582"/>
                <a:gd name="connsiteX978" fmla="*/ 158226 w 785809"/>
                <a:gd name="connsiteY978" fmla="*/ 434781 h 748582"/>
                <a:gd name="connsiteX979" fmla="*/ 152732 w 785809"/>
                <a:gd name="connsiteY979" fmla="*/ 442943 h 748582"/>
                <a:gd name="connsiteX980" fmla="*/ 143785 w 785809"/>
                <a:gd name="connsiteY980" fmla="*/ 454716 h 748582"/>
                <a:gd name="connsiteX981" fmla="*/ 135152 w 785809"/>
                <a:gd name="connsiteY981" fmla="*/ 453617 h 748582"/>
                <a:gd name="connsiteX982" fmla="*/ 130443 w 785809"/>
                <a:gd name="connsiteY982" fmla="*/ 447182 h 748582"/>
                <a:gd name="connsiteX983" fmla="*/ 139861 w 785809"/>
                <a:gd name="connsiteY983" fmla="*/ 420341 h 748582"/>
                <a:gd name="connsiteX984" fmla="*/ 141902 w 785809"/>
                <a:gd name="connsiteY984" fmla="*/ 420027 h 748582"/>
                <a:gd name="connsiteX985" fmla="*/ 116945 w 785809"/>
                <a:gd name="connsiteY985" fmla="*/ 418615 h 748582"/>
                <a:gd name="connsiteX986" fmla="*/ 122909 w 785809"/>
                <a:gd name="connsiteY986" fmla="*/ 425364 h 748582"/>
                <a:gd name="connsiteX987" fmla="*/ 113649 w 785809"/>
                <a:gd name="connsiteY987" fmla="*/ 442630 h 748582"/>
                <a:gd name="connsiteX988" fmla="*/ 107370 w 785809"/>
                <a:gd name="connsiteY988" fmla="*/ 441845 h 748582"/>
                <a:gd name="connsiteX989" fmla="*/ 108469 w 785809"/>
                <a:gd name="connsiteY989" fmla="*/ 429602 h 748582"/>
                <a:gd name="connsiteX990" fmla="*/ 116945 w 785809"/>
                <a:gd name="connsiteY990" fmla="*/ 418615 h 748582"/>
                <a:gd name="connsiteX991" fmla="*/ 381110 w 785809"/>
                <a:gd name="connsiteY991" fmla="*/ 407314 h 748582"/>
                <a:gd name="connsiteX992" fmla="*/ 365728 w 785809"/>
                <a:gd name="connsiteY992" fmla="*/ 419714 h 748582"/>
                <a:gd name="connsiteX993" fmla="*/ 381110 w 785809"/>
                <a:gd name="connsiteY993" fmla="*/ 407314 h 748582"/>
                <a:gd name="connsiteX994" fmla="*/ 200035 w 785809"/>
                <a:gd name="connsiteY994" fmla="*/ 406979 h 748582"/>
                <a:gd name="connsiteX995" fmla="*/ 210964 w 785809"/>
                <a:gd name="connsiteY995" fmla="*/ 413277 h 748582"/>
                <a:gd name="connsiteX996" fmla="*/ 224934 w 785809"/>
                <a:gd name="connsiteY996" fmla="*/ 424265 h 748582"/>
                <a:gd name="connsiteX997" fmla="*/ 225561 w 785809"/>
                <a:gd name="connsiteY997" fmla="*/ 429445 h 748582"/>
                <a:gd name="connsiteX998" fmla="*/ 220539 w 785809"/>
                <a:gd name="connsiteY998" fmla="*/ 437136 h 748582"/>
                <a:gd name="connsiteX999" fmla="*/ 203273 w 785809"/>
                <a:gd name="connsiteY999" fmla="*/ 448908 h 748582"/>
                <a:gd name="connsiteX1000" fmla="*/ 192443 w 785809"/>
                <a:gd name="connsiteY1000" fmla="*/ 443885 h 748582"/>
                <a:gd name="connsiteX1001" fmla="*/ 185537 w 785809"/>
                <a:gd name="connsiteY1001" fmla="*/ 435567 h 748582"/>
                <a:gd name="connsiteX1002" fmla="*/ 188048 w 785809"/>
                <a:gd name="connsiteY1002" fmla="*/ 412806 h 748582"/>
                <a:gd name="connsiteX1003" fmla="*/ 200035 w 785809"/>
                <a:gd name="connsiteY1003" fmla="*/ 406979 h 748582"/>
                <a:gd name="connsiteX1004" fmla="*/ 267471 w 785809"/>
                <a:gd name="connsiteY1004" fmla="*/ 402134 h 748582"/>
                <a:gd name="connsiteX1005" fmla="*/ 277202 w 785809"/>
                <a:gd name="connsiteY1005" fmla="*/ 410138 h 748582"/>
                <a:gd name="connsiteX1006" fmla="*/ 289288 w 785809"/>
                <a:gd name="connsiteY1006" fmla="*/ 420027 h 748582"/>
                <a:gd name="connsiteX1007" fmla="*/ 309379 w 785809"/>
                <a:gd name="connsiteY1007" fmla="*/ 423795 h 748582"/>
                <a:gd name="connsiteX1008" fmla="*/ 323819 w 785809"/>
                <a:gd name="connsiteY1008" fmla="*/ 427561 h 748582"/>
                <a:gd name="connsiteX1009" fmla="*/ 335120 w 785809"/>
                <a:gd name="connsiteY1009" fmla="*/ 435252 h 748582"/>
                <a:gd name="connsiteX1010" fmla="*/ 309222 w 785809"/>
                <a:gd name="connsiteY1010" fmla="*/ 447025 h 748582"/>
                <a:gd name="connsiteX1011" fmla="*/ 294939 w 785809"/>
                <a:gd name="connsiteY1011" fmla="*/ 440275 h 748582"/>
                <a:gd name="connsiteX1012" fmla="*/ 295409 w 785809"/>
                <a:gd name="connsiteY1012" fmla="*/ 432584 h 748582"/>
                <a:gd name="connsiteX1013" fmla="*/ 295566 w 785809"/>
                <a:gd name="connsiteY1013" fmla="*/ 427561 h 748582"/>
                <a:gd name="connsiteX1014" fmla="*/ 291329 w 785809"/>
                <a:gd name="connsiteY1014" fmla="*/ 432270 h 748582"/>
                <a:gd name="connsiteX1015" fmla="*/ 268098 w 785809"/>
                <a:gd name="connsiteY1015" fmla="*/ 438392 h 748582"/>
                <a:gd name="connsiteX1016" fmla="*/ 253972 w 785809"/>
                <a:gd name="connsiteY1016" fmla="*/ 426149 h 748582"/>
                <a:gd name="connsiteX1017" fmla="*/ 251461 w 785809"/>
                <a:gd name="connsiteY1017" fmla="*/ 412493 h 748582"/>
                <a:gd name="connsiteX1018" fmla="*/ 267471 w 785809"/>
                <a:gd name="connsiteY1018" fmla="*/ 402134 h 748582"/>
                <a:gd name="connsiteX1019" fmla="*/ 339045 w 785809"/>
                <a:gd name="connsiteY1019" fmla="*/ 397719 h 748582"/>
                <a:gd name="connsiteX1020" fmla="*/ 342184 w 785809"/>
                <a:gd name="connsiteY1020" fmla="*/ 400094 h 748582"/>
                <a:gd name="connsiteX1021" fmla="*/ 354584 w 785809"/>
                <a:gd name="connsiteY1021" fmla="*/ 409197 h 748582"/>
                <a:gd name="connsiteX1022" fmla="*/ 356781 w 785809"/>
                <a:gd name="connsiteY1022" fmla="*/ 422696 h 748582"/>
                <a:gd name="connsiteX1023" fmla="*/ 343283 w 785809"/>
                <a:gd name="connsiteY1023" fmla="*/ 431329 h 748582"/>
                <a:gd name="connsiteX1024" fmla="*/ 321465 w 785809"/>
                <a:gd name="connsiteY1024" fmla="*/ 417359 h 748582"/>
                <a:gd name="connsiteX1025" fmla="*/ 320680 w 785809"/>
                <a:gd name="connsiteY1025" fmla="*/ 414691 h 748582"/>
                <a:gd name="connsiteX1026" fmla="*/ 334493 w 785809"/>
                <a:gd name="connsiteY1026" fmla="*/ 398053 h 748582"/>
                <a:gd name="connsiteX1027" fmla="*/ 339045 w 785809"/>
                <a:gd name="connsiteY1027" fmla="*/ 397719 h 748582"/>
                <a:gd name="connsiteX1028" fmla="*/ 244398 w 785809"/>
                <a:gd name="connsiteY1028" fmla="*/ 394129 h 748582"/>
                <a:gd name="connsiteX1029" fmla="*/ 244554 w 785809"/>
                <a:gd name="connsiteY1029" fmla="*/ 395541 h 748582"/>
                <a:gd name="connsiteX1030" fmla="*/ 244572 w 785809"/>
                <a:gd name="connsiteY1030" fmla="*/ 395557 h 748582"/>
                <a:gd name="connsiteX1031" fmla="*/ 244554 w 785809"/>
                <a:gd name="connsiteY1031" fmla="*/ 394600 h 748582"/>
                <a:gd name="connsiteX1032" fmla="*/ 245251 w 785809"/>
                <a:gd name="connsiteY1032" fmla="*/ 394414 h 748582"/>
                <a:gd name="connsiteX1033" fmla="*/ 133131 w 785809"/>
                <a:gd name="connsiteY1033" fmla="*/ 390106 h 748582"/>
                <a:gd name="connsiteX1034" fmla="*/ 137350 w 785809"/>
                <a:gd name="connsiteY1034" fmla="*/ 390989 h 748582"/>
                <a:gd name="connsiteX1035" fmla="*/ 144884 w 785809"/>
                <a:gd name="connsiteY1035" fmla="*/ 401977 h 748582"/>
                <a:gd name="connsiteX1036" fmla="*/ 128874 w 785809"/>
                <a:gd name="connsiteY1036" fmla="*/ 420184 h 748582"/>
                <a:gd name="connsiteX1037" fmla="*/ 120555 w 785809"/>
                <a:gd name="connsiteY1037" fmla="*/ 409511 h 748582"/>
                <a:gd name="connsiteX1038" fmla="*/ 129502 w 785809"/>
                <a:gd name="connsiteY1038" fmla="*/ 392402 h 748582"/>
                <a:gd name="connsiteX1039" fmla="*/ 133131 w 785809"/>
                <a:gd name="connsiteY1039" fmla="*/ 390106 h 748582"/>
                <a:gd name="connsiteX1040" fmla="*/ 315972 w 785809"/>
                <a:gd name="connsiteY1040" fmla="*/ 389577 h 748582"/>
                <a:gd name="connsiteX1041" fmla="*/ 315972 w 785809"/>
                <a:gd name="connsiteY1041" fmla="*/ 389605 h 748582"/>
                <a:gd name="connsiteX1042" fmla="*/ 315981 w 785809"/>
                <a:gd name="connsiteY1042" fmla="*/ 389587 h 748582"/>
                <a:gd name="connsiteX1043" fmla="*/ 307902 w 785809"/>
                <a:gd name="connsiteY1043" fmla="*/ 382399 h 748582"/>
                <a:gd name="connsiteX1044" fmla="*/ 307368 w 785809"/>
                <a:gd name="connsiteY1044" fmla="*/ 382469 h 748582"/>
                <a:gd name="connsiteX1045" fmla="*/ 307378 w 785809"/>
                <a:gd name="connsiteY1045" fmla="*/ 382482 h 748582"/>
                <a:gd name="connsiteX1046" fmla="*/ 412129 w 785809"/>
                <a:gd name="connsiteY1046" fmla="*/ 379649 h 748582"/>
                <a:gd name="connsiteX1047" fmla="*/ 422548 w 785809"/>
                <a:gd name="connsiteY1047" fmla="*/ 385025 h 748582"/>
                <a:gd name="connsiteX1048" fmla="*/ 408578 w 785809"/>
                <a:gd name="connsiteY1048" fmla="*/ 396483 h 748582"/>
                <a:gd name="connsiteX1049" fmla="*/ 396021 w 785809"/>
                <a:gd name="connsiteY1049" fmla="*/ 403233 h 748582"/>
                <a:gd name="connsiteX1050" fmla="*/ 386447 w 785809"/>
                <a:gd name="connsiteY1050" fmla="*/ 403233 h 748582"/>
                <a:gd name="connsiteX1051" fmla="*/ 389900 w 785809"/>
                <a:gd name="connsiteY1051" fmla="*/ 394914 h 748582"/>
                <a:gd name="connsiteX1052" fmla="*/ 400416 w 785809"/>
                <a:gd name="connsiteY1052" fmla="*/ 382514 h 748582"/>
                <a:gd name="connsiteX1053" fmla="*/ 412129 w 785809"/>
                <a:gd name="connsiteY1053" fmla="*/ 379649 h 748582"/>
                <a:gd name="connsiteX1054" fmla="*/ 305311 w 785809"/>
                <a:gd name="connsiteY1054" fmla="*/ 379045 h 748582"/>
                <a:gd name="connsiteX1055" fmla="*/ 306201 w 785809"/>
                <a:gd name="connsiteY1055" fmla="*/ 379394 h 748582"/>
                <a:gd name="connsiteX1056" fmla="*/ 306274 w 785809"/>
                <a:gd name="connsiteY1056" fmla="*/ 379606 h 748582"/>
                <a:gd name="connsiteX1057" fmla="*/ 306200 w 785809"/>
                <a:gd name="connsiteY1057" fmla="*/ 379355 h 748582"/>
                <a:gd name="connsiteX1058" fmla="*/ 367926 w 785809"/>
                <a:gd name="connsiteY1058" fmla="*/ 371526 h 748582"/>
                <a:gd name="connsiteX1059" fmla="*/ 386133 w 785809"/>
                <a:gd name="connsiteY1059" fmla="*/ 379531 h 748582"/>
                <a:gd name="connsiteX1060" fmla="*/ 385819 w 785809"/>
                <a:gd name="connsiteY1060" fmla="*/ 392088 h 748582"/>
                <a:gd name="connsiteX1061" fmla="*/ 365885 w 785809"/>
                <a:gd name="connsiteY1061" fmla="*/ 407784 h 748582"/>
                <a:gd name="connsiteX1062" fmla="*/ 344224 w 785809"/>
                <a:gd name="connsiteY1062" fmla="*/ 396169 h 748582"/>
                <a:gd name="connsiteX1063" fmla="*/ 342812 w 785809"/>
                <a:gd name="connsiteY1063" fmla="*/ 392873 h 748582"/>
                <a:gd name="connsiteX1064" fmla="*/ 349875 w 785809"/>
                <a:gd name="connsiteY1064" fmla="*/ 377177 h 748582"/>
                <a:gd name="connsiteX1065" fmla="*/ 356938 w 785809"/>
                <a:gd name="connsiteY1065" fmla="*/ 374509 h 748582"/>
                <a:gd name="connsiteX1066" fmla="*/ 367926 w 785809"/>
                <a:gd name="connsiteY1066" fmla="*/ 371526 h 748582"/>
                <a:gd name="connsiteX1067" fmla="*/ 186790 w 785809"/>
                <a:gd name="connsiteY1067" fmla="*/ 369655 h 748582"/>
                <a:gd name="connsiteX1068" fmla="*/ 195111 w 785809"/>
                <a:gd name="connsiteY1068" fmla="*/ 376078 h 748582"/>
                <a:gd name="connsiteX1069" fmla="*/ 199192 w 785809"/>
                <a:gd name="connsiteY1069" fmla="*/ 381258 h 748582"/>
                <a:gd name="connsiteX1070" fmla="*/ 193385 w 785809"/>
                <a:gd name="connsiteY1070" fmla="*/ 403075 h 748582"/>
                <a:gd name="connsiteX1071" fmla="*/ 178317 w 785809"/>
                <a:gd name="connsiteY1071" fmla="*/ 420812 h 748582"/>
                <a:gd name="connsiteX1072" fmla="*/ 160893 w 785809"/>
                <a:gd name="connsiteY1072" fmla="*/ 431799 h 748582"/>
                <a:gd name="connsiteX1073" fmla="*/ 156655 w 785809"/>
                <a:gd name="connsiteY1073" fmla="*/ 429759 h 748582"/>
                <a:gd name="connsiteX1074" fmla="*/ 151319 w 785809"/>
                <a:gd name="connsiteY1074" fmla="*/ 422852 h 748582"/>
                <a:gd name="connsiteX1075" fmla="*/ 160737 w 785809"/>
                <a:gd name="connsiteY1075" fmla="*/ 397111 h 748582"/>
                <a:gd name="connsiteX1076" fmla="*/ 170311 w 785809"/>
                <a:gd name="connsiteY1076" fmla="*/ 400407 h 748582"/>
                <a:gd name="connsiteX1077" fmla="*/ 180200 w 785809"/>
                <a:gd name="connsiteY1077" fmla="*/ 412493 h 748582"/>
                <a:gd name="connsiteX1078" fmla="*/ 175334 w 785809"/>
                <a:gd name="connsiteY1078" fmla="*/ 398366 h 748582"/>
                <a:gd name="connsiteX1079" fmla="*/ 167957 w 785809"/>
                <a:gd name="connsiteY1079" fmla="*/ 385496 h 748582"/>
                <a:gd name="connsiteX1080" fmla="*/ 183025 w 785809"/>
                <a:gd name="connsiteY1080" fmla="*/ 370114 h 748582"/>
                <a:gd name="connsiteX1081" fmla="*/ 186790 w 785809"/>
                <a:gd name="connsiteY1081" fmla="*/ 369655 h 748582"/>
                <a:gd name="connsiteX1082" fmla="*/ 157284 w 785809"/>
                <a:gd name="connsiteY1082" fmla="*/ 363835 h 748582"/>
                <a:gd name="connsiteX1083" fmla="*/ 165132 w 785809"/>
                <a:gd name="connsiteY1083" fmla="*/ 374038 h 748582"/>
                <a:gd name="connsiteX1084" fmla="*/ 151634 w 785809"/>
                <a:gd name="connsiteY1084" fmla="*/ 395385 h 748582"/>
                <a:gd name="connsiteX1085" fmla="*/ 145355 w 785809"/>
                <a:gd name="connsiteY1085" fmla="*/ 393502 h 748582"/>
                <a:gd name="connsiteX1086" fmla="*/ 142059 w 785809"/>
                <a:gd name="connsiteY1086" fmla="*/ 375294 h 748582"/>
                <a:gd name="connsiteX1087" fmla="*/ 157284 w 785809"/>
                <a:gd name="connsiteY1087" fmla="*/ 363835 h 748582"/>
                <a:gd name="connsiteX1088" fmla="*/ 426629 w 785809"/>
                <a:gd name="connsiteY1088" fmla="*/ 358832 h 748582"/>
                <a:gd name="connsiteX1089" fmla="*/ 433535 w 785809"/>
                <a:gd name="connsiteY1089" fmla="*/ 360225 h 748582"/>
                <a:gd name="connsiteX1090" fmla="*/ 439029 w 785809"/>
                <a:gd name="connsiteY1090" fmla="*/ 363522 h 748582"/>
                <a:gd name="connsiteX1091" fmla="*/ 444365 w 785809"/>
                <a:gd name="connsiteY1091" fmla="*/ 366975 h 748582"/>
                <a:gd name="connsiteX1092" fmla="*/ 438401 w 785809"/>
                <a:gd name="connsiteY1092" fmla="*/ 373567 h 748582"/>
                <a:gd name="connsiteX1093" fmla="*/ 414072 w 785809"/>
                <a:gd name="connsiteY1093" fmla="*/ 373881 h 748582"/>
                <a:gd name="connsiteX1094" fmla="*/ 421135 w 785809"/>
                <a:gd name="connsiteY1094" fmla="*/ 363208 h 748582"/>
                <a:gd name="connsiteX1095" fmla="*/ 426629 w 785809"/>
                <a:gd name="connsiteY1095" fmla="*/ 358832 h 748582"/>
                <a:gd name="connsiteX1096" fmla="*/ 248929 w 785809"/>
                <a:gd name="connsiteY1096" fmla="*/ 355536 h 748582"/>
                <a:gd name="connsiteX1097" fmla="*/ 258838 w 785809"/>
                <a:gd name="connsiteY1097" fmla="*/ 359440 h 748582"/>
                <a:gd name="connsiteX1098" fmla="*/ 276417 w 785809"/>
                <a:gd name="connsiteY1098" fmla="*/ 375451 h 748582"/>
                <a:gd name="connsiteX1099" fmla="*/ 276574 w 785809"/>
                <a:gd name="connsiteY1099" fmla="*/ 379846 h 748582"/>
                <a:gd name="connsiteX1100" fmla="*/ 269668 w 785809"/>
                <a:gd name="connsiteY1100" fmla="*/ 388164 h 748582"/>
                <a:gd name="connsiteX1101" fmla="*/ 246752 w 785809"/>
                <a:gd name="connsiteY1101" fmla="*/ 394914 h 748582"/>
                <a:gd name="connsiteX1102" fmla="*/ 246213 w 785809"/>
                <a:gd name="connsiteY1102" fmla="*/ 394734 h 748582"/>
                <a:gd name="connsiteX1103" fmla="*/ 246910 w 785809"/>
                <a:gd name="connsiteY1103" fmla="*/ 395385 h 748582"/>
                <a:gd name="connsiteX1104" fmla="*/ 245653 w 785809"/>
                <a:gd name="connsiteY1104" fmla="*/ 396484 h 748582"/>
                <a:gd name="connsiteX1105" fmla="*/ 245651 w 785809"/>
                <a:gd name="connsiteY1105" fmla="*/ 396482 h 748582"/>
                <a:gd name="connsiteX1106" fmla="*/ 245653 w 785809"/>
                <a:gd name="connsiteY1106" fmla="*/ 396483 h 748582"/>
                <a:gd name="connsiteX1107" fmla="*/ 243770 w 785809"/>
                <a:gd name="connsiteY1107" fmla="*/ 413592 h 748582"/>
                <a:gd name="connsiteX1108" fmla="*/ 230898 w 785809"/>
                <a:gd name="connsiteY1108" fmla="*/ 421283 h 748582"/>
                <a:gd name="connsiteX1109" fmla="*/ 224934 w 785809"/>
                <a:gd name="connsiteY1109" fmla="*/ 418772 h 748582"/>
                <a:gd name="connsiteX1110" fmla="*/ 211749 w 785809"/>
                <a:gd name="connsiteY1110" fmla="*/ 407628 h 748582"/>
                <a:gd name="connsiteX1111" fmla="*/ 206412 w 785809"/>
                <a:gd name="connsiteY1111" fmla="*/ 393972 h 748582"/>
                <a:gd name="connsiteX1112" fmla="*/ 224149 w 785809"/>
                <a:gd name="connsiteY1112" fmla="*/ 382200 h 748582"/>
                <a:gd name="connsiteX1113" fmla="*/ 235765 w 785809"/>
                <a:gd name="connsiteY1113" fmla="*/ 388007 h 748582"/>
                <a:gd name="connsiteX1114" fmla="*/ 233253 w 785809"/>
                <a:gd name="connsiteY1114" fmla="*/ 380159 h 748582"/>
                <a:gd name="connsiteX1115" fmla="*/ 237020 w 785809"/>
                <a:gd name="connsiteY1115" fmla="*/ 361638 h 748582"/>
                <a:gd name="connsiteX1116" fmla="*/ 248929 w 785809"/>
                <a:gd name="connsiteY1116" fmla="*/ 355536 h 748582"/>
                <a:gd name="connsiteX1117" fmla="*/ 319111 w 785809"/>
                <a:gd name="connsiteY1117" fmla="*/ 353790 h 748582"/>
                <a:gd name="connsiteX1118" fmla="*/ 323034 w 785809"/>
                <a:gd name="connsiteY1118" fmla="*/ 355046 h 748582"/>
                <a:gd name="connsiteX1119" fmla="*/ 342968 w 785809"/>
                <a:gd name="connsiteY1119" fmla="*/ 371370 h 748582"/>
                <a:gd name="connsiteX1120" fmla="*/ 344852 w 785809"/>
                <a:gd name="connsiteY1120" fmla="*/ 378747 h 748582"/>
                <a:gd name="connsiteX1121" fmla="*/ 318326 w 785809"/>
                <a:gd name="connsiteY1121" fmla="*/ 389891 h 748582"/>
                <a:gd name="connsiteX1122" fmla="*/ 317050 w 785809"/>
                <a:gd name="connsiteY1122" fmla="*/ 388949 h 748582"/>
                <a:gd name="connsiteX1123" fmla="*/ 316344 w 785809"/>
                <a:gd name="connsiteY1123" fmla="*/ 389427 h 748582"/>
                <a:gd name="connsiteX1124" fmla="*/ 316129 w 785809"/>
                <a:gd name="connsiteY1124" fmla="*/ 389734 h 748582"/>
                <a:gd name="connsiteX1125" fmla="*/ 316032 w 785809"/>
                <a:gd name="connsiteY1125" fmla="*/ 389638 h 748582"/>
                <a:gd name="connsiteX1126" fmla="*/ 315972 w 785809"/>
                <a:gd name="connsiteY1126" fmla="*/ 389679 h 748582"/>
                <a:gd name="connsiteX1127" fmla="*/ 315972 w 785809"/>
                <a:gd name="connsiteY1127" fmla="*/ 389734 h 748582"/>
                <a:gd name="connsiteX1128" fmla="*/ 308437 w 785809"/>
                <a:gd name="connsiteY1128" fmla="*/ 418301 h 748582"/>
                <a:gd name="connsiteX1129" fmla="*/ 294468 w 785809"/>
                <a:gd name="connsiteY1129" fmla="*/ 417830 h 748582"/>
                <a:gd name="connsiteX1130" fmla="*/ 277830 w 785809"/>
                <a:gd name="connsiteY1130" fmla="*/ 405430 h 748582"/>
                <a:gd name="connsiteX1131" fmla="*/ 277673 w 785809"/>
                <a:gd name="connsiteY1131" fmla="*/ 389263 h 748582"/>
                <a:gd name="connsiteX1132" fmla="*/ 284736 w 785809"/>
                <a:gd name="connsiteY1132" fmla="*/ 382200 h 748582"/>
                <a:gd name="connsiteX1133" fmla="*/ 295993 w 785809"/>
                <a:gd name="connsiteY1133" fmla="*/ 376196 h 748582"/>
                <a:gd name="connsiteX1134" fmla="*/ 300746 w 785809"/>
                <a:gd name="connsiteY1134" fmla="*/ 378276 h 748582"/>
                <a:gd name="connsiteX1135" fmla="*/ 301983 w 785809"/>
                <a:gd name="connsiteY1135" fmla="*/ 378767 h 748582"/>
                <a:gd name="connsiteX1136" fmla="*/ 302996 w 785809"/>
                <a:gd name="connsiteY1136" fmla="*/ 378038 h 748582"/>
                <a:gd name="connsiteX1137" fmla="*/ 299588 w 785809"/>
                <a:gd name="connsiteY1137" fmla="*/ 370271 h 748582"/>
                <a:gd name="connsiteX1138" fmla="*/ 301845 w 785809"/>
                <a:gd name="connsiteY1138" fmla="*/ 361795 h 748582"/>
                <a:gd name="connsiteX1139" fmla="*/ 319111 w 785809"/>
                <a:gd name="connsiteY1139" fmla="*/ 353790 h 748582"/>
                <a:gd name="connsiteX1140" fmla="*/ 388647 w 785809"/>
                <a:gd name="connsiteY1140" fmla="*/ 346911 h 748582"/>
                <a:gd name="connsiteX1141" fmla="*/ 404341 w 785809"/>
                <a:gd name="connsiteY1141" fmla="*/ 354261 h 748582"/>
                <a:gd name="connsiteX1142" fmla="*/ 413444 w 785809"/>
                <a:gd name="connsiteY1142" fmla="*/ 358342 h 748582"/>
                <a:gd name="connsiteX1143" fmla="*/ 416113 w 785809"/>
                <a:gd name="connsiteY1143" fmla="*/ 361324 h 748582"/>
                <a:gd name="connsiteX1144" fmla="*/ 401515 w 785809"/>
                <a:gd name="connsiteY1144" fmla="*/ 376392 h 748582"/>
                <a:gd name="connsiteX1145" fmla="*/ 374361 w 785809"/>
                <a:gd name="connsiteY1145" fmla="*/ 367760 h 748582"/>
                <a:gd name="connsiteX1146" fmla="*/ 372320 w 785809"/>
                <a:gd name="connsiteY1146" fmla="*/ 364934 h 748582"/>
                <a:gd name="connsiteX1147" fmla="*/ 382209 w 785809"/>
                <a:gd name="connsiteY1147" fmla="*/ 349238 h 748582"/>
                <a:gd name="connsiteX1148" fmla="*/ 388647 w 785809"/>
                <a:gd name="connsiteY1148" fmla="*/ 346911 h 748582"/>
                <a:gd name="connsiteX1149" fmla="*/ 214417 w 785809"/>
                <a:gd name="connsiteY1149" fmla="*/ 340292 h 748582"/>
                <a:gd name="connsiteX1150" fmla="*/ 222265 w 785809"/>
                <a:gd name="connsiteY1150" fmla="*/ 344529 h 748582"/>
                <a:gd name="connsiteX1151" fmla="*/ 229799 w 785809"/>
                <a:gd name="connsiteY1151" fmla="*/ 359912 h 748582"/>
                <a:gd name="connsiteX1152" fmla="*/ 221794 w 785809"/>
                <a:gd name="connsiteY1152" fmla="*/ 373881 h 748582"/>
                <a:gd name="connsiteX1153" fmla="*/ 209552 w 785809"/>
                <a:gd name="connsiteY1153" fmla="*/ 382514 h 748582"/>
                <a:gd name="connsiteX1154" fmla="*/ 204528 w 785809"/>
                <a:gd name="connsiteY1154" fmla="*/ 381572 h 748582"/>
                <a:gd name="connsiteX1155" fmla="*/ 198250 w 785809"/>
                <a:gd name="connsiteY1155" fmla="*/ 373724 h 748582"/>
                <a:gd name="connsiteX1156" fmla="*/ 193542 w 785809"/>
                <a:gd name="connsiteY1156" fmla="*/ 353476 h 748582"/>
                <a:gd name="connsiteX1157" fmla="*/ 214417 w 785809"/>
                <a:gd name="connsiteY1157" fmla="*/ 340292 h 748582"/>
                <a:gd name="connsiteX1158" fmla="*/ 183595 w 785809"/>
                <a:gd name="connsiteY1158" fmla="*/ 333483 h 748582"/>
                <a:gd name="connsiteX1159" fmla="*/ 187263 w 785809"/>
                <a:gd name="connsiteY1159" fmla="*/ 336681 h 748582"/>
                <a:gd name="connsiteX1160" fmla="*/ 191031 w 785809"/>
                <a:gd name="connsiteY1160" fmla="*/ 350965 h 748582"/>
                <a:gd name="connsiteX1161" fmla="*/ 186792 w 785809"/>
                <a:gd name="connsiteY1161" fmla="*/ 358341 h 748582"/>
                <a:gd name="connsiteX1162" fmla="*/ 173765 w 785809"/>
                <a:gd name="connsiteY1162" fmla="*/ 370584 h 748582"/>
                <a:gd name="connsiteX1163" fmla="*/ 170155 w 785809"/>
                <a:gd name="connsiteY1163" fmla="*/ 369485 h 748582"/>
                <a:gd name="connsiteX1164" fmla="*/ 164504 w 785809"/>
                <a:gd name="connsiteY1164" fmla="*/ 354574 h 748582"/>
                <a:gd name="connsiteX1165" fmla="*/ 178160 w 785809"/>
                <a:gd name="connsiteY1165" fmla="*/ 333699 h 748582"/>
                <a:gd name="connsiteX1166" fmla="*/ 183595 w 785809"/>
                <a:gd name="connsiteY1166" fmla="*/ 333483 h 748582"/>
                <a:gd name="connsiteX1167" fmla="*/ 455510 w 785809"/>
                <a:gd name="connsiteY1167" fmla="*/ 330873 h 748582"/>
                <a:gd name="connsiteX1168" fmla="*/ 470107 w 785809"/>
                <a:gd name="connsiteY1168" fmla="*/ 337937 h 748582"/>
                <a:gd name="connsiteX1169" fmla="*/ 464928 w 785809"/>
                <a:gd name="connsiteY1169" fmla="*/ 350808 h 748582"/>
                <a:gd name="connsiteX1170" fmla="*/ 445935 w 785809"/>
                <a:gd name="connsiteY1170" fmla="*/ 356302 h 748582"/>
                <a:gd name="connsiteX1171" fmla="*/ 440912 w 785809"/>
                <a:gd name="connsiteY1171" fmla="*/ 356302 h 748582"/>
                <a:gd name="connsiteX1172" fmla="*/ 436674 w 785809"/>
                <a:gd name="connsiteY1172" fmla="*/ 347826 h 748582"/>
                <a:gd name="connsiteX1173" fmla="*/ 455510 w 785809"/>
                <a:gd name="connsiteY1173" fmla="*/ 330873 h 748582"/>
                <a:gd name="connsiteX1174" fmla="*/ 278772 w 785809"/>
                <a:gd name="connsiteY1174" fmla="*/ 328676 h 748582"/>
                <a:gd name="connsiteX1175" fmla="*/ 286463 w 785809"/>
                <a:gd name="connsiteY1175" fmla="*/ 333542 h 748582"/>
                <a:gd name="connsiteX1176" fmla="*/ 295724 w 785809"/>
                <a:gd name="connsiteY1176" fmla="*/ 343431 h 748582"/>
                <a:gd name="connsiteX1177" fmla="*/ 296822 w 785809"/>
                <a:gd name="connsiteY1177" fmla="*/ 358185 h 748582"/>
                <a:gd name="connsiteX1178" fmla="*/ 293683 w 785809"/>
                <a:gd name="connsiteY1178" fmla="*/ 362109 h 748582"/>
                <a:gd name="connsiteX1179" fmla="*/ 269197 w 785809"/>
                <a:gd name="connsiteY1179" fmla="*/ 364934 h 748582"/>
                <a:gd name="connsiteX1180" fmla="*/ 258210 w 785809"/>
                <a:gd name="connsiteY1180" fmla="*/ 352535 h 748582"/>
                <a:gd name="connsiteX1181" fmla="*/ 256954 w 785809"/>
                <a:gd name="connsiteY1181" fmla="*/ 349238 h 748582"/>
                <a:gd name="connsiteX1182" fmla="*/ 278772 w 785809"/>
                <a:gd name="connsiteY1182" fmla="*/ 328676 h 748582"/>
                <a:gd name="connsiteX1183" fmla="*/ 340828 w 785809"/>
                <a:gd name="connsiteY1183" fmla="*/ 325360 h 748582"/>
                <a:gd name="connsiteX1184" fmla="*/ 350032 w 785809"/>
                <a:gd name="connsiteY1184" fmla="*/ 329775 h 748582"/>
                <a:gd name="connsiteX1185" fmla="*/ 370594 w 785809"/>
                <a:gd name="connsiteY1185" fmla="*/ 346413 h 748582"/>
                <a:gd name="connsiteX1186" fmla="*/ 372164 w 785809"/>
                <a:gd name="connsiteY1186" fmla="*/ 351121 h 748582"/>
                <a:gd name="connsiteX1187" fmla="*/ 364473 w 785809"/>
                <a:gd name="connsiteY1187" fmla="*/ 365719 h 748582"/>
                <a:gd name="connsiteX1188" fmla="*/ 344695 w 785809"/>
                <a:gd name="connsiteY1188" fmla="*/ 367132 h 748582"/>
                <a:gd name="connsiteX1189" fmla="*/ 327587 w 785809"/>
                <a:gd name="connsiteY1189" fmla="*/ 349709 h 748582"/>
                <a:gd name="connsiteX1190" fmla="*/ 323976 w 785809"/>
                <a:gd name="connsiteY1190" fmla="*/ 340919 h 748582"/>
                <a:gd name="connsiteX1191" fmla="*/ 337318 w 785809"/>
                <a:gd name="connsiteY1191" fmla="*/ 326636 h 748582"/>
                <a:gd name="connsiteX1192" fmla="*/ 340828 w 785809"/>
                <a:gd name="connsiteY1192" fmla="*/ 325360 h 748582"/>
                <a:gd name="connsiteX1193" fmla="*/ 239538 w 785809"/>
                <a:gd name="connsiteY1193" fmla="*/ 317117 h 748582"/>
                <a:gd name="connsiteX1194" fmla="*/ 249891 w 785809"/>
                <a:gd name="connsiteY1194" fmla="*/ 323497 h 748582"/>
                <a:gd name="connsiteX1195" fmla="*/ 250833 w 785809"/>
                <a:gd name="connsiteY1195" fmla="*/ 340134 h 748582"/>
                <a:gd name="connsiteX1196" fmla="*/ 240473 w 785809"/>
                <a:gd name="connsiteY1196" fmla="*/ 354418 h 748582"/>
                <a:gd name="connsiteX1197" fmla="*/ 229486 w 785809"/>
                <a:gd name="connsiteY1197" fmla="*/ 351278 h 748582"/>
                <a:gd name="connsiteX1198" fmla="*/ 222893 w 785809"/>
                <a:gd name="connsiteY1198" fmla="*/ 331659 h 748582"/>
                <a:gd name="connsiteX1199" fmla="*/ 234822 w 785809"/>
                <a:gd name="connsiteY1199" fmla="*/ 318160 h 748582"/>
                <a:gd name="connsiteX1200" fmla="*/ 239538 w 785809"/>
                <a:gd name="connsiteY1200" fmla="*/ 317117 h 748582"/>
                <a:gd name="connsiteX1201" fmla="*/ 203117 w 785809"/>
                <a:gd name="connsiteY1201" fmla="*/ 304504 h 748582"/>
                <a:gd name="connsiteX1202" fmla="*/ 221639 w 785809"/>
                <a:gd name="connsiteY1202" fmla="*/ 317532 h 748582"/>
                <a:gd name="connsiteX1203" fmla="*/ 215674 w 785809"/>
                <a:gd name="connsiteY1203" fmla="*/ 334013 h 748582"/>
                <a:gd name="connsiteX1204" fmla="*/ 199193 w 785809"/>
                <a:gd name="connsiteY1204" fmla="*/ 339978 h 748582"/>
                <a:gd name="connsiteX1205" fmla="*/ 186949 w 785809"/>
                <a:gd name="connsiteY1205" fmla="*/ 321299 h 748582"/>
                <a:gd name="connsiteX1206" fmla="*/ 203117 w 785809"/>
                <a:gd name="connsiteY1206" fmla="*/ 304504 h 748582"/>
                <a:gd name="connsiteX1207" fmla="*/ 358194 w 785809"/>
                <a:gd name="connsiteY1207" fmla="*/ 303562 h 748582"/>
                <a:gd name="connsiteX1208" fmla="*/ 392255 w 785809"/>
                <a:gd name="connsiteY1208" fmla="*/ 323810 h 748582"/>
                <a:gd name="connsiteX1209" fmla="*/ 386290 w 785809"/>
                <a:gd name="connsiteY1209" fmla="*/ 343745 h 748582"/>
                <a:gd name="connsiteX1210" fmla="*/ 368553 w 785809"/>
                <a:gd name="connsiteY1210" fmla="*/ 340291 h 748582"/>
                <a:gd name="connsiteX1211" fmla="*/ 355682 w 785809"/>
                <a:gd name="connsiteY1211" fmla="*/ 327735 h 748582"/>
                <a:gd name="connsiteX1212" fmla="*/ 348933 w 785809"/>
                <a:gd name="connsiteY1212" fmla="*/ 312666 h 748582"/>
                <a:gd name="connsiteX1213" fmla="*/ 358194 w 785809"/>
                <a:gd name="connsiteY1213" fmla="*/ 303562 h 748582"/>
                <a:gd name="connsiteX1214" fmla="*/ 299648 w 785809"/>
                <a:gd name="connsiteY1214" fmla="*/ 302149 h 748582"/>
                <a:gd name="connsiteX1215" fmla="*/ 310007 w 785809"/>
                <a:gd name="connsiteY1215" fmla="*/ 309370 h 748582"/>
                <a:gd name="connsiteX1216" fmla="*/ 323820 w 785809"/>
                <a:gd name="connsiteY1216" fmla="*/ 321770 h 748582"/>
                <a:gd name="connsiteX1217" fmla="*/ 323663 w 785809"/>
                <a:gd name="connsiteY1217" fmla="*/ 330403 h 748582"/>
                <a:gd name="connsiteX1218" fmla="*/ 319425 w 785809"/>
                <a:gd name="connsiteY1218" fmla="*/ 337780 h 748582"/>
                <a:gd name="connsiteX1219" fmla="*/ 310164 w 785809"/>
                <a:gd name="connsiteY1219" fmla="*/ 343274 h 748582"/>
                <a:gd name="connsiteX1220" fmla="*/ 289602 w 785809"/>
                <a:gd name="connsiteY1220" fmla="*/ 329932 h 748582"/>
                <a:gd name="connsiteX1221" fmla="*/ 285521 w 785809"/>
                <a:gd name="connsiteY1221" fmla="*/ 323182 h 748582"/>
                <a:gd name="connsiteX1222" fmla="*/ 287404 w 785809"/>
                <a:gd name="connsiteY1222" fmla="*/ 310940 h 748582"/>
                <a:gd name="connsiteX1223" fmla="*/ 288032 w 785809"/>
                <a:gd name="connsiteY1223" fmla="*/ 310469 h 748582"/>
                <a:gd name="connsiteX1224" fmla="*/ 299648 w 785809"/>
                <a:gd name="connsiteY1224" fmla="*/ 302149 h 748582"/>
                <a:gd name="connsiteX1225" fmla="*/ 437832 w 785809"/>
                <a:gd name="connsiteY1225" fmla="*/ 293242 h 748582"/>
                <a:gd name="connsiteX1226" fmla="*/ 449545 w 785809"/>
                <a:gd name="connsiteY1226" fmla="*/ 298383 h 748582"/>
                <a:gd name="connsiteX1227" fmla="*/ 459434 w 785809"/>
                <a:gd name="connsiteY1227" fmla="*/ 306701 h 748582"/>
                <a:gd name="connsiteX1228" fmla="*/ 473090 w 785809"/>
                <a:gd name="connsiteY1228" fmla="*/ 309213 h 748582"/>
                <a:gd name="connsiteX1229" fmla="*/ 492082 w 785809"/>
                <a:gd name="connsiteY1229" fmla="*/ 314706 h 748582"/>
                <a:gd name="connsiteX1230" fmla="*/ 492396 w 785809"/>
                <a:gd name="connsiteY1230" fmla="*/ 317846 h 748582"/>
                <a:gd name="connsiteX1231" fmla="*/ 463672 w 785809"/>
                <a:gd name="connsiteY1231" fmla="*/ 326792 h 748582"/>
                <a:gd name="connsiteX1232" fmla="*/ 463672 w 785809"/>
                <a:gd name="connsiteY1232" fmla="*/ 320200 h 748582"/>
                <a:gd name="connsiteX1233" fmla="*/ 463201 w 785809"/>
                <a:gd name="connsiteY1233" fmla="*/ 311567 h 748582"/>
                <a:gd name="connsiteX1234" fmla="*/ 453783 w 785809"/>
                <a:gd name="connsiteY1234" fmla="*/ 324124 h 748582"/>
                <a:gd name="connsiteX1235" fmla="*/ 431966 w 785809"/>
                <a:gd name="connsiteY1235" fmla="*/ 325380 h 748582"/>
                <a:gd name="connsiteX1236" fmla="*/ 428670 w 785809"/>
                <a:gd name="connsiteY1236" fmla="*/ 322554 h 748582"/>
                <a:gd name="connsiteX1237" fmla="*/ 426943 w 785809"/>
                <a:gd name="connsiteY1237" fmla="*/ 300580 h 748582"/>
                <a:gd name="connsiteX1238" fmla="*/ 437832 w 785809"/>
                <a:gd name="connsiteY1238" fmla="*/ 293242 h 748582"/>
                <a:gd name="connsiteX1239" fmla="*/ 500754 w 785809"/>
                <a:gd name="connsiteY1239" fmla="*/ 282314 h 748582"/>
                <a:gd name="connsiteX1240" fmla="*/ 504168 w 785809"/>
                <a:gd name="connsiteY1240" fmla="*/ 283157 h 748582"/>
                <a:gd name="connsiteX1241" fmla="*/ 513271 w 785809"/>
                <a:gd name="connsiteY1241" fmla="*/ 291320 h 748582"/>
                <a:gd name="connsiteX1242" fmla="*/ 504795 w 785809"/>
                <a:gd name="connsiteY1242" fmla="*/ 302150 h 748582"/>
                <a:gd name="connsiteX1243" fmla="*/ 490983 w 785809"/>
                <a:gd name="connsiteY1243" fmla="*/ 305760 h 748582"/>
                <a:gd name="connsiteX1244" fmla="*/ 486431 w 785809"/>
                <a:gd name="connsiteY1244" fmla="*/ 298697 h 748582"/>
                <a:gd name="connsiteX1245" fmla="*/ 488000 w 785809"/>
                <a:gd name="connsiteY1245" fmla="*/ 286924 h 748582"/>
                <a:gd name="connsiteX1246" fmla="*/ 497575 w 785809"/>
                <a:gd name="connsiteY1246" fmla="*/ 283942 h 748582"/>
                <a:gd name="connsiteX1247" fmla="*/ 500754 w 785809"/>
                <a:gd name="connsiteY1247" fmla="*/ 282314 h 748582"/>
                <a:gd name="connsiteX1248" fmla="*/ 323459 w 785809"/>
                <a:gd name="connsiteY1248" fmla="*/ 280170 h 748582"/>
                <a:gd name="connsiteX1249" fmla="*/ 331353 w 785809"/>
                <a:gd name="connsiteY1249" fmla="*/ 282529 h 748582"/>
                <a:gd name="connsiteX1250" fmla="*/ 347991 w 785809"/>
                <a:gd name="connsiteY1250" fmla="*/ 298382 h 748582"/>
                <a:gd name="connsiteX1251" fmla="*/ 338259 w 785809"/>
                <a:gd name="connsiteY1251" fmla="*/ 319887 h 748582"/>
                <a:gd name="connsiteX1252" fmla="*/ 309222 w 785809"/>
                <a:gd name="connsiteY1252" fmla="*/ 295400 h 748582"/>
                <a:gd name="connsiteX1253" fmla="*/ 323459 w 785809"/>
                <a:gd name="connsiteY1253" fmla="*/ 280170 h 748582"/>
                <a:gd name="connsiteX1254" fmla="*/ 394433 w 785809"/>
                <a:gd name="connsiteY1254" fmla="*/ 273524 h 748582"/>
                <a:gd name="connsiteX1255" fmla="*/ 406381 w 785809"/>
                <a:gd name="connsiteY1255" fmla="*/ 281744 h 748582"/>
                <a:gd name="connsiteX1256" fmla="*/ 418310 w 785809"/>
                <a:gd name="connsiteY1256" fmla="*/ 291790 h 748582"/>
                <a:gd name="connsiteX1257" fmla="*/ 421293 w 785809"/>
                <a:gd name="connsiteY1257" fmla="*/ 299638 h 748582"/>
                <a:gd name="connsiteX1258" fmla="*/ 411247 w 785809"/>
                <a:gd name="connsiteY1258" fmla="*/ 310155 h 748582"/>
                <a:gd name="connsiteX1259" fmla="*/ 398219 w 785809"/>
                <a:gd name="connsiteY1259" fmla="*/ 319573 h 748582"/>
                <a:gd name="connsiteX1260" fmla="*/ 401358 w 785809"/>
                <a:gd name="connsiteY1260" fmla="*/ 319730 h 748582"/>
                <a:gd name="connsiteX1261" fmla="*/ 423019 w 785809"/>
                <a:gd name="connsiteY1261" fmla="*/ 324595 h 748582"/>
                <a:gd name="connsiteX1262" fmla="*/ 434163 w 785809"/>
                <a:gd name="connsiteY1262" fmla="*/ 334955 h 748582"/>
                <a:gd name="connsiteX1263" fmla="*/ 435576 w 785809"/>
                <a:gd name="connsiteY1263" fmla="*/ 342018 h 748582"/>
                <a:gd name="connsiteX1264" fmla="*/ 405126 w 785809"/>
                <a:gd name="connsiteY1264" fmla="*/ 349081 h 748582"/>
                <a:gd name="connsiteX1265" fmla="*/ 397277 w 785809"/>
                <a:gd name="connsiteY1265" fmla="*/ 328362 h 748582"/>
                <a:gd name="connsiteX1266" fmla="*/ 387860 w 785809"/>
                <a:gd name="connsiteY1266" fmla="*/ 310940 h 748582"/>
                <a:gd name="connsiteX1267" fmla="*/ 375774 w 785809"/>
                <a:gd name="connsiteY1267" fmla="*/ 301836 h 748582"/>
                <a:gd name="connsiteX1268" fmla="*/ 374832 w 785809"/>
                <a:gd name="connsiteY1268" fmla="*/ 286611 h 748582"/>
                <a:gd name="connsiteX1269" fmla="*/ 381424 w 785809"/>
                <a:gd name="connsiteY1269" fmla="*/ 280018 h 748582"/>
                <a:gd name="connsiteX1270" fmla="*/ 394433 w 785809"/>
                <a:gd name="connsiteY1270" fmla="*/ 273524 h 748582"/>
                <a:gd name="connsiteX1271" fmla="*/ 233331 w 785809"/>
                <a:gd name="connsiteY1271" fmla="*/ 270954 h 748582"/>
                <a:gd name="connsiteX1272" fmla="*/ 239375 w 785809"/>
                <a:gd name="connsiteY1272" fmla="*/ 274682 h 748582"/>
                <a:gd name="connsiteX1273" fmla="*/ 245182 w 785809"/>
                <a:gd name="connsiteY1273" fmla="*/ 283001 h 748582"/>
                <a:gd name="connsiteX1274" fmla="*/ 245025 w 785809"/>
                <a:gd name="connsiteY1274" fmla="*/ 292890 h 748582"/>
                <a:gd name="connsiteX1275" fmla="*/ 240473 w 785809"/>
                <a:gd name="connsiteY1275" fmla="*/ 304034 h 748582"/>
                <a:gd name="connsiteX1276" fmla="*/ 239846 w 785809"/>
                <a:gd name="connsiteY1276" fmla="*/ 310155 h 748582"/>
                <a:gd name="connsiteX1277" fmla="*/ 226974 w 785809"/>
                <a:gd name="connsiteY1277" fmla="*/ 312980 h 748582"/>
                <a:gd name="connsiteX1278" fmla="*/ 213947 w 785809"/>
                <a:gd name="connsiteY1278" fmla="*/ 297598 h 748582"/>
                <a:gd name="connsiteX1279" fmla="*/ 213005 w 785809"/>
                <a:gd name="connsiteY1279" fmla="*/ 291948 h 748582"/>
                <a:gd name="connsiteX1280" fmla="*/ 226346 w 785809"/>
                <a:gd name="connsiteY1280" fmla="*/ 272170 h 748582"/>
                <a:gd name="connsiteX1281" fmla="*/ 233331 w 785809"/>
                <a:gd name="connsiteY1281" fmla="*/ 270954 h 748582"/>
                <a:gd name="connsiteX1282" fmla="*/ 504324 w 785809"/>
                <a:gd name="connsiteY1282" fmla="*/ 268089 h 748582"/>
                <a:gd name="connsiteX1283" fmla="*/ 504368 w 785809"/>
                <a:gd name="connsiteY1283" fmla="*/ 268241 h 748582"/>
                <a:gd name="connsiteX1284" fmla="*/ 504324 w 785809"/>
                <a:gd name="connsiteY1284" fmla="*/ 268246 h 748582"/>
                <a:gd name="connsiteX1285" fmla="*/ 504324 w 785809"/>
                <a:gd name="connsiteY1285" fmla="*/ 268089 h 748582"/>
                <a:gd name="connsiteX1286" fmla="*/ 283142 w 785809"/>
                <a:gd name="connsiteY1286" fmla="*/ 263547 h 748582"/>
                <a:gd name="connsiteX1287" fmla="*/ 297136 w 785809"/>
                <a:gd name="connsiteY1287" fmla="*/ 271228 h 748582"/>
                <a:gd name="connsiteX1288" fmla="*/ 302002 w 785809"/>
                <a:gd name="connsiteY1288" fmla="*/ 278448 h 748582"/>
                <a:gd name="connsiteX1289" fmla="*/ 296822 w 785809"/>
                <a:gd name="connsiteY1289" fmla="*/ 299325 h 748582"/>
                <a:gd name="connsiteX1290" fmla="*/ 287875 w 785809"/>
                <a:gd name="connsiteY1290" fmla="*/ 303876 h 748582"/>
                <a:gd name="connsiteX1291" fmla="*/ 280498 w 785809"/>
                <a:gd name="connsiteY1291" fmla="*/ 315649 h 748582"/>
                <a:gd name="connsiteX1292" fmla="*/ 272964 w 785809"/>
                <a:gd name="connsiteY1292" fmla="*/ 323340 h 748582"/>
                <a:gd name="connsiteX1293" fmla="*/ 266528 w 785809"/>
                <a:gd name="connsiteY1293" fmla="*/ 326322 h 748582"/>
                <a:gd name="connsiteX1294" fmla="*/ 254599 w 785809"/>
                <a:gd name="connsiteY1294" fmla="*/ 324595 h 748582"/>
                <a:gd name="connsiteX1295" fmla="*/ 245339 w 785809"/>
                <a:gd name="connsiteY1295" fmla="*/ 306702 h 748582"/>
                <a:gd name="connsiteX1296" fmla="*/ 251774 w 785809"/>
                <a:gd name="connsiteY1296" fmla="*/ 290849 h 748582"/>
                <a:gd name="connsiteX1297" fmla="*/ 268883 w 785809"/>
                <a:gd name="connsiteY1297" fmla="*/ 293674 h 748582"/>
                <a:gd name="connsiteX1298" fmla="*/ 278928 w 785809"/>
                <a:gd name="connsiteY1298" fmla="*/ 301836 h 748582"/>
                <a:gd name="connsiteX1299" fmla="*/ 270295 w 785809"/>
                <a:gd name="connsiteY1299" fmla="*/ 284727 h 748582"/>
                <a:gd name="connsiteX1300" fmla="*/ 277830 w 785809"/>
                <a:gd name="connsiteY1300" fmla="*/ 265107 h 748582"/>
                <a:gd name="connsiteX1301" fmla="*/ 283142 w 785809"/>
                <a:gd name="connsiteY1301" fmla="*/ 263547 h 748582"/>
                <a:gd name="connsiteX1302" fmla="*/ 352975 w 785809"/>
                <a:gd name="connsiteY1302" fmla="*/ 254002 h 748582"/>
                <a:gd name="connsiteX1303" fmla="*/ 358351 w 785809"/>
                <a:gd name="connsiteY1303" fmla="*/ 256004 h 748582"/>
                <a:gd name="connsiteX1304" fmla="*/ 375931 w 785809"/>
                <a:gd name="connsiteY1304" fmla="*/ 274681 h 748582"/>
                <a:gd name="connsiteX1305" fmla="*/ 376087 w 785809"/>
                <a:gd name="connsiteY1305" fmla="*/ 278449 h 748582"/>
                <a:gd name="connsiteX1306" fmla="*/ 367141 w 785809"/>
                <a:gd name="connsiteY1306" fmla="*/ 292104 h 748582"/>
                <a:gd name="connsiteX1307" fmla="*/ 360548 w 785809"/>
                <a:gd name="connsiteY1307" fmla="*/ 298540 h 748582"/>
                <a:gd name="connsiteX1308" fmla="*/ 354584 w 785809"/>
                <a:gd name="connsiteY1308" fmla="*/ 296813 h 748582"/>
                <a:gd name="connsiteX1309" fmla="*/ 341242 w 785809"/>
                <a:gd name="connsiteY1309" fmla="*/ 285041 h 748582"/>
                <a:gd name="connsiteX1310" fmla="*/ 333865 w 785809"/>
                <a:gd name="connsiteY1310" fmla="*/ 274839 h 748582"/>
                <a:gd name="connsiteX1311" fmla="*/ 347364 w 785809"/>
                <a:gd name="connsiteY1311" fmla="*/ 255062 h 748582"/>
                <a:gd name="connsiteX1312" fmla="*/ 352975 w 785809"/>
                <a:gd name="connsiteY1312" fmla="*/ 254002 h 748582"/>
                <a:gd name="connsiteX1313" fmla="*/ 255875 w 785809"/>
                <a:gd name="connsiteY1313" fmla="*/ 247705 h 748582"/>
                <a:gd name="connsiteX1314" fmla="*/ 262291 w 785809"/>
                <a:gd name="connsiteY1314" fmla="*/ 251923 h 748582"/>
                <a:gd name="connsiteX1315" fmla="*/ 267471 w 785809"/>
                <a:gd name="connsiteY1315" fmla="*/ 257887 h 748582"/>
                <a:gd name="connsiteX1316" fmla="*/ 268726 w 785809"/>
                <a:gd name="connsiteY1316" fmla="*/ 268874 h 748582"/>
                <a:gd name="connsiteX1317" fmla="*/ 263547 w 785809"/>
                <a:gd name="connsiteY1317" fmla="*/ 281588 h 748582"/>
                <a:gd name="connsiteX1318" fmla="*/ 254757 w 785809"/>
                <a:gd name="connsiteY1318" fmla="*/ 284727 h 748582"/>
                <a:gd name="connsiteX1319" fmla="*/ 237961 w 785809"/>
                <a:gd name="connsiteY1319" fmla="*/ 261183 h 748582"/>
                <a:gd name="connsiteX1320" fmla="*/ 248164 w 785809"/>
                <a:gd name="connsiteY1320" fmla="*/ 248784 h 748582"/>
                <a:gd name="connsiteX1321" fmla="*/ 255875 w 785809"/>
                <a:gd name="connsiteY1321" fmla="*/ 247705 h 748582"/>
                <a:gd name="connsiteX1322" fmla="*/ 488915 w 785809"/>
                <a:gd name="connsiteY1322" fmla="*/ 241796 h 748582"/>
                <a:gd name="connsiteX1323" fmla="*/ 491924 w 785809"/>
                <a:gd name="connsiteY1323" fmla="*/ 243604 h 748582"/>
                <a:gd name="connsiteX1324" fmla="*/ 504726 w 785809"/>
                <a:gd name="connsiteY1324" fmla="*/ 259672 h 748582"/>
                <a:gd name="connsiteX1325" fmla="*/ 505696 w 785809"/>
                <a:gd name="connsiteY1325" fmla="*/ 266699 h 748582"/>
                <a:gd name="connsiteX1326" fmla="*/ 504274 w 785809"/>
                <a:gd name="connsiteY1326" fmla="*/ 267992 h 748582"/>
                <a:gd name="connsiteX1327" fmla="*/ 504324 w 785809"/>
                <a:gd name="connsiteY1327" fmla="*/ 267932 h 748582"/>
                <a:gd name="connsiteX1328" fmla="*/ 504167 w 785809"/>
                <a:gd name="connsiteY1328" fmla="*/ 268089 h 748582"/>
                <a:gd name="connsiteX1329" fmla="*/ 504274 w 785809"/>
                <a:gd name="connsiteY1329" fmla="*/ 267992 h 748582"/>
                <a:gd name="connsiteX1330" fmla="*/ 504272 w 785809"/>
                <a:gd name="connsiteY1330" fmla="*/ 267995 h 748582"/>
                <a:gd name="connsiteX1331" fmla="*/ 505697 w 785809"/>
                <a:gd name="connsiteY1331" fmla="*/ 266700 h 748582"/>
                <a:gd name="connsiteX1332" fmla="*/ 505696 w 785809"/>
                <a:gd name="connsiteY1332" fmla="*/ 266699 h 748582"/>
                <a:gd name="connsiteX1333" fmla="*/ 505894 w 785809"/>
                <a:gd name="connsiteY1333" fmla="*/ 266519 h 748582"/>
                <a:gd name="connsiteX1334" fmla="*/ 505893 w 785809"/>
                <a:gd name="connsiteY1334" fmla="*/ 266521 h 748582"/>
                <a:gd name="connsiteX1335" fmla="*/ 505895 w 785809"/>
                <a:gd name="connsiteY1335" fmla="*/ 266519 h 748582"/>
                <a:gd name="connsiteX1336" fmla="*/ 505852 w 785809"/>
                <a:gd name="connsiteY1336" fmla="*/ 266813 h 748582"/>
                <a:gd name="connsiteX1337" fmla="*/ 509131 w 785809"/>
                <a:gd name="connsiteY1337" fmla="*/ 261752 h 748582"/>
                <a:gd name="connsiteX1338" fmla="*/ 513114 w 785809"/>
                <a:gd name="connsiteY1338" fmla="*/ 257102 h 748582"/>
                <a:gd name="connsiteX1339" fmla="*/ 519078 w 785809"/>
                <a:gd name="connsiteY1339" fmla="*/ 254159 h 748582"/>
                <a:gd name="connsiteX1340" fmla="*/ 525985 w 785809"/>
                <a:gd name="connsiteY1340" fmla="*/ 257102 h 748582"/>
                <a:gd name="connsiteX1341" fmla="*/ 534304 w 785809"/>
                <a:gd name="connsiteY1341" fmla="*/ 265264 h 748582"/>
                <a:gd name="connsiteX1342" fmla="*/ 524101 w 785809"/>
                <a:gd name="connsiteY1342" fmla="*/ 274525 h 748582"/>
                <a:gd name="connsiteX1343" fmla="*/ 517195 w 785809"/>
                <a:gd name="connsiteY1343" fmla="*/ 276566 h 748582"/>
                <a:gd name="connsiteX1344" fmla="*/ 505109 w 785809"/>
                <a:gd name="connsiteY1344" fmla="*/ 277350 h 748582"/>
                <a:gd name="connsiteX1345" fmla="*/ 505043 w 785809"/>
                <a:gd name="connsiteY1345" fmla="*/ 270552 h 748582"/>
                <a:gd name="connsiteX1346" fmla="*/ 504368 w 785809"/>
                <a:gd name="connsiteY1346" fmla="*/ 268241 h 748582"/>
                <a:gd name="connsiteX1347" fmla="*/ 505776 w 785809"/>
                <a:gd name="connsiteY1347" fmla="*/ 268050 h 748582"/>
                <a:gd name="connsiteX1348" fmla="*/ 506051 w 785809"/>
                <a:gd name="connsiteY1348" fmla="*/ 266677 h 748582"/>
                <a:gd name="connsiteX1349" fmla="*/ 505842 w 785809"/>
                <a:gd name="connsiteY1349" fmla="*/ 266886 h 748582"/>
                <a:gd name="connsiteX1350" fmla="*/ 505679 w 785809"/>
                <a:gd name="connsiteY1350" fmla="*/ 268011 h 748582"/>
                <a:gd name="connsiteX1351" fmla="*/ 504194 w 785809"/>
                <a:gd name="connsiteY1351" fmla="*/ 268088 h 748582"/>
                <a:gd name="connsiteX1352" fmla="*/ 498830 w 785809"/>
                <a:gd name="connsiteY1352" fmla="*/ 274524 h 748582"/>
                <a:gd name="connsiteX1353" fmla="*/ 475600 w 785809"/>
                <a:gd name="connsiteY1353" fmla="*/ 276094 h 748582"/>
                <a:gd name="connsiteX1354" fmla="*/ 469008 w 785809"/>
                <a:gd name="connsiteY1354" fmla="*/ 269502 h 748582"/>
                <a:gd name="connsiteX1355" fmla="*/ 481565 w 785809"/>
                <a:gd name="connsiteY1355" fmla="*/ 284256 h 748582"/>
                <a:gd name="connsiteX1356" fmla="*/ 484704 w 785809"/>
                <a:gd name="connsiteY1356" fmla="*/ 292732 h 748582"/>
                <a:gd name="connsiteX1357" fmla="*/ 471676 w 785809"/>
                <a:gd name="connsiteY1357" fmla="*/ 305760 h 748582"/>
                <a:gd name="connsiteX1358" fmla="*/ 464927 w 785809"/>
                <a:gd name="connsiteY1358" fmla="*/ 304504 h 748582"/>
                <a:gd name="connsiteX1359" fmla="*/ 447034 w 785809"/>
                <a:gd name="connsiteY1359" fmla="*/ 292261 h 748582"/>
                <a:gd name="connsiteX1360" fmla="*/ 446563 w 785809"/>
                <a:gd name="connsiteY1360" fmla="*/ 284256 h 748582"/>
                <a:gd name="connsiteX1361" fmla="*/ 467595 w 785809"/>
                <a:gd name="connsiteY1361" fmla="*/ 262438 h 748582"/>
                <a:gd name="connsiteX1362" fmla="*/ 473874 w 785809"/>
                <a:gd name="connsiteY1362" fmla="*/ 249255 h 748582"/>
                <a:gd name="connsiteX1363" fmla="*/ 477327 w 785809"/>
                <a:gd name="connsiteY1363" fmla="*/ 245644 h 748582"/>
                <a:gd name="connsiteX1364" fmla="*/ 480152 w 785809"/>
                <a:gd name="connsiteY1364" fmla="*/ 245173 h 748582"/>
                <a:gd name="connsiteX1365" fmla="*/ 488915 w 785809"/>
                <a:gd name="connsiteY1365" fmla="*/ 241796 h 748582"/>
                <a:gd name="connsiteX1366" fmla="*/ 307770 w 785809"/>
                <a:gd name="connsiteY1366" fmla="*/ 236816 h 748582"/>
                <a:gd name="connsiteX1367" fmla="*/ 317227 w 785809"/>
                <a:gd name="connsiteY1367" fmla="*/ 240622 h 748582"/>
                <a:gd name="connsiteX1368" fmla="*/ 322563 w 785809"/>
                <a:gd name="connsiteY1368" fmla="*/ 247372 h 748582"/>
                <a:gd name="connsiteX1369" fmla="*/ 336376 w 785809"/>
                <a:gd name="connsiteY1369" fmla="*/ 257416 h 748582"/>
                <a:gd name="connsiteX1370" fmla="*/ 328214 w 785809"/>
                <a:gd name="connsiteY1370" fmla="*/ 267304 h 748582"/>
                <a:gd name="connsiteX1371" fmla="*/ 307024 w 785809"/>
                <a:gd name="connsiteY1371" fmla="*/ 273426 h 748582"/>
                <a:gd name="connsiteX1372" fmla="*/ 291485 w 785809"/>
                <a:gd name="connsiteY1372" fmla="*/ 255690 h 748582"/>
                <a:gd name="connsiteX1373" fmla="*/ 296665 w 785809"/>
                <a:gd name="connsiteY1373" fmla="*/ 240308 h 748582"/>
                <a:gd name="connsiteX1374" fmla="*/ 307770 w 785809"/>
                <a:gd name="connsiteY1374" fmla="*/ 236816 h 748582"/>
                <a:gd name="connsiteX1375" fmla="*/ 543251 w 785809"/>
                <a:gd name="connsiteY1375" fmla="*/ 228850 h 748582"/>
                <a:gd name="connsiteX1376" fmla="*/ 554395 w 785809"/>
                <a:gd name="connsiteY1376" fmla="*/ 237012 h 748582"/>
                <a:gd name="connsiteX1377" fmla="*/ 549843 w 785809"/>
                <a:gd name="connsiteY1377" fmla="*/ 246900 h 748582"/>
                <a:gd name="connsiteX1378" fmla="*/ 534618 w 785809"/>
                <a:gd name="connsiteY1378" fmla="*/ 252237 h 748582"/>
                <a:gd name="connsiteX1379" fmla="*/ 526770 w 785809"/>
                <a:gd name="connsiteY1379" fmla="*/ 250039 h 748582"/>
                <a:gd name="connsiteX1380" fmla="*/ 531007 w 785809"/>
                <a:gd name="connsiteY1380" fmla="*/ 243447 h 748582"/>
                <a:gd name="connsiteX1381" fmla="*/ 534618 w 785809"/>
                <a:gd name="connsiteY1381" fmla="*/ 236698 h 748582"/>
                <a:gd name="connsiteX1382" fmla="*/ 543251 w 785809"/>
                <a:gd name="connsiteY1382" fmla="*/ 228850 h 748582"/>
                <a:gd name="connsiteX1383" fmla="*/ 377814 w 785809"/>
                <a:gd name="connsiteY1383" fmla="*/ 227280 h 748582"/>
                <a:gd name="connsiteX1384" fmla="*/ 388644 w 785809"/>
                <a:gd name="connsiteY1384" fmla="*/ 232303 h 748582"/>
                <a:gd name="connsiteX1385" fmla="*/ 396806 w 785809"/>
                <a:gd name="connsiteY1385" fmla="*/ 242348 h 748582"/>
                <a:gd name="connsiteX1386" fmla="*/ 394766 w 785809"/>
                <a:gd name="connsiteY1386" fmla="*/ 263380 h 748582"/>
                <a:gd name="connsiteX1387" fmla="*/ 374518 w 785809"/>
                <a:gd name="connsiteY1387" fmla="*/ 261654 h 748582"/>
                <a:gd name="connsiteX1388" fmla="*/ 363844 w 785809"/>
                <a:gd name="connsiteY1388" fmla="*/ 247371 h 748582"/>
                <a:gd name="connsiteX1389" fmla="*/ 377814 w 785809"/>
                <a:gd name="connsiteY1389" fmla="*/ 227280 h 748582"/>
                <a:gd name="connsiteX1390" fmla="*/ 443502 w 785809"/>
                <a:gd name="connsiteY1390" fmla="*/ 225201 h 748582"/>
                <a:gd name="connsiteX1391" fmla="*/ 455353 w 785809"/>
                <a:gd name="connsiteY1391" fmla="*/ 230891 h 748582"/>
                <a:gd name="connsiteX1392" fmla="*/ 467909 w 785809"/>
                <a:gd name="connsiteY1392" fmla="*/ 243761 h 748582"/>
                <a:gd name="connsiteX1393" fmla="*/ 469636 w 785809"/>
                <a:gd name="connsiteY1393" fmla="*/ 246744 h 748582"/>
                <a:gd name="connsiteX1394" fmla="*/ 457550 w 785809"/>
                <a:gd name="connsiteY1394" fmla="*/ 265578 h 748582"/>
                <a:gd name="connsiteX1395" fmla="*/ 442482 w 785809"/>
                <a:gd name="connsiteY1395" fmla="*/ 262439 h 748582"/>
                <a:gd name="connsiteX1396" fmla="*/ 429140 w 785809"/>
                <a:gd name="connsiteY1396" fmla="*/ 252080 h 748582"/>
                <a:gd name="connsiteX1397" fmla="*/ 429140 w 785809"/>
                <a:gd name="connsiteY1397" fmla="*/ 252237 h 748582"/>
                <a:gd name="connsiteX1398" fmla="*/ 429140 w 785809"/>
                <a:gd name="connsiteY1398" fmla="*/ 252237 h 748582"/>
                <a:gd name="connsiteX1399" fmla="*/ 429120 w 785809"/>
                <a:gd name="connsiteY1399" fmla="*/ 252239 h 748582"/>
                <a:gd name="connsiteX1400" fmla="*/ 428807 w 785809"/>
                <a:gd name="connsiteY1400" fmla="*/ 254792 h 748582"/>
                <a:gd name="connsiteX1401" fmla="*/ 433221 w 785809"/>
                <a:gd name="connsiteY1401" fmla="*/ 260398 h 748582"/>
                <a:gd name="connsiteX1402" fmla="*/ 436360 w 785809"/>
                <a:gd name="connsiteY1402" fmla="*/ 262282 h 748582"/>
                <a:gd name="connsiteX1403" fmla="*/ 446406 w 785809"/>
                <a:gd name="connsiteY1403" fmla="*/ 275624 h 748582"/>
                <a:gd name="connsiteX1404" fmla="*/ 432122 w 785809"/>
                <a:gd name="connsiteY1404" fmla="*/ 288494 h 748582"/>
                <a:gd name="connsiteX1405" fmla="*/ 423960 w 785809"/>
                <a:gd name="connsiteY1405" fmla="*/ 287239 h 748582"/>
                <a:gd name="connsiteX1406" fmla="*/ 414700 w 785809"/>
                <a:gd name="connsiteY1406" fmla="*/ 281745 h 748582"/>
                <a:gd name="connsiteX1407" fmla="*/ 404026 w 785809"/>
                <a:gd name="connsiteY1407" fmla="*/ 269345 h 748582"/>
                <a:gd name="connsiteX1408" fmla="*/ 409049 w 785809"/>
                <a:gd name="connsiteY1408" fmla="*/ 251452 h 748582"/>
                <a:gd name="connsiteX1409" fmla="*/ 426943 w 785809"/>
                <a:gd name="connsiteY1409" fmla="*/ 251452 h 748582"/>
                <a:gd name="connsiteX1410" fmla="*/ 427514 w 785809"/>
                <a:gd name="connsiteY1410" fmla="*/ 250976 h 748582"/>
                <a:gd name="connsiteX1411" fmla="*/ 427355 w 785809"/>
                <a:gd name="connsiteY1411" fmla="*/ 252296 h 748582"/>
                <a:gd name="connsiteX1412" fmla="*/ 427367 w 785809"/>
                <a:gd name="connsiteY1412" fmla="*/ 252294 h 748582"/>
                <a:gd name="connsiteX1413" fmla="*/ 427534 w 785809"/>
                <a:gd name="connsiteY1413" fmla="*/ 250960 h 748582"/>
                <a:gd name="connsiteX1414" fmla="*/ 427514 w 785809"/>
                <a:gd name="connsiteY1414" fmla="*/ 250976 h 748582"/>
                <a:gd name="connsiteX1415" fmla="*/ 427571 w 785809"/>
                <a:gd name="connsiteY1415" fmla="*/ 250510 h 748582"/>
                <a:gd name="connsiteX1416" fmla="*/ 427685 w 785809"/>
                <a:gd name="connsiteY1416" fmla="*/ 250567 h 748582"/>
                <a:gd name="connsiteX1417" fmla="*/ 424861 w 785809"/>
                <a:gd name="connsiteY1417" fmla="*/ 243967 h 748582"/>
                <a:gd name="connsiteX1418" fmla="*/ 430710 w 785809"/>
                <a:gd name="connsiteY1418" fmla="*/ 230106 h 748582"/>
                <a:gd name="connsiteX1419" fmla="*/ 443502 w 785809"/>
                <a:gd name="connsiteY1419" fmla="*/ 225201 h 748582"/>
                <a:gd name="connsiteX1420" fmla="*/ 278772 w 785809"/>
                <a:gd name="connsiteY1420" fmla="*/ 223042 h 748582"/>
                <a:gd name="connsiteX1421" fmla="*/ 293526 w 785809"/>
                <a:gd name="connsiteY1421" fmla="*/ 237482 h 748582"/>
                <a:gd name="connsiteX1422" fmla="*/ 284265 w 785809"/>
                <a:gd name="connsiteY1422" fmla="*/ 257886 h 748582"/>
                <a:gd name="connsiteX1423" fmla="*/ 272493 w 785809"/>
                <a:gd name="connsiteY1423" fmla="*/ 256944 h 748582"/>
                <a:gd name="connsiteX1424" fmla="*/ 266057 w 785809"/>
                <a:gd name="connsiteY1424" fmla="*/ 248313 h 748582"/>
                <a:gd name="connsiteX1425" fmla="*/ 262134 w 785809"/>
                <a:gd name="connsiteY1425" fmla="*/ 231204 h 748582"/>
                <a:gd name="connsiteX1426" fmla="*/ 278772 w 785809"/>
                <a:gd name="connsiteY1426" fmla="*/ 223042 h 748582"/>
                <a:gd name="connsiteX1427" fmla="*/ 510250 w 785809"/>
                <a:gd name="connsiteY1427" fmla="*/ 221502 h 748582"/>
                <a:gd name="connsiteX1428" fmla="*/ 514527 w 785809"/>
                <a:gd name="connsiteY1428" fmla="*/ 224298 h 748582"/>
                <a:gd name="connsiteX1429" fmla="*/ 526927 w 785809"/>
                <a:gd name="connsiteY1429" fmla="*/ 232617 h 748582"/>
                <a:gd name="connsiteX1430" fmla="*/ 529909 w 785809"/>
                <a:gd name="connsiteY1430" fmla="*/ 235599 h 748582"/>
                <a:gd name="connsiteX1431" fmla="*/ 509347 w 785809"/>
                <a:gd name="connsiteY1431" fmla="*/ 253178 h 748582"/>
                <a:gd name="connsiteX1432" fmla="*/ 492395 w 785809"/>
                <a:gd name="connsiteY1432" fmla="*/ 238111 h 748582"/>
                <a:gd name="connsiteX1433" fmla="*/ 496005 w 785809"/>
                <a:gd name="connsiteY1433" fmla="*/ 229949 h 748582"/>
                <a:gd name="connsiteX1434" fmla="*/ 496476 w 785809"/>
                <a:gd name="connsiteY1434" fmla="*/ 223356 h 748582"/>
                <a:gd name="connsiteX1435" fmla="*/ 510250 w 785809"/>
                <a:gd name="connsiteY1435" fmla="*/ 221502 h 748582"/>
                <a:gd name="connsiteX1436" fmla="*/ 336604 w 785809"/>
                <a:gd name="connsiteY1436" fmla="*/ 211466 h 748582"/>
                <a:gd name="connsiteX1437" fmla="*/ 352387 w 785809"/>
                <a:gd name="connsiteY1437" fmla="*/ 218177 h 748582"/>
                <a:gd name="connsiteX1438" fmla="*/ 355997 w 785809"/>
                <a:gd name="connsiteY1438" fmla="*/ 243918 h 748582"/>
                <a:gd name="connsiteX1439" fmla="*/ 338887 w 785809"/>
                <a:gd name="connsiteY1439" fmla="*/ 250668 h 748582"/>
                <a:gd name="connsiteX1440" fmla="*/ 338103 w 785809"/>
                <a:gd name="connsiteY1440" fmla="*/ 250668 h 748582"/>
                <a:gd name="connsiteX1441" fmla="*/ 318640 w 785809"/>
                <a:gd name="connsiteY1441" fmla="*/ 231675 h 748582"/>
                <a:gd name="connsiteX1442" fmla="*/ 331039 w 785809"/>
                <a:gd name="connsiteY1442" fmla="*/ 213467 h 748582"/>
                <a:gd name="connsiteX1443" fmla="*/ 336604 w 785809"/>
                <a:gd name="connsiteY1443" fmla="*/ 211466 h 748582"/>
                <a:gd name="connsiteX1444" fmla="*/ 397324 w 785809"/>
                <a:gd name="connsiteY1444" fmla="*/ 206044 h 748582"/>
                <a:gd name="connsiteX1445" fmla="*/ 403555 w 785809"/>
                <a:gd name="connsiteY1445" fmla="*/ 207032 h 748582"/>
                <a:gd name="connsiteX1446" fmla="*/ 425844 w 785809"/>
                <a:gd name="connsiteY1446" fmla="*/ 224769 h 748582"/>
                <a:gd name="connsiteX1447" fmla="*/ 426629 w 785809"/>
                <a:gd name="connsiteY1447" fmla="*/ 225710 h 748582"/>
                <a:gd name="connsiteX1448" fmla="*/ 408107 w 785809"/>
                <a:gd name="connsiteY1448" fmla="*/ 242819 h 748582"/>
                <a:gd name="connsiteX1449" fmla="*/ 386133 w 785809"/>
                <a:gd name="connsiteY1449" fmla="*/ 217234 h 748582"/>
                <a:gd name="connsiteX1450" fmla="*/ 397324 w 785809"/>
                <a:gd name="connsiteY1450" fmla="*/ 206044 h 748582"/>
                <a:gd name="connsiteX1451" fmla="*/ 563499 w 785809"/>
                <a:gd name="connsiteY1451" fmla="*/ 203579 h 748582"/>
                <a:gd name="connsiteX1452" fmla="*/ 574173 w 785809"/>
                <a:gd name="connsiteY1452" fmla="*/ 212055 h 748582"/>
                <a:gd name="connsiteX1453" fmla="*/ 564284 w 785809"/>
                <a:gd name="connsiteY1453" fmla="*/ 224769 h 748582"/>
                <a:gd name="connsiteX1454" fmla="*/ 557221 w 785809"/>
                <a:gd name="connsiteY1454" fmla="*/ 226025 h 748582"/>
                <a:gd name="connsiteX1455" fmla="*/ 548744 w 785809"/>
                <a:gd name="connsiteY1455" fmla="*/ 225240 h 748582"/>
                <a:gd name="connsiteX1456" fmla="*/ 552198 w 785809"/>
                <a:gd name="connsiteY1456" fmla="*/ 219746 h 748582"/>
                <a:gd name="connsiteX1457" fmla="*/ 555180 w 785809"/>
                <a:gd name="connsiteY1457" fmla="*/ 210171 h 748582"/>
                <a:gd name="connsiteX1458" fmla="*/ 563499 w 785809"/>
                <a:gd name="connsiteY1458" fmla="*/ 203579 h 748582"/>
                <a:gd name="connsiteX1459" fmla="*/ 468302 w 785809"/>
                <a:gd name="connsiteY1459" fmla="*/ 201205 h 748582"/>
                <a:gd name="connsiteX1460" fmla="*/ 471990 w 785809"/>
                <a:gd name="connsiteY1460" fmla="*/ 203422 h 748582"/>
                <a:gd name="connsiteX1461" fmla="*/ 487530 w 785809"/>
                <a:gd name="connsiteY1461" fmla="*/ 216293 h 748582"/>
                <a:gd name="connsiteX1462" fmla="*/ 491611 w 785809"/>
                <a:gd name="connsiteY1462" fmla="*/ 223199 h 748582"/>
                <a:gd name="connsiteX1463" fmla="*/ 472775 w 785809"/>
                <a:gd name="connsiteY1463" fmla="*/ 237639 h 748582"/>
                <a:gd name="connsiteX1464" fmla="*/ 456608 w 785809"/>
                <a:gd name="connsiteY1464" fmla="*/ 227123 h 748582"/>
                <a:gd name="connsiteX1465" fmla="*/ 464142 w 785809"/>
                <a:gd name="connsiteY1465" fmla="*/ 201695 h 748582"/>
                <a:gd name="connsiteX1466" fmla="*/ 468302 w 785809"/>
                <a:gd name="connsiteY1466" fmla="*/ 201205 h 748582"/>
                <a:gd name="connsiteX1467" fmla="*/ 307495 w 785809"/>
                <a:gd name="connsiteY1467" fmla="*/ 190323 h 748582"/>
                <a:gd name="connsiteX1468" fmla="*/ 317384 w 785809"/>
                <a:gd name="connsiteY1468" fmla="*/ 198556 h 748582"/>
                <a:gd name="connsiteX1469" fmla="*/ 318640 w 785809"/>
                <a:gd name="connsiteY1469" fmla="*/ 216293 h 748582"/>
                <a:gd name="connsiteX1470" fmla="*/ 317541 w 785809"/>
                <a:gd name="connsiteY1470" fmla="*/ 218177 h 748582"/>
                <a:gd name="connsiteX1471" fmla="*/ 300746 w 785809"/>
                <a:gd name="connsiteY1471" fmla="*/ 232146 h 748582"/>
                <a:gd name="connsiteX1472" fmla="*/ 298705 w 785809"/>
                <a:gd name="connsiteY1472" fmla="*/ 231675 h 748582"/>
                <a:gd name="connsiteX1473" fmla="*/ 286619 w 785809"/>
                <a:gd name="connsiteY1473" fmla="*/ 216607 h 748582"/>
                <a:gd name="connsiteX1474" fmla="*/ 284422 w 785809"/>
                <a:gd name="connsiteY1474" fmla="*/ 210643 h 748582"/>
                <a:gd name="connsiteX1475" fmla="*/ 302630 w 785809"/>
                <a:gd name="connsiteY1475" fmla="*/ 190865 h 748582"/>
                <a:gd name="connsiteX1476" fmla="*/ 307495 w 785809"/>
                <a:gd name="connsiteY1476" fmla="*/ 190323 h 748582"/>
                <a:gd name="connsiteX1477" fmla="*/ 368220 w 785809"/>
                <a:gd name="connsiteY1477" fmla="*/ 187215 h 748582"/>
                <a:gd name="connsiteX1478" fmla="*/ 374989 w 785809"/>
                <a:gd name="connsiteY1478" fmla="*/ 189452 h 748582"/>
                <a:gd name="connsiteX1479" fmla="*/ 386761 w 785809"/>
                <a:gd name="connsiteY1479" fmla="*/ 201224 h 748582"/>
                <a:gd name="connsiteX1480" fmla="*/ 387545 w 785809"/>
                <a:gd name="connsiteY1480" fmla="*/ 204363 h 748582"/>
                <a:gd name="connsiteX1481" fmla="*/ 382209 w 785809"/>
                <a:gd name="connsiteY1481" fmla="*/ 219745 h 748582"/>
                <a:gd name="connsiteX1482" fmla="*/ 379854 w 785809"/>
                <a:gd name="connsiteY1482" fmla="*/ 221629 h 748582"/>
                <a:gd name="connsiteX1483" fmla="*/ 375616 w 785809"/>
                <a:gd name="connsiteY1483" fmla="*/ 221472 h 748582"/>
                <a:gd name="connsiteX1484" fmla="*/ 364472 w 785809"/>
                <a:gd name="connsiteY1484" fmla="*/ 223983 h 748582"/>
                <a:gd name="connsiteX1485" fmla="*/ 353799 w 785809"/>
                <a:gd name="connsiteY1485" fmla="*/ 201224 h 748582"/>
                <a:gd name="connsiteX1486" fmla="*/ 361333 w 785809"/>
                <a:gd name="connsiteY1486" fmla="*/ 188981 h 748582"/>
                <a:gd name="connsiteX1487" fmla="*/ 368220 w 785809"/>
                <a:gd name="connsiteY1487" fmla="*/ 187215 h 748582"/>
                <a:gd name="connsiteX1488" fmla="*/ 423882 w 785809"/>
                <a:gd name="connsiteY1488" fmla="*/ 183782 h 748582"/>
                <a:gd name="connsiteX1489" fmla="*/ 437145 w 785809"/>
                <a:gd name="connsiteY1489" fmla="*/ 191336 h 748582"/>
                <a:gd name="connsiteX1490" fmla="*/ 446092 w 785809"/>
                <a:gd name="connsiteY1490" fmla="*/ 199812 h 748582"/>
                <a:gd name="connsiteX1491" fmla="*/ 448133 w 785809"/>
                <a:gd name="connsiteY1491" fmla="*/ 205933 h 748582"/>
                <a:gd name="connsiteX1492" fmla="*/ 436517 w 785809"/>
                <a:gd name="connsiteY1492" fmla="*/ 219118 h 748582"/>
                <a:gd name="connsiteX1493" fmla="*/ 425216 w 785809"/>
                <a:gd name="connsiteY1493" fmla="*/ 217548 h 748582"/>
                <a:gd name="connsiteX1494" fmla="*/ 409363 w 785809"/>
                <a:gd name="connsiteY1494" fmla="*/ 202794 h 748582"/>
                <a:gd name="connsiteX1495" fmla="*/ 410619 w 785809"/>
                <a:gd name="connsiteY1495" fmla="*/ 190237 h 748582"/>
                <a:gd name="connsiteX1496" fmla="*/ 423882 w 785809"/>
                <a:gd name="connsiteY1496" fmla="*/ 183782 h 748582"/>
                <a:gd name="connsiteX1497" fmla="*/ 584375 w 785809"/>
                <a:gd name="connsiteY1497" fmla="*/ 178465 h 748582"/>
                <a:gd name="connsiteX1498" fmla="*/ 591124 w 785809"/>
                <a:gd name="connsiteY1498" fmla="*/ 185214 h 748582"/>
                <a:gd name="connsiteX1499" fmla="*/ 571033 w 785809"/>
                <a:gd name="connsiteY1499" fmla="*/ 200125 h 748582"/>
                <a:gd name="connsiteX1500" fmla="*/ 569464 w 785809"/>
                <a:gd name="connsiteY1500" fmla="*/ 198085 h 748582"/>
                <a:gd name="connsiteX1501" fmla="*/ 584375 w 785809"/>
                <a:gd name="connsiteY1501" fmla="*/ 178465 h 748582"/>
                <a:gd name="connsiteX1502" fmla="*/ 493141 w 785809"/>
                <a:gd name="connsiteY1502" fmla="*/ 178308 h 748582"/>
                <a:gd name="connsiteX1503" fmla="*/ 506679 w 785809"/>
                <a:gd name="connsiteY1503" fmla="*/ 186941 h 748582"/>
                <a:gd name="connsiteX1504" fmla="*/ 519079 w 785809"/>
                <a:gd name="connsiteY1504" fmla="*/ 198713 h 748582"/>
                <a:gd name="connsiteX1505" fmla="*/ 531165 w 785809"/>
                <a:gd name="connsiteY1505" fmla="*/ 196987 h 748582"/>
                <a:gd name="connsiteX1506" fmla="*/ 536972 w 785809"/>
                <a:gd name="connsiteY1506" fmla="*/ 196202 h 748582"/>
                <a:gd name="connsiteX1507" fmla="*/ 548587 w 785809"/>
                <a:gd name="connsiteY1507" fmla="*/ 210643 h 748582"/>
                <a:gd name="connsiteX1508" fmla="*/ 530694 w 785809"/>
                <a:gd name="connsiteY1508" fmla="*/ 227752 h 748582"/>
                <a:gd name="connsiteX1509" fmla="*/ 518294 w 785809"/>
                <a:gd name="connsiteY1509" fmla="*/ 220688 h 748582"/>
                <a:gd name="connsiteX1510" fmla="*/ 515939 w 785809"/>
                <a:gd name="connsiteY1510" fmla="*/ 210643 h 748582"/>
                <a:gd name="connsiteX1511" fmla="*/ 516724 w 785809"/>
                <a:gd name="connsiteY1511" fmla="*/ 201068 h 748582"/>
                <a:gd name="connsiteX1512" fmla="*/ 509347 w 785809"/>
                <a:gd name="connsiteY1512" fmla="*/ 213781 h 748582"/>
                <a:gd name="connsiteX1513" fmla="*/ 489099 w 785809"/>
                <a:gd name="connsiteY1513" fmla="*/ 212055 h 748582"/>
                <a:gd name="connsiteX1514" fmla="*/ 477013 w 785809"/>
                <a:gd name="connsiteY1514" fmla="*/ 200754 h 748582"/>
                <a:gd name="connsiteX1515" fmla="*/ 477484 w 785809"/>
                <a:gd name="connsiteY1515" fmla="*/ 182389 h 748582"/>
                <a:gd name="connsiteX1516" fmla="*/ 493141 w 785809"/>
                <a:gd name="connsiteY1516" fmla="*/ 178308 h 748582"/>
                <a:gd name="connsiteX1517" fmla="*/ 554395 w 785809"/>
                <a:gd name="connsiteY1517" fmla="*/ 174384 h 748582"/>
                <a:gd name="connsiteX1518" fmla="*/ 566795 w 785809"/>
                <a:gd name="connsiteY1518" fmla="*/ 189609 h 748582"/>
                <a:gd name="connsiteX1519" fmla="*/ 555808 w 785809"/>
                <a:gd name="connsiteY1519" fmla="*/ 201695 h 748582"/>
                <a:gd name="connsiteX1520" fmla="*/ 544977 w 785809"/>
                <a:gd name="connsiteY1520" fmla="*/ 198242 h 748582"/>
                <a:gd name="connsiteX1521" fmla="*/ 538071 w 785809"/>
                <a:gd name="connsiteY1521" fmla="*/ 177209 h 748582"/>
                <a:gd name="connsiteX1522" fmla="*/ 539641 w 785809"/>
                <a:gd name="connsiteY1522" fmla="*/ 175639 h 748582"/>
                <a:gd name="connsiteX1523" fmla="*/ 554395 w 785809"/>
                <a:gd name="connsiteY1523" fmla="*/ 174384 h 748582"/>
                <a:gd name="connsiteX1524" fmla="*/ 332766 w 785809"/>
                <a:gd name="connsiteY1524" fmla="*/ 167890 h 748582"/>
                <a:gd name="connsiteX1525" fmla="*/ 345009 w 785809"/>
                <a:gd name="connsiteY1525" fmla="*/ 173443 h 748582"/>
                <a:gd name="connsiteX1526" fmla="*/ 347364 w 785809"/>
                <a:gd name="connsiteY1526" fmla="*/ 176111 h 748582"/>
                <a:gd name="connsiteX1527" fmla="*/ 350346 w 785809"/>
                <a:gd name="connsiteY1527" fmla="*/ 195260 h 748582"/>
                <a:gd name="connsiteX1528" fmla="*/ 348463 w 785809"/>
                <a:gd name="connsiteY1528" fmla="*/ 201382 h 748582"/>
                <a:gd name="connsiteX1529" fmla="*/ 342969 w 785809"/>
                <a:gd name="connsiteY1529" fmla="*/ 205149 h 748582"/>
                <a:gd name="connsiteX1530" fmla="*/ 321308 w 785809"/>
                <a:gd name="connsiteY1530" fmla="*/ 195260 h 748582"/>
                <a:gd name="connsiteX1531" fmla="*/ 320366 w 785809"/>
                <a:gd name="connsiteY1531" fmla="*/ 194162 h 748582"/>
                <a:gd name="connsiteX1532" fmla="*/ 319110 w 785809"/>
                <a:gd name="connsiteY1532" fmla="*/ 174698 h 748582"/>
                <a:gd name="connsiteX1533" fmla="*/ 332766 w 785809"/>
                <a:gd name="connsiteY1533" fmla="*/ 167890 h 748582"/>
                <a:gd name="connsiteX1534" fmla="*/ 395080 w 785809"/>
                <a:gd name="connsiteY1534" fmla="*/ 166850 h 748582"/>
                <a:gd name="connsiteX1535" fmla="*/ 409677 w 785809"/>
                <a:gd name="connsiteY1535" fmla="*/ 181762 h 748582"/>
                <a:gd name="connsiteX1536" fmla="*/ 404811 w 785809"/>
                <a:gd name="connsiteY1536" fmla="*/ 192435 h 748582"/>
                <a:gd name="connsiteX1537" fmla="*/ 403870 w 785809"/>
                <a:gd name="connsiteY1537" fmla="*/ 200911 h 748582"/>
                <a:gd name="connsiteX1538" fmla="*/ 386604 w 785809"/>
                <a:gd name="connsiteY1538" fmla="*/ 194476 h 748582"/>
                <a:gd name="connsiteX1539" fmla="*/ 377343 w 785809"/>
                <a:gd name="connsiteY1539" fmla="*/ 184430 h 748582"/>
                <a:gd name="connsiteX1540" fmla="*/ 377029 w 785809"/>
                <a:gd name="connsiteY1540" fmla="*/ 173129 h 748582"/>
                <a:gd name="connsiteX1541" fmla="*/ 395080 w 785809"/>
                <a:gd name="connsiteY1541" fmla="*/ 166850 h 748582"/>
                <a:gd name="connsiteX1542" fmla="*/ 444366 w 785809"/>
                <a:gd name="connsiteY1542" fmla="*/ 161670 h 748582"/>
                <a:gd name="connsiteX1543" fmla="*/ 463829 w 785809"/>
                <a:gd name="connsiteY1543" fmla="*/ 172814 h 748582"/>
                <a:gd name="connsiteX1544" fmla="*/ 470578 w 785809"/>
                <a:gd name="connsiteY1544" fmla="*/ 180819 h 748582"/>
                <a:gd name="connsiteX1545" fmla="*/ 467439 w 785809"/>
                <a:gd name="connsiteY1545" fmla="*/ 194475 h 748582"/>
                <a:gd name="connsiteX1546" fmla="*/ 461161 w 785809"/>
                <a:gd name="connsiteY1546" fmla="*/ 198242 h 748582"/>
                <a:gd name="connsiteX1547" fmla="*/ 444523 w 785809"/>
                <a:gd name="connsiteY1547" fmla="*/ 189609 h 748582"/>
                <a:gd name="connsiteX1548" fmla="*/ 436204 w 785809"/>
                <a:gd name="connsiteY1548" fmla="*/ 173756 h 748582"/>
                <a:gd name="connsiteX1549" fmla="*/ 444366 w 785809"/>
                <a:gd name="connsiteY1549" fmla="*/ 161670 h 748582"/>
                <a:gd name="connsiteX1550" fmla="*/ 508479 w 785809"/>
                <a:gd name="connsiteY1550" fmla="*/ 156655 h 748582"/>
                <a:gd name="connsiteX1551" fmla="*/ 512643 w 785809"/>
                <a:gd name="connsiteY1551" fmla="*/ 156961 h 748582"/>
                <a:gd name="connsiteX1552" fmla="*/ 527398 w 785809"/>
                <a:gd name="connsiteY1552" fmla="*/ 167634 h 748582"/>
                <a:gd name="connsiteX1553" fmla="*/ 536031 w 785809"/>
                <a:gd name="connsiteY1553" fmla="*/ 177366 h 748582"/>
                <a:gd name="connsiteX1554" fmla="*/ 526613 w 785809"/>
                <a:gd name="connsiteY1554" fmla="*/ 192905 h 748582"/>
                <a:gd name="connsiteX1555" fmla="*/ 513585 w 785809"/>
                <a:gd name="connsiteY1555" fmla="*/ 187883 h 748582"/>
                <a:gd name="connsiteX1556" fmla="*/ 504324 w 785809"/>
                <a:gd name="connsiteY1556" fmla="*/ 177994 h 748582"/>
                <a:gd name="connsiteX1557" fmla="*/ 498987 w 785809"/>
                <a:gd name="connsiteY1557" fmla="*/ 164182 h 748582"/>
                <a:gd name="connsiteX1558" fmla="*/ 508479 w 785809"/>
                <a:gd name="connsiteY1558" fmla="*/ 156655 h 748582"/>
                <a:gd name="connsiteX1559" fmla="*/ 605702 w 785809"/>
                <a:gd name="connsiteY1559" fmla="*/ 154842 h 748582"/>
                <a:gd name="connsiteX1560" fmla="*/ 608390 w 785809"/>
                <a:gd name="connsiteY1560" fmla="*/ 155862 h 748582"/>
                <a:gd name="connsiteX1561" fmla="*/ 608547 w 785809"/>
                <a:gd name="connsiteY1561" fmla="*/ 161042 h 748582"/>
                <a:gd name="connsiteX1562" fmla="*/ 591438 w 785809"/>
                <a:gd name="connsiteY1562" fmla="*/ 172029 h 748582"/>
                <a:gd name="connsiteX1563" fmla="*/ 595362 w 785809"/>
                <a:gd name="connsiteY1563" fmla="*/ 162298 h 748582"/>
                <a:gd name="connsiteX1564" fmla="*/ 602896 w 785809"/>
                <a:gd name="connsiteY1564" fmla="*/ 155234 h 748582"/>
                <a:gd name="connsiteX1565" fmla="*/ 605702 w 785809"/>
                <a:gd name="connsiteY1565" fmla="*/ 154842 h 748582"/>
                <a:gd name="connsiteX1566" fmla="*/ 471603 w 785809"/>
                <a:gd name="connsiteY1566" fmla="*/ 145792 h 748582"/>
                <a:gd name="connsiteX1567" fmla="*/ 488158 w 785809"/>
                <a:gd name="connsiteY1567" fmla="*/ 159786 h 748582"/>
                <a:gd name="connsiteX1568" fmla="*/ 491767 w 785809"/>
                <a:gd name="connsiteY1568" fmla="*/ 167007 h 748582"/>
                <a:gd name="connsiteX1569" fmla="*/ 483291 w 785809"/>
                <a:gd name="connsiteY1569" fmla="*/ 174698 h 748582"/>
                <a:gd name="connsiteX1570" fmla="*/ 477013 w 785809"/>
                <a:gd name="connsiteY1570" fmla="*/ 174855 h 748582"/>
                <a:gd name="connsiteX1571" fmla="*/ 462259 w 785809"/>
                <a:gd name="connsiteY1571" fmla="*/ 147858 h 748582"/>
                <a:gd name="connsiteX1572" fmla="*/ 471603 w 785809"/>
                <a:gd name="connsiteY1572" fmla="*/ 145792 h 748582"/>
                <a:gd name="connsiteX1573" fmla="*/ 576105 w 785809"/>
                <a:gd name="connsiteY1573" fmla="*/ 145513 h 748582"/>
                <a:gd name="connsiteX1574" fmla="*/ 577468 w 785809"/>
                <a:gd name="connsiteY1574" fmla="*/ 145817 h 748582"/>
                <a:gd name="connsiteX1575" fmla="*/ 589712 w 785809"/>
                <a:gd name="connsiteY1575" fmla="*/ 161827 h 748582"/>
                <a:gd name="connsiteX1576" fmla="*/ 572289 w 785809"/>
                <a:gd name="connsiteY1576" fmla="*/ 178151 h 748582"/>
                <a:gd name="connsiteX1577" fmla="*/ 557534 w 785809"/>
                <a:gd name="connsiteY1577" fmla="*/ 163240 h 748582"/>
                <a:gd name="connsiteX1578" fmla="*/ 558319 w 785809"/>
                <a:gd name="connsiteY1578" fmla="*/ 157746 h 748582"/>
                <a:gd name="connsiteX1579" fmla="*/ 565382 w 785809"/>
                <a:gd name="connsiteY1579" fmla="*/ 151939 h 748582"/>
                <a:gd name="connsiteX1580" fmla="*/ 570719 w 785809"/>
                <a:gd name="connsiteY1580" fmla="*/ 150369 h 748582"/>
                <a:gd name="connsiteX1581" fmla="*/ 576105 w 785809"/>
                <a:gd name="connsiteY1581" fmla="*/ 145513 h 748582"/>
                <a:gd name="connsiteX1582" fmla="*/ 362466 w 785809"/>
                <a:gd name="connsiteY1582" fmla="*/ 142435 h 748582"/>
                <a:gd name="connsiteX1583" fmla="*/ 371693 w 785809"/>
                <a:gd name="connsiteY1583" fmla="*/ 149741 h 748582"/>
                <a:gd name="connsiteX1584" fmla="*/ 376088 w 785809"/>
                <a:gd name="connsiteY1584" fmla="*/ 156334 h 748582"/>
                <a:gd name="connsiteX1585" fmla="*/ 374204 w 785809"/>
                <a:gd name="connsiteY1585" fmla="*/ 168419 h 748582"/>
                <a:gd name="connsiteX1586" fmla="*/ 369181 w 785809"/>
                <a:gd name="connsiteY1586" fmla="*/ 179407 h 748582"/>
                <a:gd name="connsiteX1587" fmla="*/ 363688 w 785809"/>
                <a:gd name="connsiteY1587" fmla="*/ 184273 h 748582"/>
                <a:gd name="connsiteX1588" fmla="*/ 345166 w 785809"/>
                <a:gd name="connsiteY1588" fmla="*/ 159630 h 748582"/>
                <a:gd name="connsiteX1589" fmla="*/ 358037 w 785809"/>
                <a:gd name="connsiteY1589" fmla="*/ 142678 h 748582"/>
                <a:gd name="connsiteX1590" fmla="*/ 362466 w 785809"/>
                <a:gd name="connsiteY1590" fmla="*/ 142435 h 748582"/>
                <a:gd name="connsiteX1591" fmla="*/ 419919 w 785809"/>
                <a:gd name="connsiteY1591" fmla="*/ 141795 h 748582"/>
                <a:gd name="connsiteX1592" fmla="*/ 425374 w 785809"/>
                <a:gd name="connsiteY1592" fmla="*/ 143619 h 748582"/>
                <a:gd name="connsiteX1593" fmla="*/ 431338 w 785809"/>
                <a:gd name="connsiteY1593" fmla="*/ 148799 h 748582"/>
                <a:gd name="connsiteX1594" fmla="*/ 433221 w 785809"/>
                <a:gd name="connsiteY1594" fmla="*/ 162141 h 748582"/>
                <a:gd name="connsiteX1595" fmla="*/ 429455 w 785809"/>
                <a:gd name="connsiteY1595" fmla="*/ 172971 h 748582"/>
                <a:gd name="connsiteX1596" fmla="*/ 421449 w 785809"/>
                <a:gd name="connsiteY1596" fmla="*/ 179877 h 748582"/>
                <a:gd name="connsiteX1597" fmla="*/ 413287 w 785809"/>
                <a:gd name="connsiteY1597" fmla="*/ 175639 h 748582"/>
                <a:gd name="connsiteX1598" fmla="*/ 411247 w 785809"/>
                <a:gd name="connsiteY1598" fmla="*/ 172657 h 748582"/>
                <a:gd name="connsiteX1599" fmla="*/ 404183 w 785809"/>
                <a:gd name="connsiteY1599" fmla="*/ 162769 h 748582"/>
                <a:gd name="connsiteX1600" fmla="*/ 414700 w 785809"/>
                <a:gd name="connsiteY1600" fmla="*/ 144090 h 748582"/>
                <a:gd name="connsiteX1601" fmla="*/ 419919 w 785809"/>
                <a:gd name="connsiteY1601" fmla="*/ 141795 h 748582"/>
                <a:gd name="connsiteX1602" fmla="*/ 539562 w 785809"/>
                <a:gd name="connsiteY1602" fmla="*/ 136458 h 748582"/>
                <a:gd name="connsiteX1603" fmla="*/ 554081 w 785809"/>
                <a:gd name="connsiteY1603" fmla="*/ 149898 h 748582"/>
                <a:gd name="connsiteX1604" fmla="*/ 555023 w 785809"/>
                <a:gd name="connsiteY1604" fmla="*/ 156019 h 748582"/>
                <a:gd name="connsiteX1605" fmla="*/ 553610 w 785809"/>
                <a:gd name="connsiteY1605" fmla="*/ 163083 h 748582"/>
                <a:gd name="connsiteX1606" fmla="*/ 535716 w 785809"/>
                <a:gd name="connsiteY1606" fmla="*/ 170617 h 748582"/>
                <a:gd name="connsiteX1607" fmla="*/ 518450 w 785809"/>
                <a:gd name="connsiteY1607" fmla="*/ 152566 h 748582"/>
                <a:gd name="connsiteX1608" fmla="*/ 520805 w 785809"/>
                <a:gd name="connsiteY1608" fmla="*/ 142678 h 748582"/>
                <a:gd name="connsiteX1609" fmla="*/ 539562 w 785809"/>
                <a:gd name="connsiteY1609" fmla="*/ 136458 h 748582"/>
                <a:gd name="connsiteX1610" fmla="*/ 620652 w 785809"/>
                <a:gd name="connsiteY1610" fmla="*/ 131769 h 748582"/>
                <a:gd name="connsiteX1611" fmla="*/ 625027 w 785809"/>
                <a:gd name="connsiteY1611" fmla="*/ 132632 h 748582"/>
                <a:gd name="connsiteX1612" fmla="*/ 626126 w 785809"/>
                <a:gd name="connsiteY1612" fmla="*/ 134673 h 748582"/>
                <a:gd name="connsiteX1613" fmla="*/ 613726 w 785809"/>
                <a:gd name="connsiteY1613" fmla="*/ 145189 h 748582"/>
                <a:gd name="connsiteX1614" fmla="*/ 612314 w 785809"/>
                <a:gd name="connsiteY1614" fmla="*/ 143933 h 748582"/>
                <a:gd name="connsiteX1615" fmla="*/ 616865 w 785809"/>
                <a:gd name="connsiteY1615" fmla="*/ 133260 h 748582"/>
                <a:gd name="connsiteX1616" fmla="*/ 620652 w 785809"/>
                <a:gd name="connsiteY1616" fmla="*/ 131769 h 748582"/>
                <a:gd name="connsiteX1617" fmla="*/ 495848 w 785809"/>
                <a:gd name="connsiteY1617" fmla="*/ 128394 h 748582"/>
                <a:gd name="connsiteX1618" fmla="*/ 512957 w 785809"/>
                <a:gd name="connsiteY1618" fmla="*/ 147544 h 748582"/>
                <a:gd name="connsiteX1619" fmla="*/ 510917 w 785809"/>
                <a:gd name="connsiteY1619" fmla="*/ 151154 h 748582"/>
                <a:gd name="connsiteX1620" fmla="*/ 498674 w 785809"/>
                <a:gd name="connsiteY1620" fmla="*/ 153195 h 748582"/>
                <a:gd name="connsiteX1621" fmla="*/ 482821 w 785809"/>
                <a:gd name="connsiteY1621" fmla="*/ 138283 h 748582"/>
                <a:gd name="connsiteX1622" fmla="*/ 495848 w 785809"/>
                <a:gd name="connsiteY1622" fmla="*/ 128394 h 748582"/>
                <a:gd name="connsiteX1623" fmla="*/ 448113 w 785809"/>
                <a:gd name="connsiteY1623" fmla="*/ 124333 h 748582"/>
                <a:gd name="connsiteX1624" fmla="*/ 458021 w 785809"/>
                <a:gd name="connsiteY1624" fmla="*/ 129650 h 748582"/>
                <a:gd name="connsiteX1625" fmla="*/ 462416 w 785809"/>
                <a:gd name="connsiteY1625" fmla="*/ 147701 h 748582"/>
                <a:gd name="connsiteX1626" fmla="*/ 458335 w 785809"/>
                <a:gd name="connsiteY1626" fmla="*/ 151154 h 748582"/>
                <a:gd name="connsiteX1627" fmla="*/ 438087 w 785809"/>
                <a:gd name="connsiteY1627" fmla="*/ 150840 h 748582"/>
                <a:gd name="connsiteX1628" fmla="*/ 433849 w 785809"/>
                <a:gd name="connsiteY1628" fmla="*/ 144248 h 748582"/>
                <a:gd name="connsiteX1629" fmla="*/ 437616 w 785809"/>
                <a:gd name="connsiteY1629" fmla="*/ 126668 h 748582"/>
                <a:gd name="connsiteX1630" fmla="*/ 448113 w 785809"/>
                <a:gd name="connsiteY1630" fmla="*/ 124333 h 748582"/>
                <a:gd name="connsiteX1631" fmla="*/ 591909 w 785809"/>
                <a:gd name="connsiteY1631" fmla="*/ 123215 h 748582"/>
                <a:gd name="connsiteX1632" fmla="*/ 607448 w 785809"/>
                <a:gd name="connsiteY1632" fmla="*/ 138754 h 748582"/>
                <a:gd name="connsiteX1633" fmla="*/ 598501 w 785809"/>
                <a:gd name="connsiteY1633" fmla="*/ 151311 h 748582"/>
                <a:gd name="connsiteX1634" fmla="*/ 585787 w 785809"/>
                <a:gd name="connsiteY1634" fmla="*/ 145660 h 748582"/>
                <a:gd name="connsiteX1635" fmla="*/ 589240 w 785809"/>
                <a:gd name="connsiteY1635" fmla="*/ 124313 h 748582"/>
                <a:gd name="connsiteX1636" fmla="*/ 591909 w 785809"/>
                <a:gd name="connsiteY1636" fmla="*/ 123215 h 748582"/>
                <a:gd name="connsiteX1637" fmla="*/ 392470 w 785809"/>
                <a:gd name="connsiteY1637" fmla="*/ 122449 h 748582"/>
                <a:gd name="connsiteX1638" fmla="*/ 399789 w 785809"/>
                <a:gd name="connsiteY1638" fmla="*/ 127296 h 748582"/>
                <a:gd name="connsiteX1639" fmla="*/ 404184 w 785809"/>
                <a:gd name="connsiteY1639" fmla="*/ 132946 h 748582"/>
                <a:gd name="connsiteX1640" fmla="*/ 402614 w 785809"/>
                <a:gd name="connsiteY1640" fmla="*/ 146131 h 748582"/>
                <a:gd name="connsiteX1641" fmla="*/ 398376 w 785809"/>
                <a:gd name="connsiteY1641" fmla="*/ 154921 h 748582"/>
                <a:gd name="connsiteX1642" fmla="*/ 388174 w 785809"/>
                <a:gd name="connsiteY1642" fmla="*/ 161828 h 748582"/>
                <a:gd name="connsiteX1643" fmla="*/ 385976 w 785809"/>
                <a:gd name="connsiteY1643" fmla="*/ 161513 h 748582"/>
                <a:gd name="connsiteX1644" fmla="*/ 372948 w 785809"/>
                <a:gd name="connsiteY1644" fmla="*/ 138754 h 748582"/>
                <a:gd name="connsiteX1645" fmla="*/ 383622 w 785809"/>
                <a:gd name="connsiteY1645" fmla="*/ 123372 h 748582"/>
                <a:gd name="connsiteX1646" fmla="*/ 392470 w 785809"/>
                <a:gd name="connsiteY1646" fmla="*/ 122449 h 748582"/>
                <a:gd name="connsiteX1647" fmla="*/ 559504 w 785809"/>
                <a:gd name="connsiteY1647" fmla="*/ 113449 h 748582"/>
                <a:gd name="connsiteX1648" fmla="*/ 566011 w 785809"/>
                <a:gd name="connsiteY1648" fmla="*/ 115994 h 748582"/>
                <a:gd name="connsiteX1649" fmla="*/ 577155 w 785809"/>
                <a:gd name="connsiteY1649" fmla="*/ 129650 h 748582"/>
                <a:gd name="connsiteX1650" fmla="*/ 573859 w 785809"/>
                <a:gd name="connsiteY1650" fmla="*/ 140010 h 748582"/>
                <a:gd name="connsiteX1651" fmla="*/ 557692 w 785809"/>
                <a:gd name="connsiteY1651" fmla="*/ 143620 h 748582"/>
                <a:gd name="connsiteX1652" fmla="*/ 543722 w 785809"/>
                <a:gd name="connsiteY1652" fmla="*/ 129964 h 748582"/>
                <a:gd name="connsiteX1653" fmla="*/ 542309 w 785809"/>
                <a:gd name="connsiteY1653" fmla="*/ 124000 h 748582"/>
                <a:gd name="connsiteX1654" fmla="*/ 559504 w 785809"/>
                <a:gd name="connsiteY1654" fmla="*/ 113449 h 748582"/>
                <a:gd name="connsiteX1655" fmla="*/ 635544 w 785809"/>
                <a:gd name="connsiteY1655" fmla="*/ 109245 h 748582"/>
                <a:gd name="connsiteX1656" fmla="*/ 637585 w 785809"/>
                <a:gd name="connsiteY1656" fmla="*/ 111286 h 748582"/>
                <a:gd name="connsiteX1657" fmla="*/ 630364 w 785809"/>
                <a:gd name="connsiteY1657" fmla="*/ 121801 h 748582"/>
                <a:gd name="connsiteX1658" fmla="*/ 628637 w 785809"/>
                <a:gd name="connsiteY1658" fmla="*/ 119604 h 748582"/>
                <a:gd name="connsiteX1659" fmla="*/ 635544 w 785809"/>
                <a:gd name="connsiteY1659" fmla="*/ 109245 h 748582"/>
                <a:gd name="connsiteX1660" fmla="*/ 474666 w 785809"/>
                <a:gd name="connsiteY1660" fmla="*/ 106574 h 748582"/>
                <a:gd name="connsiteX1661" fmla="*/ 482193 w 785809"/>
                <a:gd name="connsiteY1661" fmla="*/ 112071 h 748582"/>
                <a:gd name="connsiteX1662" fmla="*/ 482350 w 785809"/>
                <a:gd name="connsiteY1662" fmla="*/ 128238 h 748582"/>
                <a:gd name="connsiteX1663" fmla="*/ 477641 w 785809"/>
                <a:gd name="connsiteY1663" fmla="*/ 136243 h 748582"/>
                <a:gd name="connsiteX1664" fmla="*/ 474816 w 785809"/>
                <a:gd name="connsiteY1664" fmla="*/ 138911 h 748582"/>
                <a:gd name="connsiteX1665" fmla="*/ 457550 w 785809"/>
                <a:gd name="connsiteY1665" fmla="*/ 121332 h 748582"/>
                <a:gd name="connsiteX1666" fmla="*/ 471363 w 785809"/>
                <a:gd name="connsiteY1666" fmla="*/ 107519 h 748582"/>
                <a:gd name="connsiteX1667" fmla="*/ 474666 w 785809"/>
                <a:gd name="connsiteY1667" fmla="*/ 106574 h 748582"/>
                <a:gd name="connsiteX1668" fmla="*/ 526989 w 785809"/>
                <a:gd name="connsiteY1668" fmla="*/ 105995 h 748582"/>
                <a:gd name="connsiteX1669" fmla="*/ 542153 w 785809"/>
                <a:gd name="connsiteY1669" fmla="*/ 111757 h 748582"/>
                <a:gd name="connsiteX1670" fmla="*/ 542466 w 785809"/>
                <a:gd name="connsiteY1670" fmla="*/ 114739 h 748582"/>
                <a:gd name="connsiteX1671" fmla="*/ 535560 w 785809"/>
                <a:gd name="connsiteY1671" fmla="*/ 126197 h 748582"/>
                <a:gd name="connsiteX1672" fmla="*/ 508562 w 785809"/>
                <a:gd name="connsiteY1672" fmla="*/ 128865 h 748582"/>
                <a:gd name="connsiteX1673" fmla="*/ 508248 w 785809"/>
                <a:gd name="connsiteY1673" fmla="*/ 122901 h 748582"/>
                <a:gd name="connsiteX1674" fmla="*/ 521434 w 785809"/>
                <a:gd name="connsiteY1674" fmla="*/ 106890 h 748582"/>
                <a:gd name="connsiteX1675" fmla="*/ 526989 w 785809"/>
                <a:gd name="connsiteY1675" fmla="*/ 105995 h 748582"/>
                <a:gd name="connsiteX1676" fmla="*/ 608748 w 785809"/>
                <a:gd name="connsiteY1676" fmla="*/ 105968 h 748582"/>
                <a:gd name="connsiteX1677" fmla="*/ 612628 w 785809"/>
                <a:gd name="connsiteY1677" fmla="*/ 107204 h 748582"/>
                <a:gd name="connsiteX1678" fmla="*/ 618435 w 785809"/>
                <a:gd name="connsiteY1678" fmla="*/ 110187 h 748582"/>
                <a:gd name="connsiteX1679" fmla="*/ 624557 w 785809"/>
                <a:gd name="connsiteY1679" fmla="*/ 118192 h 748582"/>
                <a:gd name="connsiteX1680" fmla="*/ 614982 w 785809"/>
                <a:gd name="connsiteY1680" fmla="*/ 127923 h 748582"/>
                <a:gd name="connsiteX1681" fmla="*/ 598815 w 785809"/>
                <a:gd name="connsiteY1681" fmla="*/ 111443 h 748582"/>
                <a:gd name="connsiteX1682" fmla="*/ 608748 w 785809"/>
                <a:gd name="connsiteY1682" fmla="*/ 105968 h 748582"/>
                <a:gd name="connsiteX1683" fmla="*/ 412247 w 785809"/>
                <a:gd name="connsiteY1683" fmla="*/ 103496 h 748582"/>
                <a:gd name="connsiteX1684" fmla="*/ 426315 w 785809"/>
                <a:gd name="connsiteY1684" fmla="*/ 107519 h 748582"/>
                <a:gd name="connsiteX1685" fmla="*/ 435261 w 785809"/>
                <a:gd name="connsiteY1685" fmla="*/ 119762 h 748582"/>
                <a:gd name="connsiteX1686" fmla="*/ 434163 w 785809"/>
                <a:gd name="connsiteY1686" fmla="*/ 124314 h 748582"/>
                <a:gd name="connsiteX1687" fmla="*/ 429140 w 785809"/>
                <a:gd name="connsiteY1687" fmla="*/ 132005 h 748582"/>
                <a:gd name="connsiteX1688" fmla="*/ 424588 w 785809"/>
                <a:gd name="connsiteY1688" fmla="*/ 135144 h 748582"/>
                <a:gd name="connsiteX1689" fmla="*/ 400102 w 785809"/>
                <a:gd name="connsiteY1689" fmla="*/ 119448 h 748582"/>
                <a:gd name="connsiteX1690" fmla="*/ 399945 w 785809"/>
                <a:gd name="connsiteY1690" fmla="*/ 112070 h 748582"/>
                <a:gd name="connsiteX1691" fmla="*/ 412247 w 785809"/>
                <a:gd name="connsiteY1691" fmla="*/ 103496 h 748582"/>
                <a:gd name="connsiteX1692" fmla="*/ 500871 w 785809"/>
                <a:gd name="connsiteY1692" fmla="*/ 88840 h 748582"/>
                <a:gd name="connsiteX1693" fmla="*/ 514056 w 785809"/>
                <a:gd name="connsiteY1693" fmla="*/ 100299 h 748582"/>
                <a:gd name="connsiteX1694" fmla="*/ 509975 w 785809"/>
                <a:gd name="connsiteY1694" fmla="*/ 108147 h 748582"/>
                <a:gd name="connsiteX1695" fmla="*/ 502598 w 785809"/>
                <a:gd name="connsiteY1695" fmla="*/ 120547 h 748582"/>
                <a:gd name="connsiteX1696" fmla="*/ 498203 w 785809"/>
                <a:gd name="connsiteY1696" fmla="*/ 121646 h 748582"/>
                <a:gd name="connsiteX1697" fmla="*/ 484390 w 785809"/>
                <a:gd name="connsiteY1697" fmla="*/ 106263 h 748582"/>
                <a:gd name="connsiteX1698" fmla="*/ 483919 w 785809"/>
                <a:gd name="connsiteY1698" fmla="*/ 99671 h 748582"/>
                <a:gd name="connsiteX1699" fmla="*/ 500871 w 785809"/>
                <a:gd name="connsiteY1699" fmla="*/ 88840 h 748582"/>
                <a:gd name="connsiteX1700" fmla="*/ 626597 w 785809"/>
                <a:gd name="connsiteY1700" fmla="*/ 86486 h 748582"/>
                <a:gd name="connsiteX1701" fmla="*/ 637584 w 785809"/>
                <a:gd name="connsiteY1701" fmla="*/ 93549 h 748582"/>
                <a:gd name="connsiteX1702" fmla="*/ 623458 w 785809"/>
                <a:gd name="connsiteY1702" fmla="*/ 107361 h 748582"/>
                <a:gd name="connsiteX1703" fmla="*/ 614354 w 785809"/>
                <a:gd name="connsiteY1703" fmla="*/ 100612 h 748582"/>
                <a:gd name="connsiteX1704" fmla="*/ 626597 w 785809"/>
                <a:gd name="connsiteY1704" fmla="*/ 86486 h 748582"/>
                <a:gd name="connsiteX1705" fmla="*/ 443107 w 785809"/>
                <a:gd name="connsiteY1705" fmla="*/ 82986 h 748582"/>
                <a:gd name="connsiteX1706" fmla="*/ 451429 w 785809"/>
                <a:gd name="connsiteY1706" fmla="*/ 85387 h 748582"/>
                <a:gd name="connsiteX1707" fmla="*/ 464771 w 785809"/>
                <a:gd name="connsiteY1707" fmla="*/ 101083 h 748582"/>
                <a:gd name="connsiteX1708" fmla="*/ 462573 w 785809"/>
                <a:gd name="connsiteY1708" fmla="*/ 106891 h 748582"/>
                <a:gd name="connsiteX1709" fmla="*/ 451115 w 785809"/>
                <a:gd name="connsiteY1709" fmla="*/ 116151 h 748582"/>
                <a:gd name="connsiteX1710" fmla="*/ 438872 w 785809"/>
                <a:gd name="connsiteY1710" fmla="*/ 117407 h 748582"/>
                <a:gd name="connsiteX1711" fmla="*/ 426001 w 785809"/>
                <a:gd name="connsiteY1711" fmla="*/ 97003 h 748582"/>
                <a:gd name="connsiteX1712" fmla="*/ 443107 w 785809"/>
                <a:gd name="connsiteY1712" fmla="*/ 82986 h 748582"/>
                <a:gd name="connsiteX1713" fmla="*/ 547920 w 785809"/>
                <a:gd name="connsiteY1713" fmla="*/ 82954 h 748582"/>
                <a:gd name="connsiteX1714" fmla="*/ 556436 w 785809"/>
                <a:gd name="connsiteY1714" fmla="*/ 83817 h 748582"/>
                <a:gd name="connsiteX1715" fmla="*/ 565069 w 785809"/>
                <a:gd name="connsiteY1715" fmla="*/ 91194 h 748582"/>
                <a:gd name="connsiteX1716" fmla="*/ 563028 w 785809"/>
                <a:gd name="connsiteY1716" fmla="*/ 94020 h 748582"/>
                <a:gd name="connsiteX1717" fmla="*/ 559104 w 785809"/>
                <a:gd name="connsiteY1717" fmla="*/ 101397 h 748582"/>
                <a:gd name="connsiteX1718" fmla="*/ 550000 w 785809"/>
                <a:gd name="connsiteY1718" fmla="*/ 106107 h 748582"/>
                <a:gd name="connsiteX1719" fmla="*/ 543094 w 785809"/>
                <a:gd name="connsiteY1719" fmla="*/ 101083 h 748582"/>
                <a:gd name="connsiteX1720" fmla="*/ 540582 w 785809"/>
                <a:gd name="connsiteY1720" fmla="*/ 88213 h 748582"/>
                <a:gd name="connsiteX1721" fmla="*/ 547920 w 785809"/>
                <a:gd name="connsiteY1721" fmla="*/ 82954 h 748582"/>
                <a:gd name="connsiteX1722" fmla="*/ 651555 w 785809"/>
                <a:gd name="connsiteY1722" fmla="*/ 80835 h 748582"/>
                <a:gd name="connsiteX1723" fmla="*/ 641351 w 785809"/>
                <a:gd name="connsiteY1723" fmla="*/ 99200 h 748582"/>
                <a:gd name="connsiteX1724" fmla="*/ 651555 w 785809"/>
                <a:gd name="connsiteY1724" fmla="*/ 80835 h 748582"/>
                <a:gd name="connsiteX1725" fmla="*/ 597716 w 785809"/>
                <a:gd name="connsiteY1725" fmla="*/ 75185 h 748582"/>
                <a:gd name="connsiteX1726" fmla="*/ 613726 w 785809"/>
                <a:gd name="connsiteY1726" fmla="*/ 87742 h 748582"/>
                <a:gd name="connsiteX1727" fmla="*/ 606349 w 785809"/>
                <a:gd name="connsiteY1727" fmla="*/ 100456 h 748582"/>
                <a:gd name="connsiteX1728" fmla="*/ 595676 w 785809"/>
                <a:gd name="connsiteY1728" fmla="*/ 100927 h 748582"/>
                <a:gd name="connsiteX1729" fmla="*/ 585159 w 785809"/>
                <a:gd name="connsiteY1729" fmla="*/ 87585 h 748582"/>
                <a:gd name="connsiteX1730" fmla="*/ 597716 w 785809"/>
                <a:gd name="connsiteY1730" fmla="*/ 75185 h 748582"/>
                <a:gd name="connsiteX1731" fmla="*/ 528653 w 785809"/>
                <a:gd name="connsiteY1731" fmla="*/ 69220 h 748582"/>
                <a:gd name="connsiteX1732" fmla="*/ 540268 w 785809"/>
                <a:gd name="connsiteY1732" fmla="*/ 77696 h 748582"/>
                <a:gd name="connsiteX1733" fmla="*/ 536815 w 785809"/>
                <a:gd name="connsiteY1733" fmla="*/ 85858 h 748582"/>
                <a:gd name="connsiteX1734" fmla="*/ 533205 w 785809"/>
                <a:gd name="connsiteY1734" fmla="*/ 91979 h 748582"/>
                <a:gd name="connsiteX1735" fmla="*/ 523944 w 785809"/>
                <a:gd name="connsiteY1735" fmla="*/ 99671 h 748582"/>
                <a:gd name="connsiteX1736" fmla="*/ 515782 w 785809"/>
                <a:gd name="connsiteY1736" fmla="*/ 94020 h 748582"/>
                <a:gd name="connsiteX1737" fmla="*/ 519550 w 785809"/>
                <a:gd name="connsiteY1737" fmla="*/ 73458 h 748582"/>
                <a:gd name="connsiteX1738" fmla="*/ 528653 w 785809"/>
                <a:gd name="connsiteY1738" fmla="*/ 69220 h 748582"/>
                <a:gd name="connsiteX1739" fmla="*/ 475915 w 785809"/>
                <a:gd name="connsiteY1739" fmla="*/ 66708 h 748582"/>
                <a:gd name="connsiteX1740" fmla="*/ 493024 w 785809"/>
                <a:gd name="connsiteY1740" fmla="*/ 84288 h 748582"/>
                <a:gd name="connsiteX1741" fmla="*/ 487216 w 785809"/>
                <a:gd name="connsiteY1741" fmla="*/ 89939 h 748582"/>
                <a:gd name="connsiteX1742" fmla="*/ 476543 w 785809"/>
                <a:gd name="connsiteY1742" fmla="*/ 99671 h 748582"/>
                <a:gd name="connsiteX1743" fmla="*/ 472305 w 785809"/>
                <a:gd name="connsiteY1743" fmla="*/ 100456 h 748582"/>
                <a:gd name="connsiteX1744" fmla="*/ 465398 w 785809"/>
                <a:gd name="connsiteY1744" fmla="*/ 93236 h 748582"/>
                <a:gd name="connsiteX1745" fmla="*/ 459905 w 785809"/>
                <a:gd name="connsiteY1745" fmla="*/ 85701 h 748582"/>
                <a:gd name="connsiteX1746" fmla="*/ 463514 w 785809"/>
                <a:gd name="connsiteY1746" fmla="*/ 69691 h 748582"/>
                <a:gd name="connsiteX1747" fmla="*/ 475915 w 785809"/>
                <a:gd name="connsiteY1747" fmla="*/ 66708 h 748582"/>
                <a:gd name="connsiteX1748" fmla="*/ 573701 w 785809"/>
                <a:gd name="connsiteY1748" fmla="*/ 63413 h 748582"/>
                <a:gd name="connsiteX1749" fmla="*/ 584061 w 785809"/>
                <a:gd name="connsiteY1749" fmla="*/ 70162 h 748582"/>
                <a:gd name="connsiteX1750" fmla="*/ 582491 w 785809"/>
                <a:gd name="connsiteY1750" fmla="*/ 77068 h 748582"/>
                <a:gd name="connsiteX1751" fmla="*/ 588456 w 785809"/>
                <a:gd name="connsiteY1751" fmla="*/ 101241 h 748582"/>
                <a:gd name="connsiteX1752" fmla="*/ 590967 w 785809"/>
                <a:gd name="connsiteY1752" fmla="*/ 119449 h 748582"/>
                <a:gd name="connsiteX1753" fmla="*/ 582020 w 785809"/>
                <a:gd name="connsiteY1753" fmla="*/ 121646 h 748582"/>
                <a:gd name="connsiteX1754" fmla="*/ 566795 w 785809"/>
                <a:gd name="connsiteY1754" fmla="*/ 110659 h 748582"/>
                <a:gd name="connsiteX1755" fmla="*/ 570091 w 785809"/>
                <a:gd name="connsiteY1755" fmla="*/ 95747 h 748582"/>
                <a:gd name="connsiteX1756" fmla="*/ 574643 w 785809"/>
                <a:gd name="connsiteY1756" fmla="*/ 93707 h 748582"/>
                <a:gd name="connsiteX1757" fmla="*/ 577468 w 785809"/>
                <a:gd name="connsiteY1757" fmla="*/ 90881 h 748582"/>
                <a:gd name="connsiteX1758" fmla="*/ 574015 w 785809"/>
                <a:gd name="connsiteY1758" fmla="*/ 87899 h 748582"/>
                <a:gd name="connsiteX1759" fmla="*/ 566795 w 785809"/>
                <a:gd name="connsiteY1759" fmla="*/ 84760 h 748582"/>
                <a:gd name="connsiteX1760" fmla="*/ 560673 w 785809"/>
                <a:gd name="connsiteY1760" fmla="*/ 72046 h 748582"/>
                <a:gd name="connsiteX1761" fmla="*/ 573701 w 785809"/>
                <a:gd name="connsiteY1761" fmla="*/ 63413 h 748582"/>
                <a:gd name="connsiteX1762" fmla="*/ 654026 w 785809"/>
                <a:gd name="connsiteY1762" fmla="*/ 62313 h 748582"/>
                <a:gd name="connsiteX1763" fmla="*/ 655949 w 785809"/>
                <a:gd name="connsiteY1763" fmla="*/ 64040 h 748582"/>
                <a:gd name="connsiteX1764" fmla="*/ 653908 w 785809"/>
                <a:gd name="connsiteY1764" fmla="*/ 72987 h 748582"/>
                <a:gd name="connsiteX1765" fmla="*/ 651868 w 785809"/>
                <a:gd name="connsiteY1765" fmla="*/ 62941 h 748582"/>
                <a:gd name="connsiteX1766" fmla="*/ 654026 w 785809"/>
                <a:gd name="connsiteY1766" fmla="*/ 62313 h 748582"/>
                <a:gd name="connsiteX1767" fmla="*/ 618749 w 785809"/>
                <a:gd name="connsiteY1767" fmla="*/ 56350 h 748582"/>
                <a:gd name="connsiteX1768" fmla="*/ 638212 w 785809"/>
                <a:gd name="connsiteY1768" fmla="*/ 59332 h 748582"/>
                <a:gd name="connsiteX1769" fmla="*/ 647787 w 785809"/>
                <a:gd name="connsiteY1769" fmla="*/ 70476 h 748582"/>
                <a:gd name="connsiteX1770" fmla="*/ 643549 w 785809"/>
                <a:gd name="connsiteY1770" fmla="*/ 81150 h 748582"/>
                <a:gd name="connsiteX1771" fmla="*/ 635230 w 785809"/>
                <a:gd name="connsiteY1771" fmla="*/ 84289 h 748582"/>
                <a:gd name="connsiteX1772" fmla="*/ 631306 w 785809"/>
                <a:gd name="connsiteY1772" fmla="*/ 75185 h 748582"/>
                <a:gd name="connsiteX1773" fmla="*/ 629736 w 785809"/>
                <a:gd name="connsiteY1773" fmla="*/ 61844 h 748582"/>
                <a:gd name="connsiteX1774" fmla="*/ 629579 w 785809"/>
                <a:gd name="connsiteY1774" fmla="*/ 66081 h 748582"/>
                <a:gd name="connsiteX1775" fmla="*/ 621260 w 785809"/>
                <a:gd name="connsiteY1775" fmla="*/ 80992 h 748582"/>
                <a:gd name="connsiteX1776" fmla="*/ 600855 w 785809"/>
                <a:gd name="connsiteY1776" fmla="*/ 72046 h 748582"/>
                <a:gd name="connsiteX1777" fmla="*/ 600070 w 785809"/>
                <a:gd name="connsiteY1777" fmla="*/ 68593 h 748582"/>
                <a:gd name="connsiteX1778" fmla="*/ 618749 w 785809"/>
                <a:gd name="connsiteY1778" fmla="*/ 56350 h 748582"/>
                <a:gd name="connsiteX1779" fmla="*/ 552669 w 785809"/>
                <a:gd name="connsiteY1779" fmla="*/ 50542 h 748582"/>
                <a:gd name="connsiteX1780" fmla="*/ 564598 w 785809"/>
                <a:gd name="connsiteY1780" fmla="*/ 59175 h 748582"/>
                <a:gd name="connsiteX1781" fmla="*/ 562714 w 785809"/>
                <a:gd name="connsiteY1781" fmla="*/ 62785 h 748582"/>
                <a:gd name="connsiteX1782" fmla="*/ 555494 w 785809"/>
                <a:gd name="connsiteY1782" fmla="*/ 71418 h 748582"/>
                <a:gd name="connsiteX1783" fmla="*/ 544664 w 785809"/>
                <a:gd name="connsiteY1783" fmla="*/ 74243 h 748582"/>
                <a:gd name="connsiteX1784" fmla="*/ 537443 w 785809"/>
                <a:gd name="connsiteY1784" fmla="*/ 62942 h 748582"/>
                <a:gd name="connsiteX1785" fmla="*/ 540582 w 785809"/>
                <a:gd name="connsiteY1785" fmla="*/ 54309 h 748582"/>
                <a:gd name="connsiteX1786" fmla="*/ 552669 w 785809"/>
                <a:gd name="connsiteY1786" fmla="*/ 50542 h 748582"/>
                <a:gd name="connsiteX1787" fmla="*/ 499812 w 785809"/>
                <a:gd name="connsiteY1787" fmla="*/ 46579 h 748582"/>
                <a:gd name="connsiteX1788" fmla="*/ 509190 w 785809"/>
                <a:gd name="connsiteY1788" fmla="*/ 48658 h 748582"/>
                <a:gd name="connsiteX1789" fmla="*/ 519550 w 785809"/>
                <a:gd name="connsiteY1789" fmla="*/ 64354 h 748582"/>
                <a:gd name="connsiteX1790" fmla="*/ 515783 w 785809"/>
                <a:gd name="connsiteY1790" fmla="*/ 69848 h 748582"/>
                <a:gd name="connsiteX1791" fmla="*/ 506051 w 785809"/>
                <a:gd name="connsiteY1791" fmla="*/ 81149 h 748582"/>
                <a:gd name="connsiteX1792" fmla="*/ 499772 w 785809"/>
                <a:gd name="connsiteY1792" fmla="*/ 84131 h 748582"/>
                <a:gd name="connsiteX1793" fmla="*/ 485332 w 785809"/>
                <a:gd name="connsiteY1793" fmla="*/ 60901 h 748582"/>
                <a:gd name="connsiteX1794" fmla="*/ 490669 w 785809"/>
                <a:gd name="connsiteY1794" fmla="*/ 49443 h 748582"/>
                <a:gd name="connsiteX1795" fmla="*/ 499812 w 785809"/>
                <a:gd name="connsiteY1795" fmla="*/ 46579 h 748582"/>
                <a:gd name="connsiteX1796" fmla="*/ 590182 w 785809"/>
                <a:gd name="connsiteY1796" fmla="*/ 46146 h 748582"/>
                <a:gd name="connsiteX1797" fmla="*/ 602425 w 785809"/>
                <a:gd name="connsiteY1797" fmla="*/ 54936 h 748582"/>
                <a:gd name="connsiteX1798" fmla="*/ 590653 w 785809"/>
                <a:gd name="connsiteY1798" fmla="*/ 67650 h 748582"/>
                <a:gd name="connsiteX1799" fmla="*/ 579509 w 785809"/>
                <a:gd name="connsiteY1799" fmla="*/ 55250 h 748582"/>
                <a:gd name="connsiteX1800" fmla="*/ 590182 w 785809"/>
                <a:gd name="connsiteY1800" fmla="*/ 46146 h 748582"/>
                <a:gd name="connsiteX1801" fmla="*/ 572328 w 785809"/>
                <a:gd name="connsiteY1801" fmla="*/ 36317 h 748582"/>
                <a:gd name="connsiteX1802" fmla="*/ 583120 w 785809"/>
                <a:gd name="connsiteY1802" fmla="*/ 40967 h 748582"/>
                <a:gd name="connsiteX1803" fmla="*/ 585160 w 785809"/>
                <a:gd name="connsiteY1803" fmla="*/ 43322 h 748582"/>
                <a:gd name="connsiteX1804" fmla="*/ 574643 w 785809"/>
                <a:gd name="connsiteY1804" fmla="*/ 53524 h 748582"/>
                <a:gd name="connsiteX1805" fmla="*/ 568522 w 785809"/>
                <a:gd name="connsiteY1805" fmla="*/ 54937 h 748582"/>
                <a:gd name="connsiteX1806" fmla="*/ 561459 w 785809"/>
                <a:gd name="connsiteY1806" fmla="*/ 47717 h 748582"/>
                <a:gd name="connsiteX1807" fmla="*/ 561772 w 785809"/>
                <a:gd name="connsiteY1807" fmla="*/ 41909 h 748582"/>
                <a:gd name="connsiteX1808" fmla="*/ 572328 w 785809"/>
                <a:gd name="connsiteY1808" fmla="*/ 36317 h 748582"/>
                <a:gd name="connsiteX1809" fmla="*/ 658460 w 785809"/>
                <a:gd name="connsiteY1809" fmla="*/ 34689 h 748582"/>
                <a:gd name="connsiteX1810" fmla="*/ 663797 w 785809"/>
                <a:gd name="connsiteY1810" fmla="*/ 42694 h 748582"/>
                <a:gd name="connsiteX1811" fmla="*/ 656419 w 785809"/>
                <a:gd name="connsiteY1811" fmla="*/ 56349 h 748582"/>
                <a:gd name="connsiteX1812" fmla="*/ 648257 w 785809"/>
                <a:gd name="connsiteY1812" fmla="*/ 51013 h 748582"/>
                <a:gd name="connsiteX1813" fmla="*/ 658460 w 785809"/>
                <a:gd name="connsiteY1813" fmla="*/ 34689 h 748582"/>
                <a:gd name="connsiteX1814" fmla="*/ 641113 w 785809"/>
                <a:gd name="connsiteY1814" fmla="*/ 33931 h 748582"/>
                <a:gd name="connsiteX1815" fmla="*/ 645903 w 785809"/>
                <a:gd name="connsiteY1815" fmla="*/ 39868 h 748582"/>
                <a:gd name="connsiteX1816" fmla="*/ 637113 w 785809"/>
                <a:gd name="connsiteY1816" fmla="*/ 53838 h 748582"/>
                <a:gd name="connsiteX1817" fmla="*/ 622830 w 785809"/>
                <a:gd name="connsiteY1817" fmla="*/ 46304 h 748582"/>
                <a:gd name="connsiteX1818" fmla="*/ 637741 w 785809"/>
                <a:gd name="connsiteY1818" fmla="*/ 34846 h 748582"/>
                <a:gd name="connsiteX1819" fmla="*/ 641113 w 785809"/>
                <a:gd name="connsiteY1819" fmla="*/ 33931 h 748582"/>
                <a:gd name="connsiteX1820" fmla="*/ 527241 w 785809"/>
                <a:gd name="connsiteY1820" fmla="*/ 32491 h 748582"/>
                <a:gd name="connsiteX1821" fmla="*/ 542937 w 785809"/>
                <a:gd name="connsiteY1821" fmla="*/ 43636 h 748582"/>
                <a:gd name="connsiteX1822" fmla="*/ 541367 w 785809"/>
                <a:gd name="connsiteY1822" fmla="*/ 47717 h 748582"/>
                <a:gd name="connsiteX1823" fmla="*/ 533990 w 785809"/>
                <a:gd name="connsiteY1823" fmla="*/ 59646 h 748582"/>
                <a:gd name="connsiteX1824" fmla="*/ 530066 w 785809"/>
                <a:gd name="connsiteY1824" fmla="*/ 65140 h 748582"/>
                <a:gd name="connsiteX1825" fmla="*/ 524102 w 785809"/>
                <a:gd name="connsiteY1825" fmla="*/ 61843 h 748582"/>
                <a:gd name="connsiteX1826" fmla="*/ 514841 w 785809"/>
                <a:gd name="connsiteY1826" fmla="*/ 45676 h 748582"/>
                <a:gd name="connsiteX1827" fmla="*/ 527241 w 785809"/>
                <a:gd name="connsiteY1827" fmla="*/ 32491 h 748582"/>
                <a:gd name="connsiteX1828" fmla="*/ 614982 w 785809"/>
                <a:gd name="connsiteY1828" fmla="*/ 29509 h 748582"/>
                <a:gd name="connsiteX1829" fmla="*/ 617494 w 785809"/>
                <a:gd name="connsiteY1829" fmla="*/ 30764 h 748582"/>
                <a:gd name="connsiteX1830" fmla="*/ 619534 w 785809"/>
                <a:gd name="connsiteY1830" fmla="*/ 38142 h 748582"/>
                <a:gd name="connsiteX1831" fmla="*/ 611529 w 785809"/>
                <a:gd name="connsiteY1831" fmla="*/ 50699 h 748582"/>
                <a:gd name="connsiteX1832" fmla="*/ 600385 w 785809"/>
                <a:gd name="connsiteY1832" fmla="*/ 44734 h 748582"/>
                <a:gd name="connsiteX1833" fmla="*/ 602582 w 785809"/>
                <a:gd name="connsiteY1833" fmla="*/ 35474 h 748582"/>
                <a:gd name="connsiteX1834" fmla="*/ 614982 w 785809"/>
                <a:gd name="connsiteY1834" fmla="*/ 29509 h 748582"/>
                <a:gd name="connsiteX1835" fmla="*/ 559840 w 785809"/>
                <a:gd name="connsiteY1835" fmla="*/ 23294 h 748582"/>
                <a:gd name="connsiteX1836" fmla="*/ 564598 w 785809"/>
                <a:gd name="connsiteY1836" fmla="*/ 25271 h 748582"/>
                <a:gd name="connsiteX1837" fmla="*/ 567894 w 785809"/>
                <a:gd name="connsiteY1837" fmla="*/ 28253 h 748582"/>
                <a:gd name="connsiteX1838" fmla="*/ 565697 w 785809"/>
                <a:gd name="connsiteY1838" fmla="*/ 31392 h 748582"/>
                <a:gd name="connsiteX1839" fmla="*/ 555337 w 785809"/>
                <a:gd name="connsiteY1839" fmla="*/ 42380 h 748582"/>
                <a:gd name="connsiteX1840" fmla="*/ 546076 w 785809"/>
                <a:gd name="connsiteY1840" fmla="*/ 41281 h 748582"/>
                <a:gd name="connsiteX1841" fmla="*/ 544036 w 785809"/>
                <a:gd name="connsiteY1841" fmla="*/ 31549 h 748582"/>
                <a:gd name="connsiteX1842" fmla="*/ 559840 w 785809"/>
                <a:gd name="connsiteY1842" fmla="*/ 23294 h 748582"/>
                <a:gd name="connsiteX1843" fmla="*/ 595737 w 785809"/>
                <a:gd name="connsiteY1843" fmla="*/ 20403 h 748582"/>
                <a:gd name="connsiteX1844" fmla="*/ 601169 w 785809"/>
                <a:gd name="connsiteY1844" fmla="*/ 21033 h 748582"/>
                <a:gd name="connsiteX1845" fmla="*/ 604465 w 785809"/>
                <a:gd name="connsiteY1845" fmla="*/ 24800 h 748582"/>
                <a:gd name="connsiteX1846" fmla="*/ 601326 w 785809"/>
                <a:gd name="connsiteY1846" fmla="*/ 28410 h 748582"/>
                <a:gd name="connsiteX1847" fmla="*/ 594263 w 785809"/>
                <a:gd name="connsiteY1847" fmla="*/ 36415 h 748582"/>
                <a:gd name="connsiteX1848" fmla="*/ 589868 w 785809"/>
                <a:gd name="connsiteY1848" fmla="*/ 40339 h 748582"/>
                <a:gd name="connsiteX1849" fmla="*/ 582648 w 785809"/>
                <a:gd name="connsiteY1849" fmla="*/ 31549 h 748582"/>
                <a:gd name="connsiteX1850" fmla="*/ 595737 w 785809"/>
                <a:gd name="connsiteY1850" fmla="*/ 20403 h 748582"/>
                <a:gd name="connsiteX1851" fmla="*/ 650141 w 785809"/>
                <a:gd name="connsiteY1851" fmla="*/ 17580 h 748582"/>
                <a:gd name="connsiteX1852" fmla="*/ 657832 w 785809"/>
                <a:gd name="connsiteY1852" fmla="*/ 23544 h 748582"/>
                <a:gd name="connsiteX1853" fmla="*/ 649984 w 785809"/>
                <a:gd name="connsiteY1853" fmla="*/ 32020 h 748582"/>
                <a:gd name="connsiteX1854" fmla="*/ 644176 w 785809"/>
                <a:gd name="connsiteY1854" fmla="*/ 25114 h 748582"/>
                <a:gd name="connsiteX1855" fmla="*/ 650141 w 785809"/>
                <a:gd name="connsiteY1855" fmla="*/ 17580 h 748582"/>
                <a:gd name="connsiteX1856" fmla="*/ 629580 w 785809"/>
                <a:gd name="connsiteY1856" fmla="*/ 15696 h 748582"/>
                <a:gd name="connsiteX1857" fmla="*/ 638213 w 785809"/>
                <a:gd name="connsiteY1857" fmla="*/ 25270 h 748582"/>
                <a:gd name="connsiteX1858" fmla="*/ 628167 w 785809"/>
                <a:gd name="connsiteY1858" fmla="*/ 30764 h 748582"/>
                <a:gd name="connsiteX1859" fmla="*/ 621574 w 785809"/>
                <a:gd name="connsiteY1859" fmla="*/ 25427 h 748582"/>
                <a:gd name="connsiteX1860" fmla="*/ 629580 w 785809"/>
                <a:gd name="connsiteY1860" fmla="*/ 15696 h 748582"/>
                <a:gd name="connsiteX1861" fmla="*/ 583589 w 785809"/>
                <a:gd name="connsiteY1861" fmla="*/ 11301 h 748582"/>
                <a:gd name="connsiteX1862" fmla="*/ 590653 w 785809"/>
                <a:gd name="connsiteY1862" fmla="*/ 14126 h 748582"/>
                <a:gd name="connsiteX1863" fmla="*/ 586886 w 785809"/>
                <a:gd name="connsiteY1863" fmla="*/ 19306 h 748582"/>
                <a:gd name="connsiteX1864" fmla="*/ 578567 w 785809"/>
                <a:gd name="connsiteY1864" fmla="*/ 28410 h 748582"/>
                <a:gd name="connsiteX1865" fmla="*/ 572132 w 785809"/>
                <a:gd name="connsiteY1865" fmla="*/ 27468 h 748582"/>
                <a:gd name="connsiteX1866" fmla="*/ 583589 w 785809"/>
                <a:gd name="connsiteY1866" fmla="*/ 11301 h 748582"/>
                <a:gd name="connsiteX1867" fmla="*/ 616670 w 785809"/>
                <a:gd name="connsiteY1867" fmla="*/ 7573 h 748582"/>
                <a:gd name="connsiteX1868" fmla="*/ 623458 w 785809"/>
                <a:gd name="connsiteY1868" fmla="*/ 11458 h 748582"/>
                <a:gd name="connsiteX1869" fmla="*/ 615139 w 785809"/>
                <a:gd name="connsiteY1869" fmla="*/ 23388 h 748582"/>
                <a:gd name="connsiteX1870" fmla="*/ 612942 w 785809"/>
                <a:gd name="connsiteY1870" fmla="*/ 24329 h 748582"/>
                <a:gd name="connsiteX1871" fmla="*/ 606506 w 785809"/>
                <a:gd name="connsiteY1871" fmla="*/ 16952 h 748582"/>
                <a:gd name="connsiteX1872" fmla="*/ 609645 w 785809"/>
                <a:gd name="connsiteY1872" fmla="*/ 10517 h 748582"/>
                <a:gd name="connsiteX1873" fmla="*/ 616670 w 785809"/>
                <a:gd name="connsiteY1873" fmla="*/ 7573 h 748582"/>
                <a:gd name="connsiteX1874" fmla="*/ 657204 w 785809"/>
                <a:gd name="connsiteY1874" fmla="*/ 6278 h 748582"/>
                <a:gd name="connsiteX1875" fmla="*/ 664111 w 785809"/>
                <a:gd name="connsiteY1875" fmla="*/ 13028 h 748582"/>
                <a:gd name="connsiteX1876" fmla="*/ 660501 w 785809"/>
                <a:gd name="connsiteY1876" fmla="*/ 17110 h 748582"/>
                <a:gd name="connsiteX1877" fmla="*/ 655007 w 785809"/>
                <a:gd name="connsiteY1877" fmla="*/ 9418 h 748582"/>
                <a:gd name="connsiteX1878" fmla="*/ 657204 w 785809"/>
                <a:gd name="connsiteY1878" fmla="*/ 6278 h 748582"/>
                <a:gd name="connsiteX1879" fmla="*/ 603524 w 785809"/>
                <a:gd name="connsiteY1879" fmla="*/ 2668 h 748582"/>
                <a:gd name="connsiteX1880" fmla="*/ 606820 w 785809"/>
                <a:gd name="connsiteY1880" fmla="*/ 6122 h 748582"/>
                <a:gd name="connsiteX1881" fmla="*/ 593007 w 785809"/>
                <a:gd name="connsiteY1881" fmla="*/ 8319 h 748582"/>
                <a:gd name="connsiteX1882" fmla="*/ 603524 w 785809"/>
                <a:gd name="connsiteY1882" fmla="*/ 2668 h 748582"/>
                <a:gd name="connsiteX1883" fmla="*/ 633660 w 785809"/>
                <a:gd name="connsiteY1883" fmla="*/ 0 h 748582"/>
                <a:gd name="connsiteX1884" fmla="*/ 635701 w 785809"/>
                <a:gd name="connsiteY1884" fmla="*/ 4709 h 748582"/>
                <a:gd name="connsiteX1885" fmla="*/ 637741 w 785809"/>
                <a:gd name="connsiteY1885" fmla="*/ 10203 h 748582"/>
                <a:gd name="connsiteX1886" fmla="*/ 641979 w 785809"/>
                <a:gd name="connsiteY1886" fmla="*/ 7220 h 748582"/>
                <a:gd name="connsiteX1887" fmla="*/ 648258 w 785809"/>
                <a:gd name="connsiteY1887" fmla="*/ 4552 h 748582"/>
                <a:gd name="connsiteX1888" fmla="*/ 648415 w 785809"/>
                <a:gd name="connsiteY1888" fmla="*/ 11772 h 748582"/>
                <a:gd name="connsiteX1889" fmla="*/ 640880 w 785809"/>
                <a:gd name="connsiteY1889" fmla="*/ 15068 h 748582"/>
                <a:gd name="connsiteX1890" fmla="*/ 631934 w 785809"/>
                <a:gd name="connsiteY1890" fmla="*/ 11301 h 748582"/>
                <a:gd name="connsiteX1891" fmla="*/ 627853 w 785809"/>
                <a:gd name="connsiteY1891" fmla="*/ 6278 h 748582"/>
                <a:gd name="connsiteX1892" fmla="*/ 633660 w 785809"/>
                <a:gd name="connsiteY1892" fmla="*/ 0 h 7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</a:cxnLst>
              <a:rect l="l" t="t" r="r" b="b"/>
              <a:pathLst>
                <a:path w="785809" h="748582">
                  <a:moveTo>
                    <a:pt x="248670" y="744933"/>
                  </a:moveTo>
                  <a:cubicBezTo>
                    <a:pt x="251437" y="745404"/>
                    <a:pt x="254144" y="746581"/>
                    <a:pt x="256813" y="747052"/>
                  </a:cubicBezTo>
                  <a:cubicBezTo>
                    <a:pt x="251476" y="747052"/>
                    <a:pt x="245982" y="747052"/>
                    <a:pt x="240174" y="747052"/>
                  </a:cubicBezTo>
                  <a:cubicBezTo>
                    <a:pt x="243078" y="744697"/>
                    <a:pt x="245904" y="744462"/>
                    <a:pt x="248670" y="744933"/>
                  </a:cubicBezTo>
                  <a:close/>
                  <a:moveTo>
                    <a:pt x="219533" y="743716"/>
                  </a:moveTo>
                  <a:cubicBezTo>
                    <a:pt x="222006" y="744344"/>
                    <a:pt x="224556" y="746110"/>
                    <a:pt x="226989" y="746424"/>
                  </a:cubicBezTo>
                  <a:cubicBezTo>
                    <a:pt x="222280" y="748935"/>
                    <a:pt x="217571" y="748307"/>
                    <a:pt x="212549" y="747836"/>
                  </a:cubicBezTo>
                  <a:cubicBezTo>
                    <a:pt x="214668" y="743598"/>
                    <a:pt x="217061" y="743088"/>
                    <a:pt x="219533" y="743716"/>
                  </a:cubicBezTo>
                  <a:close/>
                  <a:moveTo>
                    <a:pt x="276765" y="743049"/>
                  </a:moveTo>
                  <a:cubicBezTo>
                    <a:pt x="280865" y="742814"/>
                    <a:pt x="285770" y="743913"/>
                    <a:pt x="291500" y="746424"/>
                  </a:cubicBezTo>
                  <a:cubicBezTo>
                    <a:pt x="282709" y="749720"/>
                    <a:pt x="274861" y="748464"/>
                    <a:pt x="266856" y="747680"/>
                  </a:cubicBezTo>
                  <a:cubicBezTo>
                    <a:pt x="269368" y="744854"/>
                    <a:pt x="272664" y="743285"/>
                    <a:pt x="276765" y="743049"/>
                  </a:cubicBezTo>
                  <a:close/>
                  <a:moveTo>
                    <a:pt x="332122" y="737845"/>
                  </a:moveTo>
                  <a:cubicBezTo>
                    <a:pt x="338744" y="737036"/>
                    <a:pt x="345101" y="739008"/>
                    <a:pt x="351458" y="741244"/>
                  </a:cubicBezTo>
                  <a:cubicBezTo>
                    <a:pt x="352557" y="741558"/>
                    <a:pt x="353028" y="742343"/>
                    <a:pt x="352714" y="743285"/>
                  </a:cubicBezTo>
                  <a:cubicBezTo>
                    <a:pt x="352243" y="745012"/>
                    <a:pt x="350987" y="746425"/>
                    <a:pt x="349261" y="746739"/>
                  </a:cubicBezTo>
                  <a:cubicBezTo>
                    <a:pt x="344866" y="747524"/>
                    <a:pt x="340314" y="747994"/>
                    <a:pt x="335762" y="748465"/>
                  </a:cubicBezTo>
                  <a:cubicBezTo>
                    <a:pt x="332466" y="748151"/>
                    <a:pt x="329170" y="747994"/>
                    <a:pt x="325873" y="747680"/>
                  </a:cubicBezTo>
                  <a:cubicBezTo>
                    <a:pt x="323833" y="747524"/>
                    <a:pt x="322263" y="746582"/>
                    <a:pt x="322420" y="744070"/>
                  </a:cubicBezTo>
                  <a:cubicBezTo>
                    <a:pt x="322577" y="742029"/>
                    <a:pt x="323205" y="740616"/>
                    <a:pt x="325402" y="739675"/>
                  </a:cubicBezTo>
                  <a:cubicBezTo>
                    <a:pt x="327678" y="738694"/>
                    <a:pt x="329915" y="738115"/>
                    <a:pt x="332122" y="737845"/>
                  </a:cubicBezTo>
                  <a:close/>
                  <a:moveTo>
                    <a:pt x="310673" y="737656"/>
                  </a:moveTo>
                  <a:cubicBezTo>
                    <a:pt x="314514" y="738016"/>
                    <a:pt x="318575" y="741048"/>
                    <a:pt x="319281" y="744697"/>
                  </a:cubicBezTo>
                  <a:cubicBezTo>
                    <a:pt x="319909" y="747680"/>
                    <a:pt x="318026" y="747837"/>
                    <a:pt x="315985" y="747837"/>
                  </a:cubicBezTo>
                  <a:cubicBezTo>
                    <a:pt x="309864" y="747680"/>
                    <a:pt x="303742" y="747680"/>
                    <a:pt x="296365" y="747680"/>
                  </a:cubicBezTo>
                  <a:cubicBezTo>
                    <a:pt x="299662" y="742657"/>
                    <a:pt x="303114" y="740145"/>
                    <a:pt x="307039" y="738262"/>
                  </a:cubicBezTo>
                  <a:cubicBezTo>
                    <a:pt x="308137" y="737712"/>
                    <a:pt x="309393" y="737535"/>
                    <a:pt x="310673" y="737656"/>
                  </a:cubicBezTo>
                  <a:close/>
                  <a:moveTo>
                    <a:pt x="374169" y="736141"/>
                  </a:moveTo>
                  <a:cubicBezTo>
                    <a:pt x="375513" y="736457"/>
                    <a:pt x="376886" y="737164"/>
                    <a:pt x="378299" y="738419"/>
                  </a:cubicBezTo>
                  <a:cubicBezTo>
                    <a:pt x="379712" y="739675"/>
                    <a:pt x="381909" y="738105"/>
                    <a:pt x="383793" y="737634"/>
                  </a:cubicBezTo>
                  <a:cubicBezTo>
                    <a:pt x="386147" y="736849"/>
                    <a:pt x="388973" y="736222"/>
                    <a:pt x="389601" y="739675"/>
                  </a:cubicBezTo>
                  <a:cubicBezTo>
                    <a:pt x="390071" y="742814"/>
                    <a:pt x="388659" y="745326"/>
                    <a:pt x="384891" y="745483"/>
                  </a:cubicBezTo>
                  <a:cubicBezTo>
                    <a:pt x="383322" y="745640"/>
                    <a:pt x="381595" y="745483"/>
                    <a:pt x="380497" y="745483"/>
                  </a:cubicBezTo>
                  <a:cubicBezTo>
                    <a:pt x="376729" y="745169"/>
                    <a:pt x="373590" y="745483"/>
                    <a:pt x="370765" y="747210"/>
                  </a:cubicBezTo>
                  <a:cubicBezTo>
                    <a:pt x="368567" y="748623"/>
                    <a:pt x="366213" y="748779"/>
                    <a:pt x="363858" y="747995"/>
                  </a:cubicBezTo>
                  <a:cubicBezTo>
                    <a:pt x="361190" y="747210"/>
                    <a:pt x="357266" y="747367"/>
                    <a:pt x="356795" y="744070"/>
                  </a:cubicBezTo>
                  <a:cubicBezTo>
                    <a:pt x="356481" y="741088"/>
                    <a:pt x="360248" y="740617"/>
                    <a:pt x="362603" y="739518"/>
                  </a:cubicBezTo>
                  <a:cubicBezTo>
                    <a:pt x="366370" y="737752"/>
                    <a:pt x="370137" y="735192"/>
                    <a:pt x="374169" y="736141"/>
                  </a:cubicBezTo>
                  <a:close/>
                  <a:moveTo>
                    <a:pt x="421933" y="734495"/>
                  </a:moveTo>
                  <a:cubicBezTo>
                    <a:pt x="424602" y="734652"/>
                    <a:pt x="424288" y="736222"/>
                    <a:pt x="423503" y="737948"/>
                  </a:cubicBezTo>
                  <a:cubicBezTo>
                    <a:pt x="421463" y="742029"/>
                    <a:pt x="418480" y="744541"/>
                    <a:pt x="413771" y="743756"/>
                  </a:cubicBezTo>
                  <a:cubicBezTo>
                    <a:pt x="408749" y="742814"/>
                    <a:pt x="403726" y="742814"/>
                    <a:pt x="399017" y="744855"/>
                  </a:cubicBezTo>
                  <a:cubicBezTo>
                    <a:pt x="396505" y="745797"/>
                    <a:pt x="394622" y="745169"/>
                    <a:pt x="394152" y="742500"/>
                  </a:cubicBezTo>
                  <a:cubicBezTo>
                    <a:pt x="393681" y="740303"/>
                    <a:pt x="393837" y="737791"/>
                    <a:pt x="396349" y="737007"/>
                  </a:cubicBezTo>
                  <a:cubicBezTo>
                    <a:pt x="404668" y="734809"/>
                    <a:pt x="413300" y="734024"/>
                    <a:pt x="421933" y="734495"/>
                  </a:cubicBezTo>
                  <a:close/>
                  <a:moveTo>
                    <a:pt x="438572" y="730256"/>
                  </a:moveTo>
                  <a:cubicBezTo>
                    <a:pt x="442809" y="731041"/>
                    <a:pt x="447205" y="731826"/>
                    <a:pt x="451757" y="732611"/>
                  </a:cubicBezTo>
                  <a:cubicBezTo>
                    <a:pt x="453483" y="732925"/>
                    <a:pt x="455210" y="733396"/>
                    <a:pt x="455367" y="735437"/>
                  </a:cubicBezTo>
                  <a:cubicBezTo>
                    <a:pt x="455367" y="737477"/>
                    <a:pt x="453326" y="737320"/>
                    <a:pt x="452227" y="737634"/>
                  </a:cubicBezTo>
                  <a:cubicBezTo>
                    <a:pt x="445164" y="739360"/>
                    <a:pt x="438101" y="740930"/>
                    <a:pt x="431194" y="742657"/>
                  </a:cubicBezTo>
                  <a:cubicBezTo>
                    <a:pt x="428212" y="743442"/>
                    <a:pt x="427113" y="742029"/>
                    <a:pt x="427427" y="739360"/>
                  </a:cubicBezTo>
                  <a:cubicBezTo>
                    <a:pt x="427898" y="733239"/>
                    <a:pt x="432136" y="729943"/>
                    <a:pt x="438572" y="730256"/>
                  </a:cubicBezTo>
                  <a:close/>
                  <a:moveTo>
                    <a:pt x="474908" y="726804"/>
                  </a:moveTo>
                  <a:cubicBezTo>
                    <a:pt x="479381" y="726215"/>
                    <a:pt x="484247" y="726961"/>
                    <a:pt x="490212" y="729001"/>
                  </a:cubicBezTo>
                  <a:cubicBezTo>
                    <a:pt x="486288" y="733710"/>
                    <a:pt x="467923" y="738733"/>
                    <a:pt x="462430" y="736536"/>
                  </a:cubicBezTo>
                  <a:cubicBezTo>
                    <a:pt x="460075" y="735594"/>
                    <a:pt x="459447" y="734495"/>
                    <a:pt x="461959" y="732612"/>
                  </a:cubicBezTo>
                  <a:cubicBezTo>
                    <a:pt x="466354" y="729315"/>
                    <a:pt x="470435" y="727392"/>
                    <a:pt x="474908" y="726804"/>
                  </a:cubicBezTo>
                  <a:close/>
                  <a:moveTo>
                    <a:pt x="514600" y="720751"/>
                  </a:moveTo>
                  <a:cubicBezTo>
                    <a:pt x="516670" y="720888"/>
                    <a:pt x="518701" y="721389"/>
                    <a:pt x="520663" y="722252"/>
                  </a:cubicBezTo>
                  <a:cubicBezTo>
                    <a:pt x="513443" y="729473"/>
                    <a:pt x="504182" y="728060"/>
                    <a:pt x="495705" y="729316"/>
                  </a:cubicBezTo>
                  <a:cubicBezTo>
                    <a:pt x="501827" y="723194"/>
                    <a:pt x="508390" y="720339"/>
                    <a:pt x="514600" y="720751"/>
                  </a:cubicBezTo>
                  <a:close/>
                  <a:moveTo>
                    <a:pt x="195437" y="715020"/>
                  </a:moveTo>
                  <a:cubicBezTo>
                    <a:pt x="197166" y="714738"/>
                    <a:pt x="198814" y="714757"/>
                    <a:pt x="200148" y="715189"/>
                  </a:cubicBezTo>
                  <a:cubicBezTo>
                    <a:pt x="201090" y="715503"/>
                    <a:pt x="202032" y="715817"/>
                    <a:pt x="202816" y="716445"/>
                  </a:cubicBezTo>
                  <a:cubicBezTo>
                    <a:pt x="205799" y="718485"/>
                    <a:pt x="211292" y="717544"/>
                    <a:pt x="212234" y="720682"/>
                  </a:cubicBezTo>
                  <a:cubicBezTo>
                    <a:pt x="213804" y="726019"/>
                    <a:pt x="213961" y="732141"/>
                    <a:pt x="213804" y="737634"/>
                  </a:cubicBezTo>
                  <a:cubicBezTo>
                    <a:pt x="213490" y="741873"/>
                    <a:pt x="207996" y="744383"/>
                    <a:pt x="203445" y="744070"/>
                  </a:cubicBezTo>
                  <a:cubicBezTo>
                    <a:pt x="191829" y="743913"/>
                    <a:pt x="182725" y="733711"/>
                    <a:pt x="183981" y="722723"/>
                  </a:cubicBezTo>
                  <a:cubicBezTo>
                    <a:pt x="184334" y="719427"/>
                    <a:pt x="190250" y="715866"/>
                    <a:pt x="195437" y="715020"/>
                  </a:cubicBezTo>
                  <a:close/>
                  <a:moveTo>
                    <a:pt x="165997" y="713462"/>
                  </a:moveTo>
                  <a:cubicBezTo>
                    <a:pt x="167295" y="713394"/>
                    <a:pt x="168678" y="713619"/>
                    <a:pt x="170169" y="714247"/>
                  </a:cubicBezTo>
                  <a:cubicBezTo>
                    <a:pt x="175506" y="716445"/>
                    <a:pt x="181157" y="718642"/>
                    <a:pt x="180529" y="726176"/>
                  </a:cubicBezTo>
                  <a:cubicBezTo>
                    <a:pt x="180372" y="727746"/>
                    <a:pt x="180686" y="729472"/>
                    <a:pt x="181000" y="731199"/>
                  </a:cubicBezTo>
                  <a:cubicBezTo>
                    <a:pt x="183040" y="740303"/>
                    <a:pt x="181628" y="742029"/>
                    <a:pt x="172524" y="742029"/>
                  </a:cubicBezTo>
                  <a:cubicBezTo>
                    <a:pt x="164989" y="742029"/>
                    <a:pt x="158711" y="739675"/>
                    <a:pt x="155885" y="731827"/>
                  </a:cubicBezTo>
                  <a:cubicBezTo>
                    <a:pt x="154316" y="727589"/>
                    <a:pt x="151804" y="722880"/>
                    <a:pt x="156042" y="719113"/>
                  </a:cubicBezTo>
                  <a:cubicBezTo>
                    <a:pt x="158986" y="716523"/>
                    <a:pt x="162105" y="713668"/>
                    <a:pt x="165997" y="713462"/>
                  </a:cubicBezTo>
                  <a:close/>
                  <a:moveTo>
                    <a:pt x="231141" y="713305"/>
                  </a:moveTo>
                  <a:cubicBezTo>
                    <a:pt x="237329" y="712657"/>
                    <a:pt x="240802" y="716248"/>
                    <a:pt x="242686" y="724606"/>
                  </a:cubicBezTo>
                  <a:cubicBezTo>
                    <a:pt x="243628" y="727746"/>
                    <a:pt x="244569" y="731041"/>
                    <a:pt x="244256" y="734652"/>
                  </a:cubicBezTo>
                  <a:cubicBezTo>
                    <a:pt x="245197" y="740145"/>
                    <a:pt x="242058" y="741715"/>
                    <a:pt x="237035" y="741715"/>
                  </a:cubicBezTo>
                  <a:cubicBezTo>
                    <a:pt x="226989" y="741715"/>
                    <a:pt x="220240" y="738105"/>
                    <a:pt x="217415" y="731198"/>
                  </a:cubicBezTo>
                  <a:cubicBezTo>
                    <a:pt x="214589" y="723821"/>
                    <a:pt x="216787" y="718328"/>
                    <a:pt x="224007" y="715345"/>
                  </a:cubicBezTo>
                  <a:cubicBezTo>
                    <a:pt x="226715" y="714207"/>
                    <a:pt x="229079" y="713521"/>
                    <a:pt x="231141" y="713305"/>
                  </a:cubicBezTo>
                  <a:close/>
                  <a:moveTo>
                    <a:pt x="261678" y="712206"/>
                  </a:moveTo>
                  <a:cubicBezTo>
                    <a:pt x="266700" y="711735"/>
                    <a:pt x="270154" y="713305"/>
                    <a:pt x="269840" y="719270"/>
                  </a:cubicBezTo>
                  <a:cubicBezTo>
                    <a:pt x="269526" y="723037"/>
                    <a:pt x="270310" y="726804"/>
                    <a:pt x="271409" y="730571"/>
                  </a:cubicBezTo>
                  <a:cubicBezTo>
                    <a:pt x="273450" y="738576"/>
                    <a:pt x="270938" y="741558"/>
                    <a:pt x="262933" y="741558"/>
                  </a:cubicBezTo>
                  <a:cubicBezTo>
                    <a:pt x="257910" y="741715"/>
                    <a:pt x="254143" y="739832"/>
                    <a:pt x="251318" y="735594"/>
                  </a:cubicBezTo>
                  <a:cubicBezTo>
                    <a:pt x="248649" y="731513"/>
                    <a:pt x="246766" y="727118"/>
                    <a:pt x="245196" y="722566"/>
                  </a:cubicBezTo>
                  <a:cubicBezTo>
                    <a:pt x="243470" y="717700"/>
                    <a:pt x="244725" y="714718"/>
                    <a:pt x="250376" y="714247"/>
                  </a:cubicBezTo>
                  <a:cubicBezTo>
                    <a:pt x="254143" y="713933"/>
                    <a:pt x="257910" y="712520"/>
                    <a:pt x="261678" y="712206"/>
                  </a:cubicBezTo>
                  <a:close/>
                  <a:moveTo>
                    <a:pt x="107541" y="711421"/>
                  </a:moveTo>
                  <a:cubicBezTo>
                    <a:pt x="117587" y="711421"/>
                    <a:pt x="122924" y="717073"/>
                    <a:pt x="122924" y="727903"/>
                  </a:cubicBezTo>
                  <a:cubicBezTo>
                    <a:pt x="123395" y="731984"/>
                    <a:pt x="122296" y="735437"/>
                    <a:pt x="116488" y="735280"/>
                  </a:cubicBezTo>
                  <a:cubicBezTo>
                    <a:pt x="105815" y="734966"/>
                    <a:pt x="96711" y="728217"/>
                    <a:pt x="96554" y="720054"/>
                  </a:cubicBezTo>
                  <a:cubicBezTo>
                    <a:pt x="96397" y="714561"/>
                    <a:pt x="100635" y="711264"/>
                    <a:pt x="107541" y="711421"/>
                  </a:cubicBezTo>
                  <a:close/>
                  <a:moveTo>
                    <a:pt x="290243" y="710794"/>
                  </a:moveTo>
                  <a:cubicBezTo>
                    <a:pt x="296522" y="709224"/>
                    <a:pt x="302173" y="715032"/>
                    <a:pt x="302173" y="723822"/>
                  </a:cubicBezTo>
                  <a:cubicBezTo>
                    <a:pt x="302173" y="724450"/>
                    <a:pt x="302173" y="726334"/>
                    <a:pt x="302487" y="728374"/>
                  </a:cubicBezTo>
                  <a:cubicBezTo>
                    <a:pt x="303586" y="737007"/>
                    <a:pt x="302958" y="737792"/>
                    <a:pt x="294168" y="738577"/>
                  </a:cubicBezTo>
                  <a:cubicBezTo>
                    <a:pt x="281611" y="739676"/>
                    <a:pt x="274234" y="734025"/>
                    <a:pt x="273606" y="722880"/>
                  </a:cubicBezTo>
                  <a:cubicBezTo>
                    <a:pt x="273292" y="718172"/>
                    <a:pt x="275019" y="714718"/>
                    <a:pt x="280042" y="714090"/>
                  </a:cubicBezTo>
                  <a:cubicBezTo>
                    <a:pt x="283808" y="713619"/>
                    <a:pt x="286790" y="711579"/>
                    <a:pt x="290243" y="710794"/>
                  </a:cubicBezTo>
                  <a:close/>
                  <a:moveTo>
                    <a:pt x="325187" y="710789"/>
                  </a:moveTo>
                  <a:cubicBezTo>
                    <a:pt x="330897" y="711451"/>
                    <a:pt x="332545" y="714718"/>
                    <a:pt x="332780" y="721781"/>
                  </a:cubicBezTo>
                  <a:cubicBezTo>
                    <a:pt x="333094" y="732141"/>
                    <a:pt x="331054" y="735437"/>
                    <a:pt x="323677" y="735594"/>
                  </a:cubicBezTo>
                  <a:cubicBezTo>
                    <a:pt x="313317" y="735908"/>
                    <a:pt x="304056" y="728374"/>
                    <a:pt x="304213" y="718328"/>
                  </a:cubicBezTo>
                  <a:cubicBezTo>
                    <a:pt x="304370" y="709224"/>
                    <a:pt x="312846" y="711422"/>
                    <a:pt x="318026" y="710951"/>
                  </a:cubicBezTo>
                  <a:cubicBezTo>
                    <a:pt x="320930" y="710637"/>
                    <a:pt x="323284" y="710568"/>
                    <a:pt x="325187" y="710789"/>
                  </a:cubicBezTo>
                  <a:close/>
                  <a:moveTo>
                    <a:pt x="136579" y="710166"/>
                  </a:moveTo>
                  <a:cubicBezTo>
                    <a:pt x="138149" y="711736"/>
                    <a:pt x="139405" y="713933"/>
                    <a:pt x="141288" y="714561"/>
                  </a:cubicBezTo>
                  <a:cubicBezTo>
                    <a:pt x="150549" y="717857"/>
                    <a:pt x="149764" y="726647"/>
                    <a:pt x="151648" y="733710"/>
                  </a:cubicBezTo>
                  <a:cubicBezTo>
                    <a:pt x="152433" y="737007"/>
                    <a:pt x="150392" y="739360"/>
                    <a:pt x="147096" y="739988"/>
                  </a:cubicBezTo>
                  <a:cubicBezTo>
                    <a:pt x="133911" y="742343"/>
                    <a:pt x="123551" y="730885"/>
                    <a:pt x="127161" y="717857"/>
                  </a:cubicBezTo>
                  <a:cubicBezTo>
                    <a:pt x="127789" y="715345"/>
                    <a:pt x="129359" y="715031"/>
                    <a:pt x="131400" y="715188"/>
                  </a:cubicBezTo>
                  <a:cubicBezTo>
                    <a:pt x="134225" y="715188"/>
                    <a:pt x="136265" y="714561"/>
                    <a:pt x="135637" y="711108"/>
                  </a:cubicBezTo>
                  <a:cubicBezTo>
                    <a:pt x="135951" y="710637"/>
                    <a:pt x="136265" y="710480"/>
                    <a:pt x="136579" y="710166"/>
                  </a:cubicBezTo>
                  <a:close/>
                  <a:moveTo>
                    <a:pt x="76130" y="709401"/>
                  </a:moveTo>
                  <a:cubicBezTo>
                    <a:pt x="78386" y="709067"/>
                    <a:pt x="80701" y="709224"/>
                    <a:pt x="83212" y="710480"/>
                  </a:cubicBezTo>
                  <a:cubicBezTo>
                    <a:pt x="88549" y="713148"/>
                    <a:pt x="93101" y="715188"/>
                    <a:pt x="92944" y="722566"/>
                  </a:cubicBezTo>
                  <a:cubicBezTo>
                    <a:pt x="92787" y="728060"/>
                    <a:pt x="95770" y="733083"/>
                    <a:pt x="100478" y="737007"/>
                  </a:cubicBezTo>
                  <a:cubicBezTo>
                    <a:pt x="90590" y="728845"/>
                    <a:pt x="76620" y="731513"/>
                    <a:pt x="67359" y="722723"/>
                  </a:cubicBezTo>
                  <a:cubicBezTo>
                    <a:pt x="65319" y="720683"/>
                    <a:pt x="62494" y="719113"/>
                    <a:pt x="63279" y="715659"/>
                  </a:cubicBezTo>
                  <a:cubicBezTo>
                    <a:pt x="63907" y="712678"/>
                    <a:pt x="66888" y="712050"/>
                    <a:pt x="69400" y="711265"/>
                  </a:cubicBezTo>
                  <a:cubicBezTo>
                    <a:pt x="71676" y="710558"/>
                    <a:pt x="73874" y="709734"/>
                    <a:pt x="76130" y="709401"/>
                  </a:cubicBezTo>
                  <a:close/>
                  <a:moveTo>
                    <a:pt x="388254" y="707026"/>
                  </a:moveTo>
                  <a:cubicBezTo>
                    <a:pt x="390189" y="706821"/>
                    <a:pt x="392191" y="707105"/>
                    <a:pt x="394309" y="708282"/>
                  </a:cubicBezTo>
                  <a:cubicBezTo>
                    <a:pt x="399489" y="711108"/>
                    <a:pt x="406082" y="723037"/>
                    <a:pt x="404669" y="728844"/>
                  </a:cubicBezTo>
                  <a:cubicBezTo>
                    <a:pt x="404355" y="729943"/>
                    <a:pt x="403727" y="730414"/>
                    <a:pt x="402628" y="730571"/>
                  </a:cubicBezTo>
                  <a:cubicBezTo>
                    <a:pt x="396978" y="731670"/>
                    <a:pt x="391171" y="732926"/>
                    <a:pt x="386619" y="733868"/>
                  </a:cubicBezTo>
                  <a:cubicBezTo>
                    <a:pt x="375003" y="733711"/>
                    <a:pt x="367312" y="723508"/>
                    <a:pt x="369980" y="713619"/>
                  </a:cubicBezTo>
                  <a:cubicBezTo>
                    <a:pt x="370294" y="712677"/>
                    <a:pt x="370922" y="711108"/>
                    <a:pt x="371236" y="711265"/>
                  </a:cubicBezTo>
                  <a:cubicBezTo>
                    <a:pt x="377240" y="712677"/>
                    <a:pt x="382449" y="707645"/>
                    <a:pt x="388254" y="707026"/>
                  </a:cubicBezTo>
                  <a:close/>
                  <a:moveTo>
                    <a:pt x="348613" y="705164"/>
                  </a:moveTo>
                  <a:lnTo>
                    <a:pt x="354831" y="706100"/>
                  </a:lnTo>
                  <a:cubicBezTo>
                    <a:pt x="360946" y="708263"/>
                    <a:pt x="365978" y="713737"/>
                    <a:pt x="366685" y="719741"/>
                  </a:cubicBezTo>
                  <a:cubicBezTo>
                    <a:pt x="366998" y="722095"/>
                    <a:pt x="367312" y="724606"/>
                    <a:pt x="368254" y="726804"/>
                  </a:cubicBezTo>
                  <a:cubicBezTo>
                    <a:pt x="370609" y="732925"/>
                    <a:pt x="368411" y="735437"/>
                    <a:pt x="362290" y="735280"/>
                  </a:cubicBezTo>
                  <a:cubicBezTo>
                    <a:pt x="359150" y="735280"/>
                    <a:pt x="356011" y="735280"/>
                    <a:pt x="352872" y="735280"/>
                  </a:cubicBezTo>
                  <a:cubicBezTo>
                    <a:pt x="340943" y="735437"/>
                    <a:pt x="337175" y="732140"/>
                    <a:pt x="336077" y="720212"/>
                  </a:cubicBezTo>
                  <a:cubicBezTo>
                    <a:pt x="335763" y="716444"/>
                    <a:pt x="337803" y="713933"/>
                    <a:pt x="340472" y="711736"/>
                  </a:cubicBezTo>
                  <a:cubicBezTo>
                    <a:pt x="341806" y="710637"/>
                    <a:pt x="343376" y="709813"/>
                    <a:pt x="344847" y="708851"/>
                  </a:cubicBezTo>
                  <a:close/>
                  <a:moveTo>
                    <a:pt x="348477" y="705143"/>
                  </a:moveTo>
                  <a:cubicBezTo>
                    <a:pt x="348477" y="705143"/>
                    <a:pt x="348634" y="704986"/>
                    <a:pt x="348634" y="705143"/>
                  </a:cubicBezTo>
                  <a:lnTo>
                    <a:pt x="348613" y="705164"/>
                  </a:lnTo>
                  <a:close/>
                  <a:moveTo>
                    <a:pt x="45628" y="702803"/>
                  </a:moveTo>
                  <a:cubicBezTo>
                    <a:pt x="46111" y="702563"/>
                    <a:pt x="46641" y="702553"/>
                    <a:pt x="47269" y="702946"/>
                  </a:cubicBezTo>
                  <a:cubicBezTo>
                    <a:pt x="51507" y="705614"/>
                    <a:pt x="55588" y="708753"/>
                    <a:pt x="58100" y="713305"/>
                  </a:cubicBezTo>
                  <a:cubicBezTo>
                    <a:pt x="60768" y="718014"/>
                    <a:pt x="56844" y="721938"/>
                    <a:pt x="49467" y="721468"/>
                  </a:cubicBezTo>
                  <a:cubicBezTo>
                    <a:pt x="45385" y="720997"/>
                    <a:pt x="40833" y="718642"/>
                    <a:pt x="36281" y="716601"/>
                  </a:cubicBezTo>
                  <a:cubicBezTo>
                    <a:pt x="34241" y="715659"/>
                    <a:pt x="32985" y="713619"/>
                    <a:pt x="33142" y="711265"/>
                  </a:cubicBezTo>
                  <a:cubicBezTo>
                    <a:pt x="33299" y="708596"/>
                    <a:pt x="35497" y="707968"/>
                    <a:pt x="37694" y="707654"/>
                  </a:cubicBezTo>
                  <a:cubicBezTo>
                    <a:pt x="38793" y="707497"/>
                    <a:pt x="39892" y="706713"/>
                    <a:pt x="41147" y="706555"/>
                  </a:cubicBezTo>
                  <a:cubicBezTo>
                    <a:pt x="43149" y="706320"/>
                    <a:pt x="44179" y="703524"/>
                    <a:pt x="45628" y="702803"/>
                  </a:cubicBezTo>
                  <a:close/>
                  <a:moveTo>
                    <a:pt x="419893" y="702318"/>
                  </a:moveTo>
                  <a:cubicBezTo>
                    <a:pt x="424131" y="701376"/>
                    <a:pt x="427270" y="705457"/>
                    <a:pt x="431352" y="705928"/>
                  </a:cubicBezTo>
                  <a:cubicBezTo>
                    <a:pt x="437159" y="706713"/>
                    <a:pt x="435903" y="711108"/>
                    <a:pt x="435903" y="714875"/>
                  </a:cubicBezTo>
                  <a:cubicBezTo>
                    <a:pt x="435903" y="716445"/>
                    <a:pt x="436688" y="717543"/>
                    <a:pt x="437630" y="718642"/>
                  </a:cubicBezTo>
                  <a:cubicBezTo>
                    <a:pt x="442339" y="724920"/>
                    <a:pt x="442182" y="725548"/>
                    <a:pt x="434177" y="727432"/>
                  </a:cubicBezTo>
                  <a:cubicBezTo>
                    <a:pt x="429625" y="728688"/>
                    <a:pt x="424916" y="729316"/>
                    <a:pt x="422091" y="729787"/>
                  </a:cubicBezTo>
                  <a:cubicBezTo>
                    <a:pt x="411260" y="729630"/>
                    <a:pt x="402000" y="718642"/>
                    <a:pt x="405767" y="710794"/>
                  </a:cubicBezTo>
                  <a:cubicBezTo>
                    <a:pt x="407964" y="706242"/>
                    <a:pt x="414243" y="703417"/>
                    <a:pt x="419893" y="702318"/>
                  </a:cubicBezTo>
                  <a:close/>
                  <a:moveTo>
                    <a:pt x="459761" y="700592"/>
                  </a:moveTo>
                  <a:cubicBezTo>
                    <a:pt x="470121" y="703731"/>
                    <a:pt x="470121" y="703731"/>
                    <a:pt x="470278" y="715189"/>
                  </a:cubicBezTo>
                  <a:cubicBezTo>
                    <a:pt x="469807" y="718486"/>
                    <a:pt x="471847" y="723351"/>
                    <a:pt x="467295" y="725078"/>
                  </a:cubicBezTo>
                  <a:cubicBezTo>
                    <a:pt x="461017" y="727432"/>
                    <a:pt x="454582" y="729630"/>
                    <a:pt x="447675" y="727275"/>
                  </a:cubicBezTo>
                  <a:cubicBezTo>
                    <a:pt x="445321" y="726490"/>
                    <a:pt x="440298" y="710951"/>
                    <a:pt x="441240" y="708911"/>
                  </a:cubicBezTo>
                  <a:cubicBezTo>
                    <a:pt x="442182" y="706713"/>
                    <a:pt x="457407" y="699964"/>
                    <a:pt x="459761" y="700592"/>
                  </a:cubicBezTo>
                  <a:close/>
                  <a:moveTo>
                    <a:pt x="500415" y="697766"/>
                  </a:moveTo>
                  <a:cubicBezTo>
                    <a:pt x="501827" y="698394"/>
                    <a:pt x="501984" y="699336"/>
                    <a:pt x="502455" y="700434"/>
                  </a:cubicBezTo>
                  <a:cubicBezTo>
                    <a:pt x="509048" y="716287"/>
                    <a:pt x="504966" y="722252"/>
                    <a:pt x="487544" y="722410"/>
                  </a:cubicBezTo>
                  <a:cubicBezTo>
                    <a:pt x="478597" y="722567"/>
                    <a:pt x="472475" y="715974"/>
                    <a:pt x="473103" y="707184"/>
                  </a:cubicBezTo>
                  <a:cubicBezTo>
                    <a:pt x="473260" y="705143"/>
                    <a:pt x="473888" y="703417"/>
                    <a:pt x="475300" y="702004"/>
                  </a:cubicBezTo>
                  <a:cubicBezTo>
                    <a:pt x="478911" y="698708"/>
                    <a:pt x="496020" y="695883"/>
                    <a:pt x="500415" y="697766"/>
                  </a:cubicBezTo>
                  <a:close/>
                  <a:moveTo>
                    <a:pt x="9911" y="696353"/>
                  </a:moveTo>
                  <a:cubicBezTo>
                    <a:pt x="13836" y="701533"/>
                    <a:pt x="19015" y="704673"/>
                    <a:pt x="24509" y="707341"/>
                  </a:cubicBezTo>
                  <a:cubicBezTo>
                    <a:pt x="26236" y="708283"/>
                    <a:pt x="29375" y="707655"/>
                    <a:pt x="28590" y="710951"/>
                  </a:cubicBezTo>
                  <a:cubicBezTo>
                    <a:pt x="27962" y="713934"/>
                    <a:pt x="25765" y="715032"/>
                    <a:pt x="22783" y="715032"/>
                  </a:cubicBezTo>
                  <a:cubicBezTo>
                    <a:pt x="12266" y="715346"/>
                    <a:pt x="7086" y="707969"/>
                    <a:pt x="9911" y="696353"/>
                  </a:cubicBezTo>
                  <a:close/>
                  <a:moveTo>
                    <a:pt x="522702" y="689133"/>
                  </a:moveTo>
                  <a:cubicBezTo>
                    <a:pt x="534632" y="689290"/>
                    <a:pt x="538242" y="692743"/>
                    <a:pt x="538399" y="704672"/>
                  </a:cubicBezTo>
                  <a:cubicBezTo>
                    <a:pt x="538555" y="712834"/>
                    <a:pt x="534004" y="717229"/>
                    <a:pt x="525371" y="717386"/>
                  </a:cubicBezTo>
                  <a:cubicBezTo>
                    <a:pt x="516110" y="717543"/>
                    <a:pt x="508105" y="710166"/>
                    <a:pt x="507948" y="701690"/>
                  </a:cubicBezTo>
                  <a:cubicBezTo>
                    <a:pt x="507948" y="696667"/>
                    <a:pt x="516738" y="689133"/>
                    <a:pt x="522702" y="689133"/>
                  </a:cubicBezTo>
                  <a:close/>
                  <a:moveTo>
                    <a:pt x="561806" y="685327"/>
                  </a:moveTo>
                  <a:cubicBezTo>
                    <a:pt x="564454" y="685719"/>
                    <a:pt x="567044" y="686543"/>
                    <a:pt x="569163" y="687720"/>
                  </a:cubicBezTo>
                  <a:cubicBezTo>
                    <a:pt x="571675" y="689133"/>
                    <a:pt x="572616" y="695098"/>
                    <a:pt x="572616" y="699022"/>
                  </a:cubicBezTo>
                  <a:cubicBezTo>
                    <a:pt x="572773" y="707341"/>
                    <a:pt x="564454" y="707498"/>
                    <a:pt x="559589" y="710480"/>
                  </a:cubicBezTo>
                  <a:cubicBezTo>
                    <a:pt x="555821" y="712835"/>
                    <a:pt x="550956" y="715032"/>
                    <a:pt x="547031" y="710480"/>
                  </a:cubicBezTo>
                  <a:cubicBezTo>
                    <a:pt x="543736" y="706713"/>
                    <a:pt x="542480" y="702004"/>
                    <a:pt x="542323" y="696981"/>
                  </a:cubicBezTo>
                  <a:cubicBezTo>
                    <a:pt x="542009" y="688976"/>
                    <a:pt x="548601" y="686779"/>
                    <a:pt x="554095" y="685523"/>
                  </a:cubicBezTo>
                  <a:cubicBezTo>
                    <a:pt x="556449" y="684973"/>
                    <a:pt x="559157" y="684934"/>
                    <a:pt x="561806" y="685327"/>
                  </a:cubicBezTo>
                  <a:close/>
                  <a:moveTo>
                    <a:pt x="115389" y="684581"/>
                  </a:moveTo>
                  <a:cubicBezTo>
                    <a:pt x="118215" y="684581"/>
                    <a:pt x="121197" y="684581"/>
                    <a:pt x="124023" y="684895"/>
                  </a:cubicBezTo>
                  <a:cubicBezTo>
                    <a:pt x="133754" y="685994"/>
                    <a:pt x="134068" y="686151"/>
                    <a:pt x="132185" y="695882"/>
                  </a:cubicBezTo>
                  <a:cubicBezTo>
                    <a:pt x="131086" y="701533"/>
                    <a:pt x="134225" y="705614"/>
                    <a:pt x="136579" y="710009"/>
                  </a:cubicBezTo>
                  <a:cubicBezTo>
                    <a:pt x="136266" y="710480"/>
                    <a:pt x="135952" y="710637"/>
                    <a:pt x="135638" y="710951"/>
                  </a:cubicBezTo>
                  <a:cubicBezTo>
                    <a:pt x="131557" y="709852"/>
                    <a:pt x="127476" y="710794"/>
                    <a:pt x="123395" y="710794"/>
                  </a:cubicBezTo>
                  <a:cubicBezTo>
                    <a:pt x="113820" y="710794"/>
                    <a:pt x="105344" y="696039"/>
                    <a:pt x="110053" y="687720"/>
                  </a:cubicBezTo>
                  <a:cubicBezTo>
                    <a:pt x="111152" y="685680"/>
                    <a:pt x="113192" y="684738"/>
                    <a:pt x="115389" y="684581"/>
                  </a:cubicBezTo>
                  <a:close/>
                  <a:moveTo>
                    <a:pt x="23253" y="684464"/>
                  </a:moveTo>
                  <a:cubicBezTo>
                    <a:pt x="25451" y="684582"/>
                    <a:pt x="27570" y="685445"/>
                    <a:pt x="29846" y="687250"/>
                  </a:cubicBezTo>
                  <a:cubicBezTo>
                    <a:pt x="32200" y="689133"/>
                    <a:pt x="35496" y="690075"/>
                    <a:pt x="38793" y="689290"/>
                  </a:cubicBezTo>
                  <a:cubicBezTo>
                    <a:pt x="44757" y="687878"/>
                    <a:pt x="44600" y="691959"/>
                    <a:pt x="44914" y="695883"/>
                  </a:cubicBezTo>
                  <a:cubicBezTo>
                    <a:pt x="45385" y="700906"/>
                    <a:pt x="41618" y="702318"/>
                    <a:pt x="37851" y="703417"/>
                  </a:cubicBezTo>
                  <a:cubicBezTo>
                    <a:pt x="30631" y="705458"/>
                    <a:pt x="17759" y="700278"/>
                    <a:pt x="13836" y="693685"/>
                  </a:cubicBezTo>
                  <a:cubicBezTo>
                    <a:pt x="11795" y="690389"/>
                    <a:pt x="11481" y="688349"/>
                    <a:pt x="16190" y="686151"/>
                  </a:cubicBezTo>
                  <a:cubicBezTo>
                    <a:pt x="18780" y="684974"/>
                    <a:pt x="21056" y="684346"/>
                    <a:pt x="23253" y="684464"/>
                  </a:cubicBezTo>
                  <a:close/>
                  <a:moveTo>
                    <a:pt x="93258" y="684110"/>
                  </a:moveTo>
                  <a:cubicBezTo>
                    <a:pt x="95927" y="684738"/>
                    <a:pt x="99223" y="685366"/>
                    <a:pt x="102519" y="686151"/>
                  </a:cubicBezTo>
                  <a:cubicBezTo>
                    <a:pt x="102990" y="686308"/>
                    <a:pt x="103775" y="686308"/>
                    <a:pt x="103932" y="686465"/>
                  </a:cubicBezTo>
                  <a:cubicBezTo>
                    <a:pt x="106286" y="692272"/>
                    <a:pt x="106129" y="698551"/>
                    <a:pt x="106129" y="704515"/>
                  </a:cubicBezTo>
                  <a:cubicBezTo>
                    <a:pt x="106129" y="709067"/>
                    <a:pt x="100478" y="709695"/>
                    <a:pt x="96240" y="709538"/>
                  </a:cubicBezTo>
                  <a:cubicBezTo>
                    <a:pt x="88236" y="709067"/>
                    <a:pt x="78190" y="700277"/>
                    <a:pt x="76620" y="692429"/>
                  </a:cubicBezTo>
                  <a:cubicBezTo>
                    <a:pt x="75992" y="689447"/>
                    <a:pt x="77405" y="687877"/>
                    <a:pt x="79917" y="686936"/>
                  </a:cubicBezTo>
                  <a:cubicBezTo>
                    <a:pt x="84154" y="685523"/>
                    <a:pt x="88236" y="684424"/>
                    <a:pt x="93258" y="684110"/>
                  </a:cubicBezTo>
                  <a:close/>
                  <a:moveTo>
                    <a:pt x="177289" y="682985"/>
                  </a:moveTo>
                  <a:cubicBezTo>
                    <a:pt x="185051" y="683669"/>
                    <a:pt x="193321" y="689761"/>
                    <a:pt x="193556" y="696824"/>
                  </a:cubicBezTo>
                  <a:cubicBezTo>
                    <a:pt x="194184" y="711893"/>
                    <a:pt x="185238" y="717544"/>
                    <a:pt x="173465" y="711893"/>
                  </a:cubicBezTo>
                  <a:cubicBezTo>
                    <a:pt x="171896" y="711108"/>
                    <a:pt x="170640" y="710010"/>
                    <a:pt x="170326" y="708126"/>
                  </a:cubicBezTo>
                  <a:cubicBezTo>
                    <a:pt x="169384" y="702161"/>
                    <a:pt x="168129" y="696353"/>
                    <a:pt x="167344" y="690389"/>
                  </a:cubicBezTo>
                  <a:cubicBezTo>
                    <a:pt x="167030" y="687878"/>
                    <a:pt x="167344" y="685680"/>
                    <a:pt x="170012" y="684268"/>
                  </a:cubicBezTo>
                  <a:cubicBezTo>
                    <a:pt x="172170" y="683130"/>
                    <a:pt x="174701" y="682757"/>
                    <a:pt x="177289" y="682985"/>
                  </a:cubicBezTo>
                  <a:close/>
                  <a:moveTo>
                    <a:pt x="151880" y="682271"/>
                  </a:moveTo>
                  <a:cubicBezTo>
                    <a:pt x="153139" y="682462"/>
                    <a:pt x="154551" y="683012"/>
                    <a:pt x="156199" y="684110"/>
                  </a:cubicBezTo>
                  <a:cubicBezTo>
                    <a:pt x="165460" y="690546"/>
                    <a:pt x="163420" y="699179"/>
                    <a:pt x="164990" y="707027"/>
                  </a:cubicBezTo>
                  <a:cubicBezTo>
                    <a:pt x="165931" y="711422"/>
                    <a:pt x="161694" y="712992"/>
                    <a:pt x="157769" y="713462"/>
                  </a:cubicBezTo>
                  <a:cubicBezTo>
                    <a:pt x="145840" y="714875"/>
                    <a:pt x="138933" y="707969"/>
                    <a:pt x="138463" y="693999"/>
                  </a:cubicBezTo>
                  <a:cubicBezTo>
                    <a:pt x="138149" y="690232"/>
                    <a:pt x="138149" y="686151"/>
                    <a:pt x="142544" y="685052"/>
                  </a:cubicBezTo>
                  <a:cubicBezTo>
                    <a:pt x="145722" y="684346"/>
                    <a:pt x="148106" y="681697"/>
                    <a:pt x="151880" y="682271"/>
                  </a:cubicBezTo>
                  <a:close/>
                  <a:moveTo>
                    <a:pt x="212392" y="680343"/>
                  </a:moveTo>
                  <a:cubicBezTo>
                    <a:pt x="219926" y="680186"/>
                    <a:pt x="228088" y="691959"/>
                    <a:pt x="228245" y="703260"/>
                  </a:cubicBezTo>
                  <a:cubicBezTo>
                    <a:pt x="228402" y="709539"/>
                    <a:pt x="223694" y="713463"/>
                    <a:pt x="216003" y="713620"/>
                  </a:cubicBezTo>
                  <a:cubicBezTo>
                    <a:pt x="203916" y="713620"/>
                    <a:pt x="196853" y="707812"/>
                    <a:pt x="196539" y="697766"/>
                  </a:cubicBezTo>
                  <a:cubicBezTo>
                    <a:pt x="196382" y="691017"/>
                    <a:pt x="205957" y="680500"/>
                    <a:pt x="212392" y="680343"/>
                  </a:cubicBezTo>
                  <a:close/>
                  <a:moveTo>
                    <a:pt x="238813" y="678097"/>
                  </a:moveTo>
                  <a:cubicBezTo>
                    <a:pt x="245324" y="679038"/>
                    <a:pt x="253712" y="684306"/>
                    <a:pt x="254771" y="689133"/>
                  </a:cubicBezTo>
                  <a:cubicBezTo>
                    <a:pt x="255870" y="693999"/>
                    <a:pt x="257283" y="699022"/>
                    <a:pt x="259167" y="703574"/>
                  </a:cubicBezTo>
                  <a:cubicBezTo>
                    <a:pt x="260893" y="707812"/>
                    <a:pt x="259637" y="709067"/>
                    <a:pt x="255556" y="709381"/>
                  </a:cubicBezTo>
                  <a:cubicBezTo>
                    <a:pt x="251946" y="709538"/>
                    <a:pt x="248493" y="710323"/>
                    <a:pt x="244883" y="710951"/>
                  </a:cubicBezTo>
                  <a:cubicBezTo>
                    <a:pt x="242686" y="710951"/>
                    <a:pt x="240488" y="710323"/>
                    <a:pt x="238604" y="709381"/>
                  </a:cubicBezTo>
                  <a:cubicBezTo>
                    <a:pt x="233111" y="706556"/>
                    <a:pt x="226833" y="687563"/>
                    <a:pt x="229814" y="682227"/>
                  </a:cubicBezTo>
                  <a:cubicBezTo>
                    <a:pt x="230599" y="680814"/>
                    <a:pt x="231855" y="679558"/>
                    <a:pt x="233268" y="678774"/>
                  </a:cubicBezTo>
                  <a:cubicBezTo>
                    <a:pt x="234680" y="677949"/>
                    <a:pt x="236642" y="677783"/>
                    <a:pt x="238813" y="678097"/>
                  </a:cubicBezTo>
                  <a:close/>
                  <a:moveTo>
                    <a:pt x="278629" y="677832"/>
                  </a:moveTo>
                  <a:cubicBezTo>
                    <a:pt x="281140" y="677832"/>
                    <a:pt x="282552" y="679401"/>
                    <a:pt x="283338" y="681599"/>
                  </a:cubicBezTo>
                  <a:cubicBezTo>
                    <a:pt x="285378" y="688348"/>
                    <a:pt x="286634" y="695255"/>
                    <a:pt x="287418" y="702161"/>
                  </a:cubicBezTo>
                  <a:cubicBezTo>
                    <a:pt x="287889" y="705457"/>
                    <a:pt x="286790" y="707655"/>
                    <a:pt x="283338" y="708597"/>
                  </a:cubicBezTo>
                  <a:cubicBezTo>
                    <a:pt x="278315" y="710009"/>
                    <a:pt x="273292" y="713306"/>
                    <a:pt x="268741" y="707969"/>
                  </a:cubicBezTo>
                  <a:cubicBezTo>
                    <a:pt x="262619" y="701220"/>
                    <a:pt x="261834" y="692273"/>
                    <a:pt x="259323" y="684111"/>
                  </a:cubicBezTo>
                  <a:cubicBezTo>
                    <a:pt x="259009" y="683012"/>
                    <a:pt x="259323" y="682070"/>
                    <a:pt x="260422" y="681913"/>
                  </a:cubicBezTo>
                  <a:cubicBezTo>
                    <a:pt x="266543" y="680657"/>
                    <a:pt x="272194" y="677675"/>
                    <a:pt x="278629" y="677832"/>
                  </a:cubicBezTo>
                  <a:close/>
                  <a:moveTo>
                    <a:pt x="604323" y="677518"/>
                  </a:moveTo>
                  <a:cubicBezTo>
                    <a:pt x="609660" y="676890"/>
                    <a:pt x="609660" y="680343"/>
                    <a:pt x="609503" y="682698"/>
                  </a:cubicBezTo>
                  <a:cubicBezTo>
                    <a:pt x="609817" y="686779"/>
                    <a:pt x="609189" y="689290"/>
                    <a:pt x="606206" y="690389"/>
                  </a:cubicBezTo>
                  <a:cubicBezTo>
                    <a:pt x="598986" y="693214"/>
                    <a:pt x="591923" y="696039"/>
                    <a:pt x="584545" y="698551"/>
                  </a:cubicBezTo>
                  <a:cubicBezTo>
                    <a:pt x="582034" y="699493"/>
                    <a:pt x="578895" y="699650"/>
                    <a:pt x="577639" y="696510"/>
                  </a:cubicBezTo>
                  <a:cubicBezTo>
                    <a:pt x="576383" y="693057"/>
                    <a:pt x="575756" y="689133"/>
                    <a:pt x="575128" y="685523"/>
                  </a:cubicBezTo>
                  <a:cubicBezTo>
                    <a:pt x="575128" y="685366"/>
                    <a:pt x="575913" y="685052"/>
                    <a:pt x="576383" y="684895"/>
                  </a:cubicBezTo>
                  <a:cubicBezTo>
                    <a:pt x="585958" y="683169"/>
                    <a:pt x="594591" y="678617"/>
                    <a:pt x="604323" y="677518"/>
                  </a:cubicBezTo>
                  <a:close/>
                  <a:moveTo>
                    <a:pt x="336548" y="675321"/>
                  </a:moveTo>
                  <a:cubicBezTo>
                    <a:pt x="347693" y="677361"/>
                    <a:pt x="354913" y="692116"/>
                    <a:pt x="349576" y="702319"/>
                  </a:cubicBezTo>
                  <a:cubicBezTo>
                    <a:pt x="349105" y="703261"/>
                    <a:pt x="347378" y="703731"/>
                    <a:pt x="348634" y="705144"/>
                  </a:cubicBezTo>
                  <a:lnTo>
                    <a:pt x="348634" y="704987"/>
                  </a:lnTo>
                  <a:cubicBezTo>
                    <a:pt x="345181" y="704045"/>
                    <a:pt x="342356" y="706557"/>
                    <a:pt x="339373" y="707184"/>
                  </a:cubicBezTo>
                  <a:cubicBezTo>
                    <a:pt x="327130" y="710167"/>
                    <a:pt x="319753" y="705615"/>
                    <a:pt x="317869" y="693372"/>
                  </a:cubicBezTo>
                  <a:cubicBezTo>
                    <a:pt x="317241" y="689604"/>
                    <a:pt x="315672" y="685523"/>
                    <a:pt x="316613" y="682070"/>
                  </a:cubicBezTo>
                  <a:cubicBezTo>
                    <a:pt x="317712" y="677832"/>
                    <a:pt x="323206" y="679873"/>
                    <a:pt x="326345" y="677989"/>
                  </a:cubicBezTo>
                  <a:cubicBezTo>
                    <a:pt x="329328" y="676263"/>
                    <a:pt x="332467" y="674536"/>
                    <a:pt x="336548" y="675321"/>
                  </a:cubicBezTo>
                  <a:close/>
                  <a:moveTo>
                    <a:pt x="297778" y="674379"/>
                  </a:moveTo>
                  <a:cubicBezTo>
                    <a:pt x="299348" y="673908"/>
                    <a:pt x="299819" y="675164"/>
                    <a:pt x="300761" y="675478"/>
                  </a:cubicBezTo>
                  <a:cubicBezTo>
                    <a:pt x="312062" y="679245"/>
                    <a:pt x="315044" y="686622"/>
                    <a:pt x="312847" y="698394"/>
                  </a:cubicBezTo>
                  <a:cubicBezTo>
                    <a:pt x="311277" y="707655"/>
                    <a:pt x="312219" y="708440"/>
                    <a:pt x="302173" y="708440"/>
                  </a:cubicBezTo>
                  <a:cubicBezTo>
                    <a:pt x="296993" y="708754"/>
                    <a:pt x="292755" y="706871"/>
                    <a:pt x="291657" y="700121"/>
                  </a:cubicBezTo>
                  <a:cubicBezTo>
                    <a:pt x="291185" y="697139"/>
                    <a:pt x="289302" y="694313"/>
                    <a:pt x="288517" y="691331"/>
                  </a:cubicBezTo>
                  <a:cubicBezTo>
                    <a:pt x="286006" y="682227"/>
                    <a:pt x="289145" y="676890"/>
                    <a:pt x="297778" y="674379"/>
                  </a:cubicBezTo>
                  <a:close/>
                  <a:moveTo>
                    <a:pt x="11952" y="671867"/>
                  </a:moveTo>
                  <a:cubicBezTo>
                    <a:pt x="13836" y="672495"/>
                    <a:pt x="16033" y="672652"/>
                    <a:pt x="17759" y="673751"/>
                  </a:cubicBezTo>
                  <a:cubicBezTo>
                    <a:pt x="19015" y="674536"/>
                    <a:pt x="20271" y="676262"/>
                    <a:pt x="20585" y="677675"/>
                  </a:cubicBezTo>
                  <a:cubicBezTo>
                    <a:pt x="21213" y="680029"/>
                    <a:pt x="18544" y="679715"/>
                    <a:pt x="17288" y="680343"/>
                  </a:cubicBezTo>
                  <a:cubicBezTo>
                    <a:pt x="14934" y="681599"/>
                    <a:pt x="12580" y="682855"/>
                    <a:pt x="10225" y="683953"/>
                  </a:cubicBezTo>
                  <a:cubicBezTo>
                    <a:pt x="6301" y="685837"/>
                    <a:pt x="2691" y="686308"/>
                    <a:pt x="651" y="681599"/>
                  </a:cubicBezTo>
                  <a:cubicBezTo>
                    <a:pt x="-1547" y="676576"/>
                    <a:pt x="2220" y="674693"/>
                    <a:pt x="5987" y="673280"/>
                  </a:cubicBezTo>
                  <a:cubicBezTo>
                    <a:pt x="7714" y="672495"/>
                    <a:pt x="9754" y="672338"/>
                    <a:pt x="11952" y="671867"/>
                  </a:cubicBezTo>
                  <a:close/>
                  <a:moveTo>
                    <a:pt x="370569" y="669454"/>
                  </a:moveTo>
                  <a:cubicBezTo>
                    <a:pt x="373041" y="669749"/>
                    <a:pt x="375553" y="671083"/>
                    <a:pt x="378142" y="672338"/>
                  </a:cubicBezTo>
                  <a:cubicBezTo>
                    <a:pt x="383793" y="675164"/>
                    <a:pt x="379398" y="679715"/>
                    <a:pt x="380811" y="682698"/>
                  </a:cubicBezTo>
                  <a:cubicBezTo>
                    <a:pt x="380497" y="688034"/>
                    <a:pt x="380811" y="692743"/>
                    <a:pt x="382694" y="697452"/>
                  </a:cubicBezTo>
                  <a:cubicBezTo>
                    <a:pt x="384421" y="701533"/>
                    <a:pt x="382537" y="703730"/>
                    <a:pt x="378770" y="705143"/>
                  </a:cubicBezTo>
                  <a:cubicBezTo>
                    <a:pt x="370137" y="708753"/>
                    <a:pt x="361661" y="705928"/>
                    <a:pt x="357266" y="697609"/>
                  </a:cubicBezTo>
                  <a:cubicBezTo>
                    <a:pt x="355540" y="694470"/>
                    <a:pt x="354127" y="691174"/>
                    <a:pt x="352871" y="687720"/>
                  </a:cubicBezTo>
                  <a:cubicBezTo>
                    <a:pt x="350831" y="681756"/>
                    <a:pt x="352714" y="677361"/>
                    <a:pt x="358680" y="674850"/>
                  </a:cubicBezTo>
                  <a:cubicBezTo>
                    <a:pt x="360248" y="674222"/>
                    <a:pt x="362289" y="673908"/>
                    <a:pt x="363231" y="672809"/>
                  </a:cubicBezTo>
                  <a:cubicBezTo>
                    <a:pt x="365664" y="669905"/>
                    <a:pt x="368097" y="669160"/>
                    <a:pt x="370569" y="669454"/>
                  </a:cubicBezTo>
                  <a:close/>
                  <a:moveTo>
                    <a:pt x="629750" y="668414"/>
                  </a:moveTo>
                  <a:cubicBezTo>
                    <a:pt x="633204" y="669042"/>
                    <a:pt x="635872" y="668257"/>
                    <a:pt x="636814" y="670769"/>
                  </a:cubicBezTo>
                  <a:cubicBezTo>
                    <a:pt x="637913" y="673751"/>
                    <a:pt x="635244" y="674850"/>
                    <a:pt x="633517" y="676419"/>
                  </a:cubicBezTo>
                  <a:cubicBezTo>
                    <a:pt x="629437" y="679873"/>
                    <a:pt x="625041" y="682698"/>
                    <a:pt x="619862" y="684111"/>
                  </a:cubicBezTo>
                  <a:cubicBezTo>
                    <a:pt x="616409" y="685052"/>
                    <a:pt x="613426" y="684582"/>
                    <a:pt x="612798" y="680501"/>
                  </a:cubicBezTo>
                  <a:cubicBezTo>
                    <a:pt x="612327" y="677204"/>
                    <a:pt x="611856" y="673437"/>
                    <a:pt x="617036" y="673123"/>
                  </a:cubicBezTo>
                  <a:cubicBezTo>
                    <a:pt x="622216" y="672809"/>
                    <a:pt x="625826" y="667473"/>
                    <a:pt x="629750" y="668414"/>
                  </a:cubicBezTo>
                  <a:close/>
                  <a:moveTo>
                    <a:pt x="406760" y="667786"/>
                  </a:moveTo>
                  <a:cubicBezTo>
                    <a:pt x="408700" y="667963"/>
                    <a:pt x="410672" y="668414"/>
                    <a:pt x="412673" y="669199"/>
                  </a:cubicBezTo>
                  <a:cubicBezTo>
                    <a:pt x="414400" y="669827"/>
                    <a:pt x="414086" y="671553"/>
                    <a:pt x="414243" y="672966"/>
                  </a:cubicBezTo>
                  <a:cubicBezTo>
                    <a:pt x="415028" y="680344"/>
                    <a:pt x="415813" y="687878"/>
                    <a:pt x="419265" y="694627"/>
                  </a:cubicBezTo>
                  <a:cubicBezTo>
                    <a:pt x="420207" y="696354"/>
                    <a:pt x="420050" y="697767"/>
                    <a:pt x="417853" y="698551"/>
                  </a:cubicBezTo>
                  <a:cubicBezTo>
                    <a:pt x="411888" y="700749"/>
                    <a:pt x="405924" y="703260"/>
                    <a:pt x="399331" y="703574"/>
                  </a:cubicBezTo>
                  <a:cubicBezTo>
                    <a:pt x="392896" y="703888"/>
                    <a:pt x="389286" y="700906"/>
                    <a:pt x="388187" y="694784"/>
                  </a:cubicBezTo>
                  <a:cubicBezTo>
                    <a:pt x="387717" y="691488"/>
                    <a:pt x="387403" y="688035"/>
                    <a:pt x="387403" y="684738"/>
                  </a:cubicBezTo>
                  <a:cubicBezTo>
                    <a:pt x="387403" y="680344"/>
                    <a:pt x="385676" y="674693"/>
                    <a:pt x="390228" y="672024"/>
                  </a:cubicBezTo>
                  <a:cubicBezTo>
                    <a:pt x="395407" y="669199"/>
                    <a:pt x="400940" y="667257"/>
                    <a:pt x="406760" y="667786"/>
                  </a:cubicBezTo>
                  <a:close/>
                  <a:moveTo>
                    <a:pt x="50798" y="666911"/>
                  </a:moveTo>
                  <a:cubicBezTo>
                    <a:pt x="54411" y="667816"/>
                    <a:pt x="56412" y="671436"/>
                    <a:pt x="57001" y="675321"/>
                  </a:cubicBezTo>
                  <a:cubicBezTo>
                    <a:pt x="57942" y="681756"/>
                    <a:pt x="61082" y="684582"/>
                    <a:pt x="67203" y="685209"/>
                  </a:cubicBezTo>
                  <a:cubicBezTo>
                    <a:pt x="71441" y="685680"/>
                    <a:pt x="73482" y="688192"/>
                    <a:pt x="73011" y="692743"/>
                  </a:cubicBezTo>
                  <a:cubicBezTo>
                    <a:pt x="72854" y="695098"/>
                    <a:pt x="72069" y="697923"/>
                    <a:pt x="73482" y="699807"/>
                  </a:cubicBezTo>
                  <a:cubicBezTo>
                    <a:pt x="78819" y="706713"/>
                    <a:pt x="73168" y="706713"/>
                    <a:pt x="68930" y="707184"/>
                  </a:cubicBezTo>
                  <a:cubicBezTo>
                    <a:pt x="57472" y="708440"/>
                    <a:pt x="50722" y="702789"/>
                    <a:pt x="48682" y="691488"/>
                  </a:cubicBezTo>
                  <a:cubicBezTo>
                    <a:pt x="48054" y="686465"/>
                    <a:pt x="53234" y="687564"/>
                    <a:pt x="54333" y="684111"/>
                  </a:cubicBezTo>
                  <a:cubicBezTo>
                    <a:pt x="48996" y="682070"/>
                    <a:pt x="43973" y="683012"/>
                    <a:pt x="39107" y="683797"/>
                  </a:cubicBezTo>
                  <a:cubicBezTo>
                    <a:pt x="35968" y="684268"/>
                    <a:pt x="32829" y="684582"/>
                    <a:pt x="29846" y="683169"/>
                  </a:cubicBezTo>
                  <a:cubicBezTo>
                    <a:pt x="26864" y="681756"/>
                    <a:pt x="24667" y="679559"/>
                    <a:pt x="25138" y="675792"/>
                  </a:cubicBezTo>
                  <a:cubicBezTo>
                    <a:pt x="25609" y="671868"/>
                    <a:pt x="28120" y="669513"/>
                    <a:pt x="31887" y="669513"/>
                  </a:cubicBezTo>
                  <a:cubicBezTo>
                    <a:pt x="37067" y="669513"/>
                    <a:pt x="41776" y="668258"/>
                    <a:pt x="46641" y="667002"/>
                  </a:cubicBezTo>
                  <a:cubicBezTo>
                    <a:pt x="48211" y="666609"/>
                    <a:pt x="49594" y="666609"/>
                    <a:pt x="50798" y="666911"/>
                  </a:cubicBezTo>
                  <a:close/>
                  <a:moveTo>
                    <a:pt x="650391" y="664765"/>
                  </a:moveTo>
                  <a:cubicBezTo>
                    <a:pt x="653059" y="664804"/>
                    <a:pt x="655806" y="665275"/>
                    <a:pt x="658631" y="665903"/>
                  </a:cubicBezTo>
                  <a:cubicBezTo>
                    <a:pt x="653922" y="667943"/>
                    <a:pt x="649213" y="669984"/>
                    <a:pt x="644661" y="672182"/>
                  </a:cubicBezTo>
                  <a:cubicBezTo>
                    <a:pt x="642621" y="673123"/>
                    <a:pt x="641679" y="672810"/>
                    <a:pt x="641051" y="670612"/>
                  </a:cubicBezTo>
                  <a:cubicBezTo>
                    <a:pt x="640424" y="668728"/>
                    <a:pt x="639796" y="667316"/>
                    <a:pt x="642621" y="666217"/>
                  </a:cubicBezTo>
                  <a:cubicBezTo>
                    <a:pt x="645132" y="665118"/>
                    <a:pt x="647722" y="664726"/>
                    <a:pt x="650391" y="664765"/>
                  </a:cubicBezTo>
                  <a:close/>
                  <a:moveTo>
                    <a:pt x="466197" y="663391"/>
                  </a:moveTo>
                  <a:cubicBezTo>
                    <a:pt x="466668" y="663391"/>
                    <a:pt x="467139" y="663391"/>
                    <a:pt x="467610" y="663548"/>
                  </a:cubicBezTo>
                  <a:cubicBezTo>
                    <a:pt x="480794" y="664333"/>
                    <a:pt x="481422" y="664961"/>
                    <a:pt x="483463" y="678460"/>
                  </a:cubicBezTo>
                  <a:cubicBezTo>
                    <a:pt x="483620" y="679402"/>
                    <a:pt x="483934" y="680344"/>
                    <a:pt x="483934" y="681285"/>
                  </a:cubicBezTo>
                  <a:cubicBezTo>
                    <a:pt x="483777" y="685523"/>
                    <a:pt x="490055" y="690232"/>
                    <a:pt x="486288" y="693057"/>
                  </a:cubicBezTo>
                  <a:cubicBezTo>
                    <a:pt x="482207" y="696197"/>
                    <a:pt x="475772" y="696825"/>
                    <a:pt x="470121" y="697767"/>
                  </a:cubicBezTo>
                  <a:cubicBezTo>
                    <a:pt x="463842" y="698865"/>
                    <a:pt x="459291" y="695726"/>
                    <a:pt x="457093" y="689918"/>
                  </a:cubicBezTo>
                  <a:cubicBezTo>
                    <a:pt x="455523" y="686151"/>
                    <a:pt x="454425" y="682227"/>
                    <a:pt x="453640" y="678146"/>
                  </a:cubicBezTo>
                  <a:cubicBezTo>
                    <a:pt x="451286" y="666845"/>
                    <a:pt x="454738" y="662920"/>
                    <a:pt x="466197" y="663391"/>
                  </a:cubicBezTo>
                  <a:close/>
                  <a:moveTo>
                    <a:pt x="431563" y="662646"/>
                  </a:moveTo>
                  <a:cubicBezTo>
                    <a:pt x="436080" y="661469"/>
                    <a:pt x="440377" y="665942"/>
                    <a:pt x="444850" y="666531"/>
                  </a:cubicBezTo>
                  <a:cubicBezTo>
                    <a:pt x="446106" y="666688"/>
                    <a:pt x="447048" y="667473"/>
                    <a:pt x="447362" y="668728"/>
                  </a:cubicBezTo>
                  <a:cubicBezTo>
                    <a:pt x="450187" y="675791"/>
                    <a:pt x="452855" y="682698"/>
                    <a:pt x="453326" y="692272"/>
                  </a:cubicBezTo>
                  <a:cubicBezTo>
                    <a:pt x="453797" y="696196"/>
                    <a:pt x="450501" y="698237"/>
                    <a:pt x="445321" y="699493"/>
                  </a:cubicBezTo>
                  <a:cubicBezTo>
                    <a:pt x="434334" y="702161"/>
                    <a:pt x="428369" y="701062"/>
                    <a:pt x="424916" y="694313"/>
                  </a:cubicBezTo>
                  <a:cubicBezTo>
                    <a:pt x="421149" y="686779"/>
                    <a:pt x="421149" y="678617"/>
                    <a:pt x="420678" y="670455"/>
                  </a:cubicBezTo>
                  <a:cubicBezTo>
                    <a:pt x="420521" y="668571"/>
                    <a:pt x="421620" y="667316"/>
                    <a:pt x="423503" y="666845"/>
                  </a:cubicBezTo>
                  <a:cubicBezTo>
                    <a:pt x="424602" y="666531"/>
                    <a:pt x="426329" y="666845"/>
                    <a:pt x="426957" y="666060"/>
                  </a:cubicBezTo>
                  <a:cubicBezTo>
                    <a:pt x="428526" y="664059"/>
                    <a:pt x="430057" y="663038"/>
                    <a:pt x="431563" y="662646"/>
                  </a:cubicBezTo>
                  <a:close/>
                  <a:moveTo>
                    <a:pt x="75678" y="661037"/>
                  </a:moveTo>
                  <a:cubicBezTo>
                    <a:pt x="82585" y="661194"/>
                    <a:pt x="91061" y="670454"/>
                    <a:pt x="88863" y="677832"/>
                  </a:cubicBezTo>
                  <a:cubicBezTo>
                    <a:pt x="87294" y="683169"/>
                    <a:pt x="79917" y="680343"/>
                    <a:pt x="76149" y="681913"/>
                  </a:cubicBezTo>
                  <a:cubicBezTo>
                    <a:pt x="67516" y="681913"/>
                    <a:pt x="61081" y="677047"/>
                    <a:pt x="61238" y="671396"/>
                  </a:cubicBezTo>
                  <a:cubicBezTo>
                    <a:pt x="61395" y="665903"/>
                    <a:pt x="68458" y="660880"/>
                    <a:pt x="75678" y="661037"/>
                  </a:cubicBezTo>
                  <a:close/>
                  <a:moveTo>
                    <a:pt x="502815" y="658415"/>
                  </a:moveTo>
                  <a:cubicBezTo>
                    <a:pt x="504476" y="658447"/>
                    <a:pt x="506183" y="658722"/>
                    <a:pt x="507948" y="659311"/>
                  </a:cubicBezTo>
                  <a:cubicBezTo>
                    <a:pt x="513599" y="661351"/>
                    <a:pt x="519093" y="671397"/>
                    <a:pt x="519250" y="680344"/>
                  </a:cubicBezTo>
                  <a:cubicBezTo>
                    <a:pt x="519407" y="685053"/>
                    <a:pt x="516895" y="688035"/>
                    <a:pt x="512815" y="689762"/>
                  </a:cubicBezTo>
                  <a:cubicBezTo>
                    <a:pt x="507948" y="691802"/>
                    <a:pt x="502926" y="694470"/>
                    <a:pt x="498059" y="690076"/>
                  </a:cubicBezTo>
                  <a:cubicBezTo>
                    <a:pt x="491467" y="684268"/>
                    <a:pt x="488014" y="676734"/>
                    <a:pt x="486445" y="668258"/>
                  </a:cubicBezTo>
                  <a:cubicBezTo>
                    <a:pt x="485974" y="666060"/>
                    <a:pt x="486601" y="663862"/>
                    <a:pt x="488799" y="662764"/>
                  </a:cubicBezTo>
                  <a:cubicBezTo>
                    <a:pt x="493272" y="660410"/>
                    <a:pt x="497834" y="658320"/>
                    <a:pt x="502815" y="658415"/>
                  </a:cubicBezTo>
                  <a:close/>
                  <a:moveTo>
                    <a:pt x="106913" y="657270"/>
                  </a:moveTo>
                  <a:cubicBezTo>
                    <a:pt x="113506" y="657113"/>
                    <a:pt x="114605" y="659468"/>
                    <a:pt x="115389" y="674536"/>
                  </a:cubicBezTo>
                  <a:cubicBezTo>
                    <a:pt x="115546" y="677989"/>
                    <a:pt x="116017" y="681443"/>
                    <a:pt x="110837" y="681757"/>
                  </a:cubicBezTo>
                  <a:cubicBezTo>
                    <a:pt x="100635" y="682384"/>
                    <a:pt x="92630" y="678303"/>
                    <a:pt x="92473" y="672182"/>
                  </a:cubicBezTo>
                  <a:cubicBezTo>
                    <a:pt x="92159" y="664333"/>
                    <a:pt x="98751" y="657584"/>
                    <a:pt x="106913" y="657270"/>
                  </a:cubicBezTo>
                  <a:close/>
                  <a:moveTo>
                    <a:pt x="535829" y="651286"/>
                  </a:moveTo>
                  <a:cubicBezTo>
                    <a:pt x="538438" y="651815"/>
                    <a:pt x="541146" y="652953"/>
                    <a:pt x="543579" y="651933"/>
                  </a:cubicBezTo>
                  <a:cubicBezTo>
                    <a:pt x="545462" y="651149"/>
                    <a:pt x="546561" y="654602"/>
                    <a:pt x="546875" y="656642"/>
                  </a:cubicBezTo>
                  <a:cubicBezTo>
                    <a:pt x="547817" y="662293"/>
                    <a:pt x="549073" y="667943"/>
                    <a:pt x="550642" y="673437"/>
                  </a:cubicBezTo>
                  <a:cubicBezTo>
                    <a:pt x="552996" y="681285"/>
                    <a:pt x="550642" y="684424"/>
                    <a:pt x="542637" y="686308"/>
                  </a:cubicBezTo>
                  <a:cubicBezTo>
                    <a:pt x="540125" y="686935"/>
                    <a:pt x="537300" y="687250"/>
                    <a:pt x="536044" y="687563"/>
                  </a:cubicBezTo>
                  <a:cubicBezTo>
                    <a:pt x="529295" y="687877"/>
                    <a:pt x="525999" y="685837"/>
                    <a:pt x="524900" y="680814"/>
                  </a:cubicBezTo>
                  <a:cubicBezTo>
                    <a:pt x="523801" y="675477"/>
                    <a:pt x="522231" y="670141"/>
                    <a:pt x="519877" y="665118"/>
                  </a:cubicBezTo>
                  <a:cubicBezTo>
                    <a:pt x="517994" y="660723"/>
                    <a:pt x="518465" y="656485"/>
                    <a:pt x="524743" y="655700"/>
                  </a:cubicBezTo>
                  <a:cubicBezTo>
                    <a:pt x="526156" y="655543"/>
                    <a:pt x="528196" y="655229"/>
                    <a:pt x="528667" y="654287"/>
                  </a:cubicBezTo>
                  <a:cubicBezTo>
                    <a:pt x="530708" y="650834"/>
                    <a:pt x="533219" y="650756"/>
                    <a:pt x="535829" y="651286"/>
                  </a:cubicBezTo>
                  <a:close/>
                  <a:moveTo>
                    <a:pt x="559529" y="649775"/>
                  </a:moveTo>
                  <a:cubicBezTo>
                    <a:pt x="561629" y="649108"/>
                    <a:pt x="563905" y="649029"/>
                    <a:pt x="566338" y="649892"/>
                  </a:cubicBezTo>
                  <a:cubicBezTo>
                    <a:pt x="570890" y="651462"/>
                    <a:pt x="575284" y="653660"/>
                    <a:pt x="580308" y="652247"/>
                  </a:cubicBezTo>
                  <a:cubicBezTo>
                    <a:pt x="583133" y="651462"/>
                    <a:pt x="582819" y="653660"/>
                    <a:pt x="582819" y="655229"/>
                  </a:cubicBezTo>
                  <a:cubicBezTo>
                    <a:pt x="582662" y="661037"/>
                    <a:pt x="583447" y="666845"/>
                    <a:pt x="585173" y="672339"/>
                  </a:cubicBezTo>
                  <a:cubicBezTo>
                    <a:pt x="586429" y="676105"/>
                    <a:pt x="584232" y="677832"/>
                    <a:pt x="581249" y="678617"/>
                  </a:cubicBezTo>
                  <a:cubicBezTo>
                    <a:pt x="576383" y="679873"/>
                    <a:pt x="571518" y="680815"/>
                    <a:pt x="568221" y="681442"/>
                  </a:cubicBezTo>
                  <a:cubicBezTo>
                    <a:pt x="561315" y="681442"/>
                    <a:pt x="557705" y="679559"/>
                    <a:pt x="556292" y="674065"/>
                  </a:cubicBezTo>
                  <a:cubicBezTo>
                    <a:pt x="555507" y="670612"/>
                    <a:pt x="554094" y="667158"/>
                    <a:pt x="552839" y="663862"/>
                  </a:cubicBezTo>
                  <a:cubicBezTo>
                    <a:pt x="551583" y="660095"/>
                    <a:pt x="550171" y="656171"/>
                    <a:pt x="553781" y="653189"/>
                  </a:cubicBezTo>
                  <a:cubicBezTo>
                    <a:pt x="555507" y="651697"/>
                    <a:pt x="557430" y="650442"/>
                    <a:pt x="559529" y="649775"/>
                  </a:cubicBezTo>
                  <a:close/>
                  <a:moveTo>
                    <a:pt x="163891" y="647224"/>
                  </a:moveTo>
                  <a:cubicBezTo>
                    <a:pt x="169385" y="647695"/>
                    <a:pt x="173780" y="649579"/>
                    <a:pt x="173780" y="656171"/>
                  </a:cubicBezTo>
                  <a:cubicBezTo>
                    <a:pt x="173780" y="658525"/>
                    <a:pt x="174565" y="660880"/>
                    <a:pt x="175036" y="663235"/>
                  </a:cubicBezTo>
                  <a:cubicBezTo>
                    <a:pt x="177704" y="678931"/>
                    <a:pt x="177704" y="678931"/>
                    <a:pt x="163420" y="680187"/>
                  </a:cubicBezTo>
                  <a:cubicBezTo>
                    <a:pt x="153531" y="681286"/>
                    <a:pt x="148980" y="675949"/>
                    <a:pt x="148980" y="663549"/>
                  </a:cubicBezTo>
                  <a:cubicBezTo>
                    <a:pt x="148980" y="651933"/>
                    <a:pt x="154159" y="646283"/>
                    <a:pt x="163891" y="647224"/>
                  </a:cubicBezTo>
                  <a:close/>
                  <a:moveTo>
                    <a:pt x="66794" y="644821"/>
                  </a:moveTo>
                  <a:cubicBezTo>
                    <a:pt x="70597" y="644556"/>
                    <a:pt x="71598" y="647028"/>
                    <a:pt x="70656" y="653032"/>
                  </a:cubicBezTo>
                  <a:cubicBezTo>
                    <a:pt x="69715" y="659153"/>
                    <a:pt x="62023" y="665589"/>
                    <a:pt x="56059" y="664020"/>
                  </a:cubicBezTo>
                  <a:cubicBezTo>
                    <a:pt x="48211" y="661822"/>
                    <a:pt x="41305" y="663706"/>
                    <a:pt x="34241" y="666060"/>
                  </a:cubicBezTo>
                  <a:cubicBezTo>
                    <a:pt x="29846" y="667473"/>
                    <a:pt x="25608" y="669042"/>
                    <a:pt x="20899" y="668885"/>
                  </a:cubicBezTo>
                  <a:cubicBezTo>
                    <a:pt x="17603" y="668885"/>
                    <a:pt x="13836" y="668415"/>
                    <a:pt x="14621" y="664020"/>
                  </a:cubicBezTo>
                  <a:cubicBezTo>
                    <a:pt x="15406" y="660252"/>
                    <a:pt x="12423" y="654131"/>
                    <a:pt x="20114" y="653660"/>
                  </a:cubicBezTo>
                  <a:cubicBezTo>
                    <a:pt x="27178" y="653346"/>
                    <a:pt x="34241" y="648951"/>
                    <a:pt x="42560" y="652090"/>
                  </a:cubicBezTo>
                  <a:cubicBezTo>
                    <a:pt x="42246" y="654759"/>
                    <a:pt x="40991" y="657427"/>
                    <a:pt x="42717" y="661822"/>
                  </a:cubicBezTo>
                  <a:cubicBezTo>
                    <a:pt x="47269" y="653503"/>
                    <a:pt x="53861" y="648794"/>
                    <a:pt x="62023" y="645969"/>
                  </a:cubicBezTo>
                  <a:cubicBezTo>
                    <a:pt x="63946" y="645302"/>
                    <a:pt x="65526" y="644909"/>
                    <a:pt x="66794" y="644821"/>
                  </a:cubicBezTo>
                  <a:close/>
                  <a:moveTo>
                    <a:pt x="194950" y="642358"/>
                  </a:moveTo>
                  <a:cubicBezTo>
                    <a:pt x="197873" y="642319"/>
                    <a:pt x="200777" y="642986"/>
                    <a:pt x="203603" y="644713"/>
                  </a:cubicBezTo>
                  <a:cubicBezTo>
                    <a:pt x="207997" y="647695"/>
                    <a:pt x="205329" y="651933"/>
                    <a:pt x="205643" y="655073"/>
                  </a:cubicBezTo>
                  <a:cubicBezTo>
                    <a:pt x="205329" y="660566"/>
                    <a:pt x="206428" y="665589"/>
                    <a:pt x="207683" y="670455"/>
                  </a:cubicBezTo>
                  <a:cubicBezTo>
                    <a:pt x="209567" y="677361"/>
                    <a:pt x="207526" y="680344"/>
                    <a:pt x="200463" y="681599"/>
                  </a:cubicBezTo>
                  <a:cubicBezTo>
                    <a:pt x="197951" y="682070"/>
                    <a:pt x="195127" y="681913"/>
                    <a:pt x="192615" y="681913"/>
                  </a:cubicBezTo>
                  <a:cubicBezTo>
                    <a:pt x="185709" y="681913"/>
                    <a:pt x="181157" y="679559"/>
                    <a:pt x="180843" y="671554"/>
                  </a:cubicBezTo>
                  <a:cubicBezTo>
                    <a:pt x="180686" y="666217"/>
                    <a:pt x="178645" y="661194"/>
                    <a:pt x="179116" y="655857"/>
                  </a:cubicBezTo>
                  <a:cubicBezTo>
                    <a:pt x="179430" y="650677"/>
                    <a:pt x="181000" y="646283"/>
                    <a:pt x="186180" y="644242"/>
                  </a:cubicBezTo>
                  <a:cubicBezTo>
                    <a:pt x="189083" y="643143"/>
                    <a:pt x="192026" y="642398"/>
                    <a:pt x="194950" y="642358"/>
                  </a:cubicBezTo>
                  <a:close/>
                  <a:moveTo>
                    <a:pt x="599456" y="641417"/>
                  </a:moveTo>
                  <a:cubicBezTo>
                    <a:pt x="603695" y="642830"/>
                    <a:pt x="609659" y="643301"/>
                    <a:pt x="611857" y="646283"/>
                  </a:cubicBezTo>
                  <a:cubicBezTo>
                    <a:pt x="615624" y="651620"/>
                    <a:pt x="617037" y="658526"/>
                    <a:pt x="619234" y="664805"/>
                  </a:cubicBezTo>
                  <a:cubicBezTo>
                    <a:pt x="619548" y="666374"/>
                    <a:pt x="602282" y="674379"/>
                    <a:pt x="598672" y="674379"/>
                  </a:cubicBezTo>
                  <a:cubicBezTo>
                    <a:pt x="591922" y="674379"/>
                    <a:pt x="586115" y="664020"/>
                    <a:pt x="585958" y="651463"/>
                  </a:cubicBezTo>
                  <a:cubicBezTo>
                    <a:pt x="585958" y="650521"/>
                    <a:pt x="598201" y="640947"/>
                    <a:pt x="599456" y="641417"/>
                  </a:cubicBezTo>
                  <a:close/>
                  <a:moveTo>
                    <a:pt x="220228" y="640063"/>
                  </a:moveTo>
                  <a:cubicBezTo>
                    <a:pt x="222664" y="639631"/>
                    <a:pt x="225538" y="639730"/>
                    <a:pt x="228873" y="640318"/>
                  </a:cubicBezTo>
                  <a:cubicBezTo>
                    <a:pt x="232327" y="640946"/>
                    <a:pt x="234681" y="642202"/>
                    <a:pt x="234524" y="646283"/>
                  </a:cubicBezTo>
                  <a:cubicBezTo>
                    <a:pt x="234367" y="654916"/>
                    <a:pt x="234681" y="663705"/>
                    <a:pt x="235937" y="672181"/>
                  </a:cubicBezTo>
                  <a:cubicBezTo>
                    <a:pt x="236094" y="673123"/>
                    <a:pt x="236094" y="674222"/>
                    <a:pt x="235623" y="674850"/>
                  </a:cubicBezTo>
                  <a:cubicBezTo>
                    <a:pt x="231699" y="680343"/>
                    <a:pt x="215217" y="678459"/>
                    <a:pt x="212078" y="672181"/>
                  </a:cubicBezTo>
                  <a:cubicBezTo>
                    <a:pt x="210038" y="667944"/>
                    <a:pt x="209724" y="663077"/>
                    <a:pt x="209567" y="659311"/>
                  </a:cubicBezTo>
                  <a:cubicBezTo>
                    <a:pt x="209567" y="647421"/>
                    <a:pt x="212922" y="641358"/>
                    <a:pt x="220228" y="640063"/>
                  </a:cubicBezTo>
                  <a:close/>
                  <a:moveTo>
                    <a:pt x="98908" y="637493"/>
                  </a:moveTo>
                  <a:cubicBezTo>
                    <a:pt x="99065" y="639377"/>
                    <a:pt x="99222" y="640789"/>
                    <a:pt x="99222" y="642202"/>
                  </a:cubicBezTo>
                  <a:cubicBezTo>
                    <a:pt x="100007" y="658212"/>
                    <a:pt x="94514" y="662607"/>
                    <a:pt x="78975" y="658055"/>
                  </a:cubicBezTo>
                  <a:cubicBezTo>
                    <a:pt x="73795" y="656486"/>
                    <a:pt x="75992" y="653346"/>
                    <a:pt x="78033" y="650835"/>
                  </a:cubicBezTo>
                  <a:cubicBezTo>
                    <a:pt x="83212" y="644242"/>
                    <a:pt x="90118" y="640162"/>
                    <a:pt x="98908" y="637493"/>
                  </a:cubicBezTo>
                  <a:close/>
                  <a:moveTo>
                    <a:pt x="632732" y="636394"/>
                  </a:moveTo>
                  <a:cubicBezTo>
                    <a:pt x="636499" y="637022"/>
                    <a:pt x="642935" y="636708"/>
                    <a:pt x="643563" y="638120"/>
                  </a:cubicBezTo>
                  <a:cubicBezTo>
                    <a:pt x="646074" y="643144"/>
                    <a:pt x="646859" y="649108"/>
                    <a:pt x="647643" y="654759"/>
                  </a:cubicBezTo>
                  <a:cubicBezTo>
                    <a:pt x="648428" y="658840"/>
                    <a:pt x="638697" y="663549"/>
                    <a:pt x="630378" y="663706"/>
                  </a:cubicBezTo>
                  <a:cubicBezTo>
                    <a:pt x="623472" y="663706"/>
                    <a:pt x="618606" y="657113"/>
                    <a:pt x="617978" y="646911"/>
                  </a:cubicBezTo>
                  <a:cubicBezTo>
                    <a:pt x="617821" y="644556"/>
                    <a:pt x="629436" y="635766"/>
                    <a:pt x="632732" y="636394"/>
                  </a:cubicBezTo>
                  <a:close/>
                  <a:moveTo>
                    <a:pt x="252827" y="635237"/>
                  </a:moveTo>
                  <a:cubicBezTo>
                    <a:pt x="254713" y="635050"/>
                    <a:pt x="256734" y="635217"/>
                    <a:pt x="258853" y="635766"/>
                  </a:cubicBezTo>
                  <a:cubicBezTo>
                    <a:pt x="261835" y="636551"/>
                    <a:pt x="263561" y="637964"/>
                    <a:pt x="263247" y="641260"/>
                  </a:cubicBezTo>
                  <a:cubicBezTo>
                    <a:pt x="262934" y="643928"/>
                    <a:pt x="263090" y="646597"/>
                    <a:pt x="263090" y="649265"/>
                  </a:cubicBezTo>
                  <a:cubicBezTo>
                    <a:pt x="262934" y="656956"/>
                    <a:pt x="262776" y="664805"/>
                    <a:pt x="268113" y="671240"/>
                  </a:cubicBezTo>
                  <a:cubicBezTo>
                    <a:pt x="269997" y="673594"/>
                    <a:pt x="268270" y="674536"/>
                    <a:pt x="266544" y="675635"/>
                  </a:cubicBezTo>
                  <a:cubicBezTo>
                    <a:pt x="255085" y="682698"/>
                    <a:pt x="243471" y="677518"/>
                    <a:pt x="241116" y="664177"/>
                  </a:cubicBezTo>
                  <a:cubicBezTo>
                    <a:pt x="240017" y="658055"/>
                    <a:pt x="238133" y="651933"/>
                    <a:pt x="240488" y="645655"/>
                  </a:cubicBezTo>
                  <a:cubicBezTo>
                    <a:pt x="242725" y="639533"/>
                    <a:pt x="247169" y="635796"/>
                    <a:pt x="252827" y="635237"/>
                  </a:cubicBezTo>
                  <a:close/>
                  <a:moveTo>
                    <a:pt x="658788" y="632156"/>
                  </a:moveTo>
                  <a:cubicBezTo>
                    <a:pt x="668833" y="631999"/>
                    <a:pt x="676368" y="637964"/>
                    <a:pt x="676054" y="644714"/>
                  </a:cubicBezTo>
                  <a:cubicBezTo>
                    <a:pt x="675897" y="650207"/>
                    <a:pt x="666636" y="658526"/>
                    <a:pt x="660985" y="658369"/>
                  </a:cubicBezTo>
                  <a:cubicBezTo>
                    <a:pt x="654079" y="658212"/>
                    <a:pt x="648899" y="650050"/>
                    <a:pt x="649370" y="639848"/>
                  </a:cubicBezTo>
                  <a:cubicBezTo>
                    <a:pt x="649684" y="633726"/>
                    <a:pt x="654393" y="632313"/>
                    <a:pt x="658788" y="632156"/>
                  </a:cubicBezTo>
                  <a:close/>
                  <a:moveTo>
                    <a:pt x="286791" y="630116"/>
                  </a:moveTo>
                  <a:cubicBezTo>
                    <a:pt x="293070" y="631528"/>
                    <a:pt x="296679" y="635452"/>
                    <a:pt x="296679" y="642359"/>
                  </a:cubicBezTo>
                  <a:cubicBezTo>
                    <a:pt x="296679" y="645969"/>
                    <a:pt x="297621" y="649422"/>
                    <a:pt x="298092" y="653032"/>
                  </a:cubicBezTo>
                  <a:cubicBezTo>
                    <a:pt x="298406" y="656328"/>
                    <a:pt x="298877" y="659624"/>
                    <a:pt x="299191" y="662606"/>
                  </a:cubicBezTo>
                  <a:cubicBezTo>
                    <a:pt x="298720" y="667316"/>
                    <a:pt x="299348" y="671867"/>
                    <a:pt x="293541" y="673437"/>
                  </a:cubicBezTo>
                  <a:cubicBezTo>
                    <a:pt x="281141" y="676419"/>
                    <a:pt x="274077" y="675164"/>
                    <a:pt x="271096" y="668257"/>
                  </a:cubicBezTo>
                  <a:cubicBezTo>
                    <a:pt x="267171" y="659153"/>
                    <a:pt x="266386" y="649579"/>
                    <a:pt x="268741" y="640004"/>
                  </a:cubicBezTo>
                  <a:cubicBezTo>
                    <a:pt x="269997" y="634824"/>
                    <a:pt x="280670" y="628860"/>
                    <a:pt x="286791" y="630116"/>
                  </a:cubicBezTo>
                  <a:close/>
                  <a:moveTo>
                    <a:pt x="682018" y="629802"/>
                  </a:moveTo>
                  <a:lnTo>
                    <a:pt x="681970" y="629953"/>
                  </a:lnTo>
                  <a:lnTo>
                    <a:pt x="681704" y="629959"/>
                  </a:lnTo>
                  <a:cubicBezTo>
                    <a:pt x="681704" y="629959"/>
                    <a:pt x="681861" y="629645"/>
                    <a:pt x="682018" y="629802"/>
                  </a:cubicBezTo>
                  <a:close/>
                  <a:moveTo>
                    <a:pt x="694536" y="629665"/>
                  </a:moveTo>
                  <a:cubicBezTo>
                    <a:pt x="698774" y="630155"/>
                    <a:pt x="702972" y="631058"/>
                    <a:pt x="707132" y="631843"/>
                  </a:cubicBezTo>
                  <a:cubicBezTo>
                    <a:pt x="705563" y="642987"/>
                    <a:pt x="697871" y="651306"/>
                    <a:pt x="688768" y="651777"/>
                  </a:cubicBezTo>
                  <a:cubicBezTo>
                    <a:pt x="685000" y="651934"/>
                    <a:pt x="682018" y="650992"/>
                    <a:pt x="681390" y="646754"/>
                  </a:cubicBezTo>
                  <a:cubicBezTo>
                    <a:pt x="680919" y="643929"/>
                    <a:pt x="679742" y="641064"/>
                    <a:pt x="679349" y="638219"/>
                  </a:cubicBezTo>
                  <a:lnTo>
                    <a:pt x="681970" y="629953"/>
                  </a:lnTo>
                  <a:close/>
                  <a:moveTo>
                    <a:pt x="681651" y="629611"/>
                  </a:moveTo>
                  <a:lnTo>
                    <a:pt x="681861" y="629646"/>
                  </a:lnTo>
                  <a:lnTo>
                    <a:pt x="681547" y="629803"/>
                  </a:lnTo>
                  <a:close/>
                  <a:moveTo>
                    <a:pt x="315476" y="628279"/>
                  </a:moveTo>
                  <a:cubicBezTo>
                    <a:pt x="322274" y="628742"/>
                    <a:pt x="326424" y="633686"/>
                    <a:pt x="327130" y="642515"/>
                  </a:cubicBezTo>
                  <a:cubicBezTo>
                    <a:pt x="327601" y="650363"/>
                    <a:pt x="328856" y="658212"/>
                    <a:pt x="329955" y="667158"/>
                  </a:cubicBezTo>
                  <a:cubicBezTo>
                    <a:pt x="332467" y="672652"/>
                    <a:pt x="328856" y="674379"/>
                    <a:pt x="323206" y="674850"/>
                  </a:cubicBezTo>
                  <a:cubicBezTo>
                    <a:pt x="320851" y="675007"/>
                    <a:pt x="318497" y="675791"/>
                    <a:pt x="316142" y="676262"/>
                  </a:cubicBezTo>
                  <a:cubicBezTo>
                    <a:pt x="309550" y="677204"/>
                    <a:pt x="305155" y="674222"/>
                    <a:pt x="303900" y="667943"/>
                  </a:cubicBezTo>
                  <a:cubicBezTo>
                    <a:pt x="301545" y="656799"/>
                    <a:pt x="302016" y="645498"/>
                    <a:pt x="303272" y="634197"/>
                  </a:cubicBezTo>
                  <a:cubicBezTo>
                    <a:pt x="303586" y="631528"/>
                    <a:pt x="304998" y="630272"/>
                    <a:pt x="307824" y="629331"/>
                  </a:cubicBezTo>
                  <a:cubicBezTo>
                    <a:pt x="310649" y="628467"/>
                    <a:pt x="313209" y="628124"/>
                    <a:pt x="315476" y="628279"/>
                  </a:cubicBezTo>
                  <a:close/>
                  <a:moveTo>
                    <a:pt x="716240" y="624212"/>
                  </a:moveTo>
                  <a:cubicBezTo>
                    <a:pt x="717569" y="624436"/>
                    <a:pt x="719178" y="625054"/>
                    <a:pt x="721101" y="626035"/>
                  </a:cubicBezTo>
                  <a:cubicBezTo>
                    <a:pt x="724554" y="627761"/>
                    <a:pt x="727694" y="631057"/>
                    <a:pt x="732089" y="627761"/>
                  </a:cubicBezTo>
                  <a:cubicBezTo>
                    <a:pt x="733031" y="626977"/>
                    <a:pt x="734443" y="627761"/>
                    <a:pt x="735071" y="628860"/>
                  </a:cubicBezTo>
                  <a:cubicBezTo>
                    <a:pt x="735856" y="630116"/>
                    <a:pt x="735385" y="631215"/>
                    <a:pt x="734443" y="632156"/>
                  </a:cubicBezTo>
                  <a:cubicBezTo>
                    <a:pt x="728322" y="637022"/>
                    <a:pt x="721101" y="640162"/>
                    <a:pt x="713724" y="641417"/>
                  </a:cubicBezTo>
                  <a:cubicBezTo>
                    <a:pt x="709800" y="642045"/>
                    <a:pt x="712468" y="635609"/>
                    <a:pt x="710899" y="633726"/>
                  </a:cubicBezTo>
                  <a:cubicBezTo>
                    <a:pt x="710781" y="626427"/>
                    <a:pt x="712252" y="623543"/>
                    <a:pt x="716240" y="624212"/>
                  </a:cubicBezTo>
                  <a:close/>
                  <a:moveTo>
                    <a:pt x="133126" y="623680"/>
                  </a:moveTo>
                  <a:cubicBezTo>
                    <a:pt x="131242" y="632941"/>
                    <a:pt x="129045" y="641260"/>
                    <a:pt x="125121" y="648951"/>
                  </a:cubicBezTo>
                  <a:cubicBezTo>
                    <a:pt x="122610" y="653817"/>
                    <a:pt x="117430" y="653660"/>
                    <a:pt x="112878" y="652404"/>
                  </a:cubicBezTo>
                  <a:cubicBezTo>
                    <a:pt x="109896" y="651619"/>
                    <a:pt x="105344" y="654131"/>
                    <a:pt x="104088" y="650835"/>
                  </a:cubicBezTo>
                  <a:cubicBezTo>
                    <a:pt x="102833" y="647224"/>
                    <a:pt x="105658" y="643457"/>
                    <a:pt x="108169" y="640475"/>
                  </a:cubicBezTo>
                  <a:cubicBezTo>
                    <a:pt x="114448" y="632470"/>
                    <a:pt x="123395" y="628075"/>
                    <a:pt x="133126" y="623680"/>
                  </a:cubicBezTo>
                  <a:close/>
                  <a:moveTo>
                    <a:pt x="346473" y="623344"/>
                  </a:moveTo>
                  <a:cubicBezTo>
                    <a:pt x="349242" y="623180"/>
                    <a:pt x="352087" y="623720"/>
                    <a:pt x="354756" y="625093"/>
                  </a:cubicBezTo>
                  <a:cubicBezTo>
                    <a:pt x="357894" y="626663"/>
                    <a:pt x="359464" y="629331"/>
                    <a:pt x="359464" y="632470"/>
                  </a:cubicBezTo>
                  <a:cubicBezTo>
                    <a:pt x="359464" y="641260"/>
                    <a:pt x="361662" y="649579"/>
                    <a:pt x="364644" y="657741"/>
                  </a:cubicBezTo>
                  <a:cubicBezTo>
                    <a:pt x="367312" y="664805"/>
                    <a:pt x="365272" y="667944"/>
                    <a:pt x="357894" y="669827"/>
                  </a:cubicBezTo>
                  <a:cubicBezTo>
                    <a:pt x="357737" y="669827"/>
                    <a:pt x="357424" y="669984"/>
                    <a:pt x="357267" y="669984"/>
                  </a:cubicBezTo>
                  <a:cubicBezTo>
                    <a:pt x="335449" y="675164"/>
                    <a:pt x="334507" y="674379"/>
                    <a:pt x="331996" y="652090"/>
                  </a:cubicBezTo>
                  <a:cubicBezTo>
                    <a:pt x="331368" y="647696"/>
                    <a:pt x="330897" y="643457"/>
                    <a:pt x="330426" y="640318"/>
                  </a:cubicBezTo>
                  <a:cubicBezTo>
                    <a:pt x="330544" y="630665"/>
                    <a:pt x="338166" y="623837"/>
                    <a:pt x="346473" y="623344"/>
                  </a:cubicBezTo>
                  <a:close/>
                  <a:moveTo>
                    <a:pt x="374532" y="618658"/>
                  </a:moveTo>
                  <a:cubicBezTo>
                    <a:pt x="382224" y="617559"/>
                    <a:pt x="389444" y="621169"/>
                    <a:pt x="390543" y="627605"/>
                  </a:cubicBezTo>
                  <a:cubicBezTo>
                    <a:pt x="392426" y="639220"/>
                    <a:pt x="392112" y="651306"/>
                    <a:pt x="397762" y="661980"/>
                  </a:cubicBezTo>
                  <a:cubicBezTo>
                    <a:pt x="399018" y="664491"/>
                    <a:pt x="396664" y="665276"/>
                    <a:pt x="395251" y="666375"/>
                  </a:cubicBezTo>
                  <a:cubicBezTo>
                    <a:pt x="392583" y="667944"/>
                    <a:pt x="389915" y="667002"/>
                    <a:pt x="386775" y="667002"/>
                  </a:cubicBezTo>
                  <a:cubicBezTo>
                    <a:pt x="383323" y="664805"/>
                    <a:pt x="379712" y="670299"/>
                    <a:pt x="375631" y="667630"/>
                  </a:cubicBezTo>
                  <a:cubicBezTo>
                    <a:pt x="370922" y="664648"/>
                    <a:pt x="367783" y="660567"/>
                    <a:pt x="367155" y="654916"/>
                  </a:cubicBezTo>
                  <a:cubicBezTo>
                    <a:pt x="366213" y="647068"/>
                    <a:pt x="364958" y="639220"/>
                    <a:pt x="364173" y="631215"/>
                  </a:cubicBezTo>
                  <a:cubicBezTo>
                    <a:pt x="363231" y="623210"/>
                    <a:pt x="366057" y="620071"/>
                    <a:pt x="374532" y="618658"/>
                  </a:cubicBezTo>
                  <a:close/>
                  <a:moveTo>
                    <a:pt x="157926" y="614733"/>
                  </a:moveTo>
                  <a:cubicBezTo>
                    <a:pt x="162007" y="613791"/>
                    <a:pt x="164205" y="615675"/>
                    <a:pt x="162321" y="619128"/>
                  </a:cubicBezTo>
                  <a:cubicBezTo>
                    <a:pt x="158868" y="625250"/>
                    <a:pt x="160281" y="631842"/>
                    <a:pt x="159496" y="638120"/>
                  </a:cubicBezTo>
                  <a:cubicBezTo>
                    <a:pt x="159025" y="641417"/>
                    <a:pt x="158240" y="643771"/>
                    <a:pt x="155415" y="645655"/>
                  </a:cubicBezTo>
                  <a:cubicBezTo>
                    <a:pt x="144898" y="653032"/>
                    <a:pt x="142544" y="659153"/>
                    <a:pt x="145369" y="671396"/>
                  </a:cubicBezTo>
                  <a:cubicBezTo>
                    <a:pt x="147253" y="679558"/>
                    <a:pt x="146782" y="680186"/>
                    <a:pt x="138620" y="680343"/>
                  </a:cubicBezTo>
                  <a:cubicBezTo>
                    <a:pt x="137835" y="680343"/>
                    <a:pt x="137050" y="680186"/>
                    <a:pt x="136422" y="680343"/>
                  </a:cubicBezTo>
                  <a:cubicBezTo>
                    <a:pt x="130929" y="682383"/>
                    <a:pt x="125278" y="683639"/>
                    <a:pt x="121197" y="678303"/>
                  </a:cubicBezTo>
                  <a:cubicBezTo>
                    <a:pt x="116803" y="672495"/>
                    <a:pt x="117744" y="665431"/>
                    <a:pt x="118686" y="658839"/>
                  </a:cubicBezTo>
                  <a:cubicBezTo>
                    <a:pt x="119314" y="654131"/>
                    <a:pt x="123709" y="653660"/>
                    <a:pt x="127633" y="653189"/>
                  </a:cubicBezTo>
                  <a:cubicBezTo>
                    <a:pt x="132656" y="652718"/>
                    <a:pt x="137835" y="654445"/>
                    <a:pt x="143015" y="650363"/>
                  </a:cubicBezTo>
                  <a:cubicBezTo>
                    <a:pt x="130929" y="649735"/>
                    <a:pt x="130458" y="648323"/>
                    <a:pt x="133283" y="637022"/>
                  </a:cubicBezTo>
                  <a:cubicBezTo>
                    <a:pt x="136579" y="623680"/>
                    <a:pt x="145369" y="617559"/>
                    <a:pt x="157926" y="614733"/>
                  </a:cubicBezTo>
                  <a:close/>
                  <a:moveTo>
                    <a:pt x="409848" y="614263"/>
                  </a:moveTo>
                  <a:cubicBezTo>
                    <a:pt x="417853" y="613792"/>
                    <a:pt x="425544" y="617559"/>
                    <a:pt x="426957" y="623524"/>
                  </a:cubicBezTo>
                  <a:cubicBezTo>
                    <a:pt x="428840" y="631843"/>
                    <a:pt x="430096" y="640476"/>
                    <a:pt x="430881" y="645656"/>
                  </a:cubicBezTo>
                  <a:cubicBezTo>
                    <a:pt x="431352" y="655701"/>
                    <a:pt x="428840" y="660724"/>
                    <a:pt x="422405" y="663392"/>
                  </a:cubicBezTo>
                  <a:cubicBezTo>
                    <a:pt x="415812" y="666061"/>
                    <a:pt x="409534" y="664805"/>
                    <a:pt x="405453" y="659468"/>
                  </a:cubicBezTo>
                  <a:cubicBezTo>
                    <a:pt x="397604" y="649265"/>
                    <a:pt x="393995" y="637493"/>
                    <a:pt x="395564" y="624465"/>
                  </a:cubicBezTo>
                  <a:cubicBezTo>
                    <a:pt x="396663" y="615990"/>
                    <a:pt x="403098" y="614734"/>
                    <a:pt x="409848" y="614263"/>
                  </a:cubicBezTo>
                  <a:close/>
                  <a:moveTo>
                    <a:pt x="190574" y="610339"/>
                  </a:moveTo>
                  <a:cubicBezTo>
                    <a:pt x="188534" y="618344"/>
                    <a:pt x="188534" y="625721"/>
                    <a:pt x="188691" y="633098"/>
                  </a:cubicBezTo>
                  <a:cubicBezTo>
                    <a:pt x="188691" y="638435"/>
                    <a:pt x="179901" y="644871"/>
                    <a:pt x="172994" y="644557"/>
                  </a:cubicBezTo>
                  <a:cubicBezTo>
                    <a:pt x="166088" y="644400"/>
                    <a:pt x="163890" y="641260"/>
                    <a:pt x="164675" y="632627"/>
                  </a:cubicBezTo>
                  <a:cubicBezTo>
                    <a:pt x="165617" y="620855"/>
                    <a:pt x="175662" y="612065"/>
                    <a:pt x="190574" y="610339"/>
                  </a:cubicBezTo>
                  <a:close/>
                  <a:moveTo>
                    <a:pt x="440298" y="609397"/>
                  </a:moveTo>
                  <a:cubicBezTo>
                    <a:pt x="448303" y="608456"/>
                    <a:pt x="455681" y="612379"/>
                    <a:pt x="456936" y="618501"/>
                  </a:cubicBezTo>
                  <a:cubicBezTo>
                    <a:pt x="459448" y="630587"/>
                    <a:pt x="462116" y="642673"/>
                    <a:pt x="463372" y="655073"/>
                  </a:cubicBezTo>
                  <a:cubicBezTo>
                    <a:pt x="463529" y="656171"/>
                    <a:pt x="464314" y="657741"/>
                    <a:pt x="462744" y="658055"/>
                  </a:cubicBezTo>
                  <a:cubicBezTo>
                    <a:pt x="456465" y="658997"/>
                    <a:pt x="450501" y="663392"/>
                    <a:pt x="443909" y="660723"/>
                  </a:cubicBezTo>
                  <a:cubicBezTo>
                    <a:pt x="438258" y="658369"/>
                    <a:pt x="436060" y="653503"/>
                    <a:pt x="435119" y="647539"/>
                  </a:cubicBezTo>
                  <a:cubicBezTo>
                    <a:pt x="434020" y="638906"/>
                    <a:pt x="432293" y="630116"/>
                    <a:pt x="430723" y="621954"/>
                  </a:cubicBezTo>
                  <a:cubicBezTo>
                    <a:pt x="430566" y="614263"/>
                    <a:pt x="433863" y="610182"/>
                    <a:pt x="440298" y="609397"/>
                  </a:cubicBezTo>
                  <a:close/>
                  <a:moveTo>
                    <a:pt x="476399" y="608455"/>
                  </a:moveTo>
                  <a:cubicBezTo>
                    <a:pt x="484561" y="607984"/>
                    <a:pt x="488642" y="611908"/>
                    <a:pt x="488799" y="620541"/>
                  </a:cubicBezTo>
                  <a:cubicBezTo>
                    <a:pt x="489113" y="629959"/>
                    <a:pt x="490525" y="639220"/>
                    <a:pt x="492880" y="648324"/>
                  </a:cubicBezTo>
                  <a:cubicBezTo>
                    <a:pt x="495391" y="657114"/>
                    <a:pt x="494293" y="658369"/>
                    <a:pt x="482834" y="658212"/>
                  </a:cubicBezTo>
                  <a:cubicBezTo>
                    <a:pt x="482834" y="658212"/>
                    <a:pt x="480794" y="658369"/>
                    <a:pt x="479067" y="658840"/>
                  </a:cubicBezTo>
                  <a:cubicBezTo>
                    <a:pt x="471376" y="660567"/>
                    <a:pt x="467609" y="658840"/>
                    <a:pt x="466981" y="651306"/>
                  </a:cubicBezTo>
                  <a:cubicBezTo>
                    <a:pt x="466196" y="641417"/>
                    <a:pt x="464784" y="631843"/>
                    <a:pt x="463214" y="622111"/>
                  </a:cubicBezTo>
                  <a:cubicBezTo>
                    <a:pt x="461959" y="614263"/>
                    <a:pt x="467766" y="608926"/>
                    <a:pt x="476399" y="608455"/>
                  </a:cubicBezTo>
                  <a:close/>
                  <a:moveTo>
                    <a:pt x="206584" y="607513"/>
                  </a:moveTo>
                  <a:cubicBezTo>
                    <a:pt x="215531" y="606571"/>
                    <a:pt x="219455" y="610496"/>
                    <a:pt x="218513" y="619286"/>
                  </a:cubicBezTo>
                  <a:cubicBezTo>
                    <a:pt x="218199" y="622582"/>
                    <a:pt x="217885" y="626035"/>
                    <a:pt x="217414" y="629331"/>
                  </a:cubicBezTo>
                  <a:cubicBezTo>
                    <a:pt x="216473" y="638278"/>
                    <a:pt x="210822" y="641888"/>
                    <a:pt x="202660" y="638906"/>
                  </a:cubicBezTo>
                  <a:cubicBezTo>
                    <a:pt x="202032" y="638592"/>
                    <a:pt x="201247" y="638435"/>
                    <a:pt x="200619" y="638435"/>
                  </a:cubicBezTo>
                  <a:cubicBezTo>
                    <a:pt x="191986" y="637179"/>
                    <a:pt x="191986" y="637179"/>
                    <a:pt x="192457" y="626820"/>
                  </a:cubicBezTo>
                  <a:cubicBezTo>
                    <a:pt x="192300" y="620698"/>
                    <a:pt x="193870" y="613478"/>
                    <a:pt x="202032" y="609397"/>
                  </a:cubicBezTo>
                  <a:cubicBezTo>
                    <a:pt x="203445" y="608612"/>
                    <a:pt x="205014" y="607827"/>
                    <a:pt x="206584" y="607513"/>
                  </a:cubicBezTo>
                  <a:close/>
                  <a:moveTo>
                    <a:pt x="506849" y="604688"/>
                  </a:moveTo>
                  <a:cubicBezTo>
                    <a:pt x="515482" y="604688"/>
                    <a:pt x="520034" y="607671"/>
                    <a:pt x="522702" y="615989"/>
                  </a:cubicBezTo>
                  <a:cubicBezTo>
                    <a:pt x="525214" y="623524"/>
                    <a:pt x="527411" y="631215"/>
                    <a:pt x="529138" y="638906"/>
                  </a:cubicBezTo>
                  <a:cubicBezTo>
                    <a:pt x="530864" y="646126"/>
                    <a:pt x="528667" y="649422"/>
                    <a:pt x="521290" y="651620"/>
                  </a:cubicBezTo>
                  <a:cubicBezTo>
                    <a:pt x="518779" y="652405"/>
                    <a:pt x="516267" y="653033"/>
                    <a:pt x="513756" y="653818"/>
                  </a:cubicBezTo>
                  <a:cubicBezTo>
                    <a:pt x="504495" y="656957"/>
                    <a:pt x="498844" y="654288"/>
                    <a:pt x="496647" y="644871"/>
                  </a:cubicBezTo>
                  <a:cubicBezTo>
                    <a:pt x="494763" y="636866"/>
                    <a:pt x="493351" y="628860"/>
                    <a:pt x="492409" y="620698"/>
                  </a:cubicBezTo>
                  <a:cubicBezTo>
                    <a:pt x="491310" y="611123"/>
                    <a:pt x="497431" y="604688"/>
                    <a:pt x="506849" y="604688"/>
                  </a:cubicBezTo>
                  <a:close/>
                  <a:moveTo>
                    <a:pt x="231737" y="603452"/>
                  </a:moveTo>
                  <a:cubicBezTo>
                    <a:pt x="233503" y="603001"/>
                    <a:pt x="235465" y="603354"/>
                    <a:pt x="237662" y="604688"/>
                  </a:cubicBezTo>
                  <a:cubicBezTo>
                    <a:pt x="242214" y="607514"/>
                    <a:pt x="249434" y="608299"/>
                    <a:pt x="246923" y="616461"/>
                  </a:cubicBezTo>
                  <a:cubicBezTo>
                    <a:pt x="246295" y="618501"/>
                    <a:pt x="245824" y="620542"/>
                    <a:pt x="245824" y="622739"/>
                  </a:cubicBezTo>
                  <a:cubicBezTo>
                    <a:pt x="246138" y="632157"/>
                    <a:pt x="239232" y="638750"/>
                    <a:pt x="229814" y="638279"/>
                  </a:cubicBezTo>
                  <a:cubicBezTo>
                    <a:pt x="222437" y="638122"/>
                    <a:pt x="220082" y="635453"/>
                    <a:pt x="220082" y="626977"/>
                  </a:cubicBezTo>
                  <a:cubicBezTo>
                    <a:pt x="220553" y="620385"/>
                    <a:pt x="222437" y="613321"/>
                    <a:pt x="226988" y="607043"/>
                  </a:cubicBezTo>
                  <a:cubicBezTo>
                    <a:pt x="228401" y="605159"/>
                    <a:pt x="229971" y="603904"/>
                    <a:pt x="231737" y="603452"/>
                  </a:cubicBezTo>
                  <a:close/>
                  <a:moveTo>
                    <a:pt x="545619" y="599351"/>
                  </a:moveTo>
                  <a:cubicBezTo>
                    <a:pt x="554565" y="599508"/>
                    <a:pt x="556763" y="601549"/>
                    <a:pt x="556763" y="609711"/>
                  </a:cubicBezTo>
                  <a:cubicBezTo>
                    <a:pt x="556763" y="618501"/>
                    <a:pt x="558490" y="626819"/>
                    <a:pt x="561472" y="635139"/>
                  </a:cubicBezTo>
                  <a:cubicBezTo>
                    <a:pt x="564454" y="643928"/>
                    <a:pt x="562884" y="645969"/>
                    <a:pt x="553781" y="646283"/>
                  </a:cubicBezTo>
                  <a:cubicBezTo>
                    <a:pt x="551897" y="646283"/>
                    <a:pt x="549543" y="645969"/>
                    <a:pt x="548130" y="646911"/>
                  </a:cubicBezTo>
                  <a:cubicBezTo>
                    <a:pt x="540439" y="651306"/>
                    <a:pt x="536986" y="646597"/>
                    <a:pt x="534004" y="640789"/>
                  </a:cubicBezTo>
                  <a:cubicBezTo>
                    <a:pt x="529609" y="631843"/>
                    <a:pt x="527883" y="621954"/>
                    <a:pt x="525999" y="612379"/>
                  </a:cubicBezTo>
                  <a:cubicBezTo>
                    <a:pt x="525057" y="607984"/>
                    <a:pt x="527412" y="604531"/>
                    <a:pt x="531806" y="602648"/>
                  </a:cubicBezTo>
                  <a:cubicBezTo>
                    <a:pt x="536358" y="600607"/>
                    <a:pt x="541381" y="599665"/>
                    <a:pt x="545619" y="599351"/>
                  </a:cubicBezTo>
                  <a:close/>
                  <a:moveTo>
                    <a:pt x="261834" y="599194"/>
                  </a:moveTo>
                  <a:cubicBezTo>
                    <a:pt x="266857" y="600607"/>
                    <a:pt x="274077" y="599822"/>
                    <a:pt x="274391" y="608298"/>
                  </a:cubicBezTo>
                  <a:cubicBezTo>
                    <a:pt x="274548" y="610653"/>
                    <a:pt x="274705" y="613007"/>
                    <a:pt x="274862" y="615518"/>
                  </a:cubicBezTo>
                  <a:cubicBezTo>
                    <a:pt x="275333" y="629018"/>
                    <a:pt x="269682" y="634668"/>
                    <a:pt x="257439" y="632784"/>
                  </a:cubicBezTo>
                  <a:cubicBezTo>
                    <a:pt x="253358" y="632157"/>
                    <a:pt x="250532" y="630116"/>
                    <a:pt x="250062" y="626035"/>
                  </a:cubicBezTo>
                  <a:cubicBezTo>
                    <a:pt x="249277" y="619129"/>
                    <a:pt x="249277" y="612065"/>
                    <a:pt x="251317" y="605316"/>
                  </a:cubicBezTo>
                  <a:cubicBezTo>
                    <a:pt x="253044" y="599979"/>
                    <a:pt x="256811" y="597782"/>
                    <a:pt x="261834" y="599194"/>
                  </a:cubicBezTo>
                  <a:close/>
                  <a:moveTo>
                    <a:pt x="700226" y="599037"/>
                  </a:moveTo>
                  <a:cubicBezTo>
                    <a:pt x="700697" y="599037"/>
                    <a:pt x="701168" y="599037"/>
                    <a:pt x="701638" y="599037"/>
                  </a:cubicBezTo>
                  <a:cubicBezTo>
                    <a:pt x="711527" y="599037"/>
                    <a:pt x="714666" y="602490"/>
                    <a:pt x="714196" y="612379"/>
                  </a:cubicBezTo>
                  <a:cubicBezTo>
                    <a:pt x="713882" y="618972"/>
                    <a:pt x="704934" y="626035"/>
                    <a:pt x="698185" y="625250"/>
                  </a:cubicBezTo>
                  <a:cubicBezTo>
                    <a:pt x="694418" y="624780"/>
                    <a:pt x="692692" y="622425"/>
                    <a:pt x="692064" y="619128"/>
                  </a:cubicBezTo>
                  <a:cubicBezTo>
                    <a:pt x="691436" y="615989"/>
                    <a:pt x="691436" y="612850"/>
                    <a:pt x="690965" y="609868"/>
                  </a:cubicBezTo>
                  <a:cubicBezTo>
                    <a:pt x="689238" y="599037"/>
                    <a:pt x="689238" y="599037"/>
                    <a:pt x="700226" y="599037"/>
                  </a:cubicBezTo>
                  <a:close/>
                  <a:moveTo>
                    <a:pt x="577953" y="598645"/>
                  </a:moveTo>
                  <a:cubicBezTo>
                    <a:pt x="581092" y="598528"/>
                    <a:pt x="584232" y="599116"/>
                    <a:pt x="587371" y="600921"/>
                  </a:cubicBezTo>
                  <a:cubicBezTo>
                    <a:pt x="587999" y="601235"/>
                    <a:pt x="588627" y="601863"/>
                    <a:pt x="588784" y="602491"/>
                  </a:cubicBezTo>
                  <a:cubicBezTo>
                    <a:pt x="590824" y="613635"/>
                    <a:pt x="595062" y="624308"/>
                    <a:pt x="594591" y="635767"/>
                  </a:cubicBezTo>
                  <a:cubicBezTo>
                    <a:pt x="594120" y="643144"/>
                    <a:pt x="586900" y="647539"/>
                    <a:pt x="576384" y="647382"/>
                  </a:cubicBezTo>
                  <a:cubicBezTo>
                    <a:pt x="571047" y="647853"/>
                    <a:pt x="566809" y="645028"/>
                    <a:pt x="565396" y="639220"/>
                  </a:cubicBezTo>
                  <a:cubicBezTo>
                    <a:pt x="563198" y="630116"/>
                    <a:pt x="561158" y="620855"/>
                    <a:pt x="561629" y="611438"/>
                  </a:cubicBezTo>
                  <a:cubicBezTo>
                    <a:pt x="561786" y="606572"/>
                    <a:pt x="563355" y="602334"/>
                    <a:pt x="568536" y="600607"/>
                  </a:cubicBezTo>
                  <a:cubicBezTo>
                    <a:pt x="571675" y="599587"/>
                    <a:pt x="574814" y="598763"/>
                    <a:pt x="577953" y="598645"/>
                  </a:cubicBezTo>
                  <a:close/>
                  <a:moveTo>
                    <a:pt x="782159" y="597625"/>
                  </a:moveTo>
                  <a:cubicBezTo>
                    <a:pt x="784984" y="601078"/>
                    <a:pt x="784199" y="604845"/>
                    <a:pt x="785612" y="607827"/>
                  </a:cubicBezTo>
                  <a:cubicBezTo>
                    <a:pt x="786397" y="609711"/>
                    <a:pt x="784671" y="610809"/>
                    <a:pt x="783415" y="611908"/>
                  </a:cubicBezTo>
                  <a:cubicBezTo>
                    <a:pt x="782944" y="612222"/>
                    <a:pt x="781845" y="612379"/>
                    <a:pt x="781374" y="612065"/>
                  </a:cubicBezTo>
                  <a:cubicBezTo>
                    <a:pt x="779647" y="610966"/>
                    <a:pt x="780903" y="609554"/>
                    <a:pt x="781060" y="608298"/>
                  </a:cubicBezTo>
                  <a:cubicBezTo>
                    <a:pt x="781531" y="605002"/>
                    <a:pt x="781688" y="601706"/>
                    <a:pt x="782159" y="597625"/>
                  </a:cubicBezTo>
                  <a:close/>
                  <a:moveTo>
                    <a:pt x="748726" y="597625"/>
                  </a:moveTo>
                  <a:cubicBezTo>
                    <a:pt x="753435" y="596997"/>
                    <a:pt x="754376" y="603747"/>
                    <a:pt x="755161" y="607984"/>
                  </a:cubicBezTo>
                  <a:cubicBezTo>
                    <a:pt x="757359" y="620384"/>
                    <a:pt x="754534" y="625093"/>
                    <a:pt x="742605" y="626663"/>
                  </a:cubicBezTo>
                  <a:cubicBezTo>
                    <a:pt x="746529" y="623523"/>
                    <a:pt x="747470" y="620071"/>
                    <a:pt x="747156" y="616303"/>
                  </a:cubicBezTo>
                  <a:cubicBezTo>
                    <a:pt x="747000" y="613949"/>
                    <a:pt x="746842" y="611438"/>
                    <a:pt x="746529" y="609083"/>
                  </a:cubicBezTo>
                  <a:cubicBezTo>
                    <a:pt x="746058" y="604845"/>
                    <a:pt x="744802" y="598095"/>
                    <a:pt x="748726" y="597625"/>
                  </a:cubicBezTo>
                  <a:close/>
                  <a:moveTo>
                    <a:pt x="220357" y="596978"/>
                  </a:moveTo>
                  <a:cubicBezTo>
                    <a:pt x="221181" y="596762"/>
                    <a:pt x="221965" y="596762"/>
                    <a:pt x="222593" y="597468"/>
                  </a:cubicBezTo>
                  <a:cubicBezTo>
                    <a:pt x="224006" y="599038"/>
                    <a:pt x="222593" y="601078"/>
                    <a:pt x="222279" y="602805"/>
                  </a:cubicBezTo>
                  <a:cubicBezTo>
                    <a:pt x="221808" y="605317"/>
                    <a:pt x="219925" y="605317"/>
                    <a:pt x="217884" y="605003"/>
                  </a:cubicBezTo>
                  <a:cubicBezTo>
                    <a:pt x="215216" y="604532"/>
                    <a:pt x="212705" y="603904"/>
                    <a:pt x="209095" y="603276"/>
                  </a:cubicBezTo>
                  <a:cubicBezTo>
                    <a:pt x="211763" y="599665"/>
                    <a:pt x="214588" y="598567"/>
                    <a:pt x="217884" y="597782"/>
                  </a:cubicBezTo>
                  <a:cubicBezTo>
                    <a:pt x="218669" y="597625"/>
                    <a:pt x="219533" y="597193"/>
                    <a:pt x="220357" y="596978"/>
                  </a:cubicBezTo>
                  <a:close/>
                  <a:moveTo>
                    <a:pt x="734679" y="596882"/>
                  </a:moveTo>
                  <a:cubicBezTo>
                    <a:pt x="740005" y="597301"/>
                    <a:pt x="742684" y="601628"/>
                    <a:pt x="742448" y="609397"/>
                  </a:cubicBezTo>
                  <a:cubicBezTo>
                    <a:pt x="742134" y="620699"/>
                    <a:pt x="738053" y="624309"/>
                    <a:pt x="727537" y="623367"/>
                  </a:cubicBezTo>
                  <a:cubicBezTo>
                    <a:pt x="722985" y="622896"/>
                    <a:pt x="720473" y="620699"/>
                    <a:pt x="719689" y="616461"/>
                  </a:cubicBezTo>
                  <a:cubicBezTo>
                    <a:pt x="719375" y="615048"/>
                    <a:pt x="719218" y="613635"/>
                    <a:pt x="719061" y="612222"/>
                  </a:cubicBezTo>
                  <a:cubicBezTo>
                    <a:pt x="718904" y="608142"/>
                    <a:pt x="714979" y="603903"/>
                    <a:pt x="717020" y="600607"/>
                  </a:cubicBezTo>
                  <a:cubicBezTo>
                    <a:pt x="719218" y="597154"/>
                    <a:pt x="724554" y="598881"/>
                    <a:pt x="728479" y="597782"/>
                  </a:cubicBezTo>
                  <a:cubicBezTo>
                    <a:pt x="730833" y="597036"/>
                    <a:pt x="732903" y="596742"/>
                    <a:pt x="734679" y="596882"/>
                  </a:cubicBezTo>
                  <a:close/>
                  <a:moveTo>
                    <a:pt x="286903" y="596840"/>
                  </a:moveTo>
                  <a:cubicBezTo>
                    <a:pt x="288026" y="596938"/>
                    <a:pt x="289380" y="597468"/>
                    <a:pt x="291028" y="598567"/>
                  </a:cubicBezTo>
                  <a:cubicBezTo>
                    <a:pt x="291499" y="598881"/>
                    <a:pt x="292441" y="598881"/>
                    <a:pt x="293069" y="598881"/>
                  </a:cubicBezTo>
                  <a:cubicBezTo>
                    <a:pt x="305783" y="599665"/>
                    <a:pt x="306568" y="600450"/>
                    <a:pt x="306568" y="614106"/>
                  </a:cubicBezTo>
                  <a:cubicBezTo>
                    <a:pt x="306568" y="614577"/>
                    <a:pt x="306568" y="616774"/>
                    <a:pt x="306882" y="618972"/>
                  </a:cubicBezTo>
                  <a:cubicBezTo>
                    <a:pt x="307509" y="624622"/>
                    <a:pt x="302644" y="628703"/>
                    <a:pt x="297150" y="627291"/>
                  </a:cubicBezTo>
                  <a:cubicBezTo>
                    <a:pt x="294168" y="626506"/>
                    <a:pt x="291028" y="625721"/>
                    <a:pt x="287889" y="625878"/>
                  </a:cubicBezTo>
                  <a:cubicBezTo>
                    <a:pt x="281297" y="626035"/>
                    <a:pt x="279413" y="622425"/>
                    <a:pt x="279570" y="616774"/>
                  </a:cubicBezTo>
                  <a:cubicBezTo>
                    <a:pt x="279727" y="612536"/>
                    <a:pt x="280198" y="608141"/>
                    <a:pt x="281297" y="603903"/>
                  </a:cubicBezTo>
                  <a:cubicBezTo>
                    <a:pt x="282239" y="600136"/>
                    <a:pt x="283533" y="596546"/>
                    <a:pt x="286903" y="596840"/>
                  </a:cubicBezTo>
                  <a:close/>
                  <a:moveTo>
                    <a:pt x="607278" y="596051"/>
                  </a:moveTo>
                  <a:cubicBezTo>
                    <a:pt x="609669" y="596095"/>
                    <a:pt x="612367" y="596762"/>
                    <a:pt x="615310" y="598096"/>
                  </a:cubicBezTo>
                  <a:cubicBezTo>
                    <a:pt x="618606" y="599666"/>
                    <a:pt x="620647" y="601863"/>
                    <a:pt x="620961" y="605787"/>
                  </a:cubicBezTo>
                  <a:cubicBezTo>
                    <a:pt x="621746" y="614420"/>
                    <a:pt x="622687" y="623053"/>
                    <a:pt x="627239" y="630744"/>
                  </a:cubicBezTo>
                  <a:cubicBezTo>
                    <a:pt x="628181" y="632314"/>
                    <a:pt x="628809" y="634197"/>
                    <a:pt x="626454" y="635767"/>
                  </a:cubicBezTo>
                  <a:cubicBezTo>
                    <a:pt x="614996" y="643929"/>
                    <a:pt x="600712" y="638592"/>
                    <a:pt x="597730" y="624780"/>
                  </a:cubicBezTo>
                  <a:cubicBezTo>
                    <a:pt x="596788" y="620384"/>
                    <a:pt x="596317" y="615833"/>
                    <a:pt x="595689" y="611281"/>
                  </a:cubicBezTo>
                  <a:cubicBezTo>
                    <a:pt x="595689" y="601392"/>
                    <a:pt x="600104" y="595918"/>
                    <a:pt x="607278" y="596051"/>
                  </a:cubicBezTo>
                  <a:close/>
                  <a:moveTo>
                    <a:pt x="665930" y="595288"/>
                  </a:moveTo>
                  <a:cubicBezTo>
                    <a:pt x="673346" y="595074"/>
                    <a:pt x="682528" y="599077"/>
                    <a:pt x="685000" y="604846"/>
                  </a:cubicBezTo>
                  <a:cubicBezTo>
                    <a:pt x="686963" y="609397"/>
                    <a:pt x="688218" y="613831"/>
                    <a:pt x="687924" y="618030"/>
                  </a:cubicBezTo>
                  <a:lnTo>
                    <a:pt x="681651" y="629611"/>
                  </a:lnTo>
                  <a:lnTo>
                    <a:pt x="679114" y="629195"/>
                  </a:lnTo>
                  <a:cubicBezTo>
                    <a:pt x="678212" y="629410"/>
                    <a:pt x="677309" y="629803"/>
                    <a:pt x="676367" y="629803"/>
                  </a:cubicBezTo>
                  <a:cubicBezTo>
                    <a:pt x="668833" y="630116"/>
                    <a:pt x="663340" y="627448"/>
                    <a:pt x="660201" y="620228"/>
                  </a:cubicBezTo>
                  <a:cubicBezTo>
                    <a:pt x="658003" y="615048"/>
                    <a:pt x="656276" y="609868"/>
                    <a:pt x="655962" y="604375"/>
                  </a:cubicBezTo>
                  <a:cubicBezTo>
                    <a:pt x="655805" y="601235"/>
                    <a:pt x="656747" y="598723"/>
                    <a:pt x="659416" y="596997"/>
                  </a:cubicBezTo>
                  <a:cubicBezTo>
                    <a:pt x="661181" y="595898"/>
                    <a:pt x="663457" y="595359"/>
                    <a:pt x="665930" y="595288"/>
                  </a:cubicBezTo>
                  <a:close/>
                  <a:moveTo>
                    <a:pt x="763010" y="594956"/>
                  </a:moveTo>
                  <a:cubicBezTo>
                    <a:pt x="767875" y="595898"/>
                    <a:pt x="773840" y="596055"/>
                    <a:pt x="775253" y="602805"/>
                  </a:cubicBezTo>
                  <a:cubicBezTo>
                    <a:pt x="776665" y="609711"/>
                    <a:pt x="773840" y="614891"/>
                    <a:pt x="767404" y="617873"/>
                  </a:cubicBezTo>
                  <a:cubicBezTo>
                    <a:pt x="765364" y="618815"/>
                    <a:pt x="763010" y="619442"/>
                    <a:pt x="760341" y="620384"/>
                  </a:cubicBezTo>
                  <a:cubicBezTo>
                    <a:pt x="760184" y="613321"/>
                    <a:pt x="760027" y="607043"/>
                    <a:pt x="757830" y="600921"/>
                  </a:cubicBezTo>
                  <a:cubicBezTo>
                    <a:pt x="756417" y="596840"/>
                    <a:pt x="758772" y="594015"/>
                    <a:pt x="763010" y="594956"/>
                  </a:cubicBezTo>
                  <a:close/>
                  <a:moveTo>
                    <a:pt x="640737" y="594643"/>
                  </a:moveTo>
                  <a:cubicBezTo>
                    <a:pt x="649841" y="594172"/>
                    <a:pt x="652352" y="596055"/>
                    <a:pt x="653765" y="605002"/>
                  </a:cubicBezTo>
                  <a:cubicBezTo>
                    <a:pt x="654549" y="610025"/>
                    <a:pt x="654549" y="615047"/>
                    <a:pt x="655334" y="620070"/>
                  </a:cubicBezTo>
                  <a:cubicBezTo>
                    <a:pt x="656590" y="629331"/>
                    <a:pt x="655334" y="631214"/>
                    <a:pt x="646074" y="631685"/>
                  </a:cubicBezTo>
                  <a:cubicBezTo>
                    <a:pt x="644975" y="631842"/>
                    <a:pt x="643719" y="631842"/>
                    <a:pt x="642464" y="631842"/>
                  </a:cubicBezTo>
                  <a:cubicBezTo>
                    <a:pt x="630535" y="631685"/>
                    <a:pt x="628965" y="630586"/>
                    <a:pt x="626611" y="618815"/>
                  </a:cubicBezTo>
                  <a:cubicBezTo>
                    <a:pt x="626297" y="617245"/>
                    <a:pt x="625983" y="615518"/>
                    <a:pt x="625669" y="613791"/>
                  </a:cubicBezTo>
                  <a:cubicBezTo>
                    <a:pt x="622844" y="598723"/>
                    <a:pt x="625355" y="595427"/>
                    <a:pt x="640737" y="594643"/>
                  </a:cubicBezTo>
                  <a:close/>
                  <a:moveTo>
                    <a:pt x="331502" y="592467"/>
                  </a:moveTo>
                  <a:cubicBezTo>
                    <a:pt x="338440" y="592828"/>
                    <a:pt x="339883" y="596565"/>
                    <a:pt x="340001" y="607984"/>
                  </a:cubicBezTo>
                  <a:cubicBezTo>
                    <a:pt x="340157" y="621169"/>
                    <a:pt x="331681" y="625879"/>
                    <a:pt x="318654" y="624623"/>
                  </a:cubicBezTo>
                  <a:cubicBezTo>
                    <a:pt x="308294" y="623681"/>
                    <a:pt x="310649" y="618344"/>
                    <a:pt x="310806" y="612693"/>
                  </a:cubicBezTo>
                  <a:cubicBezTo>
                    <a:pt x="310963" y="610339"/>
                    <a:pt x="311276" y="607827"/>
                    <a:pt x="311276" y="605473"/>
                  </a:cubicBezTo>
                  <a:cubicBezTo>
                    <a:pt x="311120" y="597625"/>
                    <a:pt x="314416" y="594015"/>
                    <a:pt x="322577" y="593073"/>
                  </a:cubicBezTo>
                  <a:cubicBezTo>
                    <a:pt x="326266" y="592602"/>
                    <a:pt x="329190" y="592347"/>
                    <a:pt x="331502" y="592467"/>
                  </a:cubicBezTo>
                  <a:close/>
                  <a:moveTo>
                    <a:pt x="250690" y="591032"/>
                  </a:moveTo>
                  <a:cubicBezTo>
                    <a:pt x="252730" y="590718"/>
                    <a:pt x="254771" y="591032"/>
                    <a:pt x="255869" y="592916"/>
                  </a:cubicBezTo>
                  <a:cubicBezTo>
                    <a:pt x="256968" y="594957"/>
                    <a:pt x="254456" y="595585"/>
                    <a:pt x="253515" y="596683"/>
                  </a:cubicBezTo>
                  <a:cubicBezTo>
                    <a:pt x="250376" y="600608"/>
                    <a:pt x="247236" y="602962"/>
                    <a:pt x="242057" y="599509"/>
                  </a:cubicBezTo>
                  <a:cubicBezTo>
                    <a:pt x="240173" y="598253"/>
                    <a:pt x="237191" y="599038"/>
                    <a:pt x="233267" y="598724"/>
                  </a:cubicBezTo>
                  <a:cubicBezTo>
                    <a:pt x="239388" y="594329"/>
                    <a:pt x="244725" y="591974"/>
                    <a:pt x="250690" y="591032"/>
                  </a:cubicBezTo>
                  <a:close/>
                  <a:moveTo>
                    <a:pt x="274292" y="589777"/>
                  </a:moveTo>
                  <a:cubicBezTo>
                    <a:pt x="277020" y="589463"/>
                    <a:pt x="280041" y="589934"/>
                    <a:pt x="284436" y="591033"/>
                  </a:cubicBezTo>
                  <a:cubicBezTo>
                    <a:pt x="280198" y="598724"/>
                    <a:pt x="276117" y="599352"/>
                    <a:pt x="265914" y="593230"/>
                  </a:cubicBezTo>
                  <a:cubicBezTo>
                    <a:pt x="269132" y="591189"/>
                    <a:pt x="271565" y="590091"/>
                    <a:pt x="274292" y="589777"/>
                  </a:cubicBezTo>
                  <a:close/>
                  <a:moveTo>
                    <a:pt x="360151" y="587795"/>
                  </a:moveTo>
                  <a:cubicBezTo>
                    <a:pt x="363035" y="588286"/>
                    <a:pt x="365821" y="589463"/>
                    <a:pt x="368411" y="591347"/>
                  </a:cubicBezTo>
                  <a:cubicBezTo>
                    <a:pt x="372335" y="594015"/>
                    <a:pt x="369353" y="598410"/>
                    <a:pt x="370451" y="601078"/>
                  </a:cubicBezTo>
                  <a:cubicBezTo>
                    <a:pt x="370295" y="605944"/>
                    <a:pt x="370608" y="609868"/>
                    <a:pt x="368882" y="613322"/>
                  </a:cubicBezTo>
                  <a:cubicBezTo>
                    <a:pt x="366213" y="618972"/>
                    <a:pt x="362603" y="623210"/>
                    <a:pt x="355383" y="620228"/>
                  </a:cubicBezTo>
                  <a:cubicBezTo>
                    <a:pt x="354755" y="619914"/>
                    <a:pt x="353970" y="619914"/>
                    <a:pt x="353342" y="619757"/>
                  </a:cubicBezTo>
                  <a:cubicBezTo>
                    <a:pt x="342826" y="618030"/>
                    <a:pt x="340785" y="614734"/>
                    <a:pt x="344082" y="604375"/>
                  </a:cubicBezTo>
                  <a:cubicBezTo>
                    <a:pt x="344709" y="602491"/>
                    <a:pt x="345337" y="600765"/>
                    <a:pt x="345494" y="598881"/>
                  </a:cubicBezTo>
                  <a:cubicBezTo>
                    <a:pt x="345965" y="594486"/>
                    <a:pt x="346122" y="589777"/>
                    <a:pt x="351302" y="588364"/>
                  </a:cubicBezTo>
                  <a:cubicBezTo>
                    <a:pt x="354284" y="587501"/>
                    <a:pt x="357266" y="587305"/>
                    <a:pt x="360151" y="587795"/>
                  </a:cubicBezTo>
                  <a:close/>
                  <a:moveTo>
                    <a:pt x="586142" y="586064"/>
                  </a:moveTo>
                  <a:cubicBezTo>
                    <a:pt x="591550" y="585343"/>
                    <a:pt x="596671" y="587933"/>
                    <a:pt x="601968" y="589463"/>
                  </a:cubicBezTo>
                  <a:cubicBezTo>
                    <a:pt x="596318" y="597940"/>
                    <a:pt x="589097" y="597469"/>
                    <a:pt x="581249" y="594643"/>
                  </a:cubicBezTo>
                  <a:cubicBezTo>
                    <a:pt x="579680" y="594015"/>
                    <a:pt x="577953" y="593858"/>
                    <a:pt x="577639" y="591661"/>
                  </a:cubicBezTo>
                  <a:cubicBezTo>
                    <a:pt x="577325" y="589463"/>
                    <a:pt x="579365" y="588835"/>
                    <a:pt x="580621" y="588050"/>
                  </a:cubicBezTo>
                  <a:cubicBezTo>
                    <a:pt x="582505" y="586912"/>
                    <a:pt x="584339" y="586304"/>
                    <a:pt x="586142" y="586064"/>
                  </a:cubicBezTo>
                  <a:close/>
                  <a:moveTo>
                    <a:pt x="72660" y="585813"/>
                  </a:moveTo>
                  <a:cubicBezTo>
                    <a:pt x="74124" y="585700"/>
                    <a:pt x="75743" y="585857"/>
                    <a:pt x="77548" y="586250"/>
                  </a:cubicBezTo>
                  <a:cubicBezTo>
                    <a:pt x="78490" y="586407"/>
                    <a:pt x="79588" y="586250"/>
                    <a:pt x="79588" y="587505"/>
                  </a:cubicBezTo>
                  <a:cubicBezTo>
                    <a:pt x="79745" y="589075"/>
                    <a:pt x="78961" y="590331"/>
                    <a:pt x="77862" y="591273"/>
                  </a:cubicBezTo>
                  <a:cubicBezTo>
                    <a:pt x="73781" y="594726"/>
                    <a:pt x="68601" y="594412"/>
                    <a:pt x="62793" y="595040"/>
                  </a:cubicBezTo>
                  <a:cubicBezTo>
                    <a:pt x="65265" y="588918"/>
                    <a:pt x="68267" y="586151"/>
                    <a:pt x="72660" y="585813"/>
                  </a:cubicBezTo>
                  <a:close/>
                  <a:moveTo>
                    <a:pt x="389556" y="584060"/>
                  </a:moveTo>
                  <a:cubicBezTo>
                    <a:pt x="393072" y="583488"/>
                    <a:pt x="397055" y="583734"/>
                    <a:pt x="401372" y="584911"/>
                  </a:cubicBezTo>
                  <a:cubicBezTo>
                    <a:pt x="401843" y="585068"/>
                    <a:pt x="402314" y="585382"/>
                    <a:pt x="402785" y="585225"/>
                  </a:cubicBezTo>
                  <a:cubicBezTo>
                    <a:pt x="411261" y="585225"/>
                    <a:pt x="413929" y="589149"/>
                    <a:pt x="411103" y="596055"/>
                  </a:cubicBezTo>
                  <a:cubicBezTo>
                    <a:pt x="410946" y="598252"/>
                    <a:pt x="410790" y="599508"/>
                    <a:pt x="410790" y="600764"/>
                  </a:cubicBezTo>
                  <a:cubicBezTo>
                    <a:pt x="410946" y="606414"/>
                    <a:pt x="409063" y="609083"/>
                    <a:pt x="402941" y="610967"/>
                  </a:cubicBezTo>
                  <a:cubicBezTo>
                    <a:pt x="395564" y="613164"/>
                    <a:pt x="388501" y="614576"/>
                    <a:pt x="380810" y="614262"/>
                  </a:cubicBezTo>
                  <a:cubicBezTo>
                    <a:pt x="376101" y="614105"/>
                    <a:pt x="374375" y="612536"/>
                    <a:pt x="374061" y="608141"/>
                  </a:cubicBezTo>
                  <a:cubicBezTo>
                    <a:pt x="372648" y="594838"/>
                    <a:pt x="379005" y="585774"/>
                    <a:pt x="389556" y="584060"/>
                  </a:cubicBezTo>
                  <a:close/>
                  <a:moveTo>
                    <a:pt x="320852" y="583185"/>
                  </a:moveTo>
                  <a:cubicBezTo>
                    <a:pt x="315044" y="595742"/>
                    <a:pt x="306725" y="597940"/>
                    <a:pt x="288517" y="591190"/>
                  </a:cubicBezTo>
                  <a:cubicBezTo>
                    <a:pt x="298720" y="583185"/>
                    <a:pt x="310021" y="585225"/>
                    <a:pt x="320852" y="583185"/>
                  </a:cubicBezTo>
                  <a:close/>
                  <a:moveTo>
                    <a:pt x="546070" y="582949"/>
                  </a:moveTo>
                  <a:cubicBezTo>
                    <a:pt x="547463" y="582674"/>
                    <a:pt x="549150" y="582949"/>
                    <a:pt x="550799" y="583027"/>
                  </a:cubicBezTo>
                  <a:cubicBezTo>
                    <a:pt x="557077" y="583341"/>
                    <a:pt x="563199" y="583498"/>
                    <a:pt x="569477" y="583655"/>
                  </a:cubicBezTo>
                  <a:cubicBezTo>
                    <a:pt x="571518" y="583655"/>
                    <a:pt x="574186" y="582870"/>
                    <a:pt x="574500" y="586167"/>
                  </a:cubicBezTo>
                  <a:cubicBezTo>
                    <a:pt x="574657" y="588992"/>
                    <a:pt x="576227" y="592759"/>
                    <a:pt x="572931" y="594015"/>
                  </a:cubicBezTo>
                  <a:cubicBezTo>
                    <a:pt x="568065" y="595584"/>
                    <a:pt x="563827" y="598723"/>
                    <a:pt x="558490" y="598096"/>
                  </a:cubicBezTo>
                  <a:cubicBezTo>
                    <a:pt x="554566" y="598253"/>
                    <a:pt x="550799" y="597154"/>
                    <a:pt x="547345" y="595741"/>
                  </a:cubicBezTo>
                  <a:cubicBezTo>
                    <a:pt x="543108" y="593858"/>
                    <a:pt x="542166" y="590248"/>
                    <a:pt x="543108" y="586167"/>
                  </a:cubicBezTo>
                  <a:cubicBezTo>
                    <a:pt x="543579" y="584048"/>
                    <a:pt x="544677" y="583224"/>
                    <a:pt x="546070" y="582949"/>
                  </a:cubicBezTo>
                  <a:close/>
                  <a:moveTo>
                    <a:pt x="434177" y="579103"/>
                  </a:moveTo>
                  <a:cubicBezTo>
                    <a:pt x="439670" y="579417"/>
                    <a:pt x="443594" y="581301"/>
                    <a:pt x="441554" y="588207"/>
                  </a:cubicBezTo>
                  <a:cubicBezTo>
                    <a:pt x="440926" y="590404"/>
                    <a:pt x="440926" y="592916"/>
                    <a:pt x="440769" y="595271"/>
                  </a:cubicBezTo>
                  <a:cubicBezTo>
                    <a:pt x="440141" y="605630"/>
                    <a:pt x="430253" y="612694"/>
                    <a:pt x="420207" y="610810"/>
                  </a:cubicBezTo>
                  <a:cubicBezTo>
                    <a:pt x="414242" y="609711"/>
                    <a:pt x="413144" y="606572"/>
                    <a:pt x="413929" y="602177"/>
                  </a:cubicBezTo>
                  <a:cubicBezTo>
                    <a:pt x="414085" y="586794"/>
                    <a:pt x="421776" y="578319"/>
                    <a:pt x="434177" y="579103"/>
                  </a:cubicBezTo>
                  <a:close/>
                  <a:moveTo>
                    <a:pt x="90889" y="578401"/>
                  </a:moveTo>
                  <a:cubicBezTo>
                    <a:pt x="94656" y="578401"/>
                    <a:pt x="96697" y="583895"/>
                    <a:pt x="96226" y="586564"/>
                  </a:cubicBezTo>
                  <a:cubicBezTo>
                    <a:pt x="95441" y="591116"/>
                    <a:pt x="89634" y="588919"/>
                    <a:pt x="86808" y="590645"/>
                  </a:cubicBezTo>
                  <a:cubicBezTo>
                    <a:pt x="83041" y="590802"/>
                    <a:pt x="80373" y="586721"/>
                    <a:pt x="80844" y="586564"/>
                  </a:cubicBezTo>
                  <a:cubicBezTo>
                    <a:pt x="84453" y="584052"/>
                    <a:pt x="86494" y="578401"/>
                    <a:pt x="90889" y="578401"/>
                  </a:cubicBezTo>
                  <a:close/>
                  <a:moveTo>
                    <a:pt x="346333" y="578059"/>
                  </a:moveTo>
                  <a:cubicBezTo>
                    <a:pt x="348516" y="577916"/>
                    <a:pt x="350517" y="578083"/>
                    <a:pt x="352086" y="578632"/>
                  </a:cubicBezTo>
                  <a:cubicBezTo>
                    <a:pt x="355069" y="579731"/>
                    <a:pt x="355226" y="580516"/>
                    <a:pt x="352871" y="582870"/>
                  </a:cubicBezTo>
                  <a:cubicBezTo>
                    <a:pt x="346907" y="588836"/>
                    <a:pt x="340785" y="593074"/>
                    <a:pt x="332466" y="586795"/>
                  </a:cubicBezTo>
                  <a:cubicBezTo>
                    <a:pt x="331995" y="586481"/>
                    <a:pt x="331053" y="586481"/>
                    <a:pt x="330426" y="586324"/>
                  </a:cubicBezTo>
                  <a:cubicBezTo>
                    <a:pt x="329798" y="586167"/>
                    <a:pt x="329170" y="585853"/>
                    <a:pt x="328542" y="585696"/>
                  </a:cubicBezTo>
                  <a:cubicBezTo>
                    <a:pt x="331603" y="581693"/>
                    <a:pt x="339784" y="578485"/>
                    <a:pt x="346333" y="578059"/>
                  </a:cubicBezTo>
                  <a:close/>
                  <a:moveTo>
                    <a:pt x="518151" y="577063"/>
                  </a:moveTo>
                  <a:cubicBezTo>
                    <a:pt x="522703" y="577848"/>
                    <a:pt x="527097" y="579103"/>
                    <a:pt x="531650" y="579731"/>
                  </a:cubicBezTo>
                  <a:cubicBezTo>
                    <a:pt x="537771" y="580359"/>
                    <a:pt x="540283" y="583812"/>
                    <a:pt x="539655" y="588521"/>
                  </a:cubicBezTo>
                  <a:cubicBezTo>
                    <a:pt x="539341" y="593230"/>
                    <a:pt x="540283" y="596997"/>
                    <a:pt x="534632" y="596526"/>
                  </a:cubicBezTo>
                  <a:cubicBezTo>
                    <a:pt x="531964" y="596213"/>
                    <a:pt x="530080" y="598881"/>
                    <a:pt x="528039" y="600607"/>
                  </a:cubicBezTo>
                  <a:cubicBezTo>
                    <a:pt x="524272" y="603904"/>
                    <a:pt x="520662" y="604061"/>
                    <a:pt x="516267" y="601549"/>
                  </a:cubicBezTo>
                  <a:cubicBezTo>
                    <a:pt x="512500" y="599509"/>
                    <a:pt x="510460" y="597939"/>
                    <a:pt x="512029" y="593073"/>
                  </a:cubicBezTo>
                  <a:cubicBezTo>
                    <a:pt x="513128" y="589620"/>
                    <a:pt x="512343" y="585382"/>
                    <a:pt x="512500" y="581615"/>
                  </a:cubicBezTo>
                  <a:cubicBezTo>
                    <a:pt x="512500" y="577848"/>
                    <a:pt x="514541" y="576435"/>
                    <a:pt x="518151" y="577063"/>
                  </a:cubicBezTo>
                  <a:close/>
                  <a:moveTo>
                    <a:pt x="455366" y="573766"/>
                  </a:moveTo>
                  <a:cubicBezTo>
                    <a:pt x="461802" y="573295"/>
                    <a:pt x="466982" y="576121"/>
                    <a:pt x="471690" y="580202"/>
                  </a:cubicBezTo>
                  <a:cubicBezTo>
                    <a:pt x="472946" y="581300"/>
                    <a:pt x="471847" y="582399"/>
                    <a:pt x="471219" y="583341"/>
                  </a:cubicBezTo>
                  <a:cubicBezTo>
                    <a:pt x="469807" y="586166"/>
                    <a:pt x="469650" y="589149"/>
                    <a:pt x="470592" y="591817"/>
                  </a:cubicBezTo>
                  <a:cubicBezTo>
                    <a:pt x="473731" y="599351"/>
                    <a:pt x="471847" y="604374"/>
                    <a:pt x="464313" y="607984"/>
                  </a:cubicBezTo>
                  <a:cubicBezTo>
                    <a:pt x="460232" y="610024"/>
                    <a:pt x="456936" y="613163"/>
                    <a:pt x="453797" y="607042"/>
                  </a:cubicBezTo>
                  <a:cubicBezTo>
                    <a:pt x="453483" y="606257"/>
                    <a:pt x="452227" y="605472"/>
                    <a:pt x="451442" y="605629"/>
                  </a:cubicBezTo>
                  <a:cubicBezTo>
                    <a:pt x="443280" y="606257"/>
                    <a:pt x="443908" y="600764"/>
                    <a:pt x="444065" y="595113"/>
                  </a:cubicBezTo>
                  <a:cubicBezTo>
                    <a:pt x="444693" y="591032"/>
                    <a:pt x="445007" y="586951"/>
                    <a:pt x="445792" y="583027"/>
                  </a:cubicBezTo>
                  <a:cubicBezTo>
                    <a:pt x="446733" y="577848"/>
                    <a:pt x="449873" y="574237"/>
                    <a:pt x="455366" y="573766"/>
                  </a:cubicBezTo>
                  <a:close/>
                  <a:moveTo>
                    <a:pt x="485974" y="573139"/>
                  </a:moveTo>
                  <a:cubicBezTo>
                    <a:pt x="488328" y="573139"/>
                    <a:pt x="490840" y="573139"/>
                    <a:pt x="493194" y="573296"/>
                  </a:cubicBezTo>
                  <a:cubicBezTo>
                    <a:pt x="506065" y="573924"/>
                    <a:pt x="506065" y="574081"/>
                    <a:pt x="506692" y="586952"/>
                  </a:cubicBezTo>
                  <a:cubicBezTo>
                    <a:pt x="507320" y="601392"/>
                    <a:pt x="494921" y="609868"/>
                    <a:pt x="481265" y="604532"/>
                  </a:cubicBezTo>
                  <a:cubicBezTo>
                    <a:pt x="479695" y="603904"/>
                    <a:pt x="477968" y="603276"/>
                    <a:pt x="477812" y="601235"/>
                  </a:cubicBezTo>
                  <a:cubicBezTo>
                    <a:pt x="477341" y="594015"/>
                    <a:pt x="475614" y="586795"/>
                    <a:pt x="477655" y="579731"/>
                  </a:cubicBezTo>
                  <a:cubicBezTo>
                    <a:pt x="478910" y="575651"/>
                    <a:pt x="481265" y="572982"/>
                    <a:pt x="485974" y="573139"/>
                  </a:cubicBezTo>
                  <a:close/>
                  <a:moveTo>
                    <a:pt x="389679" y="570569"/>
                  </a:moveTo>
                  <a:cubicBezTo>
                    <a:pt x="390581" y="570314"/>
                    <a:pt x="391327" y="570471"/>
                    <a:pt x="391484" y="572040"/>
                  </a:cubicBezTo>
                  <a:cubicBezTo>
                    <a:pt x="391641" y="574238"/>
                    <a:pt x="392112" y="578789"/>
                    <a:pt x="388188" y="578789"/>
                  </a:cubicBezTo>
                  <a:cubicBezTo>
                    <a:pt x="384107" y="578947"/>
                    <a:pt x="381281" y="580830"/>
                    <a:pt x="378770" y="583341"/>
                  </a:cubicBezTo>
                  <a:cubicBezTo>
                    <a:pt x="372491" y="589777"/>
                    <a:pt x="366684" y="582870"/>
                    <a:pt x="360092" y="583498"/>
                  </a:cubicBezTo>
                  <a:cubicBezTo>
                    <a:pt x="366056" y="575336"/>
                    <a:pt x="375160" y="575493"/>
                    <a:pt x="382694" y="572511"/>
                  </a:cubicBezTo>
                  <a:cubicBezTo>
                    <a:pt x="383950" y="572040"/>
                    <a:pt x="385520" y="571883"/>
                    <a:pt x="386932" y="571569"/>
                  </a:cubicBezTo>
                  <a:cubicBezTo>
                    <a:pt x="387717" y="571491"/>
                    <a:pt x="388777" y="570824"/>
                    <a:pt x="389679" y="570569"/>
                  </a:cubicBezTo>
                  <a:close/>
                  <a:moveTo>
                    <a:pt x="422562" y="568430"/>
                  </a:moveTo>
                  <a:cubicBezTo>
                    <a:pt x="426957" y="568273"/>
                    <a:pt x="426172" y="571255"/>
                    <a:pt x="425387" y="573610"/>
                  </a:cubicBezTo>
                  <a:cubicBezTo>
                    <a:pt x="423818" y="578789"/>
                    <a:pt x="416911" y="582243"/>
                    <a:pt x="411418" y="580830"/>
                  </a:cubicBezTo>
                  <a:cubicBezTo>
                    <a:pt x="407807" y="579888"/>
                    <a:pt x="404354" y="579103"/>
                    <a:pt x="400430" y="578161"/>
                  </a:cubicBezTo>
                  <a:cubicBezTo>
                    <a:pt x="407179" y="573453"/>
                    <a:pt x="413772" y="568587"/>
                    <a:pt x="422562" y="568430"/>
                  </a:cubicBezTo>
                  <a:close/>
                  <a:moveTo>
                    <a:pt x="455681" y="567959"/>
                  </a:moveTo>
                  <a:cubicBezTo>
                    <a:pt x="444850" y="575964"/>
                    <a:pt x="444850" y="575964"/>
                    <a:pt x="436845" y="572825"/>
                  </a:cubicBezTo>
                  <a:cubicBezTo>
                    <a:pt x="444536" y="567802"/>
                    <a:pt x="445321" y="567488"/>
                    <a:pt x="455681" y="567959"/>
                  </a:cubicBezTo>
                  <a:close/>
                  <a:moveTo>
                    <a:pt x="114259" y="558047"/>
                  </a:moveTo>
                  <a:cubicBezTo>
                    <a:pt x="117062" y="558584"/>
                    <a:pt x="117769" y="560821"/>
                    <a:pt x="118828" y="562705"/>
                  </a:cubicBezTo>
                  <a:cubicBezTo>
                    <a:pt x="120084" y="564902"/>
                    <a:pt x="121653" y="566786"/>
                    <a:pt x="119299" y="569612"/>
                  </a:cubicBezTo>
                  <a:cubicBezTo>
                    <a:pt x="115532" y="574006"/>
                    <a:pt x="110352" y="577460"/>
                    <a:pt x="108626" y="583581"/>
                  </a:cubicBezTo>
                  <a:cubicBezTo>
                    <a:pt x="108155" y="585308"/>
                    <a:pt x="105643" y="586250"/>
                    <a:pt x="103760" y="585465"/>
                  </a:cubicBezTo>
                  <a:cubicBezTo>
                    <a:pt x="100935" y="584523"/>
                    <a:pt x="98580" y="582639"/>
                    <a:pt x="97795" y="579657"/>
                  </a:cubicBezTo>
                  <a:cubicBezTo>
                    <a:pt x="96696" y="575105"/>
                    <a:pt x="105015" y="560194"/>
                    <a:pt x="109410" y="558467"/>
                  </a:cubicBezTo>
                  <a:cubicBezTo>
                    <a:pt x="110352" y="558153"/>
                    <a:pt x="111451" y="557839"/>
                    <a:pt x="110666" y="558153"/>
                  </a:cubicBezTo>
                  <a:cubicBezTo>
                    <a:pt x="112157" y="557878"/>
                    <a:pt x="113325" y="557868"/>
                    <a:pt x="114259" y="558047"/>
                  </a:cubicBezTo>
                  <a:close/>
                  <a:moveTo>
                    <a:pt x="80059" y="546852"/>
                  </a:moveTo>
                  <a:cubicBezTo>
                    <a:pt x="85396" y="552189"/>
                    <a:pt x="90261" y="557212"/>
                    <a:pt x="95128" y="561920"/>
                  </a:cubicBezTo>
                  <a:cubicBezTo>
                    <a:pt x="96383" y="563176"/>
                    <a:pt x="97482" y="564275"/>
                    <a:pt x="95755" y="566002"/>
                  </a:cubicBezTo>
                  <a:cubicBezTo>
                    <a:pt x="90889" y="571025"/>
                    <a:pt x="87122" y="576989"/>
                    <a:pt x="80687" y="580286"/>
                  </a:cubicBezTo>
                  <a:cubicBezTo>
                    <a:pt x="77547" y="581855"/>
                    <a:pt x="74094" y="582640"/>
                    <a:pt x="71112" y="580443"/>
                  </a:cubicBezTo>
                  <a:cubicBezTo>
                    <a:pt x="68444" y="578402"/>
                    <a:pt x="69542" y="575105"/>
                    <a:pt x="70170" y="572437"/>
                  </a:cubicBezTo>
                  <a:cubicBezTo>
                    <a:pt x="72525" y="563804"/>
                    <a:pt x="76292" y="555799"/>
                    <a:pt x="80059" y="546852"/>
                  </a:cubicBezTo>
                  <a:close/>
                  <a:moveTo>
                    <a:pt x="132641" y="540730"/>
                  </a:moveTo>
                  <a:cubicBezTo>
                    <a:pt x="135937" y="541201"/>
                    <a:pt x="139076" y="542143"/>
                    <a:pt x="139076" y="546695"/>
                  </a:cubicBezTo>
                  <a:cubicBezTo>
                    <a:pt x="139076" y="552659"/>
                    <a:pt x="130757" y="562233"/>
                    <a:pt x="125735" y="561763"/>
                  </a:cubicBezTo>
                  <a:cubicBezTo>
                    <a:pt x="121653" y="561449"/>
                    <a:pt x="119770" y="558781"/>
                    <a:pt x="119770" y="555013"/>
                  </a:cubicBezTo>
                  <a:cubicBezTo>
                    <a:pt x="119613" y="547950"/>
                    <a:pt x="126362" y="540573"/>
                    <a:pt x="132641" y="540730"/>
                  </a:cubicBezTo>
                  <a:close/>
                  <a:moveTo>
                    <a:pt x="153517" y="515146"/>
                  </a:moveTo>
                  <a:cubicBezTo>
                    <a:pt x="154772" y="514675"/>
                    <a:pt x="155714" y="514675"/>
                    <a:pt x="156970" y="515303"/>
                  </a:cubicBezTo>
                  <a:cubicBezTo>
                    <a:pt x="160266" y="517343"/>
                    <a:pt x="163248" y="530057"/>
                    <a:pt x="161051" y="533196"/>
                  </a:cubicBezTo>
                  <a:cubicBezTo>
                    <a:pt x="158540" y="536806"/>
                    <a:pt x="155400" y="539789"/>
                    <a:pt x="151633" y="541986"/>
                  </a:cubicBezTo>
                  <a:cubicBezTo>
                    <a:pt x="144884" y="546067"/>
                    <a:pt x="139547" y="542928"/>
                    <a:pt x="139390" y="535237"/>
                  </a:cubicBezTo>
                  <a:cubicBezTo>
                    <a:pt x="139390" y="529900"/>
                    <a:pt x="148337" y="517186"/>
                    <a:pt x="153517" y="515146"/>
                  </a:cubicBezTo>
                  <a:close/>
                  <a:moveTo>
                    <a:pt x="90889" y="495996"/>
                  </a:moveTo>
                  <a:cubicBezTo>
                    <a:pt x="98738" y="500391"/>
                    <a:pt x="97796" y="506670"/>
                    <a:pt x="86651" y="517657"/>
                  </a:cubicBezTo>
                  <a:cubicBezTo>
                    <a:pt x="88064" y="510437"/>
                    <a:pt x="89477" y="503216"/>
                    <a:pt x="90889" y="495996"/>
                  </a:cubicBezTo>
                  <a:close/>
                  <a:moveTo>
                    <a:pt x="111295" y="495683"/>
                  </a:moveTo>
                  <a:cubicBezTo>
                    <a:pt x="113021" y="495369"/>
                    <a:pt x="113963" y="496154"/>
                    <a:pt x="115061" y="497096"/>
                  </a:cubicBezTo>
                  <a:cubicBezTo>
                    <a:pt x="121811" y="503688"/>
                    <a:pt x="128561" y="510123"/>
                    <a:pt x="135153" y="516716"/>
                  </a:cubicBezTo>
                  <a:cubicBezTo>
                    <a:pt x="135938" y="517500"/>
                    <a:pt x="136880" y="519070"/>
                    <a:pt x="136566" y="519698"/>
                  </a:cubicBezTo>
                  <a:cubicBezTo>
                    <a:pt x="133426" y="525506"/>
                    <a:pt x="133740" y="533040"/>
                    <a:pt x="126991" y="536807"/>
                  </a:cubicBezTo>
                  <a:cubicBezTo>
                    <a:pt x="124636" y="538062"/>
                    <a:pt x="121026" y="539475"/>
                    <a:pt x="120712" y="541359"/>
                  </a:cubicBezTo>
                  <a:cubicBezTo>
                    <a:pt x="118829" y="550620"/>
                    <a:pt x="110196" y="551875"/>
                    <a:pt x="104545" y="556584"/>
                  </a:cubicBezTo>
                  <a:cubicBezTo>
                    <a:pt x="101249" y="559253"/>
                    <a:pt x="98110" y="559566"/>
                    <a:pt x="94813" y="556741"/>
                  </a:cubicBezTo>
                  <a:cubicBezTo>
                    <a:pt x="91831" y="554229"/>
                    <a:pt x="88849" y="551875"/>
                    <a:pt x="86180" y="549050"/>
                  </a:cubicBezTo>
                  <a:cubicBezTo>
                    <a:pt x="77861" y="540103"/>
                    <a:pt x="79902" y="528174"/>
                    <a:pt x="90419" y="522209"/>
                  </a:cubicBezTo>
                  <a:cubicBezTo>
                    <a:pt x="93401" y="520483"/>
                    <a:pt x="96069" y="520640"/>
                    <a:pt x="97953" y="523622"/>
                  </a:cubicBezTo>
                  <a:cubicBezTo>
                    <a:pt x="102975" y="531313"/>
                    <a:pt x="110981" y="534766"/>
                    <a:pt x="118829" y="539946"/>
                  </a:cubicBezTo>
                  <a:cubicBezTo>
                    <a:pt x="119143" y="534609"/>
                    <a:pt x="116003" y="533040"/>
                    <a:pt x="113178" y="531156"/>
                  </a:cubicBezTo>
                  <a:cubicBezTo>
                    <a:pt x="107370" y="527389"/>
                    <a:pt x="101406" y="523936"/>
                    <a:pt x="99836" y="516088"/>
                  </a:cubicBezTo>
                  <a:cubicBezTo>
                    <a:pt x="98266" y="508397"/>
                    <a:pt x="103760" y="497409"/>
                    <a:pt x="111295" y="495683"/>
                  </a:cubicBezTo>
                  <a:close/>
                  <a:moveTo>
                    <a:pt x="175943" y="494760"/>
                  </a:moveTo>
                  <a:cubicBezTo>
                    <a:pt x="178356" y="494858"/>
                    <a:pt x="180750" y="496703"/>
                    <a:pt x="183653" y="500235"/>
                  </a:cubicBezTo>
                  <a:cubicBezTo>
                    <a:pt x="184124" y="500784"/>
                    <a:pt x="184399" y="501647"/>
                    <a:pt x="184870" y="502275"/>
                  </a:cubicBezTo>
                  <a:lnTo>
                    <a:pt x="186958" y="502823"/>
                  </a:lnTo>
                  <a:lnTo>
                    <a:pt x="187107" y="504237"/>
                  </a:lnTo>
                  <a:lnTo>
                    <a:pt x="188501" y="504307"/>
                  </a:lnTo>
                  <a:lnTo>
                    <a:pt x="188284" y="506140"/>
                  </a:lnTo>
                  <a:cubicBezTo>
                    <a:pt x="188676" y="506592"/>
                    <a:pt x="189383" y="506906"/>
                    <a:pt x="189932" y="507298"/>
                  </a:cubicBezTo>
                  <a:lnTo>
                    <a:pt x="189775" y="506984"/>
                  </a:lnTo>
                  <a:cubicBezTo>
                    <a:pt x="191816" y="509652"/>
                    <a:pt x="194013" y="512007"/>
                    <a:pt x="197780" y="514204"/>
                  </a:cubicBezTo>
                  <a:cubicBezTo>
                    <a:pt x="191816" y="517657"/>
                    <a:pt x="186479" y="521268"/>
                    <a:pt x="180828" y="524093"/>
                  </a:cubicBezTo>
                  <a:cubicBezTo>
                    <a:pt x="176276" y="526447"/>
                    <a:pt x="170940" y="528802"/>
                    <a:pt x="166858" y="523779"/>
                  </a:cubicBezTo>
                  <a:cubicBezTo>
                    <a:pt x="162934" y="519070"/>
                    <a:pt x="161679" y="512949"/>
                    <a:pt x="163562" y="506984"/>
                  </a:cubicBezTo>
                  <a:cubicBezTo>
                    <a:pt x="164347" y="504316"/>
                    <a:pt x="166230" y="501961"/>
                    <a:pt x="168114" y="499764"/>
                  </a:cubicBezTo>
                  <a:cubicBezTo>
                    <a:pt x="171096" y="496310"/>
                    <a:pt x="173529" y="494662"/>
                    <a:pt x="175943" y="494760"/>
                  </a:cubicBezTo>
                  <a:close/>
                  <a:moveTo>
                    <a:pt x="131542" y="476847"/>
                  </a:moveTo>
                  <a:cubicBezTo>
                    <a:pt x="135309" y="476376"/>
                    <a:pt x="137507" y="478417"/>
                    <a:pt x="138919" y="481399"/>
                  </a:cubicBezTo>
                  <a:cubicBezTo>
                    <a:pt x="140803" y="484696"/>
                    <a:pt x="142844" y="486736"/>
                    <a:pt x="146454" y="486736"/>
                  </a:cubicBezTo>
                  <a:cubicBezTo>
                    <a:pt x="146768" y="492387"/>
                    <a:pt x="150692" y="495369"/>
                    <a:pt x="154930" y="498037"/>
                  </a:cubicBezTo>
                  <a:cubicBezTo>
                    <a:pt x="156656" y="499136"/>
                    <a:pt x="160423" y="498822"/>
                    <a:pt x="159324" y="502432"/>
                  </a:cubicBezTo>
                  <a:cubicBezTo>
                    <a:pt x="158383" y="505414"/>
                    <a:pt x="158540" y="509338"/>
                    <a:pt x="154459" y="510751"/>
                  </a:cubicBezTo>
                  <a:cubicBezTo>
                    <a:pt x="150849" y="512006"/>
                    <a:pt x="147238" y="513105"/>
                    <a:pt x="143786" y="515303"/>
                  </a:cubicBezTo>
                  <a:cubicBezTo>
                    <a:pt x="141117" y="516872"/>
                    <a:pt x="139233" y="514518"/>
                    <a:pt x="137664" y="512791"/>
                  </a:cubicBezTo>
                  <a:cubicBezTo>
                    <a:pt x="133426" y="508240"/>
                    <a:pt x="129344" y="503687"/>
                    <a:pt x="124008" y="500078"/>
                  </a:cubicBezTo>
                  <a:cubicBezTo>
                    <a:pt x="120398" y="497566"/>
                    <a:pt x="118828" y="492387"/>
                    <a:pt x="120241" y="487834"/>
                  </a:cubicBezTo>
                  <a:cubicBezTo>
                    <a:pt x="121967" y="482498"/>
                    <a:pt x="125264" y="477789"/>
                    <a:pt x="131542" y="476847"/>
                  </a:cubicBezTo>
                  <a:close/>
                  <a:moveTo>
                    <a:pt x="190930" y="473678"/>
                  </a:moveTo>
                  <a:cubicBezTo>
                    <a:pt x="195043" y="472884"/>
                    <a:pt x="198957" y="475003"/>
                    <a:pt x="201547" y="480300"/>
                  </a:cubicBezTo>
                  <a:cubicBezTo>
                    <a:pt x="206099" y="489718"/>
                    <a:pt x="213162" y="495212"/>
                    <a:pt x="223679" y="496468"/>
                  </a:cubicBezTo>
                  <a:cubicBezTo>
                    <a:pt x="216145" y="509025"/>
                    <a:pt x="204529" y="512635"/>
                    <a:pt x="192600" y="506827"/>
                  </a:cubicBezTo>
                  <a:cubicBezTo>
                    <a:pt x="192129" y="506592"/>
                    <a:pt x="191658" y="506160"/>
                    <a:pt x="191168" y="505984"/>
                  </a:cubicBezTo>
                  <a:lnTo>
                    <a:pt x="190172" y="506424"/>
                  </a:lnTo>
                  <a:lnTo>
                    <a:pt x="190089" y="507141"/>
                  </a:lnTo>
                  <a:cubicBezTo>
                    <a:pt x="189540" y="506749"/>
                    <a:pt x="188833" y="506435"/>
                    <a:pt x="188441" y="505983"/>
                  </a:cubicBezTo>
                  <a:lnTo>
                    <a:pt x="188639" y="504314"/>
                  </a:lnTo>
                  <a:lnTo>
                    <a:pt x="188501" y="504307"/>
                  </a:lnTo>
                  <a:lnTo>
                    <a:pt x="188519" y="504159"/>
                  </a:lnTo>
                  <a:lnTo>
                    <a:pt x="188643" y="504282"/>
                  </a:lnTo>
                  <a:lnTo>
                    <a:pt x="188658" y="504150"/>
                  </a:lnTo>
                  <a:lnTo>
                    <a:pt x="187263" y="504080"/>
                  </a:lnTo>
                  <a:lnTo>
                    <a:pt x="187136" y="502869"/>
                  </a:lnTo>
                  <a:lnTo>
                    <a:pt x="186958" y="502823"/>
                  </a:lnTo>
                  <a:lnTo>
                    <a:pt x="186950" y="502746"/>
                  </a:lnTo>
                  <a:lnTo>
                    <a:pt x="187132" y="502837"/>
                  </a:lnTo>
                  <a:lnTo>
                    <a:pt x="187106" y="502590"/>
                  </a:lnTo>
                  <a:lnTo>
                    <a:pt x="186949" y="502432"/>
                  </a:lnTo>
                  <a:lnTo>
                    <a:pt x="187256" y="502711"/>
                  </a:lnTo>
                  <a:lnTo>
                    <a:pt x="187259" y="502728"/>
                  </a:lnTo>
                  <a:lnTo>
                    <a:pt x="188675" y="504014"/>
                  </a:lnTo>
                  <a:lnTo>
                    <a:pt x="188676" y="504001"/>
                  </a:lnTo>
                  <a:lnTo>
                    <a:pt x="190161" y="504991"/>
                  </a:lnTo>
                  <a:lnTo>
                    <a:pt x="190167" y="504944"/>
                  </a:lnTo>
                  <a:cubicBezTo>
                    <a:pt x="189735" y="504512"/>
                    <a:pt x="188990" y="504237"/>
                    <a:pt x="188519" y="503845"/>
                  </a:cubicBezTo>
                  <a:lnTo>
                    <a:pt x="188676" y="504002"/>
                  </a:lnTo>
                  <a:lnTo>
                    <a:pt x="187256" y="502711"/>
                  </a:lnTo>
                  <a:lnTo>
                    <a:pt x="186223" y="497527"/>
                  </a:lnTo>
                  <a:cubicBezTo>
                    <a:pt x="185419" y="495957"/>
                    <a:pt x="184281" y="494505"/>
                    <a:pt x="183182" y="493014"/>
                  </a:cubicBezTo>
                  <a:cubicBezTo>
                    <a:pt x="178944" y="487207"/>
                    <a:pt x="180671" y="479515"/>
                    <a:pt x="186792" y="475434"/>
                  </a:cubicBezTo>
                  <a:cubicBezTo>
                    <a:pt x="188166" y="474532"/>
                    <a:pt x="189559" y="473943"/>
                    <a:pt x="190930" y="473678"/>
                  </a:cubicBezTo>
                  <a:close/>
                  <a:moveTo>
                    <a:pt x="270021" y="466998"/>
                  </a:moveTo>
                  <a:cubicBezTo>
                    <a:pt x="270610" y="467077"/>
                    <a:pt x="271159" y="467508"/>
                    <a:pt x="271709" y="468214"/>
                  </a:cubicBezTo>
                  <a:cubicBezTo>
                    <a:pt x="272650" y="469313"/>
                    <a:pt x="272650" y="470412"/>
                    <a:pt x="271238" y="471197"/>
                  </a:cubicBezTo>
                  <a:cubicBezTo>
                    <a:pt x="262919" y="475749"/>
                    <a:pt x="256483" y="483754"/>
                    <a:pt x="246123" y="485324"/>
                  </a:cubicBezTo>
                  <a:cubicBezTo>
                    <a:pt x="247065" y="477004"/>
                    <a:pt x="252088" y="473865"/>
                    <a:pt x="259465" y="472924"/>
                  </a:cubicBezTo>
                  <a:cubicBezTo>
                    <a:pt x="262762" y="472453"/>
                    <a:pt x="265587" y="470255"/>
                    <a:pt x="268098" y="467900"/>
                  </a:cubicBezTo>
                  <a:cubicBezTo>
                    <a:pt x="268805" y="467194"/>
                    <a:pt x="269433" y="466920"/>
                    <a:pt x="270021" y="466998"/>
                  </a:cubicBezTo>
                  <a:close/>
                  <a:moveTo>
                    <a:pt x="147944" y="459837"/>
                  </a:moveTo>
                  <a:cubicBezTo>
                    <a:pt x="149867" y="460092"/>
                    <a:pt x="151790" y="461151"/>
                    <a:pt x="153831" y="462407"/>
                  </a:cubicBezTo>
                  <a:cubicBezTo>
                    <a:pt x="161679" y="467273"/>
                    <a:pt x="167016" y="475906"/>
                    <a:pt x="177061" y="477476"/>
                  </a:cubicBezTo>
                  <a:cubicBezTo>
                    <a:pt x="177532" y="477632"/>
                    <a:pt x="178473" y="479516"/>
                    <a:pt x="178317" y="479673"/>
                  </a:cubicBezTo>
                  <a:cubicBezTo>
                    <a:pt x="174550" y="482969"/>
                    <a:pt x="177375" y="489405"/>
                    <a:pt x="172352" y="492230"/>
                  </a:cubicBezTo>
                  <a:cubicBezTo>
                    <a:pt x="166701" y="495526"/>
                    <a:pt x="161208" y="496625"/>
                    <a:pt x="155400" y="492701"/>
                  </a:cubicBezTo>
                  <a:cubicBezTo>
                    <a:pt x="152418" y="490660"/>
                    <a:pt x="149435" y="488620"/>
                    <a:pt x="146610" y="486893"/>
                  </a:cubicBezTo>
                  <a:cubicBezTo>
                    <a:pt x="144256" y="482812"/>
                    <a:pt x="141744" y="478731"/>
                    <a:pt x="139546" y="474493"/>
                  </a:cubicBezTo>
                  <a:cubicBezTo>
                    <a:pt x="137036" y="469784"/>
                    <a:pt x="138291" y="465703"/>
                    <a:pt x="142058" y="462093"/>
                  </a:cubicBezTo>
                  <a:cubicBezTo>
                    <a:pt x="144099" y="460131"/>
                    <a:pt x="146022" y="459582"/>
                    <a:pt x="147944" y="459837"/>
                  </a:cubicBezTo>
                  <a:close/>
                  <a:moveTo>
                    <a:pt x="218734" y="449398"/>
                  </a:moveTo>
                  <a:cubicBezTo>
                    <a:pt x="220931" y="449850"/>
                    <a:pt x="222736" y="452126"/>
                    <a:pt x="225562" y="456599"/>
                  </a:cubicBezTo>
                  <a:cubicBezTo>
                    <a:pt x="229956" y="463505"/>
                    <a:pt x="238276" y="465546"/>
                    <a:pt x="243141" y="471825"/>
                  </a:cubicBezTo>
                  <a:cubicBezTo>
                    <a:pt x="244240" y="473394"/>
                    <a:pt x="245810" y="473708"/>
                    <a:pt x="245025" y="476063"/>
                  </a:cubicBezTo>
                  <a:cubicBezTo>
                    <a:pt x="242827" y="482341"/>
                    <a:pt x="230585" y="491602"/>
                    <a:pt x="223835" y="491602"/>
                  </a:cubicBezTo>
                  <a:cubicBezTo>
                    <a:pt x="221167" y="491445"/>
                    <a:pt x="218656" y="490974"/>
                    <a:pt x="216301" y="489562"/>
                  </a:cubicBezTo>
                  <a:cubicBezTo>
                    <a:pt x="208767" y="485166"/>
                    <a:pt x="204372" y="477632"/>
                    <a:pt x="199663" y="470883"/>
                  </a:cubicBezTo>
                  <a:cubicBezTo>
                    <a:pt x="197309" y="467430"/>
                    <a:pt x="197465" y="461936"/>
                    <a:pt x="202018" y="458640"/>
                  </a:cubicBezTo>
                  <a:cubicBezTo>
                    <a:pt x="204529" y="456756"/>
                    <a:pt x="206883" y="454715"/>
                    <a:pt x="209552" y="453146"/>
                  </a:cubicBezTo>
                  <a:cubicBezTo>
                    <a:pt x="213947" y="450321"/>
                    <a:pt x="216536" y="448947"/>
                    <a:pt x="218734" y="449398"/>
                  </a:cubicBezTo>
                  <a:close/>
                  <a:moveTo>
                    <a:pt x="119142" y="446396"/>
                  </a:moveTo>
                  <a:cubicBezTo>
                    <a:pt x="121968" y="445769"/>
                    <a:pt x="131856" y="454715"/>
                    <a:pt x="133111" y="458797"/>
                  </a:cubicBezTo>
                  <a:cubicBezTo>
                    <a:pt x="134681" y="463819"/>
                    <a:pt x="133582" y="468529"/>
                    <a:pt x="129031" y="471667"/>
                  </a:cubicBezTo>
                  <a:cubicBezTo>
                    <a:pt x="123537" y="475435"/>
                    <a:pt x="118200" y="478103"/>
                    <a:pt x="115689" y="485637"/>
                  </a:cubicBezTo>
                  <a:cubicBezTo>
                    <a:pt x="113962" y="490660"/>
                    <a:pt x="106585" y="494113"/>
                    <a:pt x="100307" y="495369"/>
                  </a:cubicBezTo>
                  <a:cubicBezTo>
                    <a:pt x="94656" y="496468"/>
                    <a:pt x="94185" y="491602"/>
                    <a:pt x="94342" y="485480"/>
                  </a:cubicBezTo>
                  <a:cubicBezTo>
                    <a:pt x="95127" y="482184"/>
                    <a:pt x="96225" y="477161"/>
                    <a:pt x="97638" y="472295"/>
                  </a:cubicBezTo>
                  <a:cubicBezTo>
                    <a:pt x="98894" y="468371"/>
                    <a:pt x="101562" y="468215"/>
                    <a:pt x="104074" y="471197"/>
                  </a:cubicBezTo>
                  <a:cubicBezTo>
                    <a:pt x="106271" y="473708"/>
                    <a:pt x="107841" y="476691"/>
                    <a:pt x="109724" y="479516"/>
                  </a:cubicBezTo>
                  <a:cubicBezTo>
                    <a:pt x="110823" y="481085"/>
                    <a:pt x="112079" y="483440"/>
                    <a:pt x="114119" y="482184"/>
                  </a:cubicBezTo>
                  <a:cubicBezTo>
                    <a:pt x="116003" y="480928"/>
                    <a:pt x="114590" y="478574"/>
                    <a:pt x="113648" y="477004"/>
                  </a:cubicBezTo>
                  <a:cubicBezTo>
                    <a:pt x="112079" y="474807"/>
                    <a:pt x="110352" y="472766"/>
                    <a:pt x="108626" y="470883"/>
                  </a:cubicBezTo>
                  <a:cubicBezTo>
                    <a:pt x="105015" y="466802"/>
                    <a:pt x="102661" y="462250"/>
                    <a:pt x="105173" y="457070"/>
                  </a:cubicBezTo>
                  <a:cubicBezTo>
                    <a:pt x="107998" y="451576"/>
                    <a:pt x="113021" y="447966"/>
                    <a:pt x="119142" y="446396"/>
                  </a:cubicBezTo>
                  <a:close/>
                  <a:moveTo>
                    <a:pt x="287876" y="443729"/>
                  </a:moveTo>
                  <a:cubicBezTo>
                    <a:pt x="291328" y="443571"/>
                    <a:pt x="299805" y="447182"/>
                    <a:pt x="300118" y="450321"/>
                  </a:cubicBezTo>
                  <a:cubicBezTo>
                    <a:pt x="300276" y="451733"/>
                    <a:pt x="299020" y="452362"/>
                    <a:pt x="298235" y="453146"/>
                  </a:cubicBezTo>
                  <a:cubicBezTo>
                    <a:pt x="292741" y="458012"/>
                    <a:pt x="286306" y="461308"/>
                    <a:pt x="280027" y="464605"/>
                  </a:cubicBezTo>
                  <a:cubicBezTo>
                    <a:pt x="277987" y="465703"/>
                    <a:pt x="275789" y="465546"/>
                    <a:pt x="274063" y="463663"/>
                  </a:cubicBezTo>
                  <a:cubicBezTo>
                    <a:pt x="272493" y="462093"/>
                    <a:pt x="272179" y="459896"/>
                    <a:pt x="273278" y="458326"/>
                  </a:cubicBezTo>
                  <a:cubicBezTo>
                    <a:pt x="277202" y="452518"/>
                    <a:pt x="278615" y="444356"/>
                    <a:pt x="287876" y="443729"/>
                  </a:cubicBezTo>
                  <a:close/>
                  <a:moveTo>
                    <a:pt x="175334" y="433055"/>
                  </a:moveTo>
                  <a:cubicBezTo>
                    <a:pt x="177218" y="433526"/>
                    <a:pt x="178003" y="433683"/>
                    <a:pt x="178788" y="435723"/>
                  </a:cubicBezTo>
                  <a:cubicBezTo>
                    <a:pt x="181456" y="443101"/>
                    <a:pt x="186793" y="448123"/>
                    <a:pt x="193856" y="451420"/>
                  </a:cubicBezTo>
                  <a:cubicBezTo>
                    <a:pt x="196682" y="452675"/>
                    <a:pt x="199820" y="454402"/>
                    <a:pt x="197623" y="457698"/>
                  </a:cubicBezTo>
                  <a:cubicBezTo>
                    <a:pt x="195426" y="460994"/>
                    <a:pt x="196839" y="467116"/>
                    <a:pt x="190246" y="467116"/>
                  </a:cubicBezTo>
                  <a:cubicBezTo>
                    <a:pt x="188206" y="467116"/>
                    <a:pt x="185851" y="467900"/>
                    <a:pt x="184281" y="469156"/>
                  </a:cubicBezTo>
                  <a:cubicBezTo>
                    <a:pt x="178003" y="474179"/>
                    <a:pt x="172666" y="471981"/>
                    <a:pt x="167486" y="467429"/>
                  </a:cubicBezTo>
                  <a:cubicBezTo>
                    <a:pt x="164033" y="464447"/>
                    <a:pt x="160737" y="461151"/>
                    <a:pt x="157598" y="457855"/>
                  </a:cubicBezTo>
                  <a:cubicBezTo>
                    <a:pt x="155871" y="456128"/>
                    <a:pt x="154772" y="453617"/>
                    <a:pt x="154772" y="450792"/>
                  </a:cubicBezTo>
                  <a:cubicBezTo>
                    <a:pt x="155086" y="442787"/>
                    <a:pt x="168271" y="431485"/>
                    <a:pt x="175334" y="433055"/>
                  </a:cubicBezTo>
                  <a:close/>
                  <a:moveTo>
                    <a:pt x="246065" y="424147"/>
                  </a:moveTo>
                  <a:cubicBezTo>
                    <a:pt x="247968" y="424461"/>
                    <a:pt x="249734" y="425678"/>
                    <a:pt x="251303" y="428660"/>
                  </a:cubicBezTo>
                  <a:cubicBezTo>
                    <a:pt x="254757" y="435096"/>
                    <a:pt x="260564" y="440275"/>
                    <a:pt x="267628" y="443415"/>
                  </a:cubicBezTo>
                  <a:cubicBezTo>
                    <a:pt x="273749" y="446239"/>
                    <a:pt x="274848" y="450164"/>
                    <a:pt x="271081" y="455971"/>
                  </a:cubicBezTo>
                  <a:cubicBezTo>
                    <a:pt x="266529" y="463034"/>
                    <a:pt x="261663" y="469313"/>
                    <a:pt x="254286" y="470726"/>
                  </a:cubicBezTo>
                  <a:cubicBezTo>
                    <a:pt x="250048" y="470726"/>
                    <a:pt x="248008" y="469627"/>
                    <a:pt x="246124" y="467900"/>
                  </a:cubicBezTo>
                  <a:cubicBezTo>
                    <a:pt x="240316" y="462877"/>
                    <a:pt x="234352" y="458169"/>
                    <a:pt x="229015" y="452832"/>
                  </a:cubicBezTo>
                  <a:cubicBezTo>
                    <a:pt x="221481" y="445298"/>
                    <a:pt x="223207" y="434782"/>
                    <a:pt x="232468" y="429288"/>
                  </a:cubicBezTo>
                  <a:cubicBezTo>
                    <a:pt x="234979" y="427875"/>
                    <a:pt x="237334" y="425835"/>
                    <a:pt x="240002" y="425050"/>
                  </a:cubicBezTo>
                  <a:cubicBezTo>
                    <a:pt x="242121" y="424422"/>
                    <a:pt x="244162" y="423833"/>
                    <a:pt x="246065" y="424147"/>
                  </a:cubicBezTo>
                  <a:close/>
                  <a:moveTo>
                    <a:pt x="141902" y="420027"/>
                  </a:moveTo>
                  <a:cubicBezTo>
                    <a:pt x="147553" y="425050"/>
                    <a:pt x="152889" y="429916"/>
                    <a:pt x="158226" y="434781"/>
                  </a:cubicBezTo>
                  <a:cubicBezTo>
                    <a:pt x="155872" y="438235"/>
                    <a:pt x="153674" y="440275"/>
                    <a:pt x="152732" y="442943"/>
                  </a:cubicBezTo>
                  <a:cubicBezTo>
                    <a:pt x="151006" y="447966"/>
                    <a:pt x="148651" y="451576"/>
                    <a:pt x="143785" y="454716"/>
                  </a:cubicBezTo>
                  <a:cubicBezTo>
                    <a:pt x="139390" y="457541"/>
                    <a:pt x="137664" y="456913"/>
                    <a:pt x="135152" y="453617"/>
                  </a:cubicBezTo>
                  <a:cubicBezTo>
                    <a:pt x="133583" y="451576"/>
                    <a:pt x="132170" y="449222"/>
                    <a:pt x="130443" y="447182"/>
                  </a:cubicBezTo>
                  <a:cubicBezTo>
                    <a:pt x="122595" y="437764"/>
                    <a:pt x="127618" y="423324"/>
                    <a:pt x="139861" y="420341"/>
                  </a:cubicBezTo>
                  <a:cubicBezTo>
                    <a:pt x="140489" y="420184"/>
                    <a:pt x="141588" y="419713"/>
                    <a:pt x="141902" y="420027"/>
                  </a:cubicBezTo>
                  <a:close/>
                  <a:moveTo>
                    <a:pt x="116945" y="418615"/>
                  </a:moveTo>
                  <a:cubicBezTo>
                    <a:pt x="121026" y="419400"/>
                    <a:pt x="122281" y="422538"/>
                    <a:pt x="122909" y="425364"/>
                  </a:cubicBezTo>
                  <a:cubicBezTo>
                    <a:pt x="124008" y="429916"/>
                    <a:pt x="118044" y="440276"/>
                    <a:pt x="113649" y="442630"/>
                  </a:cubicBezTo>
                  <a:cubicBezTo>
                    <a:pt x="111294" y="443886"/>
                    <a:pt x="108940" y="444357"/>
                    <a:pt x="107370" y="441845"/>
                  </a:cubicBezTo>
                  <a:cubicBezTo>
                    <a:pt x="104702" y="437607"/>
                    <a:pt x="106742" y="433526"/>
                    <a:pt x="108469" y="429602"/>
                  </a:cubicBezTo>
                  <a:cubicBezTo>
                    <a:pt x="110195" y="425207"/>
                    <a:pt x="112864" y="421283"/>
                    <a:pt x="116945" y="418615"/>
                  </a:cubicBezTo>
                  <a:close/>
                  <a:moveTo>
                    <a:pt x="381110" y="407314"/>
                  </a:moveTo>
                  <a:cubicBezTo>
                    <a:pt x="379226" y="416889"/>
                    <a:pt x="369966" y="415005"/>
                    <a:pt x="365728" y="419714"/>
                  </a:cubicBezTo>
                  <a:cubicBezTo>
                    <a:pt x="367141" y="411395"/>
                    <a:pt x="374675" y="410924"/>
                    <a:pt x="381110" y="407314"/>
                  </a:cubicBezTo>
                  <a:close/>
                  <a:moveTo>
                    <a:pt x="200035" y="406979"/>
                  </a:moveTo>
                  <a:cubicBezTo>
                    <a:pt x="203626" y="407038"/>
                    <a:pt x="207040" y="409118"/>
                    <a:pt x="210964" y="413277"/>
                  </a:cubicBezTo>
                  <a:cubicBezTo>
                    <a:pt x="215045" y="417673"/>
                    <a:pt x="218655" y="422538"/>
                    <a:pt x="224934" y="424265"/>
                  </a:cubicBezTo>
                  <a:cubicBezTo>
                    <a:pt x="228073" y="425050"/>
                    <a:pt x="228073" y="427404"/>
                    <a:pt x="225561" y="429445"/>
                  </a:cubicBezTo>
                  <a:cubicBezTo>
                    <a:pt x="223050" y="431485"/>
                    <a:pt x="221637" y="434154"/>
                    <a:pt x="220539" y="437136"/>
                  </a:cubicBezTo>
                  <a:cubicBezTo>
                    <a:pt x="218341" y="442944"/>
                    <a:pt x="210179" y="448751"/>
                    <a:pt x="203273" y="448908"/>
                  </a:cubicBezTo>
                  <a:cubicBezTo>
                    <a:pt x="199506" y="448908"/>
                    <a:pt x="195582" y="447182"/>
                    <a:pt x="192443" y="443885"/>
                  </a:cubicBezTo>
                  <a:cubicBezTo>
                    <a:pt x="189931" y="441217"/>
                    <a:pt x="187734" y="438392"/>
                    <a:pt x="185537" y="435567"/>
                  </a:cubicBezTo>
                  <a:cubicBezTo>
                    <a:pt x="178630" y="426934"/>
                    <a:pt x="179415" y="420184"/>
                    <a:pt x="188048" y="412806"/>
                  </a:cubicBezTo>
                  <a:cubicBezTo>
                    <a:pt x="192678" y="408882"/>
                    <a:pt x="196445" y="406920"/>
                    <a:pt x="200035" y="406979"/>
                  </a:cubicBezTo>
                  <a:close/>
                  <a:moveTo>
                    <a:pt x="267471" y="402134"/>
                  </a:moveTo>
                  <a:cubicBezTo>
                    <a:pt x="272336" y="402604"/>
                    <a:pt x="273121" y="408098"/>
                    <a:pt x="277202" y="410138"/>
                  </a:cubicBezTo>
                  <a:cubicBezTo>
                    <a:pt x="281754" y="412493"/>
                    <a:pt x="285992" y="415475"/>
                    <a:pt x="289288" y="420027"/>
                  </a:cubicBezTo>
                  <a:cubicBezTo>
                    <a:pt x="293369" y="426149"/>
                    <a:pt x="302473" y="427404"/>
                    <a:pt x="309379" y="423795"/>
                  </a:cubicBezTo>
                  <a:cubicBezTo>
                    <a:pt x="318483" y="418928"/>
                    <a:pt x="318640" y="418928"/>
                    <a:pt x="323819" y="427561"/>
                  </a:cubicBezTo>
                  <a:cubicBezTo>
                    <a:pt x="326017" y="431800"/>
                    <a:pt x="330882" y="432427"/>
                    <a:pt x="335120" y="435252"/>
                  </a:cubicBezTo>
                  <a:cubicBezTo>
                    <a:pt x="327273" y="441845"/>
                    <a:pt x="317855" y="443885"/>
                    <a:pt x="309222" y="447025"/>
                  </a:cubicBezTo>
                  <a:cubicBezTo>
                    <a:pt x="303100" y="449222"/>
                    <a:pt x="299491" y="443101"/>
                    <a:pt x="294939" y="440275"/>
                  </a:cubicBezTo>
                  <a:cubicBezTo>
                    <a:pt x="291329" y="438078"/>
                    <a:pt x="294468" y="435095"/>
                    <a:pt x="295409" y="432584"/>
                  </a:cubicBezTo>
                  <a:cubicBezTo>
                    <a:pt x="295880" y="431015"/>
                    <a:pt x="296665" y="429445"/>
                    <a:pt x="295566" y="427561"/>
                  </a:cubicBezTo>
                  <a:cubicBezTo>
                    <a:pt x="292427" y="427561"/>
                    <a:pt x="292270" y="430230"/>
                    <a:pt x="291329" y="432270"/>
                  </a:cubicBezTo>
                  <a:cubicBezTo>
                    <a:pt x="286619" y="442943"/>
                    <a:pt x="277359" y="445455"/>
                    <a:pt x="268098" y="438392"/>
                  </a:cubicBezTo>
                  <a:cubicBezTo>
                    <a:pt x="263075" y="434625"/>
                    <a:pt x="258210" y="430544"/>
                    <a:pt x="253972" y="426149"/>
                  </a:cubicBezTo>
                  <a:cubicBezTo>
                    <a:pt x="250519" y="422382"/>
                    <a:pt x="248792" y="417045"/>
                    <a:pt x="251461" y="412493"/>
                  </a:cubicBezTo>
                  <a:cubicBezTo>
                    <a:pt x="254756" y="406529"/>
                    <a:pt x="259622" y="401505"/>
                    <a:pt x="267471" y="402134"/>
                  </a:cubicBezTo>
                  <a:close/>
                  <a:moveTo>
                    <a:pt x="339045" y="397719"/>
                  </a:moveTo>
                  <a:cubicBezTo>
                    <a:pt x="340418" y="398014"/>
                    <a:pt x="341556" y="398759"/>
                    <a:pt x="342184" y="400094"/>
                  </a:cubicBezTo>
                  <a:cubicBezTo>
                    <a:pt x="344852" y="405430"/>
                    <a:pt x="349875" y="407000"/>
                    <a:pt x="354584" y="409197"/>
                  </a:cubicBezTo>
                  <a:cubicBezTo>
                    <a:pt x="361491" y="412494"/>
                    <a:pt x="362433" y="417516"/>
                    <a:pt x="356781" y="422696"/>
                  </a:cubicBezTo>
                  <a:cubicBezTo>
                    <a:pt x="352858" y="426463"/>
                    <a:pt x="349718" y="431643"/>
                    <a:pt x="343283" y="431329"/>
                  </a:cubicBezTo>
                  <a:cubicBezTo>
                    <a:pt x="333237" y="430858"/>
                    <a:pt x="327430" y="423952"/>
                    <a:pt x="321465" y="417359"/>
                  </a:cubicBezTo>
                  <a:cubicBezTo>
                    <a:pt x="320837" y="416731"/>
                    <a:pt x="320680" y="415633"/>
                    <a:pt x="320680" y="414691"/>
                  </a:cubicBezTo>
                  <a:cubicBezTo>
                    <a:pt x="321151" y="408256"/>
                    <a:pt x="328057" y="399936"/>
                    <a:pt x="334493" y="398053"/>
                  </a:cubicBezTo>
                  <a:cubicBezTo>
                    <a:pt x="336063" y="397582"/>
                    <a:pt x="337671" y="397425"/>
                    <a:pt x="339045" y="397719"/>
                  </a:cubicBezTo>
                  <a:close/>
                  <a:moveTo>
                    <a:pt x="244398" y="394129"/>
                  </a:moveTo>
                  <a:cubicBezTo>
                    <a:pt x="244005" y="394835"/>
                    <a:pt x="244201" y="395228"/>
                    <a:pt x="244554" y="395541"/>
                  </a:cubicBezTo>
                  <a:lnTo>
                    <a:pt x="244572" y="395557"/>
                  </a:lnTo>
                  <a:lnTo>
                    <a:pt x="244554" y="394600"/>
                  </a:lnTo>
                  <a:lnTo>
                    <a:pt x="245251" y="394414"/>
                  </a:lnTo>
                  <a:close/>
                  <a:moveTo>
                    <a:pt x="133131" y="390106"/>
                  </a:moveTo>
                  <a:cubicBezTo>
                    <a:pt x="134446" y="389773"/>
                    <a:pt x="135859" y="389969"/>
                    <a:pt x="137350" y="390989"/>
                  </a:cubicBezTo>
                  <a:cubicBezTo>
                    <a:pt x="141588" y="393815"/>
                    <a:pt x="144100" y="397895"/>
                    <a:pt x="144884" y="401977"/>
                  </a:cubicBezTo>
                  <a:cubicBezTo>
                    <a:pt x="143943" y="410296"/>
                    <a:pt x="135623" y="419085"/>
                    <a:pt x="128874" y="420184"/>
                  </a:cubicBezTo>
                  <a:cubicBezTo>
                    <a:pt x="125264" y="420812"/>
                    <a:pt x="119456" y="413905"/>
                    <a:pt x="120555" y="409511"/>
                  </a:cubicBezTo>
                  <a:cubicBezTo>
                    <a:pt x="122125" y="403232"/>
                    <a:pt x="124636" y="397110"/>
                    <a:pt x="129502" y="392402"/>
                  </a:cubicBezTo>
                  <a:cubicBezTo>
                    <a:pt x="130601" y="391303"/>
                    <a:pt x="131817" y="390440"/>
                    <a:pt x="133131" y="390106"/>
                  </a:cubicBezTo>
                  <a:close/>
                  <a:moveTo>
                    <a:pt x="315972" y="389577"/>
                  </a:moveTo>
                  <a:lnTo>
                    <a:pt x="315972" y="389605"/>
                  </a:lnTo>
                  <a:lnTo>
                    <a:pt x="315981" y="389587"/>
                  </a:lnTo>
                  <a:close/>
                  <a:moveTo>
                    <a:pt x="307902" y="382399"/>
                  </a:moveTo>
                  <a:lnTo>
                    <a:pt x="307368" y="382469"/>
                  </a:lnTo>
                  <a:lnTo>
                    <a:pt x="307378" y="382482"/>
                  </a:lnTo>
                  <a:close/>
                  <a:moveTo>
                    <a:pt x="412129" y="379649"/>
                  </a:moveTo>
                  <a:cubicBezTo>
                    <a:pt x="415720" y="379924"/>
                    <a:pt x="419095" y="381572"/>
                    <a:pt x="422548" y="385025"/>
                  </a:cubicBezTo>
                  <a:cubicBezTo>
                    <a:pt x="417839" y="388949"/>
                    <a:pt x="413130" y="392716"/>
                    <a:pt x="408578" y="396483"/>
                  </a:cubicBezTo>
                  <a:cubicBezTo>
                    <a:pt x="404811" y="399623"/>
                    <a:pt x="400730" y="401977"/>
                    <a:pt x="396021" y="403233"/>
                  </a:cubicBezTo>
                  <a:cubicBezTo>
                    <a:pt x="392725" y="404175"/>
                    <a:pt x="388644" y="405744"/>
                    <a:pt x="386447" y="403233"/>
                  </a:cubicBezTo>
                  <a:cubicBezTo>
                    <a:pt x="383622" y="399936"/>
                    <a:pt x="388016" y="397268"/>
                    <a:pt x="389900" y="394914"/>
                  </a:cubicBezTo>
                  <a:cubicBezTo>
                    <a:pt x="393196" y="390676"/>
                    <a:pt x="394295" y="385496"/>
                    <a:pt x="400416" y="382514"/>
                  </a:cubicBezTo>
                  <a:cubicBezTo>
                    <a:pt x="404733" y="380473"/>
                    <a:pt x="408539" y="379374"/>
                    <a:pt x="412129" y="379649"/>
                  </a:cubicBezTo>
                  <a:close/>
                  <a:moveTo>
                    <a:pt x="305311" y="379045"/>
                  </a:moveTo>
                  <a:lnTo>
                    <a:pt x="306201" y="379394"/>
                  </a:lnTo>
                  <a:lnTo>
                    <a:pt x="306274" y="379606"/>
                  </a:lnTo>
                  <a:lnTo>
                    <a:pt x="306200" y="379355"/>
                  </a:lnTo>
                  <a:close/>
                  <a:moveTo>
                    <a:pt x="367926" y="371526"/>
                  </a:moveTo>
                  <a:cubicBezTo>
                    <a:pt x="374989" y="370741"/>
                    <a:pt x="381110" y="374666"/>
                    <a:pt x="386133" y="379531"/>
                  </a:cubicBezTo>
                  <a:cubicBezTo>
                    <a:pt x="390685" y="383769"/>
                    <a:pt x="387703" y="388007"/>
                    <a:pt x="385819" y="392088"/>
                  </a:cubicBezTo>
                  <a:cubicBezTo>
                    <a:pt x="381895" y="400250"/>
                    <a:pt x="372634" y="407628"/>
                    <a:pt x="365885" y="407784"/>
                  </a:cubicBezTo>
                  <a:cubicBezTo>
                    <a:pt x="358037" y="406529"/>
                    <a:pt x="350660" y="402290"/>
                    <a:pt x="344224" y="396169"/>
                  </a:cubicBezTo>
                  <a:cubicBezTo>
                    <a:pt x="343440" y="395384"/>
                    <a:pt x="342812" y="393971"/>
                    <a:pt x="342812" y="392873"/>
                  </a:cubicBezTo>
                  <a:cubicBezTo>
                    <a:pt x="343283" y="386908"/>
                    <a:pt x="348776" y="383141"/>
                    <a:pt x="349875" y="377177"/>
                  </a:cubicBezTo>
                  <a:cubicBezTo>
                    <a:pt x="350346" y="374666"/>
                    <a:pt x="354427" y="375294"/>
                    <a:pt x="356938" y="374509"/>
                  </a:cubicBezTo>
                  <a:cubicBezTo>
                    <a:pt x="360548" y="373410"/>
                    <a:pt x="364472" y="371997"/>
                    <a:pt x="367926" y="371526"/>
                  </a:cubicBezTo>
                  <a:close/>
                  <a:moveTo>
                    <a:pt x="186790" y="369655"/>
                  </a:moveTo>
                  <a:cubicBezTo>
                    <a:pt x="190226" y="370163"/>
                    <a:pt x="192757" y="373253"/>
                    <a:pt x="195111" y="376078"/>
                  </a:cubicBezTo>
                  <a:cubicBezTo>
                    <a:pt x="196523" y="377805"/>
                    <a:pt x="197779" y="379531"/>
                    <a:pt x="199192" y="381258"/>
                  </a:cubicBezTo>
                  <a:cubicBezTo>
                    <a:pt x="205156" y="388478"/>
                    <a:pt x="202018" y="399151"/>
                    <a:pt x="193385" y="403075"/>
                  </a:cubicBezTo>
                  <a:cubicBezTo>
                    <a:pt x="185693" y="406528"/>
                    <a:pt x="181455" y="413278"/>
                    <a:pt x="178317" y="420812"/>
                  </a:cubicBezTo>
                  <a:cubicBezTo>
                    <a:pt x="175177" y="428817"/>
                    <a:pt x="166387" y="427561"/>
                    <a:pt x="160893" y="431799"/>
                  </a:cubicBezTo>
                  <a:cubicBezTo>
                    <a:pt x="159638" y="432741"/>
                    <a:pt x="157754" y="431014"/>
                    <a:pt x="156655" y="429759"/>
                  </a:cubicBezTo>
                  <a:cubicBezTo>
                    <a:pt x="154772" y="427561"/>
                    <a:pt x="152889" y="425364"/>
                    <a:pt x="151319" y="422852"/>
                  </a:cubicBezTo>
                  <a:cubicBezTo>
                    <a:pt x="143942" y="411080"/>
                    <a:pt x="147552" y="401663"/>
                    <a:pt x="160737" y="397111"/>
                  </a:cubicBezTo>
                  <a:cubicBezTo>
                    <a:pt x="164817" y="395698"/>
                    <a:pt x="167800" y="397738"/>
                    <a:pt x="170311" y="400407"/>
                  </a:cubicBezTo>
                  <a:cubicBezTo>
                    <a:pt x="173450" y="403860"/>
                    <a:pt x="176276" y="407784"/>
                    <a:pt x="180200" y="412493"/>
                  </a:cubicBezTo>
                  <a:cubicBezTo>
                    <a:pt x="182083" y="405587"/>
                    <a:pt x="181141" y="401349"/>
                    <a:pt x="175334" y="398366"/>
                  </a:cubicBezTo>
                  <a:cubicBezTo>
                    <a:pt x="170468" y="395855"/>
                    <a:pt x="166544" y="391460"/>
                    <a:pt x="167957" y="385496"/>
                  </a:cubicBezTo>
                  <a:cubicBezTo>
                    <a:pt x="169840" y="377648"/>
                    <a:pt x="175648" y="372782"/>
                    <a:pt x="183025" y="370114"/>
                  </a:cubicBezTo>
                  <a:cubicBezTo>
                    <a:pt x="184398" y="369603"/>
                    <a:pt x="185644" y="369486"/>
                    <a:pt x="186790" y="369655"/>
                  </a:cubicBezTo>
                  <a:close/>
                  <a:moveTo>
                    <a:pt x="157284" y="363835"/>
                  </a:moveTo>
                  <a:cubicBezTo>
                    <a:pt x="163249" y="363521"/>
                    <a:pt x="166074" y="367289"/>
                    <a:pt x="165132" y="374038"/>
                  </a:cubicBezTo>
                  <a:cubicBezTo>
                    <a:pt x="167801" y="384868"/>
                    <a:pt x="158697" y="389577"/>
                    <a:pt x="151634" y="395385"/>
                  </a:cubicBezTo>
                  <a:cubicBezTo>
                    <a:pt x="149436" y="397268"/>
                    <a:pt x="146924" y="395542"/>
                    <a:pt x="145355" y="393502"/>
                  </a:cubicBezTo>
                  <a:cubicBezTo>
                    <a:pt x="140803" y="388165"/>
                    <a:pt x="139547" y="382043"/>
                    <a:pt x="142059" y="375294"/>
                  </a:cubicBezTo>
                  <a:cubicBezTo>
                    <a:pt x="144727" y="368230"/>
                    <a:pt x="150064" y="364306"/>
                    <a:pt x="157284" y="363835"/>
                  </a:cubicBezTo>
                  <a:close/>
                  <a:moveTo>
                    <a:pt x="426629" y="358832"/>
                  </a:moveTo>
                  <a:cubicBezTo>
                    <a:pt x="428708" y="358342"/>
                    <a:pt x="431023" y="358813"/>
                    <a:pt x="433535" y="360225"/>
                  </a:cubicBezTo>
                  <a:cubicBezTo>
                    <a:pt x="435418" y="361324"/>
                    <a:pt x="437459" y="362109"/>
                    <a:pt x="439029" y="363522"/>
                  </a:cubicBezTo>
                  <a:cubicBezTo>
                    <a:pt x="440755" y="364934"/>
                    <a:pt x="444679" y="363836"/>
                    <a:pt x="444365" y="366975"/>
                  </a:cubicBezTo>
                  <a:cubicBezTo>
                    <a:pt x="444051" y="369957"/>
                    <a:pt x="441697" y="372625"/>
                    <a:pt x="438401" y="373567"/>
                  </a:cubicBezTo>
                  <a:cubicBezTo>
                    <a:pt x="430552" y="376079"/>
                    <a:pt x="422705" y="377021"/>
                    <a:pt x="414072" y="373881"/>
                  </a:cubicBezTo>
                  <a:cubicBezTo>
                    <a:pt x="416583" y="369957"/>
                    <a:pt x="418780" y="366504"/>
                    <a:pt x="421135" y="363208"/>
                  </a:cubicBezTo>
                  <a:cubicBezTo>
                    <a:pt x="422705" y="360775"/>
                    <a:pt x="424549" y="359323"/>
                    <a:pt x="426629" y="358832"/>
                  </a:cubicBezTo>
                  <a:close/>
                  <a:moveTo>
                    <a:pt x="248929" y="355536"/>
                  </a:moveTo>
                  <a:cubicBezTo>
                    <a:pt x="252481" y="355163"/>
                    <a:pt x="255699" y="356458"/>
                    <a:pt x="258838" y="359440"/>
                  </a:cubicBezTo>
                  <a:cubicBezTo>
                    <a:pt x="264646" y="364777"/>
                    <a:pt x="269354" y="371370"/>
                    <a:pt x="276417" y="375451"/>
                  </a:cubicBezTo>
                  <a:cubicBezTo>
                    <a:pt x="278458" y="376706"/>
                    <a:pt x="278615" y="377962"/>
                    <a:pt x="276574" y="379846"/>
                  </a:cubicBezTo>
                  <a:cubicBezTo>
                    <a:pt x="273906" y="382200"/>
                    <a:pt x="271866" y="385182"/>
                    <a:pt x="269668" y="388164"/>
                  </a:cubicBezTo>
                  <a:cubicBezTo>
                    <a:pt x="262448" y="397739"/>
                    <a:pt x="258210" y="399152"/>
                    <a:pt x="246752" y="394914"/>
                  </a:cubicBezTo>
                  <a:lnTo>
                    <a:pt x="246213" y="394734"/>
                  </a:lnTo>
                  <a:lnTo>
                    <a:pt x="246910" y="395385"/>
                  </a:lnTo>
                  <a:cubicBezTo>
                    <a:pt x="246439" y="395542"/>
                    <a:pt x="245967" y="396013"/>
                    <a:pt x="245653" y="396484"/>
                  </a:cubicBezTo>
                  <a:lnTo>
                    <a:pt x="245651" y="396482"/>
                  </a:lnTo>
                  <a:lnTo>
                    <a:pt x="245653" y="396483"/>
                  </a:lnTo>
                  <a:cubicBezTo>
                    <a:pt x="252245" y="404959"/>
                    <a:pt x="252089" y="405901"/>
                    <a:pt x="243770" y="413592"/>
                  </a:cubicBezTo>
                  <a:cubicBezTo>
                    <a:pt x="240002" y="417046"/>
                    <a:pt x="234666" y="417830"/>
                    <a:pt x="230898" y="421283"/>
                  </a:cubicBezTo>
                  <a:cubicBezTo>
                    <a:pt x="228701" y="423324"/>
                    <a:pt x="226504" y="420499"/>
                    <a:pt x="224934" y="418772"/>
                  </a:cubicBezTo>
                  <a:cubicBezTo>
                    <a:pt x="221167" y="414377"/>
                    <a:pt x="216772" y="410610"/>
                    <a:pt x="211749" y="407628"/>
                  </a:cubicBezTo>
                  <a:cubicBezTo>
                    <a:pt x="206726" y="404645"/>
                    <a:pt x="203116" y="400722"/>
                    <a:pt x="206412" y="393972"/>
                  </a:cubicBezTo>
                  <a:cubicBezTo>
                    <a:pt x="210808" y="385339"/>
                    <a:pt x="217714" y="380316"/>
                    <a:pt x="224149" y="382200"/>
                  </a:cubicBezTo>
                  <a:cubicBezTo>
                    <a:pt x="228230" y="383456"/>
                    <a:pt x="232311" y="385339"/>
                    <a:pt x="235765" y="388007"/>
                  </a:cubicBezTo>
                  <a:cubicBezTo>
                    <a:pt x="237334" y="384554"/>
                    <a:pt x="234509" y="382671"/>
                    <a:pt x="233253" y="380159"/>
                  </a:cubicBezTo>
                  <a:cubicBezTo>
                    <a:pt x="229329" y="372625"/>
                    <a:pt x="230427" y="367132"/>
                    <a:pt x="237020" y="361638"/>
                  </a:cubicBezTo>
                  <a:cubicBezTo>
                    <a:pt x="241493" y="357949"/>
                    <a:pt x="245378" y="355909"/>
                    <a:pt x="248929" y="355536"/>
                  </a:cubicBezTo>
                  <a:close/>
                  <a:moveTo>
                    <a:pt x="319111" y="353790"/>
                  </a:moveTo>
                  <a:cubicBezTo>
                    <a:pt x="320523" y="353947"/>
                    <a:pt x="322406" y="354104"/>
                    <a:pt x="323034" y="355046"/>
                  </a:cubicBezTo>
                  <a:cubicBezTo>
                    <a:pt x="328371" y="362266"/>
                    <a:pt x="336062" y="366190"/>
                    <a:pt x="342968" y="371370"/>
                  </a:cubicBezTo>
                  <a:cubicBezTo>
                    <a:pt x="345480" y="373253"/>
                    <a:pt x="345793" y="375294"/>
                    <a:pt x="344852" y="378747"/>
                  </a:cubicBezTo>
                  <a:cubicBezTo>
                    <a:pt x="340614" y="393972"/>
                    <a:pt x="331353" y="398053"/>
                    <a:pt x="318326" y="389891"/>
                  </a:cubicBezTo>
                  <a:cubicBezTo>
                    <a:pt x="317933" y="389656"/>
                    <a:pt x="317501" y="389146"/>
                    <a:pt x="317050" y="388949"/>
                  </a:cubicBezTo>
                  <a:lnTo>
                    <a:pt x="316344" y="389427"/>
                  </a:lnTo>
                  <a:lnTo>
                    <a:pt x="316129" y="389734"/>
                  </a:lnTo>
                  <a:lnTo>
                    <a:pt x="316032" y="389638"/>
                  </a:lnTo>
                  <a:lnTo>
                    <a:pt x="315972" y="389679"/>
                  </a:lnTo>
                  <a:lnTo>
                    <a:pt x="315972" y="389734"/>
                  </a:lnTo>
                  <a:cubicBezTo>
                    <a:pt x="325233" y="406058"/>
                    <a:pt x="320524" y="407157"/>
                    <a:pt x="308437" y="418301"/>
                  </a:cubicBezTo>
                  <a:cubicBezTo>
                    <a:pt x="304671" y="421754"/>
                    <a:pt x="298235" y="421754"/>
                    <a:pt x="294468" y="417830"/>
                  </a:cubicBezTo>
                  <a:cubicBezTo>
                    <a:pt x="289602" y="412493"/>
                    <a:pt x="283480" y="409354"/>
                    <a:pt x="277830" y="405430"/>
                  </a:cubicBezTo>
                  <a:cubicBezTo>
                    <a:pt x="268569" y="399152"/>
                    <a:pt x="268412" y="395227"/>
                    <a:pt x="277673" y="389263"/>
                  </a:cubicBezTo>
                  <a:cubicBezTo>
                    <a:pt x="280655" y="387379"/>
                    <a:pt x="282852" y="385025"/>
                    <a:pt x="284736" y="382200"/>
                  </a:cubicBezTo>
                  <a:cubicBezTo>
                    <a:pt x="287915" y="377727"/>
                    <a:pt x="291535" y="375284"/>
                    <a:pt x="295993" y="376196"/>
                  </a:cubicBezTo>
                  <a:cubicBezTo>
                    <a:pt x="297479" y="376500"/>
                    <a:pt x="299059" y="377177"/>
                    <a:pt x="300746" y="378276"/>
                  </a:cubicBezTo>
                  <a:cubicBezTo>
                    <a:pt x="301139" y="378590"/>
                    <a:pt x="301570" y="378786"/>
                    <a:pt x="301983" y="378767"/>
                  </a:cubicBezTo>
                  <a:lnTo>
                    <a:pt x="302996" y="378038"/>
                  </a:lnTo>
                  <a:lnTo>
                    <a:pt x="299588" y="370271"/>
                  </a:lnTo>
                  <a:cubicBezTo>
                    <a:pt x="299176" y="367563"/>
                    <a:pt x="299725" y="364777"/>
                    <a:pt x="301845" y="361795"/>
                  </a:cubicBezTo>
                  <a:cubicBezTo>
                    <a:pt x="306239" y="355673"/>
                    <a:pt x="311890" y="353005"/>
                    <a:pt x="319111" y="353790"/>
                  </a:cubicBezTo>
                  <a:close/>
                  <a:moveTo>
                    <a:pt x="388647" y="346911"/>
                  </a:moveTo>
                  <a:cubicBezTo>
                    <a:pt x="394629" y="346315"/>
                    <a:pt x="399396" y="350376"/>
                    <a:pt x="404341" y="354261"/>
                  </a:cubicBezTo>
                  <a:cubicBezTo>
                    <a:pt x="407009" y="356301"/>
                    <a:pt x="409991" y="357871"/>
                    <a:pt x="413444" y="358342"/>
                  </a:cubicBezTo>
                  <a:cubicBezTo>
                    <a:pt x="415014" y="358656"/>
                    <a:pt x="416427" y="358813"/>
                    <a:pt x="416113" y="361324"/>
                  </a:cubicBezTo>
                  <a:cubicBezTo>
                    <a:pt x="416113" y="366190"/>
                    <a:pt x="406852" y="374666"/>
                    <a:pt x="401515" y="376392"/>
                  </a:cubicBezTo>
                  <a:cubicBezTo>
                    <a:pt x="390057" y="380159"/>
                    <a:pt x="383622" y="369957"/>
                    <a:pt x="374361" y="367760"/>
                  </a:cubicBezTo>
                  <a:cubicBezTo>
                    <a:pt x="373419" y="367602"/>
                    <a:pt x="372634" y="366033"/>
                    <a:pt x="372320" y="364934"/>
                  </a:cubicBezTo>
                  <a:cubicBezTo>
                    <a:pt x="371378" y="361795"/>
                    <a:pt x="379541" y="350808"/>
                    <a:pt x="382209" y="349238"/>
                  </a:cubicBezTo>
                  <a:cubicBezTo>
                    <a:pt x="384524" y="347825"/>
                    <a:pt x="386653" y="347109"/>
                    <a:pt x="388647" y="346911"/>
                  </a:cubicBezTo>
                  <a:close/>
                  <a:moveTo>
                    <a:pt x="214417" y="340292"/>
                  </a:moveTo>
                  <a:cubicBezTo>
                    <a:pt x="218027" y="339977"/>
                    <a:pt x="220695" y="341547"/>
                    <a:pt x="222265" y="344529"/>
                  </a:cubicBezTo>
                  <a:cubicBezTo>
                    <a:pt x="224934" y="349552"/>
                    <a:pt x="228701" y="354575"/>
                    <a:pt x="229799" y="359912"/>
                  </a:cubicBezTo>
                  <a:cubicBezTo>
                    <a:pt x="230898" y="365719"/>
                    <a:pt x="225876" y="370271"/>
                    <a:pt x="221794" y="373881"/>
                  </a:cubicBezTo>
                  <a:cubicBezTo>
                    <a:pt x="218027" y="377178"/>
                    <a:pt x="213004" y="378904"/>
                    <a:pt x="209552" y="382514"/>
                  </a:cubicBezTo>
                  <a:cubicBezTo>
                    <a:pt x="207197" y="384869"/>
                    <a:pt x="206098" y="383613"/>
                    <a:pt x="204528" y="381572"/>
                  </a:cubicBezTo>
                  <a:cubicBezTo>
                    <a:pt x="202488" y="378904"/>
                    <a:pt x="200448" y="376236"/>
                    <a:pt x="198250" y="373724"/>
                  </a:cubicBezTo>
                  <a:cubicBezTo>
                    <a:pt x="193071" y="367760"/>
                    <a:pt x="189460" y="361481"/>
                    <a:pt x="193542" y="353476"/>
                  </a:cubicBezTo>
                  <a:cubicBezTo>
                    <a:pt x="197936" y="345000"/>
                    <a:pt x="205470" y="341547"/>
                    <a:pt x="214417" y="340292"/>
                  </a:cubicBezTo>
                  <a:close/>
                  <a:moveTo>
                    <a:pt x="183595" y="333483"/>
                  </a:moveTo>
                  <a:cubicBezTo>
                    <a:pt x="185145" y="334013"/>
                    <a:pt x="186400" y="335112"/>
                    <a:pt x="187263" y="336681"/>
                  </a:cubicBezTo>
                  <a:cubicBezTo>
                    <a:pt x="189618" y="340919"/>
                    <a:pt x="196681" y="344372"/>
                    <a:pt x="191031" y="350965"/>
                  </a:cubicBezTo>
                  <a:cubicBezTo>
                    <a:pt x="189147" y="353162"/>
                    <a:pt x="187107" y="355359"/>
                    <a:pt x="186792" y="358341"/>
                  </a:cubicBezTo>
                  <a:cubicBezTo>
                    <a:pt x="185851" y="366033"/>
                    <a:pt x="178631" y="367288"/>
                    <a:pt x="173765" y="370584"/>
                  </a:cubicBezTo>
                  <a:cubicBezTo>
                    <a:pt x="172509" y="371526"/>
                    <a:pt x="170783" y="371055"/>
                    <a:pt x="170155" y="369485"/>
                  </a:cubicBezTo>
                  <a:cubicBezTo>
                    <a:pt x="168115" y="363835"/>
                    <a:pt x="164975" y="358656"/>
                    <a:pt x="164504" y="354574"/>
                  </a:cubicBezTo>
                  <a:cubicBezTo>
                    <a:pt x="164975" y="342959"/>
                    <a:pt x="169527" y="336681"/>
                    <a:pt x="178160" y="333699"/>
                  </a:cubicBezTo>
                  <a:cubicBezTo>
                    <a:pt x="180200" y="332992"/>
                    <a:pt x="182045" y="332953"/>
                    <a:pt x="183595" y="333483"/>
                  </a:cubicBezTo>
                  <a:close/>
                  <a:moveTo>
                    <a:pt x="455510" y="330873"/>
                  </a:moveTo>
                  <a:cubicBezTo>
                    <a:pt x="462416" y="329618"/>
                    <a:pt x="467596" y="332914"/>
                    <a:pt x="470107" y="337937"/>
                  </a:cubicBezTo>
                  <a:cubicBezTo>
                    <a:pt x="472305" y="342332"/>
                    <a:pt x="469322" y="347355"/>
                    <a:pt x="464928" y="350808"/>
                  </a:cubicBezTo>
                  <a:cubicBezTo>
                    <a:pt x="459120" y="354889"/>
                    <a:pt x="452998" y="356616"/>
                    <a:pt x="445935" y="356302"/>
                  </a:cubicBezTo>
                  <a:cubicBezTo>
                    <a:pt x="444209" y="356302"/>
                    <a:pt x="442482" y="356459"/>
                    <a:pt x="440912" y="356302"/>
                  </a:cubicBezTo>
                  <a:cubicBezTo>
                    <a:pt x="434634" y="355517"/>
                    <a:pt x="433064" y="352848"/>
                    <a:pt x="436674" y="347826"/>
                  </a:cubicBezTo>
                  <a:cubicBezTo>
                    <a:pt x="441697" y="340762"/>
                    <a:pt x="445621" y="332757"/>
                    <a:pt x="455510" y="330873"/>
                  </a:cubicBezTo>
                  <a:close/>
                  <a:moveTo>
                    <a:pt x="278772" y="328676"/>
                  </a:moveTo>
                  <a:cubicBezTo>
                    <a:pt x="282225" y="328833"/>
                    <a:pt x="285207" y="329147"/>
                    <a:pt x="286463" y="333542"/>
                  </a:cubicBezTo>
                  <a:cubicBezTo>
                    <a:pt x="287876" y="338251"/>
                    <a:pt x="292427" y="340291"/>
                    <a:pt x="295724" y="343431"/>
                  </a:cubicBezTo>
                  <a:cubicBezTo>
                    <a:pt x="301531" y="348610"/>
                    <a:pt x="301845" y="352221"/>
                    <a:pt x="296822" y="358185"/>
                  </a:cubicBezTo>
                  <a:cubicBezTo>
                    <a:pt x="295724" y="359441"/>
                    <a:pt x="294468" y="360697"/>
                    <a:pt x="293683" y="362109"/>
                  </a:cubicBezTo>
                  <a:cubicBezTo>
                    <a:pt x="287248" y="374509"/>
                    <a:pt x="278301" y="372312"/>
                    <a:pt x="269197" y="364934"/>
                  </a:cubicBezTo>
                  <a:cubicBezTo>
                    <a:pt x="264959" y="361481"/>
                    <a:pt x="261663" y="356772"/>
                    <a:pt x="258210" y="352535"/>
                  </a:cubicBezTo>
                  <a:cubicBezTo>
                    <a:pt x="257425" y="351750"/>
                    <a:pt x="257111" y="350337"/>
                    <a:pt x="256954" y="349238"/>
                  </a:cubicBezTo>
                  <a:cubicBezTo>
                    <a:pt x="256954" y="341704"/>
                    <a:pt x="271081" y="328519"/>
                    <a:pt x="278772" y="328676"/>
                  </a:cubicBezTo>
                  <a:close/>
                  <a:moveTo>
                    <a:pt x="340828" y="325360"/>
                  </a:moveTo>
                  <a:cubicBezTo>
                    <a:pt x="344205" y="324978"/>
                    <a:pt x="347207" y="327067"/>
                    <a:pt x="350032" y="329775"/>
                  </a:cubicBezTo>
                  <a:cubicBezTo>
                    <a:pt x="356468" y="335739"/>
                    <a:pt x="362275" y="342803"/>
                    <a:pt x="370594" y="346413"/>
                  </a:cubicBezTo>
                  <a:cubicBezTo>
                    <a:pt x="373106" y="347511"/>
                    <a:pt x="372792" y="349081"/>
                    <a:pt x="372164" y="351121"/>
                  </a:cubicBezTo>
                  <a:cubicBezTo>
                    <a:pt x="370123" y="356301"/>
                    <a:pt x="368083" y="361481"/>
                    <a:pt x="364473" y="365719"/>
                  </a:cubicBezTo>
                  <a:cubicBezTo>
                    <a:pt x="358194" y="372939"/>
                    <a:pt x="351915" y="373410"/>
                    <a:pt x="344695" y="367132"/>
                  </a:cubicBezTo>
                  <a:cubicBezTo>
                    <a:pt x="338574" y="361795"/>
                    <a:pt x="331824" y="356929"/>
                    <a:pt x="327587" y="349709"/>
                  </a:cubicBezTo>
                  <a:cubicBezTo>
                    <a:pt x="325860" y="347198"/>
                    <a:pt x="324447" y="344843"/>
                    <a:pt x="323976" y="340919"/>
                  </a:cubicBezTo>
                  <a:cubicBezTo>
                    <a:pt x="325389" y="334170"/>
                    <a:pt x="331353" y="330246"/>
                    <a:pt x="337318" y="326636"/>
                  </a:cubicBezTo>
                  <a:cubicBezTo>
                    <a:pt x="338534" y="325890"/>
                    <a:pt x="339702" y="325488"/>
                    <a:pt x="340828" y="325360"/>
                  </a:cubicBezTo>
                  <a:close/>
                  <a:moveTo>
                    <a:pt x="239538" y="317117"/>
                  </a:moveTo>
                  <a:cubicBezTo>
                    <a:pt x="243916" y="317081"/>
                    <a:pt x="247301" y="319847"/>
                    <a:pt x="249891" y="323497"/>
                  </a:cubicBezTo>
                  <a:cubicBezTo>
                    <a:pt x="253187" y="328205"/>
                    <a:pt x="258210" y="333385"/>
                    <a:pt x="250833" y="340134"/>
                  </a:cubicBezTo>
                  <a:cubicBezTo>
                    <a:pt x="246752" y="343901"/>
                    <a:pt x="248165" y="352063"/>
                    <a:pt x="240473" y="354418"/>
                  </a:cubicBezTo>
                  <a:cubicBezTo>
                    <a:pt x="235450" y="355830"/>
                    <a:pt x="232154" y="355987"/>
                    <a:pt x="229486" y="351278"/>
                  </a:cubicBezTo>
                  <a:cubicBezTo>
                    <a:pt x="225876" y="344686"/>
                    <a:pt x="223835" y="337780"/>
                    <a:pt x="222893" y="331659"/>
                  </a:cubicBezTo>
                  <a:cubicBezTo>
                    <a:pt x="222579" y="322398"/>
                    <a:pt x="228858" y="320671"/>
                    <a:pt x="234822" y="318160"/>
                  </a:cubicBezTo>
                  <a:cubicBezTo>
                    <a:pt x="236510" y="317453"/>
                    <a:pt x="238079" y="317130"/>
                    <a:pt x="239538" y="317117"/>
                  </a:cubicBezTo>
                  <a:close/>
                  <a:moveTo>
                    <a:pt x="203117" y="304504"/>
                  </a:moveTo>
                  <a:cubicBezTo>
                    <a:pt x="212691" y="304504"/>
                    <a:pt x="222580" y="310940"/>
                    <a:pt x="221639" y="317532"/>
                  </a:cubicBezTo>
                  <a:cubicBezTo>
                    <a:pt x="220854" y="323340"/>
                    <a:pt x="218970" y="329461"/>
                    <a:pt x="215674" y="334013"/>
                  </a:cubicBezTo>
                  <a:cubicBezTo>
                    <a:pt x="212064" y="339036"/>
                    <a:pt x="204529" y="336839"/>
                    <a:pt x="199193" y="339978"/>
                  </a:cubicBezTo>
                  <a:cubicBezTo>
                    <a:pt x="196524" y="341547"/>
                    <a:pt x="186949" y="326793"/>
                    <a:pt x="186949" y="321299"/>
                  </a:cubicBezTo>
                  <a:cubicBezTo>
                    <a:pt x="186792" y="314079"/>
                    <a:pt x="196053" y="304504"/>
                    <a:pt x="203117" y="304504"/>
                  </a:cubicBezTo>
                  <a:close/>
                  <a:moveTo>
                    <a:pt x="358194" y="303562"/>
                  </a:moveTo>
                  <a:cubicBezTo>
                    <a:pt x="373576" y="303562"/>
                    <a:pt x="384249" y="311568"/>
                    <a:pt x="392255" y="323810"/>
                  </a:cubicBezTo>
                  <a:cubicBezTo>
                    <a:pt x="394295" y="326950"/>
                    <a:pt x="389743" y="341390"/>
                    <a:pt x="386290" y="343745"/>
                  </a:cubicBezTo>
                  <a:cubicBezTo>
                    <a:pt x="381268" y="347355"/>
                    <a:pt x="373733" y="345629"/>
                    <a:pt x="368553" y="340291"/>
                  </a:cubicBezTo>
                  <a:cubicBezTo>
                    <a:pt x="364472" y="335897"/>
                    <a:pt x="360078" y="331815"/>
                    <a:pt x="355682" y="327735"/>
                  </a:cubicBezTo>
                  <a:cubicBezTo>
                    <a:pt x="351445" y="323810"/>
                    <a:pt x="348933" y="319102"/>
                    <a:pt x="348933" y="312666"/>
                  </a:cubicBezTo>
                  <a:cubicBezTo>
                    <a:pt x="349090" y="307330"/>
                    <a:pt x="351915" y="303562"/>
                    <a:pt x="358194" y="303562"/>
                  </a:cubicBezTo>
                  <a:close/>
                  <a:moveTo>
                    <a:pt x="299648" y="302149"/>
                  </a:moveTo>
                  <a:cubicBezTo>
                    <a:pt x="305612" y="300423"/>
                    <a:pt x="305926" y="307486"/>
                    <a:pt x="310007" y="309370"/>
                  </a:cubicBezTo>
                  <a:cubicBezTo>
                    <a:pt x="315344" y="311881"/>
                    <a:pt x="319425" y="317375"/>
                    <a:pt x="323820" y="321770"/>
                  </a:cubicBezTo>
                  <a:cubicBezTo>
                    <a:pt x="326488" y="324438"/>
                    <a:pt x="327273" y="327578"/>
                    <a:pt x="323663" y="330403"/>
                  </a:cubicBezTo>
                  <a:cubicBezTo>
                    <a:pt x="321309" y="332286"/>
                    <a:pt x="320210" y="334955"/>
                    <a:pt x="319425" y="337780"/>
                  </a:cubicBezTo>
                  <a:cubicBezTo>
                    <a:pt x="318483" y="342018"/>
                    <a:pt x="315344" y="343274"/>
                    <a:pt x="310164" y="343274"/>
                  </a:cubicBezTo>
                  <a:cubicBezTo>
                    <a:pt x="302944" y="340762"/>
                    <a:pt x="293840" y="339507"/>
                    <a:pt x="289602" y="329932"/>
                  </a:cubicBezTo>
                  <a:cubicBezTo>
                    <a:pt x="288503" y="327578"/>
                    <a:pt x="286777" y="325380"/>
                    <a:pt x="285521" y="323182"/>
                  </a:cubicBezTo>
                  <a:cubicBezTo>
                    <a:pt x="282853" y="318631"/>
                    <a:pt x="283481" y="314549"/>
                    <a:pt x="287404" y="310940"/>
                  </a:cubicBezTo>
                  <a:cubicBezTo>
                    <a:pt x="287561" y="310782"/>
                    <a:pt x="287718" y="310626"/>
                    <a:pt x="288032" y="310469"/>
                  </a:cubicBezTo>
                  <a:cubicBezTo>
                    <a:pt x="292271" y="308114"/>
                    <a:pt x="294939" y="303562"/>
                    <a:pt x="299648" y="302149"/>
                  </a:cubicBezTo>
                  <a:close/>
                  <a:moveTo>
                    <a:pt x="437832" y="293242"/>
                  </a:moveTo>
                  <a:cubicBezTo>
                    <a:pt x="441501" y="292889"/>
                    <a:pt x="445307" y="294615"/>
                    <a:pt x="449545" y="298383"/>
                  </a:cubicBezTo>
                  <a:cubicBezTo>
                    <a:pt x="452842" y="301208"/>
                    <a:pt x="455981" y="304190"/>
                    <a:pt x="459434" y="306701"/>
                  </a:cubicBezTo>
                  <a:cubicBezTo>
                    <a:pt x="463515" y="309683"/>
                    <a:pt x="468224" y="311410"/>
                    <a:pt x="473090" y="309213"/>
                  </a:cubicBezTo>
                  <a:cubicBezTo>
                    <a:pt x="481252" y="305603"/>
                    <a:pt x="486118" y="312038"/>
                    <a:pt x="492082" y="314706"/>
                  </a:cubicBezTo>
                  <a:cubicBezTo>
                    <a:pt x="493495" y="315334"/>
                    <a:pt x="492710" y="316590"/>
                    <a:pt x="492396" y="317846"/>
                  </a:cubicBezTo>
                  <a:cubicBezTo>
                    <a:pt x="489570" y="327420"/>
                    <a:pt x="471206" y="333228"/>
                    <a:pt x="463672" y="326792"/>
                  </a:cubicBezTo>
                  <a:cubicBezTo>
                    <a:pt x="461161" y="324752"/>
                    <a:pt x="462887" y="322397"/>
                    <a:pt x="463672" y="320200"/>
                  </a:cubicBezTo>
                  <a:cubicBezTo>
                    <a:pt x="465555" y="315491"/>
                    <a:pt x="465555" y="315491"/>
                    <a:pt x="463201" y="311567"/>
                  </a:cubicBezTo>
                  <a:cubicBezTo>
                    <a:pt x="460062" y="315805"/>
                    <a:pt x="457236" y="320357"/>
                    <a:pt x="453783" y="324124"/>
                  </a:cubicBezTo>
                  <a:cubicBezTo>
                    <a:pt x="446720" y="331972"/>
                    <a:pt x="439814" y="332129"/>
                    <a:pt x="431966" y="325380"/>
                  </a:cubicBezTo>
                  <a:cubicBezTo>
                    <a:pt x="430867" y="324438"/>
                    <a:pt x="429768" y="323496"/>
                    <a:pt x="428670" y="322554"/>
                  </a:cubicBezTo>
                  <a:cubicBezTo>
                    <a:pt x="418467" y="314863"/>
                    <a:pt x="418153" y="311253"/>
                    <a:pt x="426943" y="300580"/>
                  </a:cubicBezTo>
                  <a:cubicBezTo>
                    <a:pt x="430631" y="296028"/>
                    <a:pt x="434163" y="293595"/>
                    <a:pt x="437832" y="293242"/>
                  </a:cubicBezTo>
                  <a:close/>
                  <a:moveTo>
                    <a:pt x="500754" y="282314"/>
                  </a:moveTo>
                  <a:cubicBezTo>
                    <a:pt x="501892" y="282255"/>
                    <a:pt x="503069" y="282608"/>
                    <a:pt x="504168" y="283157"/>
                  </a:cubicBezTo>
                  <a:cubicBezTo>
                    <a:pt x="507935" y="285041"/>
                    <a:pt x="513271" y="286140"/>
                    <a:pt x="513271" y="291320"/>
                  </a:cubicBezTo>
                  <a:cubicBezTo>
                    <a:pt x="513271" y="296342"/>
                    <a:pt x="509348" y="300267"/>
                    <a:pt x="504795" y="302150"/>
                  </a:cubicBezTo>
                  <a:cubicBezTo>
                    <a:pt x="500401" y="304034"/>
                    <a:pt x="495691" y="304975"/>
                    <a:pt x="490983" y="305760"/>
                  </a:cubicBezTo>
                  <a:cubicBezTo>
                    <a:pt x="485960" y="306545"/>
                    <a:pt x="483605" y="302935"/>
                    <a:pt x="486431" y="298697"/>
                  </a:cubicBezTo>
                  <a:cubicBezTo>
                    <a:pt x="488785" y="294930"/>
                    <a:pt x="489727" y="291477"/>
                    <a:pt x="488000" y="286924"/>
                  </a:cubicBezTo>
                  <a:cubicBezTo>
                    <a:pt x="491924" y="286296"/>
                    <a:pt x="495378" y="286610"/>
                    <a:pt x="497575" y="283942"/>
                  </a:cubicBezTo>
                  <a:cubicBezTo>
                    <a:pt x="498517" y="282844"/>
                    <a:pt x="499616" y="282373"/>
                    <a:pt x="500754" y="282314"/>
                  </a:cubicBezTo>
                  <a:close/>
                  <a:moveTo>
                    <a:pt x="323459" y="280170"/>
                  </a:moveTo>
                  <a:cubicBezTo>
                    <a:pt x="326027" y="280214"/>
                    <a:pt x="328724" y="280960"/>
                    <a:pt x="331353" y="282529"/>
                  </a:cubicBezTo>
                  <a:cubicBezTo>
                    <a:pt x="338103" y="286453"/>
                    <a:pt x="342969" y="292575"/>
                    <a:pt x="347991" y="298382"/>
                  </a:cubicBezTo>
                  <a:cubicBezTo>
                    <a:pt x="350189" y="300894"/>
                    <a:pt x="341713" y="319259"/>
                    <a:pt x="338259" y="319887"/>
                  </a:cubicBezTo>
                  <a:cubicBezTo>
                    <a:pt x="327744" y="321770"/>
                    <a:pt x="309065" y="306231"/>
                    <a:pt x="309222" y="295400"/>
                  </a:cubicBezTo>
                  <a:cubicBezTo>
                    <a:pt x="309222" y="286218"/>
                    <a:pt x="315756" y="280038"/>
                    <a:pt x="323459" y="280170"/>
                  </a:cubicBezTo>
                  <a:close/>
                  <a:moveTo>
                    <a:pt x="394433" y="273524"/>
                  </a:moveTo>
                  <a:cubicBezTo>
                    <a:pt x="398219" y="273818"/>
                    <a:pt x="401830" y="276565"/>
                    <a:pt x="406381" y="281744"/>
                  </a:cubicBezTo>
                  <a:cubicBezTo>
                    <a:pt x="409834" y="285669"/>
                    <a:pt x="412817" y="290063"/>
                    <a:pt x="418310" y="291790"/>
                  </a:cubicBezTo>
                  <a:cubicBezTo>
                    <a:pt x="421764" y="292889"/>
                    <a:pt x="422391" y="296342"/>
                    <a:pt x="421293" y="299638"/>
                  </a:cubicBezTo>
                  <a:cubicBezTo>
                    <a:pt x="419566" y="304661"/>
                    <a:pt x="416270" y="308271"/>
                    <a:pt x="411247" y="310155"/>
                  </a:cubicBezTo>
                  <a:cubicBezTo>
                    <a:pt x="405910" y="312039"/>
                    <a:pt x="401358" y="314393"/>
                    <a:pt x="398219" y="319573"/>
                  </a:cubicBezTo>
                  <a:cubicBezTo>
                    <a:pt x="399632" y="319730"/>
                    <a:pt x="400887" y="320201"/>
                    <a:pt x="401358" y="319730"/>
                  </a:cubicBezTo>
                  <a:cubicBezTo>
                    <a:pt x="410776" y="312039"/>
                    <a:pt x="416740" y="319102"/>
                    <a:pt x="423019" y="324595"/>
                  </a:cubicBezTo>
                  <a:cubicBezTo>
                    <a:pt x="426786" y="327892"/>
                    <a:pt x="430239" y="331502"/>
                    <a:pt x="434163" y="334955"/>
                  </a:cubicBezTo>
                  <a:cubicBezTo>
                    <a:pt x="436675" y="337152"/>
                    <a:pt x="436675" y="339193"/>
                    <a:pt x="435576" y="342018"/>
                  </a:cubicBezTo>
                  <a:cubicBezTo>
                    <a:pt x="430553" y="354418"/>
                    <a:pt x="416113" y="356145"/>
                    <a:pt x="405126" y="349081"/>
                  </a:cubicBezTo>
                  <a:cubicBezTo>
                    <a:pt x="395865" y="343117"/>
                    <a:pt x="396022" y="337466"/>
                    <a:pt x="397277" y="328362"/>
                  </a:cubicBezTo>
                  <a:cubicBezTo>
                    <a:pt x="398219" y="321770"/>
                    <a:pt x="393510" y="315334"/>
                    <a:pt x="387860" y="310940"/>
                  </a:cubicBezTo>
                  <a:cubicBezTo>
                    <a:pt x="383936" y="307800"/>
                    <a:pt x="379541" y="305132"/>
                    <a:pt x="375774" y="301836"/>
                  </a:cubicBezTo>
                  <a:cubicBezTo>
                    <a:pt x="369495" y="296499"/>
                    <a:pt x="369495" y="292575"/>
                    <a:pt x="374832" y="286611"/>
                  </a:cubicBezTo>
                  <a:cubicBezTo>
                    <a:pt x="376872" y="284256"/>
                    <a:pt x="379070" y="282058"/>
                    <a:pt x="381424" y="280018"/>
                  </a:cubicBezTo>
                  <a:cubicBezTo>
                    <a:pt x="386683" y="275388"/>
                    <a:pt x="390646" y="273230"/>
                    <a:pt x="394433" y="273524"/>
                  </a:cubicBezTo>
                  <a:close/>
                  <a:moveTo>
                    <a:pt x="233331" y="270954"/>
                  </a:moveTo>
                  <a:cubicBezTo>
                    <a:pt x="235529" y="271425"/>
                    <a:pt x="237570" y="272719"/>
                    <a:pt x="239375" y="274682"/>
                  </a:cubicBezTo>
                  <a:cubicBezTo>
                    <a:pt x="241572" y="277193"/>
                    <a:pt x="242985" y="280332"/>
                    <a:pt x="245182" y="283001"/>
                  </a:cubicBezTo>
                  <a:cubicBezTo>
                    <a:pt x="247850" y="286454"/>
                    <a:pt x="248478" y="289279"/>
                    <a:pt x="245025" y="292890"/>
                  </a:cubicBezTo>
                  <a:cubicBezTo>
                    <a:pt x="242200" y="295714"/>
                    <a:pt x="240630" y="299639"/>
                    <a:pt x="240473" y="304034"/>
                  </a:cubicBezTo>
                  <a:cubicBezTo>
                    <a:pt x="240316" y="306074"/>
                    <a:pt x="243142" y="309527"/>
                    <a:pt x="239846" y="310155"/>
                  </a:cubicBezTo>
                  <a:cubicBezTo>
                    <a:pt x="235450" y="310940"/>
                    <a:pt x="230742" y="315021"/>
                    <a:pt x="226974" y="312980"/>
                  </a:cubicBezTo>
                  <a:cubicBezTo>
                    <a:pt x="221010" y="309684"/>
                    <a:pt x="215202" y="305289"/>
                    <a:pt x="213947" y="297598"/>
                  </a:cubicBezTo>
                  <a:cubicBezTo>
                    <a:pt x="213476" y="295872"/>
                    <a:pt x="213319" y="294145"/>
                    <a:pt x="213005" y="291948"/>
                  </a:cubicBezTo>
                  <a:cubicBezTo>
                    <a:pt x="214260" y="283629"/>
                    <a:pt x="218498" y="276565"/>
                    <a:pt x="226346" y="272170"/>
                  </a:cubicBezTo>
                  <a:cubicBezTo>
                    <a:pt x="228780" y="270836"/>
                    <a:pt x="231134" y="270483"/>
                    <a:pt x="233331" y="270954"/>
                  </a:cubicBezTo>
                  <a:close/>
                  <a:moveTo>
                    <a:pt x="504324" y="268089"/>
                  </a:moveTo>
                  <a:lnTo>
                    <a:pt x="504368" y="268241"/>
                  </a:lnTo>
                  <a:lnTo>
                    <a:pt x="504324" y="268246"/>
                  </a:lnTo>
                  <a:cubicBezTo>
                    <a:pt x="504324" y="268246"/>
                    <a:pt x="504324" y="268089"/>
                    <a:pt x="504324" y="268089"/>
                  </a:cubicBezTo>
                  <a:close/>
                  <a:moveTo>
                    <a:pt x="283142" y="263547"/>
                  </a:moveTo>
                  <a:cubicBezTo>
                    <a:pt x="288336" y="263017"/>
                    <a:pt x="293133" y="265578"/>
                    <a:pt x="297136" y="271228"/>
                  </a:cubicBezTo>
                  <a:cubicBezTo>
                    <a:pt x="298862" y="273583"/>
                    <a:pt x="300275" y="276094"/>
                    <a:pt x="302002" y="278448"/>
                  </a:cubicBezTo>
                  <a:cubicBezTo>
                    <a:pt x="306867" y="284884"/>
                    <a:pt x="304199" y="295714"/>
                    <a:pt x="296822" y="299325"/>
                  </a:cubicBezTo>
                  <a:cubicBezTo>
                    <a:pt x="293840" y="300738"/>
                    <a:pt x="290700" y="302150"/>
                    <a:pt x="287875" y="303876"/>
                  </a:cubicBezTo>
                  <a:cubicBezTo>
                    <a:pt x="283480" y="306545"/>
                    <a:pt x="280969" y="310626"/>
                    <a:pt x="280498" y="315649"/>
                  </a:cubicBezTo>
                  <a:cubicBezTo>
                    <a:pt x="280027" y="320201"/>
                    <a:pt x="278457" y="323497"/>
                    <a:pt x="272964" y="323340"/>
                  </a:cubicBezTo>
                  <a:cubicBezTo>
                    <a:pt x="270452" y="323340"/>
                    <a:pt x="268255" y="324438"/>
                    <a:pt x="266528" y="326322"/>
                  </a:cubicBezTo>
                  <a:cubicBezTo>
                    <a:pt x="261663" y="331345"/>
                    <a:pt x="258052" y="330089"/>
                    <a:pt x="254599" y="324595"/>
                  </a:cubicBezTo>
                  <a:cubicBezTo>
                    <a:pt x="250989" y="318945"/>
                    <a:pt x="247379" y="313137"/>
                    <a:pt x="245339" y="306702"/>
                  </a:cubicBezTo>
                  <a:cubicBezTo>
                    <a:pt x="243298" y="299639"/>
                    <a:pt x="245653" y="294302"/>
                    <a:pt x="251774" y="290849"/>
                  </a:cubicBezTo>
                  <a:cubicBezTo>
                    <a:pt x="257267" y="287866"/>
                    <a:pt x="264645" y="288965"/>
                    <a:pt x="268883" y="293674"/>
                  </a:cubicBezTo>
                  <a:cubicBezTo>
                    <a:pt x="271708" y="296342"/>
                    <a:pt x="273278" y="300110"/>
                    <a:pt x="278928" y="301836"/>
                  </a:cubicBezTo>
                  <a:cubicBezTo>
                    <a:pt x="275318" y="295400"/>
                    <a:pt x="271865" y="290535"/>
                    <a:pt x="270295" y="284727"/>
                  </a:cubicBezTo>
                  <a:cubicBezTo>
                    <a:pt x="267627" y="275780"/>
                    <a:pt x="270295" y="268717"/>
                    <a:pt x="277830" y="265107"/>
                  </a:cubicBezTo>
                  <a:cubicBezTo>
                    <a:pt x="279635" y="264244"/>
                    <a:pt x="281410" y="263724"/>
                    <a:pt x="283142" y="263547"/>
                  </a:cubicBezTo>
                  <a:close/>
                  <a:moveTo>
                    <a:pt x="352975" y="254002"/>
                  </a:moveTo>
                  <a:cubicBezTo>
                    <a:pt x="354819" y="254277"/>
                    <a:pt x="356624" y="255062"/>
                    <a:pt x="358351" y="256004"/>
                  </a:cubicBezTo>
                  <a:cubicBezTo>
                    <a:pt x="366042" y="260398"/>
                    <a:pt x="371379" y="267304"/>
                    <a:pt x="375931" y="274681"/>
                  </a:cubicBezTo>
                  <a:cubicBezTo>
                    <a:pt x="376715" y="275937"/>
                    <a:pt x="377814" y="277350"/>
                    <a:pt x="376087" y="278449"/>
                  </a:cubicBezTo>
                  <a:cubicBezTo>
                    <a:pt x="370908" y="281588"/>
                    <a:pt x="369809" y="287395"/>
                    <a:pt x="367141" y="292104"/>
                  </a:cubicBezTo>
                  <a:cubicBezTo>
                    <a:pt x="365571" y="294929"/>
                    <a:pt x="363374" y="297127"/>
                    <a:pt x="360548" y="298540"/>
                  </a:cubicBezTo>
                  <a:cubicBezTo>
                    <a:pt x="358037" y="299795"/>
                    <a:pt x="355840" y="299639"/>
                    <a:pt x="354584" y="296813"/>
                  </a:cubicBezTo>
                  <a:cubicBezTo>
                    <a:pt x="351759" y="291006"/>
                    <a:pt x="346579" y="288023"/>
                    <a:pt x="341242" y="285041"/>
                  </a:cubicBezTo>
                  <a:cubicBezTo>
                    <a:pt x="337161" y="283157"/>
                    <a:pt x="333708" y="280646"/>
                    <a:pt x="333865" y="274839"/>
                  </a:cubicBezTo>
                  <a:cubicBezTo>
                    <a:pt x="335592" y="266834"/>
                    <a:pt x="339672" y="259613"/>
                    <a:pt x="347364" y="255062"/>
                  </a:cubicBezTo>
                  <a:cubicBezTo>
                    <a:pt x="349247" y="253963"/>
                    <a:pt x="351131" y="253727"/>
                    <a:pt x="352975" y="254002"/>
                  </a:cubicBezTo>
                  <a:close/>
                  <a:moveTo>
                    <a:pt x="255875" y="247705"/>
                  </a:moveTo>
                  <a:cubicBezTo>
                    <a:pt x="258210" y="248156"/>
                    <a:pt x="260329" y="249490"/>
                    <a:pt x="262291" y="251923"/>
                  </a:cubicBezTo>
                  <a:cubicBezTo>
                    <a:pt x="263861" y="253963"/>
                    <a:pt x="265273" y="256474"/>
                    <a:pt x="267471" y="257887"/>
                  </a:cubicBezTo>
                  <a:cubicBezTo>
                    <a:pt x="272650" y="261183"/>
                    <a:pt x="271709" y="264950"/>
                    <a:pt x="268726" y="268874"/>
                  </a:cubicBezTo>
                  <a:cubicBezTo>
                    <a:pt x="265901" y="272641"/>
                    <a:pt x="263861" y="276251"/>
                    <a:pt x="263547" y="281588"/>
                  </a:cubicBezTo>
                  <a:cubicBezTo>
                    <a:pt x="263390" y="285669"/>
                    <a:pt x="258523" y="285825"/>
                    <a:pt x="254757" y="284727"/>
                  </a:cubicBezTo>
                  <a:cubicBezTo>
                    <a:pt x="247379" y="282373"/>
                    <a:pt x="237961" y="269031"/>
                    <a:pt x="237961" y="261183"/>
                  </a:cubicBezTo>
                  <a:cubicBezTo>
                    <a:pt x="238119" y="254434"/>
                    <a:pt x="242199" y="250981"/>
                    <a:pt x="248164" y="248784"/>
                  </a:cubicBezTo>
                  <a:cubicBezTo>
                    <a:pt x="250989" y="247685"/>
                    <a:pt x="253540" y="247254"/>
                    <a:pt x="255875" y="247705"/>
                  </a:cubicBezTo>
                  <a:close/>
                  <a:moveTo>
                    <a:pt x="488915" y="241796"/>
                  </a:moveTo>
                  <a:cubicBezTo>
                    <a:pt x="489903" y="241936"/>
                    <a:pt x="490904" y="242466"/>
                    <a:pt x="491924" y="243604"/>
                  </a:cubicBezTo>
                  <a:cubicBezTo>
                    <a:pt x="496280" y="248783"/>
                    <a:pt x="502313" y="253168"/>
                    <a:pt x="504726" y="259672"/>
                  </a:cubicBezTo>
                  <a:lnTo>
                    <a:pt x="505696" y="266699"/>
                  </a:lnTo>
                  <a:lnTo>
                    <a:pt x="504274" y="267992"/>
                  </a:lnTo>
                  <a:lnTo>
                    <a:pt x="504324" y="267932"/>
                  </a:lnTo>
                  <a:cubicBezTo>
                    <a:pt x="504324" y="267932"/>
                    <a:pt x="504167" y="268089"/>
                    <a:pt x="504167" y="268089"/>
                  </a:cubicBezTo>
                  <a:lnTo>
                    <a:pt x="504274" y="267992"/>
                  </a:lnTo>
                  <a:lnTo>
                    <a:pt x="504272" y="267995"/>
                  </a:lnTo>
                  <a:lnTo>
                    <a:pt x="505697" y="266700"/>
                  </a:lnTo>
                  <a:lnTo>
                    <a:pt x="505696" y="266699"/>
                  </a:lnTo>
                  <a:lnTo>
                    <a:pt x="505894" y="266519"/>
                  </a:lnTo>
                  <a:lnTo>
                    <a:pt x="505893" y="266521"/>
                  </a:lnTo>
                  <a:lnTo>
                    <a:pt x="505895" y="266519"/>
                  </a:lnTo>
                  <a:lnTo>
                    <a:pt x="505852" y="266813"/>
                  </a:lnTo>
                  <a:lnTo>
                    <a:pt x="509131" y="261752"/>
                  </a:lnTo>
                  <a:cubicBezTo>
                    <a:pt x="510485" y="260163"/>
                    <a:pt x="511937" y="258672"/>
                    <a:pt x="513114" y="257102"/>
                  </a:cubicBezTo>
                  <a:cubicBezTo>
                    <a:pt x="514605" y="255061"/>
                    <a:pt x="516763" y="254120"/>
                    <a:pt x="519078" y="254159"/>
                  </a:cubicBezTo>
                  <a:cubicBezTo>
                    <a:pt x="521394" y="254198"/>
                    <a:pt x="523866" y="255218"/>
                    <a:pt x="525985" y="257102"/>
                  </a:cubicBezTo>
                  <a:cubicBezTo>
                    <a:pt x="528967" y="259614"/>
                    <a:pt x="534618" y="261497"/>
                    <a:pt x="534304" y="265264"/>
                  </a:cubicBezTo>
                  <a:cubicBezTo>
                    <a:pt x="533833" y="270130"/>
                    <a:pt x="528653" y="272641"/>
                    <a:pt x="524101" y="274525"/>
                  </a:cubicBezTo>
                  <a:cubicBezTo>
                    <a:pt x="521904" y="275467"/>
                    <a:pt x="519550" y="276252"/>
                    <a:pt x="517195" y="276566"/>
                  </a:cubicBezTo>
                  <a:cubicBezTo>
                    <a:pt x="513114" y="277193"/>
                    <a:pt x="508562" y="278449"/>
                    <a:pt x="505109" y="277350"/>
                  </a:cubicBezTo>
                  <a:cubicBezTo>
                    <a:pt x="501224" y="276056"/>
                    <a:pt x="504491" y="273171"/>
                    <a:pt x="505043" y="270552"/>
                  </a:cubicBezTo>
                  <a:lnTo>
                    <a:pt x="504368" y="268241"/>
                  </a:lnTo>
                  <a:lnTo>
                    <a:pt x="505776" y="268050"/>
                  </a:lnTo>
                  <a:cubicBezTo>
                    <a:pt x="505933" y="267658"/>
                    <a:pt x="505894" y="267069"/>
                    <a:pt x="506051" y="266677"/>
                  </a:cubicBezTo>
                  <a:lnTo>
                    <a:pt x="505842" y="266886"/>
                  </a:lnTo>
                  <a:lnTo>
                    <a:pt x="505679" y="268011"/>
                  </a:lnTo>
                  <a:lnTo>
                    <a:pt x="504194" y="268088"/>
                  </a:lnTo>
                  <a:lnTo>
                    <a:pt x="498830" y="274524"/>
                  </a:lnTo>
                  <a:cubicBezTo>
                    <a:pt x="491767" y="283628"/>
                    <a:pt x="483919" y="284099"/>
                    <a:pt x="475600" y="276094"/>
                  </a:cubicBezTo>
                  <a:cubicBezTo>
                    <a:pt x="473403" y="273896"/>
                    <a:pt x="471990" y="270914"/>
                    <a:pt x="469008" y="269502"/>
                  </a:cubicBezTo>
                  <a:cubicBezTo>
                    <a:pt x="469008" y="275937"/>
                    <a:pt x="472775" y="281117"/>
                    <a:pt x="481565" y="284256"/>
                  </a:cubicBezTo>
                  <a:cubicBezTo>
                    <a:pt x="487215" y="286297"/>
                    <a:pt x="486431" y="288494"/>
                    <a:pt x="484704" y="292732"/>
                  </a:cubicBezTo>
                  <a:cubicBezTo>
                    <a:pt x="482192" y="299167"/>
                    <a:pt x="476542" y="302150"/>
                    <a:pt x="471676" y="305760"/>
                  </a:cubicBezTo>
                  <a:cubicBezTo>
                    <a:pt x="469322" y="307486"/>
                    <a:pt x="466967" y="305760"/>
                    <a:pt x="464927" y="304504"/>
                  </a:cubicBezTo>
                  <a:cubicBezTo>
                    <a:pt x="458962" y="300580"/>
                    <a:pt x="453155" y="296185"/>
                    <a:pt x="447034" y="292261"/>
                  </a:cubicBezTo>
                  <a:cubicBezTo>
                    <a:pt x="443109" y="289593"/>
                    <a:pt x="443423" y="287395"/>
                    <a:pt x="446563" y="284256"/>
                  </a:cubicBezTo>
                  <a:cubicBezTo>
                    <a:pt x="453783" y="277036"/>
                    <a:pt x="460532" y="269659"/>
                    <a:pt x="467595" y="262438"/>
                  </a:cubicBezTo>
                  <a:cubicBezTo>
                    <a:pt x="471206" y="258671"/>
                    <a:pt x="474187" y="254747"/>
                    <a:pt x="473874" y="249255"/>
                  </a:cubicBezTo>
                  <a:cubicBezTo>
                    <a:pt x="473716" y="246900"/>
                    <a:pt x="473874" y="244859"/>
                    <a:pt x="477327" y="245644"/>
                  </a:cubicBezTo>
                  <a:cubicBezTo>
                    <a:pt x="478112" y="245801"/>
                    <a:pt x="479210" y="245487"/>
                    <a:pt x="480152" y="245173"/>
                  </a:cubicBezTo>
                  <a:cubicBezTo>
                    <a:pt x="483095" y="244467"/>
                    <a:pt x="485950" y="241377"/>
                    <a:pt x="488915" y="241796"/>
                  </a:cubicBezTo>
                  <a:close/>
                  <a:moveTo>
                    <a:pt x="307770" y="236816"/>
                  </a:moveTo>
                  <a:cubicBezTo>
                    <a:pt x="311380" y="236855"/>
                    <a:pt x="314715" y="238111"/>
                    <a:pt x="317227" y="240622"/>
                  </a:cubicBezTo>
                  <a:cubicBezTo>
                    <a:pt x="319267" y="242662"/>
                    <a:pt x="320837" y="245017"/>
                    <a:pt x="322563" y="247372"/>
                  </a:cubicBezTo>
                  <a:cubicBezTo>
                    <a:pt x="325703" y="251766"/>
                    <a:pt x="328842" y="256004"/>
                    <a:pt x="336376" y="257416"/>
                  </a:cubicBezTo>
                  <a:cubicBezTo>
                    <a:pt x="332138" y="260869"/>
                    <a:pt x="329941" y="263851"/>
                    <a:pt x="328214" y="267304"/>
                  </a:cubicBezTo>
                  <a:cubicBezTo>
                    <a:pt x="323976" y="275466"/>
                    <a:pt x="314715" y="278135"/>
                    <a:pt x="307024" y="273426"/>
                  </a:cubicBezTo>
                  <a:cubicBezTo>
                    <a:pt x="300118" y="269188"/>
                    <a:pt x="295252" y="262753"/>
                    <a:pt x="291485" y="255690"/>
                  </a:cubicBezTo>
                  <a:cubicBezTo>
                    <a:pt x="288346" y="249725"/>
                    <a:pt x="290543" y="244389"/>
                    <a:pt x="296665" y="240308"/>
                  </a:cubicBezTo>
                  <a:cubicBezTo>
                    <a:pt x="300275" y="237954"/>
                    <a:pt x="304160" y="236776"/>
                    <a:pt x="307770" y="236816"/>
                  </a:cubicBezTo>
                  <a:close/>
                  <a:moveTo>
                    <a:pt x="543251" y="228850"/>
                  </a:moveTo>
                  <a:cubicBezTo>
                    <a:pt x="547489" y="229478"/>
                    <a:pt x="552512" y="232773"/>
                    <a:pt x="554395" y="237012"/>
                  </a:cubicBezTo>
                  <a:cubicBezTo>
                    <a:pt x="555965" y="240621"/>
                    <a:pt x="552826" y="244232"/>
                    <a:pt x="549843" y="246900"/>
                  </a:cubicBezTo>
                  <a:cubicBezTo>
                    <a:pt x="545448" y="250667"/>
                    <a:pt x="540268" y="252237"/>
                    <a:pt x="534618" y="252237"/>
                  </a:cubicBezTo>
                  <a:cubicBezTo>
                    <a:pt x="531792" y="252080"/>
                    <a:pt x="527869" y="252864"/>
                    <a:pt x="526770" y="250039"/>
                  </a:cubicBezTo>
                  <a:cubicBezTo>
                    <a:pt x="525671" y="247214"/>
                    <a:pt x="528497" y="244703"/>
                    <a:pt x="531007" y="243447"/>
                  </a:cubicBezTo>
                  <a:cubicBezTo>
                    <a:pt x="533833" y="242034"/>
                    <a:pt x="533990" y="239209"/>
                    <a:pt x="534618" y="236698"/>
                  </a:cubicBezTo>
                  <a:cubicBezTo>
                    <a:pt x="535874" y="231988"/>
                    <a:pt x="540425" y="228536"/>
                    <a:pt x="543251" y="228850"/>
                  </a:cubicBezTo>
                  <a:close/>
                  <a:moveTo>
                    <a:pt x="377814" y="227280"/>
                  </a:moveTo>
                  <a:cubicBezTo>
                    <a:pt x="382209" y="227280"/>
                    <a:pt x="385819" y="229321"/>
                    <a:pt x="388644" y="232303"/>
                  </a:cubicBezTo>
                  <a:cubicBezTo>
                    <a:pt x="391627" y="235442"/>
                    <a:pt x="394295" y="238895"/>
                    <a:pt x="396806" y="242348"/>
                  </a:cubicBezTo>
                  <a:cubicBezTo>
                    <a:pt x="404026" y="252237"/>
                    <a:pt x="403712" y="254905"/>
                    <a:pt x="394766" y="263380"/>
                  </a:cubicBezTo>
                  <a:cubicBezTo>
                    <a:pt x="389586" y="268404"/>
                    <a:pt x="382209" y="267776"/>
                    <a:pt x="374518" y="261654"/>
                  </a:cubicBezTo>
                  <a:cubicBezTo>
                    <a:pt x="369652" y="257887"/>
                    <a:pt x="366199" y="253021"/>
                    <a:pt x="363844" y="247371"/>
                  </a:cubicBezTo>
                  <a:cubicBezTo>
                    <a:pt x="360235" y="238111"/>
                    <a:pt x="367769" y="227280"/>
                    <a:pt x="377814" y="227280"/>
                  </a:cubicBezTo>
                  <a:close/>
                  <a:moveTo>
                    <a:pt x="443502" y="225201"/>
                  </a:moveTo>
                  <a:cubicBezTo>
                    <a:pt x="447583" y="225318"/>
                    <a:pt x="451507" y="227202"/>
                    <a:pt x="455353" y="230891"/>
                  </a:cubicBezTo>
                  <a:cubicBezTo>
                    <a:pt x="459591" y="235128"/>
                    <a:pt x="462887" y="240308"/>
                    <a:pt x="467909" y="243761"/>
                  </a:cubicBezTo>
                  <a:cubicBezTo>
                    <a:pt x="469008" y="244546"/>
                    <a:pt x="469322" y="245488"/>
                    <a:pt x="469636" y="246744"/>
                  </a:cubicBezTo>
                  <a:cubicBezTo>
                    <a:pt x="470892" y="252708"/>
                    <a:pt x="465712" y="261341"/>
                    <a:pt x="457550" y="265578"/>
                  </a:cubicBezTo>
                  <a:cubicBezTo>
                    <a:pt x="451900" y="268561"/>
                    <a:pt x="446877" y="266677"/>
                    <a:pt x="442482" y="262439"/>
                  </a:cubicBezTo>
                  <a:cubicBezTo>
                    <a:pt x="438401" y="258358"/>
                    <a:pt x="435105" y="253492"/>
                    <a:pt x="429140" y="252080"/>
                  </a:cubicBezTo>
                  <a:lnTo>
                    <a:pt x="429140" y="252237"/>
                  </a:lnTo>
                  <a:lnTo>
                    <a:pt x="429140" y="252237"/>
                  </a:lnTo>
                  <a:lnTo>
                    <a:pt x="429120" y="252239"/>
                  </a:lnTo>
                  <a:lnTo>
                    <a:pt x="428807" y="254792"/>
                  </a:lnTo>
                  <a:cubicBezTo>
                    <a:pt x="429307" y="257102"/>
                    <a:pt x="431926" y="258397"/>
                    <a:pt x="433221" y="260398"/>
                  </a:cubicBezTo>
                  <a:cubicBezTo>
                    <a:pt x="433849" y="261340"/>
                    <a:pt x="435262" y="261654"/>
                    <a:pt x="436360" y="262282"/>
                  </a:cubicBezTo>
                  <a:cubicBezTo>
                    <a:pt x="441540" y="265421"/>
                    <a:pt x="447976" y="268089"/>
                    <a:pt x="446406" y="275624"/>
                  </a:cubicBezTo>
                  <a:cubicBezTo>
                    <a:pt x="444993" y="282844"/>
                    <a:pt x="438715" y="286297"/>
                    <a:pt x="432122" y="288494"/>
                  </a:cubicBezTo>
                  <a:cubicBezTo>
                    <a:pt x="429140" y="289436"/>
                    <a:pt x="426472" y="288965"/>
                    <a:pt x="423960" y="287239"/>
                  </a:cubicBezTo>
                  <a:cubicBezTo>
                    <a:pt x="420978" y="285199"/>
                    <a:pt x="417996" y="282844"/>
                    <a:pt x="414700" y="281745"/>
                  </a:cubicBezTo>
                  <a:cubicBezTo>
                    <a:pt x="408421" y="279705"/>
                    <a:pt x="405910" y="275310"/>
                    <a:pt x="404026" y="269345"/>
                  </a:cubicBezTo>
                  <a:cubicBezTo>
                    <a:pt x="401672" y="261968"/>
                    <a:pt x="402771" y="256003"/>
                    <a:pt x="409049" y="251452"/>
                  </a:cubicBezTo>
                  <a:cubicBezTo>
                    <a:pt x="415013" y="247057"/>
                    <a:pt x="420978" y="245017"/>
                    <a:pt x="426943" y="251452"/>
                  </a:cubicBezTo>
                  <a:lnTo>
                    <a:pt x="427514" y="250976"/>
                  </a:lnTo>
                  <a:lnTo>
                    <a:pt x="427355" y="252296"/>
                  </a:lnTo>
                  <a:lnTo>
                    <a:pt x="427367" y="252294"/>
                  </a:lnTo>
                  <a:lnTo>
                    <a:pt x="427534" y="250960"/>
                  </a:lnTo>
                  <a:lnTo>
                    <a:pt x="427514" y="250976"/>
                  </a:lnTo>
                  <a:lnTo>
                    <a:pt x="427571" y="250510"/>
                  </a:lnTo>
                  <a:lnTo>
                    <a:pt x="427685" y="250567"/>
                  </a:lnTo>
                  <a:lnTo>
                    <a:pt x="424861" y="243967"/>
                  </a:lnTo>
                  <a:cubicBezTo>
                    <a:pt x="423146" y="238110"/>
                    <a:pt x="424942" y="234461"/>
                    <a:pt x="430710" y="230106"/>
                  </a:cubicBezTo>
                  <a:cubicBezTo>
                    <a:pt x="435183" y="226731"/>
                    <a:pt x="439421" y="225083"/>
                    <a:pt x="443502" y="225201"/>
                  </a:cubicBezTo>
                  <a:close/>
                  <a:moveTo>
                    <a:pt x="278772" y="223042"/>
                  </a:moveTo>
                  <a:cubicBezTo>
                    <a:pt x="283010" y="223042"/>
                    <a:pt x="295567" y="235441"/>
                    <a:pt x="293526" y="237482"/>
                  </a:cubicBezTo>
                  <a:cubicBezTo>
                    <a:pt x="287718" y="243447"/>
                    <a:pt x="285207" y="249882"/>
                    <a:pt x="284265" y="257886"/>
                  </a:cubicBezTo>
                  <a:cubicBezTo>
                    <a:pt x="283951" y="261025"/>
                    <a:pt x="275161" y="260398"/>
                    <a:pt x="272493" y="256944"/>
                  </a:cubicBezTo>
                  <a:cubicBezTo>
                    <a:pt x="270296" y="254119"/>
                    <a:pt x="268255" y="251138"/>
                    <a:pt x="266057" y="248313"/>
                  </a:cubicBezTo>
                  <a:cubicBezTo>
                    <a:pt x="261977" y="243289"/>
                    <a:pt x="258680" y="237953"/>
                    <a:pt x="262134" y="231204"/>
                  </a:cubicBezTo>
                  <a:cubicBezTo>
                    <a:pt x="264645" y="226338"/>
                    <a:pt x="271551" y="222885"/>
                    <a:pt x="278772" y="223042"/>
                  </a:cubicBezTo>
                  <a:close/>
                  <a:moveTo>
                    <a:pt x="510250" y="221502"/>
                  </a:moveTo>
                  <a:cubicBezTo>
                    <a:pt x="511721" y="221826"/>
                    <a:pt x="513153" y="222650"/>
                    <a:pt x="514527" y="224298"/>
                  </a:cubicBezTo>
                  <a:cubicBezTo>
                    <a:pt x="517823" y="228222"/>
                    <a:pt x="522061" y="230890"/>
                    <a:pt x="526927" y="232617"/>
                  </a:cubicBezTo>
                  <a:cubicBezTo>
                    <a:pt x="528182" y="233088"/>
                    <a:pt x="530537" y="232774"/>
                    <a:pt x="529909" y="235599"/>
                  </a:cubicBezTo>
                  <a:cubicBezTo>
                    <a:pt x="529124" y="240779"/>
                    <a:pt x="514370" y="253493"/>
                    <a:pt x="509347" y="253178"/>
                  </a:cubicBezTo>
                  <a:cubicBezTo>
                    <a:pt x="507620" y="253022"/>
                    <a:pt x="493023" y="239838"/>
                    <a:pt x="492395" y="238111"/>
                  </a:cubicBezTo>
                  <a:cubicBezTo>
                    <a:pt x="491140" y="234343"/>
                    <a:pt x="496005" y="233402"/>
                    <a:pt x="496005" y="229949"/>
                  </a:cubicBezTo>
                  <a:cubicBezTo>
                    <a:pt x="496005" y="227751"/>
                    <a:pt x="494279" y="223042"/>
                    <a:pt x="496476" y="223356"/>
                  </a:cubicBezTo>
                  <a:cubicBezTo>
                    <a:pt x="501067" y="224063"/>
                    <a:pt x="505835" y="220531"/>
                    <a:pt x="510250" y="221502"/>
                  </a:cubicBezTo>
                  <a:close/>
                  <a:moveTo>
                    <a:pt x="336604" y="211466"/>
                  </a:moveTo>
                  <a:cubicBezTo>
                    <a:pt x="342086" y="210525"/>
                    <a:pt x="347325" y="212761"/>
                    <a:pt x="352387" y="218177"/>
                  </a:cubicBezTo>
                  <a:cubicBezTo>
                    <a:pt x="360392" y="226652"/>
                    <a:pt x="361647" y="235285"/>
                    <a:pt x="355997" y="243918"/>
                  </a:cubicBezTo>
                  <a:cubicBezTo>
                    <a:pt x="354741" y="245959"/>
                    <a:pt x="342812" y="250668"/>
                    <a:pt x="338887" y="250668"/>
                  </a:cubicBezTo>
                  <a:cubicBezTo>
                    <a:pt x="338574" y="250668"/>
                    <a:pt x="338417" y="250668"/>
                    <a:pt x="338103" y="250668"/>
                  </a:cubicBezTo>
                  <a:cubicBezTo>
                    <a:pt x="331039" y="250197"/>
                    <a:pt x="320523" y="239994"/>
                    <a:pt x="318640" y="231675"/>
                  </a:cubicBezTo>
                  <a:cubicBezTo>
                    <a:pt x="317541" y="226967"/>
                    <a:pt x="324133" y="217078"/>
                    <a:pt x="331039" y="213467"/>
                  </a:cubicBezTo>
                  <a:cubicBezTo>
                    <a:pt x="332923" y="212447"/>
                    <a:pt x="334777" y="211780"/>
                    <a:pt x="336604" y="211466"/>
                  </a:cubicBezTo>
                  <a:close/>
                  <a:moveTo>
                    <a:pt x="397324" y="206044"/>
                  </a:moveTo>
                  <a:cubicBezTo>
                    <a:pt x="399317" y="205904"/>
                    <a:pt x="401436" y="206208"/>
                    <a:pt x="403555" y="207032"/>
                  </a:cubicBezTo>
                  <a:cubicBezTo>
                    <a:pt x="412816" y="210485"/>
                    <a:pt x="418467" y="218804"/>
                    <a:pt x="425844" y="224769"/>
                  </a:cubicBezTo>
                  <a:cubicBezTo>
                    <a:pt x="426158" y="225082"/>
                    <a:pt x="426629" y="225396"/>
                    <a:pt x="426629" y="225710"/>
                  </a:cubicBezTo>
                  <a:cubicBezTo>
                    <a:pt x="427257" y="230419"/>
                    <a:pt x="413287" y="243133"/>
                    <a:pt x="408107" y="242819"/>
                  </a:cubicBezTo>
                  <a:cubicBezTo>
                    <a:pt x="398689" y="242034"/>
                    <a:pt x="385505" y="226809"/>
                    <a:pt x="386133" y="217234"/>
                  </a:cubicBezTo>
                  <a:cubicBezTo>
                    <a:pt x="386486" y="210878"/>
                    <a:pt x="391342" y="206463"/>
                    <a:pt x="397324" y="206044"/>
                  </a:cubicBezTo>
                  <a:close/>
                  <a:moveTo>
                    <a:pt x="563499" y="203579"/>
                  </a:moveTo>
                  <a:cubicBezTo>
                    <a:pt x="568522" y="204521"/>
                    <a:pt x="572603" y="206718"/>
                    <a:pt x="574173" y="212055"/>
                  </a:cubicBezTo>
                  <a:cubicBezTo>
                    <a:pt x="575115" y="215194"/>
                    <a:pt x="568365" y="223670"/>
                    <a:pt x="564284" y="224769"/>
                  </a:cubicBezTo>
                  <a:cubicBezTo>
                    <a:pt x="561929" y="225397"/>
                    <a:pt x="559575" y="225554"/>
                    <a:pt x="557221" y="226025"/>
                  </a:cubicBezTo>
                  <a:cubicBezTo>
                    <a:pt x="554238" y="226495"/>
                    <a:pt x="551099" y="228850"/>
                    <a:pt x="548744" y="225240"/>
                  </a:cubicBezTo>
                  <a:cubicBezTo>
                    <a:pt x="546233" y="221473"/>
                    <a:pt x="551727" y="222101"/>
                    <a:pt x="552198" y="219746"/>
                  </a:cubicBezTo>
                  <a:cubicBezTo>
                    <a:pt x="552826" y="216450"/>
                    <a:pt x="554238" y="213311"/>
                    <a:pt x="555180" y="210171"/>
                  </a:cubicBezTo>
                  <a:cubicBezTo>
                    <a:pt x="556279" y="205933"/>
                    <a:pt x="558947" y="203579"/>
                    <a:pt x="563499" y="203579"/>
                  </a:cubicBezTo>
                  <a:close/>
                  <a:moveTo>
                    <a:pt x="468302" y="201205"/>
                  </a:moveTo>
                  <a:cubicBezTo>
                    <a:pt x="469597" y="201421"/>
                    <a:pt x="470813" y="202088"/>
                    <a:pt x="471990" y="203422"/>
                  </a:cubicBezTo>
                  <a:cubicBezTo>
                    <a:pt x="476386" y="208602"/>
                    <a:pt x="481408" y="212997"/>
                    <a:pt x="487530" y="216293"/>
                  </a:cubicBezTo>
                  <a:cubicBezTo>
                    <a:pt x="490198" y="217862"/>
                    <a:pt x="492082" y="220217"/>
                    <a:pt x="491611" y="223199"/>
                  </a:cubicBezTo>
                  <a:cubicBezTo>
                    <a:pt x="491768" y="232146"/>
                    <a:pt x="481408" y="239994"/>
                    <a:pt x="472775" y="237639"/>
                  </a:cubicBezTo>
                  <a:cubicBezTo>
                    <a:pt x="466340" y="235913"/>
                    <a:pt x="461004" y="232303"/>
                    <a:pt x="456608" y="227123"/>
                  </a:cubicBezTo>
                  <a:cubicBezTo>
                    <a:pt x="448760" y="217862"/>
                    <a:pt x="452528" y="205619"/>
                    <a:pt x="464142" y="201695"/>
                  </a:cubicBezTo>
                  <a:cubicBezTo>
                    <a:pt x="465634" y="201224"/>
                    <a:pt x="467007" y="200989"/>
                    <a:pt x="468302" y="201205"/>
                  </a:cubicBezTo>
                  <a:close/>
                  <a:moveTo>
                    <a:pt x="307495" y="190323"/>
                  </a:moveTo>
                  <a:cubicBezTo>
                    <a:pt x="311763" y="191081"/>
                    <a:pt x="314440" y="195260"/>
                    <a:pt x="317384" y="198556"/>
                  </a:cubicBezTo>
                  <a:cubicBezTo>
                    <a:pt x="322249" y="204050"/>
                    <a:pt x="324290" y="210015"/>
                    <a:pt x="318640" y="216293"/>
                  </a:cubicBezTo>
                  <a:cubicBezTo>
                    <a:pt x="318169" y="216764"/>
                    <a:pt x="317698" y="217549"/>
                    <a:pt x="317541" y="218177"/>
                  </a:cubicBezTo>
                  <a:cubicBezTo>
                    <a:pt x="316442" y="228379"/>
                    <a:pt x="308123" y="229635"/>
                    <a:pt x="300746" y="232146"/>
                  </a:cubicBezTo>
                  <a:cubicBezTo>
                    <a:pt x="299804" y="232460"/>
                    <a:pt x="299176" y="233088"/>
                    <a:pt x="298705" y="231675"/>
                  </a:cubicBezTo>
                  <a:cubicBezTo>
                    <a:pt x="296351" y="225397"/>
                    <a:pt x="291171" y="221316"/>
                    <a:pt x="286619" y="216607"/>
                  </a:cubicBezTo>
                  <a:cubicBezTo>
                    <a:pt x="285050" y="215037"/>
                    <a:pt x="284422" y="212997"/>
                    <a:pt x="284422" y="210643"/>
                  </a:cubicBezTo>
                  <a:cubicBezTo>
                    <a:pt x="284422" y="203736"/>
                    <a:pt x="292898" y="194318"/>
                    <a:pt x="302630" y="190865"/>
                  </a:cubicBezTo>
                  <a:cubicBezTo>
                    <a:pt x="304474" y="190198"/>
                    <a:pt x="306073" y="190070"/>
                    <a:pt x="307495" y="190323"/>
                  </a:cubicBezTo>
                  <a:close/>
                  <a:moveTo>
                    <a:pt x="368220" y="187215"/>
                  </a:moveTo>
                  <a:cubicBezTo>
                    <a:pt x="370515" y="187294"/>
                    <a:pt x="372791" y="188039"/>
                    <a:pt x="374989" y="189452"/>
                  </a:cubicBezTo>
                  <a:cubicBezTo>
                    <a:pt x="379697" y="192591"/>
                    <a:pt x="382994" y="196986"/>
                    <a:pt x="386761" y="201224"/>
                  </a:cubicBezTo>
                  <a:cubicBezTo>
                    <a:pt x="387545" y="202009"/>
                    <a:pt x="388644" y="202951"/>
                    <a:pt x="387545" y="204363"/>
                  </a:cubicBezTo>
                  <a:cubicBezTo>
                    <a:pt x="383779" y="208915"/>
                    <a:pt x="382209" y="214095"/>
                    <a:pt x="382209" y="219745"/>
                  </a:cubicBezTo>
                  <a:cubicBezTo>
                    <a:pt x="382209" y="221315"/>
                    <a:pt x="381267" y="221629"/>
                    <a:pt x="379854" y="221629"/>
                  </a:cubicBezTo>
                  <a:cubicBezTo>
                    <a:pt x="378442" y="221472"/>
                    <a:pt x="377029" y="221472"/>
                    <a:pt x="375616" y="221472"/>
                  </a:cubicBezTo>
                  <a:cubicBezTo>
                    <a:pt x="371536" y="221629"/>
                    <a:pt x="364472" y="224297"/>
                    <a:pt x="364472" y="223983"/>
                  </a:cubicBezTo>
                  <a:cubicBezTo>
                    <a:pt x="365571" y="214095"/>
                    <a:pt x="353171" y="210642"/>
                    <a:pt x="353799" y="201224"/>
                  </a:cubicBezTo>
                  <a:cubicBezTo>
                    <a:pt x="354113" y="195731"/>
                    <a:pt x="356624" y="191650"/>
                    <a:pt x="361333" y="188981"/>
                  </a:cubicBezTo>
                  <a:cubicBezTo>
                    <a:pt x="363609" y="187726"/>
                    <a:pt x="365924" y="187137"/>
                    <a:pt x="368220" y="187215"/>
                  </a:cubicBezTo>
                  <a:close/>
                  <a:moveTo>
                    <a:pt x="423882" y="183782"/>
                  </a:moveTo>
                  <a:cubicBezTo>
                    <a:pt x="428551" y="183409"/>
                    <a:pt x="433221" y="185371"/>
                    <a:pt x="437145" y="191336"/>
                  </a:cubicBezTo>
                  <a:cubicBezTo>
                    <a:pt x="439500" y="194789"/>
                    <a:pt x="445307" y="194632"/>
                    <a:pt x="446092" y="199812"/>
                  </a:cubicBezTo>
                  <a:cubicBezTo>
                    <a:pt x="446563" y="202009"/>
                    <a:pt x="447505" y="203893"/>
                    <a:pt x="448133" y="205933"/>
                  </a:cubicBezTo>
                  <a:cubicBezTo>
                    <a:pt x="448447" y="214095"/>
                    <a:pt x="441383" y="215665"/>
                    <a:pt x="436517" y="219118"/>
                  </a:cubicBezTo>
                  <a:cubicBezTo>
                    <a:pt x="432436" y="222100"/>
                    <a:pt x="428669" y="220060"/>
                    <a:pt x="425216" y="217548"/>
                  </a:cubicBezTo>
                  <a:cubicBezTo>
                    <a:pt x="419408" y="213310"/>
                    <a:pt x="414229" y="208131"/>
                    <a:pt x="409363" y="202794"/>
                  </a:cubicBezTo>
                  <a:cubicBezTo>
                    <a:pt x="405282" y="198399"/>
                    <a:pt x="406223" y="194004"/>
                    <a:pt x="410619" y="190237"/>
                  </a:cubicBezTo>
                  <a:cubicBezTo>
                    <a:pt x="414543" y="186862"/>
                    <a:pt x="419212" y="184155"/>
                    <a:pt x="423882" y="183782"/>
                  </a:cubicBezTo>
                  <a:close/>
                  <a:moveTo>
                    <a:pt x="584375" y="178465"/>
                  </a:moveTo>
                  <a:cubicBezTo>
                    <a:pt x="589554" y="177837"/>
                    <a:pt x="590339" y="182075"/>
                    <a:pt x="591124" y="185214"/>
                  </a:cubicBezTo>
                  <a:cubicBezTo>
                    <a:pt x="591124" y="193219"/>
                    <a:pt x="577782" y="202637"/>
                    <a:pt x="571033" y="200125"/>
                  </a:cubicBezTo>
                  <a:cubicBezTo>
                    <a:pt x="569934" y="199811"/>
                    <a:pt x="569620" y="199183"/>
                    <a:pt x="569464" y="198085"/>
                  </a:cubicBezTo>
                  <a:cubicBezTo>
                    <a:pt x="568679" y="191492"/>
                    <a:pt x="577782" y="179250"/>
                    <a:pt x="584375" y="178465"/>
                  </a:cubicBezTo>
                  <a:close/>
                  <a:moveTo>
                    <a:pt x="493141" y="178308"/>
                  </a:moveTo>
                  <a:cubicBezTo>
                    <a:pt x="498242" y="179093"/>
                    <a:pt x="502990" y="181997"/>
                    <a:pt x="506679" y="186941"/>
                  </a:cubicBezTo>
                  <a:cubicBezTo>
                    <a:pt x="510132" y="191650"/>
                    <a:pt x="513428" y="196359"/>
                    <a:pt x="519079" y="198713"/>
                  </a:cubicBezTo>
                  <a:cubicBezTo>
                    <a:pt x="523473" y="200597"/>
                    <a:pt x="527712" y="202010"/>
                    <a:pt x="531165" y="196987"/>
                  </a:cubicBezTo>
                  <a:cubicBezTo>
                    <a:pt x="532734" y="194789"/>
                    <a:pt x="535089" y="194632"/>
                    <a:pt x="536972" y="196202"/>
                  </a:cubicBezTo>
                  <a:cubicBezTo>
                    <a:pt x="541681" y="200283"/>
                    <a:pt x="546390" y="204835"/>
                    <a:pt x="548587" y="210643"/>
                  </a:cubicBezTo>
                  <a:cubicBezTo>
                    <a:pt x="551256" y="217863"/>
                    <a:pt x="538385" y="229792"/>
                    <a:pt x="530694" y="227752"/>
                  </a:cubicBezTo>
                  <a:cubicBezTo>
                    <a:pt x="525985" y="226496"/>
                    <a:pt x="521904" y="223827"/>
                    <a:pt x="518294" y="220688"/>
                  </a:cubicBezTo>
                  <a:cubicBezTo>
                    <a:pt x="515469" y="218177"/>
                    <a:pt x="513428" y="215037"/>
                    <a:pt x="515939" y="210643"/>
                  </a:cubicBezTo>
                  <a:cubicBezTo>
                    <a:pt x="517195" y="207974"/>
                    <a:pt x="517980" y="204678"/>
                    <a:pt x="516724" y="201068"/>
                  </a:cubicBezTo>
                  <a:cubicBezTo>
                    <a:pt x="515939" y="206247"/>
                    <a:pt x="513114" y="210329"/>
                    <a:pt x="509347" y="213781"/>
                  </a:cubicBezTo>
                  <a:cubicBezTo>
                    <a:pt x="502441" y="220061"/>
                    <a:pt x="494750" y="219433"/>
                    <a:pt x="489099" y="212055"/>
                  </a:cubicBezTo>
                  <a:cubicBezTo>
                    <a:pt x="485646" y="207660"/>
                    <a:pt x="481251" y="204207"/>
                    <a:pt x="477013" y="200754"/>
                  </a:cubicBezTo>
                  <a:cubicBezTo>
                    <a:pt x="469322" y="194632"/>
                    <a:pt x="469479" y="188040"/>
                    <a:pt x="477484" y="182389"/>
                  </a:cubicBezTo>
                  <a:cubicBezTo>
                    <a:pt x="482585" y="178858"/>
                    <a:pt x="488040" y="177523"/>
                    <a:pt x="493141" y="178308"/>
                  </a:cubicBezTo>
                  <a:close/>
                  <a:moveTo>
                    <a:pt x="554395" y="174384"/>
                  </a:moveTo>
                  <a:cubicBezTo>
                    <a:pt x="556593" y="172657"/>
                    <a:pt x="566952" y="184586"/>
                    <a:pt x="566795" y="189609"/>
                  </a:cubicBezTo>
                  <a:cubicBezTo>
                    <a:pt x="565382" y="194632"/>
                    <a:pt x="560988" y="198713"/>
                    <a:pt x="555808" y="201695"/>
                  </a:cubicBezTo>
                  <a:cubicBezTo>
                    <a:pt x="551413" y="204206"/>
                    <a:pt x="548588" y="200125"/>
                    <a:pt x="544977" y="198242"/>
                  </a:cubicBezTo>
                  <a:cubicBezTo>
                    <a:pt x="535717" y="193376"/>
                    <a:pt x="541681" y="183801"/>
                    <a:pt x="538071" y="177209"/>
                  </a:cubicBezTo>
                  <a:cubicBezTo>
                    <a:pt x="537600" y="176267"/>
                    <a:pt x="538542" y="175325"/>
                    <a:pt x="539641" y="175639"/>
                  </a:cubicBezTo>
                  <a:cubicBezTo>
                    <a:pt x="544664" y="177052"/>
                    <a:pt x="549215" y="177837"/>
                    <a:pt x="554395" y="174384"/>
                  </a:cubicBezTo>
                  <a:close/>
                  <a:moveTo>
                    <a:pt x="332766" y="167890"/>
                  </a:moveTo>
                  <a:cubicBezTo>
                    <a:pt x="337082" y="167674"/>
                    <a:pt x="341164" y="169518"/>
                    <a:pt x="345009" y="173443"/>
                  </a:cubicBezTo>
                  <a:cubicBezTo>
                    <a:pt x="345794" y="174227"/>
                    <a:pt x="346422" y="175326"/>
                    <a:pt x="347364" y="176111"/>
                  </a:cubicBezTo>
                  <a:cubicBezTo>
                    <a:pt x="353956" y="181605"/>
                    <a:pt x="356781" y="187569"/>
                    <a:pt x="350346" y="195260"/>
                  </a:cubicBezTo>
                  <a:cubicBezTo>
                    <a:pt x="349090" y="196830"/>
                    <a:pt x="348306" y="199341"/>
                    <a:pt x="348463" y="201382"/>
                  </a:cubicBezTo>
                  <a:cubicBezTo>
                    <a:pt x="348776" y="205149"/>
                    <a:pt x="348306" y="207346"/>
                    <a:pt x="342969" y="205149"/>
                  </a:cubicBezTo>
                  <a:cubicBezTo>
                    <a:pt x="331511" y="212369"/>
                    <a:pt x="326644" y="203265"/>
                    <a:pt x="321308" y="195260"/>
                  </a:cubicBezTo>
                  <a:cubicBezTo>
                    <a:pt x="320994" y="194789"/>
                    <a:pt x="320680" y="194476"/>
                    <a:pt x="320366" y="194162"/>
                  </a:cubicBezTo>
                  <a:cubicBezTo>
                    <a:pt x="312361" y="184744"/>
                    <a:pt x="312204" y="180977"/>
                    <a:pt x="319110" y="174698"/>
                  </a:cubicBezTo>
                  <a:cubicBezTo>
                    <a:pt x="323898" y="170382"/>
                    <a:pt x="328449" y="168106"/>
                    <a:pt x="332766" y="167890"/>
                  </a:cubicBezTo>
                  <a:close/>
                  <a:moveTo>
                    <a:pt x="395080" y="166850"/>
                  </a:moveTo>
                  <a:cubicBezTo>
                    <a:pt x="402614" y="168890"/>
                    <a:pt x="407323" y="174698"/>
                    <a:pt x="409677" y="181762"/>
                  </a:cubicBezTo>
                  <a:cubicBezTo>
                    <a:pt x="411090" y="185999"/>
                    <a:pt x="406381" y="188825"/>
                    <a:pt x="404811" y="192435"/>
                  </a:cubicBezTo>
                  <a:cubicBezTo>
                    <a:pt x="403399" y="195260"/>
                    <a:pt x="401986" y="197615"/>
                    <a:pt x="403870" y="200911"/>
                  </a:cubicBezTo>
                  <a:cubicBezTo>
                    <a:pt x="395864" y="202638"/>
                    <a:pt x="390685" y="200283"/>
                    <a:pt x="386604" y="194476"/>
                  </a:cubicBezTo>
                  <a:cubicBezTo>
                    <a:pt x="383935" y="190866"/>
                    <a:pt x="380482" y="187569"/>
                    <a:pt x="377343" y="184430"/>
                  </a:cubicBezTo>
                  <a:cubicBezTo>
                    <a:pt x="373418" y="180663"/>
                    <a:pt x="373576" y="177052"/>
                    <a:pt x="377029" y="173129"/>
                  </a:cubicBezTo>
                  <a:cubicBezTo>
                    <a:pt x="381895" y="167635"/>
                    <a:pt x="387859" y="164966"/>
                    <a:pt x="395080" y="166850"/>
                  </a:cubicBezTo>
                  <a:close/>
                  <a:moveTo>
                    <a:pt x="444366" y="161670"/>
                  </a:moveTo>
                  <a:cubicBezTo>
                    <a:pt x="452999" y="161670"/>
                    <a:pt x="458335" y="167163"/>
                    <a:pt x="463829" y="172814"/>
                  </a:cubicBezTo>
                  <a:cubicBezTo>
                    <a:pt x="466340" y="175483"/>
                    <a:pt x="470892" y="178465"/>
                    <a:pt x="470578" y="180819"/>
                  </a:cubicBezTo>
                  <a:cubicBezTo>
                    <a:pt x="470107" y="185214"/>
                    <a:pt x="468381" y="189766"/>
                    <a:pt x="467439" y="194475"/>
                  </a:cubicBezTo>
                  <a:cubicBezTo>
                    <a:pt x="466811" y="197457"/>
                    <a:pt x="462887" y="198713"/>
                    <a:pt x="461161" y="198242"/>
                  </a:cubicBezTo>
                  <a:cubicBezTo>
                    <a:pt x="455039" y="196829"/>
                    <a:pt x="447662" y="198085"/>
                    <a:pt x="444523" y="189609"/>
                  </a:cubicBezTo>
                  <a:cubicBezTo>
                    <a:pt x="442482" y="183958"/>
                    <a:pt x="438558" y="179250"/>
                    <a:pt x="436204" y="173756"/>
                  </a:cubicBezTo>
                  <a:cubicBezTo>
                    <a:pt x="432750" y="165751"/>
                    <a:pt x="435890" y="161670"/>
                    <a:pt x="444366" y="161670"/>
                  </a:cubicBezTo>
                  <a:close/>
                  <a:moveTo>
                    <a:pt x="508479" y="156655"/>
                  </a:moveTo>
                  <a:cubicBezTo>
                    <a:pt x="509828" y="156481"/>
                    <a:pt x="511231" y="156569"/>
                    <a:pt x="512643" y="156961"/>
                  </a:cubicBezTo>
                  <a:cubicBezTo>
                    <a:pt x="518451" y="158531"/>
                    <a:pt x="523630" y="162769"/>
                    <a:pt x="527398" y="167634"/>
                  </a:cubicBezTo>
                  <a:cubicBezTo>
                    <a:pt x="530223" y="171559"/>
                    <a:pt x="536658" y="173599"/>
                    <a:pt x="536031" y="177366"/>
                  </a:cubicBezTo>
                  <a:cubicBezTo>
                    <a:pt x="535089" y="186313"/>
                    <a:pt x="532577" y="190865"/>
                    <a:pt x="526613" y="192905"/>
                  </a:cubicBezTo>
                  <a:cubicBezTo>
                    <a:pt x="520962" y="194789"/>
                    <a:pt x="516567" y="192434"/>
                    <a:pt x="513585" y="187883"/>
                  </a:cubicBezTo>
                  <a:cubicBezTo>
                    <a:pt x="511074" y="183958"/>
                    <a:pt x="507620" y="181133"/>
                    <a:pt x="504324" y="177994"/>
                  </a:cubicBezTo>
                  <a:cubicBezTo>
                    <a:pt x="500400" y="174541"/>
                    <a:pt x="496476" y="169989"/>
                    <a:pt x="498987" y="164182"/>
                  </a:cubicBezTo>
                  <a:cubicBezTo>
                    <a:pt x="500871" y="160061"/>
                    <a:pt x="504432" y="157177"/>
                    <a:pt x="508479" y="156655"/>
                  </a:cubicBezTo>
                  <a:close/>
                  <a:moveTo>
                    <a:pt x="605702" y="154842"/>
                  </a:moveTo>
                  <a:cubicBezTo>
                    <a:pt x="606624" y="154881"/>
                    <a:pt x="607527" y="155156"/>
                    <a:pt x="608390" y="155862"/>
                  </a:cubicBezTo>
                  <a:cubicBezTo>
                    <a:pt x="610431" y="157588"/>
                    <a:pt x="609018" y="159315"/>
                    <a:pt x="608547" y="161042"/>
                  </a:cubicBezTo>
                  <a:cubicBezTo>
                    <a:pt x="605879" y="169832"/>
                    <a:pt x="602896" y="171872"/>
                    <a:pt x="591438" y="172029"/>
                  </a:cubicBezTo>
                  <a:cubicBezTo>
                    <a:pt x="592851" y="168419"/>
                    <a:pt x="594106" y="165280"/>
                    <a:pt x="595362" y="162298"/>
                  </a:cubicBezTo>
                  <a:cubicBezTo>
                    <a:pt x="596775" y="158844"/>
                    <a:pt x="599286" y="156333"/>
                    <a:pt x="602896" y="155234"/>
                  </a:cubicBezTo>
                  <a:cubicBezTo>
                    <a:pt x="603838" y="154999"/>
                    <a:pt x="604780" y="154803"/>
                    <a:pt x="605702" y="154842"/>
                  </a:cubicBezTo>
                  <a:close/>
                  <a:moveTo>
                    <a:pt x="471603" y="145792"/>
                  </a:moveTo>
                  <a:cubicBezTo>
                    <a:pt x="479682" y="144983"/>
                    <a:pt x="484273" y="148367"/>
                    <a:pt x="488158" y="159786"/>
                  </a:cubicBezTo>
                  <a:cubicBezTo>
                    <a:pt x="489099" y="162455"/>
                    <a:pt x="494750" y="162612"/>
                    <a:pt x="491767" y="167007"/>
                  </a:cubicBezTo>
                  <a:cubicBezTo>
                    <a:pt x="489570" y="170146"/>
                    <a:pt x="487059" y="173128"/>
                    <a:pt x="483291" y="174698"/>
                  </a:cubicBezTo>
                  <a:cubicBezTo>
                    <a:pt x="481251" y="175483"/>
                    <a:pt x="479054" y="175639"/>
                    <a:pt x="477013" y="174855"/>
                  </a:cubicBezTo>
                  <a:cubicBezTo>
                    <a:pt x="466497" y="171088"/>
                    <a:pt x="459748" y="158531"/>
                    <a:pt x="462259" y="147858"/>
                  </a:cubicBezTo>
                  <a:cubicBezTo>
                    <a:pt x="465830" y="146798"/>
                    <a:pt x="468910" y="146062"/>
                    <a:pt x="471603" y="145792"/>
                  </a:cubicBezTo>
                  <a:close/>
                  <a:moveTo>
                    <a:pt x="576105" y="145513"/>
                  </a:moveTo>
                  <a:cubicBezTo>
                    <a:pt x="576585" y="145238"/>
                    <a:pt x="577037" y="145268"/>
                    <a:pt x="577468" y="145817"/>
                  </a:cubicBezTo>
                  <a:cubicBezTo>
                    <a:pt x="581550" y="151154"/>
                    <a:pt x="589555" y="153351"/>
                    <a:pt x="589712" y="161827"/>
                  </a:cubicBezTo>
                  <a:cubicBezTo>
                    <a:pt x="589869" y="167949"/>
                    <a:pt x="579666" y="177994"/>
                    <a:pt x="572289" y="178151"/>
                  </a:cubicBezTo>
                  <a:cubicBezTo>
                    <a:pt x="564127" y="178465"/>
                    <a:pt x="557220" y="172030"/>
                    <a:pt x="557534" y="163240"/>
                  </a:cubicBezTo>
                  <a:cubicBezTo>
                    <a:pt x="557691" y="161984"/>
                    <a:pt x="558162" y="159944"/>
                    <a:pt x="558319" y="157746"/>
                  </a:cubicBezTo>
                  <a:cubicBezTo>
                    <a:pt x="558790" y="153508"/>
                    <a:pt x="559417" y="149898"/>
                    <a:pt x="565382" y="151939"/>
                  </a:cubicBezTo>
                  <a:cubicBezTo>
                    <a:pt x="566795" y="152410"/>
                    <a:pt x="568992" y="150840"/>
                    <a:pt x="570719" y="150369"/>
                  </a:cubicBezTo>
                  <a:cubicBezTo>
                    <a:pt x="572956" y="149898"/>
                    <a:pt x="574662" y="146337"/>
                    <a:pt x="576105" y="145513"/>
                  </a:cubicBezTo>
                  <a:close/>
                  <a:moveTo>
                    <a:pt x="362466" y="142435"/>
                  </a:moveTo>
                  <a:cubicBezTo>
                    <a:pt x="366424" y="143149"/>
                    <a:pt x="369103" y="146445"/>
                    <a:pt x="371693" y="149741"/>
                  </a:cubicBezTo>
                  <a:cubicBezTo>
                    <a:pt x="373262" y="151782"/>
                    <a:pt x="374518" y="154136"/>
                    <a:pt x="376088" y="156334"/>
                  </a:cubicBezTo>
                  <a:cubicBezTo>
                    <a:pt x="379384" y="160885"/>
                    <a:pt x="380482" y="164652"/>
                    <a:pt x="374204" y="168419"/>
                  </a:cubicBezTo>
                  <a:cubicBezTo>
                    <a:pt x="370751" y="170460"/>
                    <a:pt x="368710" y="174541"/>
                    <a:pt x="369181" y="179407"/>
                  </a:cubicBezTo>
                  <a:cubicBezTo>
                    <a:pt x="369652" y="183017"/>
                    <a:pt x="367926" y="185686"/>
                    <a:pt x="363688" y="184273"/>
                  </a:cubicBezTo>
                  <a:cubicBezTo>
                    <a:pt x="358194" y="182703"/>
                    <a:pt x="345166" y="164966"/>
                    <a:pt x="345166" y="159630"/>
                  </a:cubicBezTo>
                  <a:cubicBezTo>
                    <a:pt x="345166" y="153508"/>
                    <a:pt x="351758" y="144404"/>
                    <a:pt x="358037" y="142678"/>
                  </a:cubicBezTo>
                  <a:cubicBezTo>
                    <a:pt x="359685" y="142246"/>
                    <a:pt x="361147" y="142197"/>
                    <a:pt x="362466" y="142435"/>
                  </a:cubicBezTo>
                  <a:close/>
                  <a:moveTo>
                    <a:pt x="419919" y="141795"/>
                  </a:moveTo>
                  <a:cubicBezTo>
                    <a:pt x="421724" y="141775"/>
                    <a:pt x="423569" y="142442"/>
                    <a:pt x="425374" y="143619"/>
                  </a:cubicBezTo>
                  <a:cubicBezTo>
                    <a:pt x="427571" y="145032"/>
                    <a:pt x="429298" y="147073"/>
                    <a:pt x="431338" y="148799"/>
                  </a:cubicBezTo>
                  <a:cubicBezTo>
                    <a:pt x="436361" y="152723"/>
                    <a:pt x="436989" y="156804"/>
                    <a:pt x="433221" y="162141"/>
                  </a:cubicBezTo>
                  <a:cubicBezTo>
                    <a:pt x="431024" y="165280"/>
                    <a:pt x="429769" y="169047"/>
                    <a:pt x="429455" y="172971"/>
                  </a:cubicBezTo>
                  <a:cubicBezTo>
                    <a:pt x="428827" y="179877"/>
                    <a:pt x="428827" y="179877"/>
                    <a:pt x="421449" y="179877"/>
                  </a:cubicBezTo>
                  <a:cubicBezTo>
                    <a:pt x="417996" y="180348"/>
                    <a:pt x="415171" y="178936"/>
                    <a:pt x="413287" y="175639"/>
                  </a:cubicBezTo>
                  <a:cubicBezTo>
                    <a:pt x="412659" y="174541"/>
                    <a:pt x="411875" y="173756"/>
                    <a:pt x="411247" y="172657"/>
                  </a:cubicBezTo>
                  <a:cubicBezTo>
                    <a:pt x="409049" y="169204"/>
                    <a:pt x="402771" y="167948"/>
                    <a:pt x="404183" y="162769"/>
                  </a:cubicBezTo>
                  <a:cubicBezTo>
                    <a:pt x="406067" y="155863"/>
                    <a:pt x="409363" y="149270"/>
                    <a:pt x="414700" y="144090"/>
                  </a:cubicBezTo>
                  <a:cubicBezTo>
                    <a:pt x="416348" y="142521"/>
                    <a:pt x="418114" y="141815"/>
                    <a:pt x="419919" y="141795"/>
                  </a:cubicBezTo>
                  <a:close/>
                  <a:moveTo>
                    <a:pt x="539562" y="136458"/>
                  </a:moveTo>
                  <a:cubicBezTo>
                    <a:pt x="545134" y="137655"/>
                    <a:pt x="550000" y="142128"/>
                    <a:pt x="554081" y="149898"/>
                  </a:cubicBezTo>
                  <a:cubicBezTo>
                    <a:pt x="555179" y="151467"/>
                    <a:pt x="554866" y="153351"/>
                    <a:pt x="555023" y="156019"/>
                  </a:cubicBezTo>
                  <a:cubicBezTo>
                    <a:pt x="554709" y="157903"/>
                    <a:pt x="554395" y="160571"/>
                    <a:pt x="553610" y="163083"/>
                  </a:cubicBezTo>
                  <a:cubicBezTo>
                    <a:pt x="551255" y="171873"/>
                    <a:pt x="543564" y="175168"/>
                    <a:pt x="535716" y="170617"/>
                  </a:cubicBezTo>
                  <a:cubicBezTo>
                    <a:pt x="528339" y="166222"/>
                    <a:pt x="522846" y="159943"/>
                    <a:pt x="518450" y="152566"/>
                  </a:cubicBezTo>
                  <a:cubicBezTo>
                    <a:pt x="516253" y="148799"/>
                    <a:pt x="517038" y="145503"/>
                    <a:pt x="520805" y="142678"/>
                  </a:cubicBezTo>
                  <a:cubicBezTo>
                    <a:pt x="527711" y="137341"/>
                    <a:pt x="533990" y="135261"/>
                    <a:pt x="539562" y="136458"/>
                  </a:cubicBezTo>
                  <a:close/>
                  <a:moveTo>
                    <a:pt x="620652" y="131769"/>
                  </a:moveTo>
                  <a:cubicBezTo>
                    <a:pt x="622084" y="131808"/>
                    <a:pt x="623614" y="132240"/>
                    <a:pt x="625027" y="132632"/>
                  </a:cubicBezTo>
                  <a:cubicBezTo>
                    <a:pt x="625969" y="132789"/>
                    <a:pt x="626440" y="133574"/>
                    <a:pt x="626126" y="134673"/>
                  </a:cubicBezTo>
                  <a:cubicBezTo>
                    <a:pt x="625812" y="137027"/>
                    <a:pt x="615766" y="145660"/>
                    <a:pt x="613726" y="145189"/>
                  </a:cubicBezTo>
                  <a:cubicBezTo>
                    <a:pt x="613098" y="145032"/>
                    <a:pt x="612470" y="144404"/>
                    <a:pt x="612314" y="143933"/>
                  </a:cubicBezTo>
                  <a:cubicBezTo>
                    <a:pt x="611686" y="139538"/>
                    <a:pt x="614354" y="136085"/>
                    <a:pt x="616865" y="133260"/>
                  </a:cubicBezTo>
                  <a:cubicBezTo>
                    <a:pt x="617885" y="132083"/>
                    <a:pt x="619220" y="131730"/>
                    <a:pt x="620652" y="131769"/>
                  </a:cubicBezTo>
                  <a:close/>
                  <a:moveTo>
                    <a:pt x="495848" y="128394"/>
                  </a:moveTo>
                  <a:cubicBezTo>
                    <a:pt x="502912" y="129964"/>
                    <a:pt x="512172" y="140167"/>
                    <a:pt x="512957" y="147544"/>
                  </a:cubicBezTo>
                  <a:cubicBezTo>
                    <a:pt x="513114" y="149271"/>
                    <a:pt x="513428" y="150840"/>
                    <a:pt x="510917" y="151154"/>
                  </a:cubicBezTo>
                  <a:cubicBezTo>
                    <a:pt x="506522" y="151625"/>
                    <a:pt x="502284" y="152410"/>
                    <a:pt x="498674" y="153195"/>
                  </a:cubicBezTo>
                  <a:cubicBezTo>
                    <a:pt x="490983" y="153038"/>
                    <a:pt x="482978" y="145189"/>
                    <a:pt x="482821" y="138283"/>
                  </a:cubicBezTo>
                  <a:cubicBezTo>
                    <a:pt x="482664" y="132005"/>
                    <a:pt x="489256" y="126825"/>
                    <a:pt x="495848" y="128394"/>
                  </a:cubicBezTo>
                  <a:close/>
                  <a:moveTo>
                    <a:pt x="448113" y="124333"/>
                  </a:moveTo>
                  <a:cubicBezTo>
                    <a:pt x="451703" y="124863"/>
                    <a:pt x="455195" y="126668"/>
                    <a:pt x="458021" y="129650"/>
                  </a:cubicBezTo>
                  <a:cubicBezTo>
                    <a:pt x="462887" y="134987"/>
                    <a:pt x="465555" y="140638"/>
                    <a:pt x="462416" y="147701"/>
                  </a:cubicBezTo>
                  <a:cubicBezTo>
                    <a:pt x="459276" y="146602"/>
                    <a:pt x="459433" y="149898"/>
                    <a:pt x="458335" y="151154"/>
                  </a:cubicBezTo>
                  <a:cubicBezTo>
                    <a:pt x="452527" y="158531"/>
                    <a:pt x="443894" y="158531"/>
                    <a:pt x="438087" y="150840"/>
                  </a:cubicBezTo>
                  <a:cubicBezTo>
                    <a:pt x="436517" y="148800"/>
                    <a:pt x="434948" y="146602"/>
                    <a:pt x="433849" y="144248"/>
                  </a:cubicBezTo>
                  <a:cubicBezTo>
                    <a:pt x="431023" y="137969"/>
                    <a:pt x="432907" y="129964"/>
                    <a:pt x="437616" y="126668"/>
                  </a:cubicBezTo>
                  <a:cubicBezTo>
                    <a:pt x="440834" y="124549"/>
                    <a:pt x="444522" y="123803"/>
                    <a:pt x="448113" y="124333"/>
                  </a:cubicBezTo>
                  <a:close/>
                  <a:moveTo>
                    <a:pt x="591909" y="123215"/>
                  </a:moveTo>
                  <a:cubicBezTo>
                    <a:pt x="596147" y="123057"/>
                    <a:pt x="607448" y="134202"/>
                    <a:pt x="607448" y="138754"/>
                  </a:cubicBezTo>
                  <a:cubicBezTo>
                    <a:pt x="607448" y="145033"/>
                    <a:pt x="604152" y="149270"/>
                    <a:pt x="598501" y="151311"/>
                  </a:cubicBezTo>
                  <a:cubicBezTo>
                    <a:pt x="592536" y="153509"/>
                    <a:pt x="588927" y="150055"/>
                    <a:pt x="585787" y="145660"/>
                  </a:cubicBezTo>
                  <a:cubicBezTo>
                    <a:pt x="579823" y="137342"/>
                    <a:pt x="581235" y="128551"/>
                    <a:pt x="589240" y="124313"/>
                  </a:cubicBezTo>
                  <a:cubicBezTo>
                    <a:pt x="590025" y="123842"/>
                    <a:pt x="590967" y="123215"/>
                    <a:pt x="591909" y="123215"/>
                  </a:cubicBezTo>
                  <a:close/>
                  <a:moveTo>
                    <a:pt x="392470" y="122449"/>
                  </a:moveTo>
                  <a:cubicBezTo>
                    <a:pt x="395158" y="123097"/>
                    <a:pt x="397591" y="124706"/>
                    <a:pt x="399789" y="127296"/>
                  </a:cubicBezTo>
                  <a:cubicBezTo>
                    <a:pt x="401358" y="129179"/>
                    <a:pt x="402457" y="131377"/>
                    <a:pt x="404184" y="132946"/>
                  </a:cubicBezTo>
                  <a:cubicBezTo>
                    <a:pt x="409364" y="138126"/>
                    <a:pt x="410462" y="142207"/>
                    <a:pt x="402614" y="146131"/>
                  </a:cubicBezTo>
                  <a:cubicBezTo>
                    <a:pt x="399475" y="147701"/>
                    <a:pt x="399004" y="151625"/>
                    <a:pt x="398376" y="154921"/>
                  </a:cubicBezTo>
                  <a:cubicBezTo>
                    <a:pt x="397120" y="159944"/>
                    <a:pt x="393667" y="161671"/>
                    <a:pt x="388174" y="161828"/>
                  </a:cubicBezTo>
                  <a:cubicBezTo>
                    <a:pt x="387860" y="161828"/>
                    <a:pt x="386918" y="161671"/>
                    <a:pt x="385976" y="161513"/>
                  </a:cubicBezTo>
                  <a:cubicBezTo>
                    <a:pt x="380639" y="159944"/>
                    <a:pt x="373419" y="147544"/>
                    <a:pt x="372948" y="138754"/>
                  </a:cubicBezTo>
                  <a:cubicBezTo>
                    <a:pt x="372634" y="131848"/>
                    <a:pt x="376558" y="126197"/>
                    <a:pt x="383622" y="123372"/>
                  </a:cubicBezTo>
                  <a:cubicBezTo>
                    <a:pt x="386839" y="122116"/>
                    <a:pt x="389782" y="121802"/>
                    <a:pt x="392470" y="122449"/>
                  </a:cubicBezTo>
                  <a:close/>
                  <a:moveTo>
                    <a:pt x="559504" y="113449"/>
                  </a:moveTo>
                  <a:cubicBezTo>
                    <a:pt x="561871" y="113689"/>
                    <a:pt x="564127" y="114503"/>
                    <a:pt x="566011" y="115994"/>
                  </a:cubicBezTo>
                  <a:cubicBezTo>
                    <a:pt x="570562" y="119448"/>
                    <a:pt x="575586" y="123058"/>
                    <a:pt x="577155" y="129650"/>
                  </a:cubicBezTo>
                  <a:cubicBezTo>
                    <a:pt x="576056" y="133104"/>
                    <a:pt x="575429" y="136714"/>
                    <a:pt x="573859" y="140010"/>
                  </a:cubicBezTo>
                  <a:cubicBezTo>
                    <a:pt x="570405" y="147073"/>
                    <a:pt x="563813" y="148643"/>
                    <a:pt x="557692" y="143620"/>
                  </a:cubicBezTo>
                  <a:cubicBezTo>
                    <a:pt x="552669" y="139382"/>
                    <a:pt x="548273" y="134673"/>
                    <a:pt x="543722" y="129964"/>
                  </a:cubicBezTo>
                  <a:cubicBezTo>
                    <a:pt x="542152" y="128394"/>
                    <a:pt x="541681" y="126354"/>
                    <a:pt x="542309" y="124000"/>
                  </a:cubicBezTo>
                  <a:cubicBezTo>
                    <a:pt x="544311" y="117172"/>
                    <a:pt x="552404" y="112728"/>
                    <a:pt x="559504" y="113449"/>
                  </a:cubicBezTo>
                  <a:close/>
                  <a:moveTo>
                    <a:pt x="635544" y="109245"/>
                  </a:moveTo>
                  <a:cubicBezTo>
                    <a:pt x="637271" y="108931"/>
                    <a:pt x="637428" y="109873"/>
                    <a:pt x="637585" y="111286"/>
                  </a:cubicBezTo>
                  <a:cubicBezTo>
                    <a:pt x="638056" y="115209"/>
                    <a:pt x="633503" y="121801"/>
                    <a:pt x="630364" y="121801"/>
                  </a:cubicBezTo>
                  <a:cubicBezTo>
                    <a:pt x="628637" y="121801"/>
                    <a:pt x="628637" y="121017"/>
                    <a:pt x="628637" y="119604"/>
                  </a:cubicBezTo>
                  <a:cubicBezTo>
                    <a:pt x="629108" y="115366"/>
                    <a:pt x="632719" y="109559"/>
                    <a:pt x="635544" y="109245"/>
                  </a:cubicBezTo>
                  <a:close/>
                  <a:moveTo>
                    <a:pt x="474666" y="106574"/>
                  </a:moveTo>
                  <a:cubicBezTo>
                    <a:pt x="477749" y="106596"/>
                    <a:pt x="480192" y="109245"/>
                    <a:pt x="482193" y="112071"/>
                  </a:cubicBezTo>
                  <a:cubicBezTo>
                    <a:pt x="485803" y="117407"/>
                    <a:pt x="488628" y="122587"/>
                    <a:pt x="482350" y="128238"/>
                  </a:cubicBezTo>
                  <a:cubicBezTo>
                    <a:pt x="480152" y="130121"/>
                    <a:pt x="479211" y="133575"/>
                    <a:pt x="477641" y="136243"/>
                  </a:cubicBezTo>
                  <a:cubicBezTo>
                    <a:pt x="477013" y="137342"/>
                    <a:pt x="477013" y="139382"/>
                    <a:pt x="474816" y="138911"/>
                  </a:cubicBezTo>
                  <a:cubicBezTo>
                    <a:pt x="471519" y="138597"/>
                    <a:pt x="456765" y="124314"/>
                    <a:pt x="457550" y="121332"/>
                  </a:cubicBezTo>
                  <a:cubicBezTo>
                    <a:pt x="459591" y="114425"/>
                    <a:pt x="465712" y="110815"/>
                    <a:pt x="471363" y="107519"/>
                  </a:cubicBezTo>
                  <a:cubicBezTo>
                    <a:pt x="472540" y="106851"/>
                    <a:pt x="473639" y="106567"/>
                    <a:pt x="474666" y="106574"/>
                  </a:cubicBezTo>
                  <a:close/>
                  <a:moveTo>
                    <a:pt x="526989" y="105995"/>
                  </a:moveTo>
                  <a:cubicBezTo>
                    <a:pt x="532882" y="105929"/>
                    <a:pt x="539327" y="108225"/>
                    <a:pt x="542153" y="111757"/>
                  </a:cubicBezTo>
                  <a:cubicBezTo>
                    <a:pt x="542937" y="112699"/>
                    <a:pt x="543879" y="113954"/>
                    <a:pt x="542466" y="114739"/>
                  </a:cubicBezTo>
                  <a:cubicBezTo>
                    <a:pt x="537758" y="117093"/>
                    <a:pt x="537758" y="122273"/>
                    <a:pt x="535560" y="126197"/>
                  </a:cubicBezTo>
                  <a:cubicBezTo>
                    <a:pt x="531165" y="134203"/>
                    <a:pt x="514841" y="135615"/>
                    <a:pt x="508562" y="128865"/>
                  </a:cubicBezTo>
                  <a:cubicBezTo>
                    <a:pt x="506836" y="126825"/>
                    <a:pt x="507777" y="124942"/>
                    <a:pt x="508248" y="122901"/>
                  </a:cubicBezTo>
                  <a:cubicBezTo>
                    <a:pt x="508091" y="115838"/>
                    <a:pt x="513114" y="109873"/>
                    <a:pt x="521434" y="106890"/>
                  </a:cubicBezTo>
                  <a:cubicBezTo>
                    <a:pt x="523121" y="106302"/>
                    <a:pt x="525024" y="106018"/>
                    <a:pt x="526989" y="105995"/>
                  </a:cubicBezTo>
                  <a:close/>
                  <a:moveTo>
                    <a:pt x="608748" y="105968"/>
                  </a:moveTo>
                  <a:cubicBezTo>
                    <a:pt x="610087" y="106096"/>
                    <a:pt x="611411" y="106498"/>
                    <a:pt x="612628" y="107204"/>
                  </a:cubicBezTo>
                  <a:cubicBezTo>
                    <a:pt x="614511" y="108303"/>
                    <a:pt x="616552" y="109088"/>
                    <a:pt x="618435" y="110187"/>
                  </a:cubicBezTo>
                  <a:cubicBezTo>
                    <a:pt x="621418" y="112070"/>
                    <a:pt x="626755" y="112698"/>
                    <a:pt x="624557" y="118192"/>
                  </a:cubicBezTo>
                  <a:cubicBezTo>
                    <a:pt x="622517" y="123057"/>
                    <a:pt x="619377" y="127452"/>
                    <a:pt x="614982" y="127923"/>
                  </a:cubicBezTo>
                  <a:cubicBezTo>
                    <a:pt x="602111" y="127923"/>
                    <a:pt x="594891" y="119761"/>
                    <a:pt x="598815" y="111443"/>
                  </a:cubicBezTo>
                  <a:cubicBezTo>
                    <a:pt x="600581" y="107675"/>
                    <a:pt x="604730" y="105586"/>
                    <a:pt x="608748" y="105968"/>
                  </a:cubicBezTo>
                  <a:close/>
                  <a:moveTo>
                    <a:pt x="412247" y="103496"/>
                  </a:moveTo>
                  <a:cubicBezTo>
                    <a:pt x="417446" y="102574"/>
                    <a:pt x="422940" y="103752"/>
                    <a:pt x="426315" y="107519"/>
                  </a:cubicBezTo>
                  <a:cubicBezTo>
                    <a:pt x="429611" y="111286"/>
                    <a:pt x="432122" y="115838"/>
                    <a:pt x="435261" y="119762"/>
                  </a:cubicBezTo>
                  <a:cubicBezTo>
                    <a:pt x="436988" y="121959"/>
                    <a:pt x="436046" y="123058"/>
                    <a:pt x="434163" y="124314"/>
                  </a:cubicBezTo>
                  <a:cubicBezTo>
                    <a:pt x="431651" y="126197"/>
                    <a:pt x="430082" y="129022"/>
                    <a:pt x="429140" y="132005"/>
                  </a:cubicBezTo>
                  <a:cubicBezTo>
                    <a:pt x="428198" y="134516"/>
                    <a:pt x="428512" y="138441"/>
                    <a:pt x="424588" y="135144"/>
                  </a:cubicBezTo>
                  <a:cubicBezTo>
                    <a:pt x="410305" y="139068"/>
                    <a:pt x="407636" y="125570"/>
                    <a:pt x="400102" y="119448"/>
                  </a:cubicBezTo>
                  <a:cubicBezTo>
                    <a:pt x="397905" y="117721"/>
                    <a:pt x="398690" y="114582"/>
                    <a:pt x="399945" y="112070"/>
                  </a:cubicBezTo>
                  <a:cubicBezTo>
                    <a:pt x="402143" y="107440"/>
                    <a:pt x="407048" y="104419"/>
                    <a:pt x="412247" y="103496"/>
                  </a:cubicBezTo>
                  <a:close/>
                  <a:moveTo>
                    <a:pt x="500871" y="88840"/>
                  </a:moveTo>
                  <a:cubicBezTo>
                    <a:pt x="508405" y="89311"/>
                    <a:pt x="510917" y="95276"/>
                    <a:pt x="514056" y="100299"/>
                  </a:cubicBezTo>
                  <a:cubicBezTo>
                    <a:pt x="516725" y="104694"/>
                    <a:pt x="511859" y="105793"/>
                    <a:pt x="509975" y="108147"/>
                  </a:cubicBezTo>
                  <a:cubicBezTo>
                    <a:pt x="506836" y="111914"/>
                    <a:pt x="502284" y="114426"/>
                    <a:pt x="502598" y="120547"/>
                  </a:cubicBezTo>
                  <a:cubicBezTo>
                    <a:pt x="502755" y="124000"/>
                    <a:pt x="499930" y="123530"/>
                    <a:pt x="498203" y="121646"/>
                  </a:cubicBezTo>
                  <a:cubicBezTo>
                    <a:pt x="493494" y="116623"/>
                    <a:pt x="488942" y="111443"/>
                    <a:pt x="484390" y="106263"/>
                  </a:cubicBezTo>
                  <a:cubicBezTo>
                    <a:pt x="482663" y="104223"/>
                    <a:pt x="482192" y="101868"/>
                    <a:pt x="483919" y="99671"/>
                  </a:cubicBezTo>
                  <a:cubicBezTo>
                    <a:pt x="488157" y="93706"/>
                    <a:pt x="494436" y="90724"/>
                    <a:pt x="500871" y="88840"/>
                  </a:cubicBezTo>
                  <a:close/>
                  <a:moveTo>
                    <a:pt x="626597" y="86486"/>
                  </a:moveTo>
                  <a:cubicBezTo>
                    <a:pt x="630678" y="87584"/>
                    <a:pt x="636956" y="87428"/>
                    <a:pt x="637584" y="93549"/>
                  </a:cubicBezTo>
                  <a:cubicBezTo>
                    <a:pt x="638369" y="100926"/>
                    <a:pt x="632091" y="107048"/>
                    <a:pt x="623458" y="107361"/>
                  </a:cubicBezTo>
                  <a:cubicBezTo>
                    <a:pt x="619691" y="106890"/>
                    <a:pt x="614668" y="107048"/>
                    <a:pt x="614354" y="100612"/>
                  </a:cubicBezTo>
                  <a:cubicBezTo>
                    <a:pt x="614197" y="95276"/>
                    <a:pt x="622202" y="85387"/>
                    <a:pt x="626597" y="86486"/>
                  </a:cubicBezTo>
                  <a:close/>
                  <a:moveTo>
                    <a:pt x="443107" y="82986"/>
                  </a:moveTo>
                  <a:cubicBezTo>
                    <a:pt x="445964" y="83092"/>
                    <a:pt x="448839" y="83857"/>
                    <a:pt x="451429" y="85387"/>
                  </a:cubicBezTo>
                  <a:cubicBezTo>
                    <a:pt x="457707" y="88997"/>
                    <a:pt x="461004" y="95276"/>
                    <a:pt x="464771" y="101083"/>
                  </a:cubicBezTo>
                  <a:cubicBezTo>
                    <a:pt x="466340" y="103438"/>
                    <a:pt x="465555" y="106263"/>
                    <a:pt x="462573" y="106891"/>
                  </a:cubicBezTo>
                  <a:cubicBezTo>
                    <a:pt x="457079" y="108147"/>
                    <a:pt x="454254" y="112071"/>
                    <a:pt x="451115" y="116151"/>
                  </a:cubicBezTo>
                  <a:cubicBezTo>
                    <a:pt x="447505" y="121017"/>
                    <a:pt x="443267" y="121488"/>
                    <a:pt x="438872" y="117407"/>
                  </a:cubicBezTo>
                  <a:cubicBezTo>
                    <a:pt x="432750" y="111443"/>
                    <a:pt x="427413" y="104850"/>
                    <a:pt x="426001" y="97003"/>
                  </a:cubicBezTo>
                  <a:cubicBezTo>
                    <a:pt x="426119" y="88291"/>
                    <a:pt x="434536" y="82670"/>
                    <a:pt x="443107" y="82986"/>
                  </a:cubicBezTo>
                  <a:close/>
                  <a:moveTo>
                    <a:pt x="547920" y="82954"/>
                  </a:moveTo>
                  <a:cubicBezTo>
                    <a:pt x="550746" y="82169"/>
                    <a:pt x="553767" y="82405"/>
                    <a:pt x="556436" y="83817"/>
                  </a:cubicBezTo>
                  <a:cubicBezTo>
                    <a:pt x="559889" y="85701"/>
                    <a:pt x="562871" y="88055"/>
                    <a:pt x="565069" y="91194"/>
                  </a:cubicBezTo>
                  <a:cubicBezTo>
                    <a:pt x="565226" y="92921"/>
                    <a:pt x="563970" y="93392"/>
                    <a:pt x="563028" y="94020"/>
                  </a:cubicBezTo>
                  <a:cubicBezTo>
                    <a:pt x="560831" y="95904"/>
                    <a:pt x="559261" y="98258"/>
                    <a:pt x="559104" y="101397"/>
                  </a:cubicBezTo>
                  <a:cubicBezTo>
                    <a:pt x="558790" y="107676"/>
                    <a:pt x="555023" y="108147"/>
                    <a:pt x="550000" y="106107"/>
                  </a:cubicBezTo>
                  <a:cubicBezTo>
                    <a:pt x="547332" y="105008"/>
                    <a:pt x="544821" y="103281"/>
                    <a:pt x="543094" y="101083"/>
                  </a:cubicBezTo>
                  <a:cubicBezTo>
                    <a:pt x="539954" y="97316"/>
                    <a:pt x="536815" y="93392"/>
                    <a:pt x="540582" y="88213"/>
                  </a:cubicBezTo>
                  <a:cubicBezTo>
                    <a:pt x="542466" y="85544"/>
                    <a:pt x="545095" y="83739"/>
                    <a:pt x="547920" y="82954"/>
                  </a:cubicBezTo>
                  <a:close/>
                  <a:moveTo>
                    <a:pt x="651555" y="80835"/>
                  </a:moveTo>
                  <a:cubicBezTo>
                    <a:pt x="653595" y="90410"/>
                    <a:pt x="649200" y="94962"/>
                    <a:pt x="641351" y="99200"/>
                  </a:cubicBezTo>
                  <a:cubicBezTo>
                    <a:pt x="643392" y="91823"/>
                    <a:pt x="644648" y="85230"/>
                    <a:pt x="651555" y="80835"/>
                  </a:cubicBezTo>
                  <a:close/>
                  <a:moveTo>
                    <a:pt x="597716" y="75185"/>
                  </a:moveTo>
                  <a:cubicBezTo>
                    <a:pt x="601640" y="75656"/>
                    <a:pt x="613726" y="84759"/>
                    <a:pt x="613726" y="87742"/>
                  </a:cubicBezTo>
                  <a:cubicBezTo>
                    <a:pt x="613569" y="93079"/>
                    <a:pt x="610273" y="97003"/>
                    <a:pt x="606349" y="100456"/>
                  </a:cubicBezTo>
                  <a:cubicBezTo>
                    <a:pt x="603053" y="103438"/>
                    <a:pt x="599129" y="103281"/>
                    <a:pt x="595676" y="100927"/>
                  </a:cubicBezTo>
                  <a:cubicBezTo>
                    <a:pt x="590653" y="97788"/>
                    <a:pt x="587200" y="93079"/>
                    <a:pt x="585159" y="87585"/>
                  </a:cubicBezTo>
                  <a:cubicBezTo>
                    <a:pt x="583119" y="82562"/>
                    <a:pt x="591595" y="74557"/>
                    <a:pt x="597716" y="75185"/>
                  </a:cubicBezTo>
                  <a:close/>
                  <a:moveTo>
                    <a:pt x="528653" y="69220"/>
                  </a:moveTo>
                  <a:cubicBezTo>
                    <a:pt x="534618" y="69220"/>
                    <a:pt x="537600" y="73144"/>
                    <a:pt x="540268" y="77696"/>
                  </a:cubicBezTo>
                  <a:cubicBezTo>
                    <a:pt x="543093" y="82248"/>
                    <a:pt x="538385" y="83347"/>
                    <a:pt x="536815" y="85858"/>
                  </a:cubicBezTo>
                  <a:cubicBezTo>
                    <a:pt x="535559" y="87899"/>
                    <a:pt x="533205" y="89939"/>
                    <a:pt x="533205" y="91979"/>
                  </a:cubicBezTo>
                  <a:cubicBezTo>
                    <a:pt x="533362" y="98886"/>
                    <a:pt x="528339" y="98729"/>
                    <a:pt x="523944" y="99671"/>
                  </a:cubicBezTo>
                  <a:cubicBezTo>
                    <a:pt x="519079" y="100769"/>
                    <a:pt x="517823" y="96845"/>
                    <a:pt x="515782" y="94020"/>
                  </a:cubicBezTo>
                  <a:cubicBezTo>
                    <a:pt x="507306" y="81934"/>
                    <a:pt x="507463" y="81934"/>
                    <a:pt x="519550" y="73458"/>
                  </a:cubicBezTo>
                  <a:cubicBezTo>
                    <a:pt x="525828" y="69220"/>
                    <a:pt x="525828" y="69220"/>
                    <a:pt x="528653" y="69220"/>
                  </a:cubicBezTo>
                  <a:close/>
                  <a:moveTo>
                    <a:pt x="475915" y="66708"/>
                  </a:moveTo>
                  <a:cubicBezTo>
                    <a:pt x="482978" y="66708"/>
                    <a:pt x="493337" y="77225"/>
                    <a:pt x="493024" y="84288"/>
                  </a:cubicBezTo>
                  <a:cubicBezTo>
                    <a:pt x="492867" y="87585"/>
                    <a:pt x="490041" y="89154"/>
                    <a:pt x="487216" y="89939"/>
                  </a:cubicBezTo>
                  <a:cubicBezTo>
                    <a:pt x="482036" y="91509"/>
                    <a:pt x="478112" y="94177"/>
                    <a:pt x="476543" y="99671"/>
                  </a:cubicBezTo>
                  <a:cubicBezTo>
                    <a:pt x="475601" y="102967"/>
                    <a:pt x="473874" y="101398"/>
                    <a:pt x="472305" y="100456"/>
                  </a:cubicBezTo>
                  <a:cubicBezTo>
                    <a:pt x="469322" y="98729"/>
                    <a:pt x="467439" y="95904"/>
                    <a:pt x="465398" y="93236"/>
                  </a:cubicBezTo>
                  <a:cubicBezTo>
                    <a:pt x="463514" y="90724"/>
                    <a:pt x="461945" y="88056"/>
                    <a:pt x="459905" y="85701"/>
                  </a:cubicBezTo>
                  <a:cubicBezTo>
                    <a:pt x="452999" y="77539"/>
                    <a:pt x="453626" y="74714"/>
                    <a:pt x="463514" y="69691"/>
                  </a:cubicBezTo>
                  <a:cubicBezTo>
                    <a:pt x="467439" y="67650"/>
                    <a:pt x="471520" y="66394"/>
                    <a:pt x="475915" y="66708"/>
                  </a:cubicBezTo>
                  <a:close/>
                  <a:moveTo>
                    <a:pt x="573701" y="63413"/>
                  </a:moveTo>
                  <a:cubicBezTo>
                    <a:pt x="579038" y="62785"/>
                    <a:pt x="581235" y="67023"/>
                    <a:pt x="584061" y="70162"/>
                  </a:cubicBezTo>
                  <a:cubicBezTo>
                    <a:pt x="586886" y="73145"/>
                    <a:pt x="583590" y="75028"/>
                    <a:pt x="582491" y="77068"/>
                  </a:cubicBezTo>
                  <a:cubicBezTo>
                    <a:pt x="576997" y="87114"/>
                    <a:pt x="578567" y="93707"/>
                    <a:pt x="588456" y="101241"/>
                  </a:cubicBezTo>
                  <a:cubicBezTo>
                    <a:pt x="597089" y="107676"/>
                    <a:pt x="597560" y="111601"/>
                    <a:pt x="590967" y="119449"/>
                  </a:cubicBezTo>
                  <a:cubicBezTo>
                    <a:pt x="588456" y="122431"/>
                    <a:pt x="585473" y="123372"/>
                    <a:pt x="582020" y="121646"/>
                  </a:cubicBezTo>
                  <a:cubicBezTo>
                    <a:pt x="576370" y="118821"/>
                    <a:pt x="571033" y="115367"/>
                    <a:pt x="566795" y="110659"/>
                  </a:cubicBezTo>
                  <a:cubicBezTo>
                    <a:pt x="561458" y="104694"/>
                    <a:pt x="562714" y="99357"/>
                    <a:pt x="570091" y="95747"/>
                  </a:cubicBezTo>
                  <a:cubicBezTo>
                    <a:pt x="571661" y="94962"/>
                    <a:pt x="573231" y="94491"/>
                    <a:pt x="574643" y="93707"/>
                  </a:cubicBezTo>
                  <a:cubicBezTo>
                    <a:pt x="575742" y="93079"/>
                    <a:pt x="577782" y="92922"/>
                    <a:pt x="577468" y="90881"/>
                  </a:cubicBezTo>
                  <a:cubicBezTo>
                    <a:pt x="577154" y="89155"/>
                    <a:pt x="576213" y="88056"/>
                    <a:pt x="574015" y="87899"/>
                  </a:cubicBezTo>
                  <a:cubicBezTo>
                    <a:pt x="571347" y="87742"/>
                    <a:pt x="568992" y="86486"/>
                    <a:pt x="566795" y="84760"/>
                  </a:cubicBezTo>
                  <a:cubicBezTo>
                    <a:pt x="562557" y="81621"/>
                    <a:pt x="558790" y="77696"/>
                    <a:pt x="560673" y="72046"/>
                  </a:cubicBezTo>
                  <a:cubicBezTo>
                    <a:pt x="562714" y="66552"/>
                    <a:pt x="567737" y="64041"/>
                    <a:pt x="573701" y="63413"/>
                  </a:cubicBezTo>
                  <a:close/>
                  <a:moveTo>
                    <a:pt x="654026" y="62313"/>
                  </a:moveTo>
                  <a:cubicBezTo>
                    <a:pt x="654772" y="62588"/>
                    <a:pt x="655478" y="63255"/>
                    <a:pt x="655949" y="64040"/>
                  </a:cubicBezTo>
                  <a:cubicBezTo>
                    <a:pt x="658303" y="67650"/>
                    <a:pt x="658617" y="70790"/>
                    <a:pt x="653908" y="72987"/>
                  </a:cubicBezTo>
                  <a:cubicBezTo>
                    <a:pt x="652966" y="69691"/>
                    <a:pt x="648571" y="67022"/>
                    <a:pt x="651868" y="62941"/>
                  </a:cubicBezTo>
                  <a:cubicBezTo>
                    <a:pt x="652496" y="62156"/>
                    <a:pt x="653280" y="62039"/>
                    <a:pt x="654026" y="62313"/>
                  </a:cubicBezTo>
                  <a:close/>
                  <a:moveTo>
                    <a:pt x="618749" y="56350"/>
                  </a:moveTo>
                  <a:cubicBezTo>
                    <a:pt x="625185" y="57291"/>
                    <a:pt x="630678" y="62471"/>
                    <a:pt x="638212" y="59332"/>
                  </a:cubicBezTo>
                  <a:cubicBezTo>
                    <a:pt x="643863" y="57134"/>
                    <a:pt x="649514" y="64512"/>
                    <a:pt x="647787" y="70476"/>
                  </a:cubicBezTo>
                  <a:cubicBezTo>
                    <a:pt x="646688" y="74086"/>
                    <a:pt x="645432" y="77853"/>
                    <a:pt x="643549" y="81150"/>
                  </a:cubicBezTo>
                  <a:cubicBezTo>
                    <a:pt x="641823" y="84289"/>
                    <a:pt x="639311" y="86486"/>
                    <a:pt x="635230" y="84289"/>
                  </a:cubicBezTo>
                  <a:cubicBezTo>
                    <a:pt x="631777" y="82248"/>
                    <a:pt x="628794" y="80051"/>
                    <a:pt x="631306" y="75185"/>
                  </a:cubicBezTo>
                  <a:cubicBezTo>
                    <a:pt x="633347" y="71261"/>
                    <a:pt x="634288" y="67023"/>
                    <a:pt x="629736" y="61844"/>
                  </a:cubicBezTo>
                  <a:cubicBezTo>
                    <a:pt x="629579" y="64354"/>
                    <a:pt x="629579" y="65139"/>
                    <a:pt x="629579" y="66081"/>
                  </a:cubicBezTo>
                  <a:cubicBezTo>
                    <a:pt x="629108" y="72360"/>
                    <a:pt x="629265" y="78952"/>
                    <a:pt x="621260" y="80992"/>
                  </a:cubicBezTo>
                  <a:cubicBezTo>
                    <a:pt x="616395" y="82248"/>
                    <a:pt x="603367" y="76441"/>
                    <a:pt x="600855" y="72046"/>
                  </a:cubicBezTo>
                  <a:cubicBezTo>
                    <a:pt x="600384" y="71104"/>
                    <a:pt x="599913" y="69692"/>
                    <a:pt x="600070" y="68593"/>
                  </a:cubicBezTo>
                  <a:cubicBezTo>
                    <a:pt x="600855" y="61373"/>
                    <a:pt x="611843" y="55251"/>
                    <a:pt x="618749" y="56350"/>
                  </a:cubicBezTo>
                  <a:close/>
                  <a:moveTo>
                    <a:pt x="552669" y="50542"/>
                  </a:moveTo>
                  <a:cubicBezTo>
                    <a:pt x="558947" y="50542"/>
                    <a:pt x="561615" y="55251"/>
                    <a:pt x="564598" y="59175"/>
                  </a:cubicBezTo>
                  <a:cubicBezTo>
                    <a:pt x="566324" y="61373"/>
                    <a:pt x="564127" y="62000"/>
                    <a:pt x="562714" y="62785"/>
                  </a:cubicBezTo>
                  <a:cubicBezTo>
                    <a:pt x="559261" y="64825"/>
                    <a:pt x="556749" y="67337"/>
                    <a:pt x="555494" y="71418"/>
                  </a:cubicBezTo>
                  <a:cubicBezTo>
                    <a:pt x="553924" y="76912"/>
                    <a:pt x="548431" y="78481"/>
                    <a:pt x="544664" y="74243"/>
                  </a:cubicBezTo>
                  <a:cubicBezTo>
                    <a:pt x="541838" y="70947"/>
                    <a:pt x="539955" y="66709"/>
                    <a:pt x="537443" y="62942"/>
                  </a:cubicBezTo>
                  <a:cubicBezTo>
                    <a:pt x="535403" y="59960"/>
                    <a:pt x="537286" y="56192"/>
                    <a:pt x="540582" y="54309"/>
                  </a:cubicBezTo>
                  <a:cubicBezTo>
                    <a:pt x="544350" y="52112"/>
                    <a:pt x="548587" y="50856"/>
                    <a:pt x="552669" y="50542"/>
                  </a:cubicBezTo>
                  <a:close/>
                  <a:moveTo>
                    <a:pt x="499812" y="46579"/>
                  </a:moveTo>
                  <a:cubicBezTo>
                    <a:pt x="502912" y="46500"/>
                    <a:pt x="506051" y="47246"/>
                    <a:pt x="509190" y="48658"/>
                  </a:cubicBezTo>
                  <a:cubicBezTo>
                    <a:pt x="515940" y="51640"/>
                    <a:pt x="517039" y="58704"/>
                    <a:pt x="519550" y="64354"/>
                  </a:cubicBezTo>
                  <a:cubicBezTo>
                    <a:pt x="520649" y="66709"/>
                    <a:pt x="517667" y="68592"/>
                    <a:pt x="515783" y="69848"/>
                  </a:cubicBezTo>
                  <a:cubicBezTo>
                    <a:pt x="511231" y="72517"/>
                    <a:pt x="508092" y="76283"/>
                    <a:pt x="506051" y="81149"/>
                  </a:cubicBezTo>
                  <a:cubicBezTo>
                    <a:pt x="504953" y="83818"/>
                    <a:pt x="502912" y="87271"/>
                    <a:pt x="499772" y="84131"/>
                  </a:cubicBezTo>
                  <a:cubicBezTo>
                    <a:pt x="493023" y="77068"/>
                    <a:pt x="488314" y="68435"/>
                    <a:pt x="485332" y="60901"/>
                  </a:cubicBezTo>
                  <a:cubicBezTo>
                    <a:pt x="485018" y="54623"/>
                    <a:pt x="487373" y="51640"/>
                    <a:pt x="490669" y="49443"/>
                  </a:cubicBezTo>
                  <a:cubicBezTo>
                    <a:pt x="493651" y="47560"/>
                    <a:pt x="496712" y="46657"/>
                    <a:pt x="499812" y="46579"/>
                  </a:cubicBezTo>
                  <a:close/>
                  <a:moveTo>
                    <a:pt x="590182" y="46146"/>
                  </a:moveTo>
                  <a:cubicBezTo>
                    <a:pt x="593164" y="46146"/>
                    <a:pt x="602425" y="52739"/>
                    <a:pt x="602425" y="54936"/>
                  </a:cubicBezTo>
                  <a:cubicBezTo>
                    <a:pt x="602425" y="56820"/>
                    <a:pt x="592379" y="67650"/>
                    <a:pt x="590653" y="67650"/>
                  </a:cubicBezTo>
                  <a:cubicBezTo>
                    <a:pt x="587671" y="67650"/>
                    <a:pt x="579666" y="58703"/>
                    <a:pt x="579509" y="55250"/>
                  </a:cubicBezTo>
                  <a:cubicBezTo>
                    <a:pt x="579509" y="51483"/>
                    <a:pt x="585473" y="46303"/>
                    <a:pt x="590182" y="46146"/>
                  </a:cubicBezTo>
                  <a:close/>
                  <a:moveTo>
                    <a:pt x="572328" y="36317"/>
                  </a:moveTo>
                  <a:cubicBezTo>
                    <a:pt x="576174" y="36140"/>
                    <a:pt x="580059" y="37671"/>
                    <a:pt x="583120" y="40967"/>
                  </a:cubicBezTo>
                  <a:cubicBezTo>
                    <a:pt x="583747" y="41595"/>
                    <a:pt x="584375" y="42380"/>
                    <a:pt x="585160" y="43322"/>
                  </a:cubicBezTo>
                  <a:cubicBezTo>
                    <a:pt x="580294" y="45519"/>
                    <a:pt x="575742" y="47559"/>
                    <a:pt x="574643" y="53524"/>
                  </a:cubicBezTo>
                  <a:cubicBezTo>
                    <a:pt x="574016" y="56820"/>
                    <a:pt x="571033" y="57291"/>
                    <a:pt x="568522" y="54937"/>
                  </a:cubicBezTo>
                  <a:cubicBezTo>
                    <a:pt x="566010" y="52739"/>
                    <a:pt x="563656" y="50385"/>
                    <a:pt x="561459" y="47717"/>
                  </a:cubicBezTo>
                  <a:cubicBezTo>
                    <a:pt x="559889" y="45833"/>
                    <a:pt x="560046" y="43792"/>
                    <a:pt x="561772" y="41909"/>
                  </a:cubicBezTo>
                  <a:cubicBezTo>
                    <a:pt x="564676" y="38377"/>
                    <a:pt x="568483" y="36494"/>
                    <a:pt x="572328" y="36317"/>
                  </a:cubicBezTo>
                  <a:close/>
                  <a:moveTo>
                    <a:pt x="658460" y="34689"/>
                  </a:moveTo>
                  <a:cubicBezTo>
                    <a:pt x="662855" y="34846"/>
                    <a:pt x="663953" y="37671"/>
                    <a:pt x="663797" y="42694"/>
                  </a:cubicBezTo>
                  <a:cubicBezTo>
                    <a:pt x="660344" y="45990"/>
                    <a:pt x="665680" y="55250"/>
                    <a:pt x="656419" y="56349"/>
                  </a:cubicBezTo>
                  <a:cubicBezTo>
                    <a:pt x="653280" y="56663"/>
                    <a:pt x="647943" y="57134"/>
                    <a:pt x="648257" y="51013"/>
                  </a:cubicBezTo>
                  <a:cubicBezTo>
                    <a:pt x="648571" y="42223"/>
                    <a:pt x="653280" y="34689"/>
                    <a:pt x="658460" y="34689"/>
                  </a:cubicBezTo>
                  <a:close/>
                  <a:moveTo>
                    <a:pt x="641113" y="33931"/>
                  </a:moveTo>
                  <a:cubicBezTo>
                    <a:pt x="643990" y="33923"/>
                    <a:pt x="645432" y="36455"/>
                    <a:pt x="645903" y="39868"/>
                  </a:cubicBezTo>
                  <a:cubicBezTo>
                    <a:pt x="647159" y="47403"/>
                    <a:pt x="643392" y="53054"/>
                    <a:pt x="637113" y="53838"/>
                  </a:cubicBezTo>
                  <a:cubicBezTo>
                    <a:pt x="629579" y="54780"/>
                    <a:pt x="623458" y="51484"/>
                    <a:pt x="622830" y="46304"/>
                  </a:cubicBezTo>
                  <a:cubicBezTo>
                    <a:pt x="622359" y="40496"/>
                    <a:pt x="627853" y="36258"/>
                    <a:pt x="637741" y="34846"/>
                  </a:cubicBezTo>
                  <a:cubicBezTo>
                    <a:pt x="639036" y="34218"/>
                    <a:pt x="640154" y="33933"/>
                    <a:pt x="641113" y="33931"/>
                  </a:cubicBezTo>
                  <a:close/>
                  <a:moveTo>
                    <a:pt x="527241" y="32491"/>
                  </a:moveTo>
                  <a:cubicBezTo>
                    <a:pt x="533048" y="32491"/>
                    <a:pt x="541053" y="38299"/>
                    <a:pt x="542937" y="43636"/>
                  </a:cubicBezTo>
                  <a:cubicBezTo>
                    <a:pt x="543722" y="45833"/>
                    <a:pt x="542623" y="46775"/>
                    <a:pt x="541367" y="47717"/>
                  </a:cubicBezTo>
                  <a:cubicBezTo>
                    <a:pt x="537129" y="50542"/>
                    <a:pt x="534932" y="54623"/>
                    <a:pt x="533990" y="59646"/>
                  </a:cubicBezTo>
                  <a:cubicBezTo>
                    <a:pt x="533519" y="61843"/>
                    <a:pt x="533048" y="64512"/>
                    <a:pt x="530066" y="65140"/>
                  </a:cubicBezTo>
                  <a:cubicBezTo>
                    <a:pt x="527241" y="65611"/>
                    <a:pt x="525357" y="64041"/>
                    <a:pt x="524102" y="61843"/>
                  </a:cubicBezTo>
                  <a:cubicBezTo>
                    <a:pt x="520805" y="56507"/>
                    <a:pt x="517352" y="51327"/>
                    <a:pt x="514841" y="45676"/>
                  </a:cubicBezTo>
                  <a:cubicBezTo>
                    <a:pt x="512172" y="40025"/>
                    <a:pt x="519706" y="32491"/>
                    <a:pt x="527241" y="32491"/>
                  </a:cubicBezTo>
                  <a:close/>
                  <a:moveTo>
                    <a:pt x="614982" y="29509"/>
                  </a:moveTo>
                  <a:cubicBezTo>
                    <a:pt x="615924" y="29666"/>
                    <a:pt x="616866" y="30293"/>
                    <a:pt x="617494" y="30764"/>
                  </a:cubicBezTo>
                  <a:cubicBezTo>
                    <a:pt x="619848" y="32805"/>
                    <a:pt x="622045" y="35787"/>
                    <a:pt x="619534" y="38142"/>
                  </a:cubicBezTo>
                  <a:cubicBezTo>
                    <a:pt x="615453" y="41595"/>
                    <a:pt x="621574" y="51954"/>
                    <a:pt x="611529" y="50699"/>
                  </a:cubicBezTo>
                  <a:cubicBezTo>
                    <a:pt x="606192" y="50856"/>
                    <a:pt x="602426" y="48972"/>
                    <a:pt x="600385" y="44734"/>
                  </a:cubicBezTo>
                  <a:cubicBezTo>
                    <a:pt x="598815" y="41281"/>
                    <a:pt x="599914" y="37985"/>
                    <a:pt x="602582" y="35474"/>
                  </a:cubicBezTo>
                  <a:cubicBezTo>
                    <a:pt x="606035" y="32177"/>
                    <a:pt x="609489" y="28567"/>
                    <a:pt x="614982" y="29509"/>
                  </a:cubicBezTo>
                  <a:close/>
                  <a:moveTo>
                    <a:pt x="559840" y="23294"/>
                  </a:moveTo>
                  <a:cubicBezTo>
                    <a:pt x="561478" y="23554"/>
                    <a:pt x="563067" y="24211"/>
                    <a:pt x="564598" y="25271"/>
                  </a:cubicBezTo>
                  <a:cubicBezTo>
                    <a:pt x="565854" y="26056"/>
                    <a:pt x="566795" y="27155"/>
                    <a:pt x="567894" y="28253"/>
                  </a:cubicBezTo>
                  <a:cubicBezTo>
                    <a:pt x="567109" y="29352"/>
                    <a:pt x="566481" y="30451"/>
                    <a:pt x="565697" y="31392"/>
                  </a:cubicBezTo>
                  <a:cubicBezTo>
                    <a:pt x="562244" y="35160"/>
                    <a:pt x="558947" y="38769"/>
                    <a:pt x="555337" y="42380"/>
                  </a:cubicBezTo>
                  <a:cubicBezTo>
                    <a:pt x="551884" y="45990"/>
                    <a:pt x="548430" y="44263"/>
                    <a:pt x="546076" y="41281"/>
                  </a:cubicBezTo>
                  <a:cubicBezTo>
                    <a:pt x="543879" y="38613"/>
                    <a:pt x="540111" y="35945"/>
                    <a:pt x="544036" y="31549"/>
                  </a:cubicBezTo>
                  <a:cubicBezTo>
                    <a:pt x="549569" y="25310"/>
                    <a:pt x="554925" y="22514"/>
                    <a:pt x="559840" y="23294"/>
                  </a:cubicBezTo>
                  <a:close/>
                  <a:moveTo>
                    <a:pt x="595737" y="20403"/>
                  </a:moveTo>
                  <a:cubicBezTo>
                    <a:pt x="597706" y="20120"/>
                    <a:pt x="599600" y="20287"/>
                    <a:pt x="601169" y="21033"/>
                  </a:cubicBezTo>
                  <a:cubicBezTo>
                    <a:pt x="602582" y="21818"/>
                    <a:pt x="604465" y="22289"/>
                    <a:pt x="604465" y="24800"/>
                  </a:cubicBezTo>
                  <a:cubicBezTo>
                    <a:pt x="603524" y="25899"/>
                    <a:pt x="602425" y="27154"/>
                    <a:pt x="601326" y="28410"/>
                  </a:cubicBezTo>
                  <a:cubicBezTo>
                    <a:pt x="598815" y="30921"/>
                    <a:pt x="595519" y="32962"/>
                    <a:pt x="594263" y="36415"/>
                  </a:cubicBezTo>
                  <a:cubicBezTo>
                    <a:pt x="593478" y="38612"/>
                    <a:pt x="593164" y="42066"/>
                    <a:pt x="589868" y="40339"/>
                  </a:cubicBezTo>
                  <a:cubicBezTo>
                    <a:pt x="586258" y="38612"/>
                    <a:pt x="582177" y="36415"/>
                    <a:pt x="582648" y="31549"/>
                  </a:cubicBezTo>
                  <a:cubicBezTo>
                    <a:pt x="583237" y="26134"/>
                    <a:pt x="589829" y="21249"/>
                    <a:pt x="595737" y="20403"/>
                  </a:cubicBezTo>
                  <a:close/>
                  <a:moveTo>
                    <a:pt x="650141" y="17580"/>
                  </a:moveTo>
                  <a:cubicBezTo>
                    <a:pt x="653594" y="17737"/>
                    <a:pt x="656419" y="20562"/>
                    <a:pt x="657832" y="23544"/>
                  </a:cubicBezTo>
                  <a:cubicBezTo>
                    <a:pt x="656733" y="28096"/>
                    <a:pt x="655007" y="32020"/>
                    <a:pt x="649984" y="32020"/>
                  </a:cubicBezTo>
                  <a:cubicBezTo>
                    <a:pt x="645903" y="32020"/>
                    <a:pt x="644333" y="28567"/>
                    <a:pt x="644176" y="25114"/>
                  </a:cubicBezTo>
                  <a:cubicBezTo>
                    <a:pt x="643863" y="21190"/>
                    <a:pt x="645903" y="17580"/>
                    <a:pt x="650141" y="17580"/>
                  </a:cubicBezTo>
                  <a:close/>
                  <a:moveTo>
                    <a:pt x="629580" y="15696"/>
                  </a:moveTo>
                  <a:cubicBezTo>
                    <a:pt x="633190" y="14754"/>
                    <a:pt x="638370" y="20719"/>
                    <a:pt x="638213" y="25270"/>
                  </a:cubicBezTo>
                  <a:cubicBezTo>
                    <a:pt x="638056" y="33746"/>
                    <a:pt x="630522" y="27782"/>
                    <a:pt x="628167" y="30764"/>
                  </a:cubicBezTo>
                  <a:cubicBezTo>
                    <a:pt x="623458" y="31392"/>
                    <a:pt x="621418" y="29038"/>
                    <a:pt x="621574" y="25427"/>
                  </a:cubicBezTo>
                  <a:cubicBezTo>
                    <a:pt x="621731" y="20248"/>
                    <a:pt x="624870" y="16952"/>
                    <a:pt x="629580" y="15696"/>
                  </a:cubicBezTo>
                  <a:close/>
                  <a:moveTo>
                    <a:pt x="583589" y="11301"/>
                  </a:moveTo>
                  <a:cubicBezTo>
                    <a:pt x="586415" y="11144"/>
                    <a:pt x="589397" y="11615"/>
                    <a:pt x="590653" y="14126"/>
                  </a:cubicBezTo>
                  <a:cubicBezTo>
                    <a:pt x="592065" y="17109"/>
                    <a:pt x="588299" y="17737"/>
                    <a:pt x="586886" y="19306"/>
                  </a:cubicBezTo>
                  <a:cubicBezTo>
                    <a:pt x="584217" y="22446"/>
                    <a:pt x="581392" y="25271"/>
                    <a:pt x="578567" y="28410"/>
                  </a:cubicBezTo>
                  <a:cubicBezTo>
                    <a:pt x="576055" y="31236"/>
                    <a:pt x="574329" y="31236"/>
                    <a:pt x="572132" y="27468"/>
                  </a:cubicBezTo>
                  <a:cubicBezTo>
                    <a:pt x="567108" y="17894"/>
                    <a:pt x="571347" y="11458"/>
                    <a:pt x="583589" y="11301"/>
                  </a:cubicBezTo>
                  <a:close/>
                  <a:moveTo>
                    <a:pt x="616670" y="7573"/>
                  </a:moveTo>
                  <a:cubicBezTo>
                    <a:pt x="618985" y="7534"/>
                    <a:pt x="621261" y="8633"/>
                    <a:pt x="623458" y="11458"/>
                  </a:cubicBezTo>
                  <a:cubicBezTo>
                    <a:pt x="621261" y="15853"/>
                    <a:pt x="613256" y="16010"/>
                    <a:pt x="615139" y="23388"/>
                  </a:cubicBezTo>
                  <a:cubicBezTo>
                    <a:pt x="615453" y="24329"/>
                    <a:pt x="613884" y="24643"/>
                    <a:pt x="612942" y="24329"/>
                  </a:cubicBezTo>
                  <a:cubicBezTo>
                    <a:pt x="609331" y="23074"/>
                    <a:pt x="607762" y="20091"/>
                    <a:pt x="606506" y="16952"/>
                  </a:cubicBezTo>
                  <a:cubicBezTo>
                    <a:pt x="605250" y="13813"/>
                    <a:pt x="607448" y="12086"/>
                    <a:pt x="609645" y="10517"/>
                  </a:cubicBezTo>
                  <a:cubicBezTo>
                    <a:pt x="612000" y="8790"/>
                    <a:pt x="614354" y="7613"/>
                    <a:pt x="616670" y="7573"/>
                  </a:cubicBezTo>
                  <a:close/>
                  <a:moveTo>
                    <a:pt x="657204" y="6278"/>
                  </a:moveTo>
                  <a:cubicBezTo>
                    <a:pt x="661757" y="6749"/>
                    <a:pt x="663012" y="10046"/>
                    <a:pt x="664111" y="13028"/>
                  </a:cubicBezTo>
                  <a:cubicBezTo>
                    <a:pt x="665053" y="15697"/>
                    <a:pt x="662698" y="16952"/>
                    <a:pt x="660501" y="17110"/>
                  </a:cubicBezTo>
                  <a:cubicBezTo>
                    <a:pt x="654850" y="17581"/>
                    <a:pt x="656734" y="12086"/>
                    <a:pt x="655007" y="9418"/>
                  </a:cubicBezTo>
                  <a:cubicBezTo>
                    <a:pt x="653437" y="7220"/>
                    <a:pt x="656420" y="7220"/>
                    <a:pt x="657204" y="6278"/>
                  </a:cubicBezTo>
                  <a:close/>
                  <a:moveTo>
                    <a:pt x="603524" y="2668"/>
                  </a:moveTo>
                  <a:cubicBezTo>
                    <a:pt x="605878" y="2355"/>
                    <a:pt x="608232" y="2983"/>
                    <a:pt x="606820" y="6122"/>
                  </a:cubicBezTo>
                  <a:cubicBezTo>
                    <a:pt x="604623" y="10988"/>
                    <a:pt x="597559" y="12087"/>
                    <a:pt x="593007" y="8319"/>
                  </a:cubicBezTo>
                  <a:cubicBezTo>
                    <a:pt x="596303" y="5965"/>
                    <a:pt x="599442" y="3296"/>
                    <a:pt x="603524" y="2668"/>
                  </a:cubicBezTo>
                  <a:close/>
                  <a:moveTo>
                    <a:pt x="633660" y="0"/>
                  </a:moveTo>
                  <a:cubicBezTo>
                    <a:pt x="637270" y="628"/>
                    <a:pt x="635387" y="3139"/>
                    <a:pt x="635701" y="4709"/>
                  </a:cubicBezTo>
                  <a:cubicBezTo>
                    <a:pt x="636015" y="6749"/>
                    <a:pt x="635073" y="9418"/>
                    <a:pt x="637741" y="10203"/>
                  </a:cubicBezTo>
                  <a:cubicBezTo>
                    <a:pt x="640253" y="10988"/>
                    <a:pt x="640724" y="8476"/>
                    <a:pt x="641979" y="7220"/>
                  </a:cubicBezTo>
                  <a:cubicBezTo>
                    <a:pt x="643706" y="5493"/>
                    <a:pt x="645276" y="2041"/>
                    <a:pt x="648258" y="4552"/>
                  </a:cubicBezTo>
                  <a:cubicBezTo>
                    <a:pt x="650298" y="6435"/>
                    <a:pt x="649984" y="9732"/>
                    <a:pt x="648415" y="11772"/>
                  </a:cubicBezTo>
                  <a:cubicBezTo>
                    <a:pt x="646531" y="14126"/>
                    <a:pt x="642607" y="16795"/>
                    <a:pt x="640880" y="15068"/>
                  </a:cubicBezTo>
                  <a:cubicBezTo>
                    <a:pt x="638055" y="12400"/>
                    <a:pt x="635230" y="11929"/>
                    <a:pt x="631934" y="11301"/>
                  </a:cubicBezTo>
                  <a:cubicBezTo>
                    <a:pt x="629423" y="10830"/>
                    <a:pt x="627225" y="9418"/>
                    <a:pt x="627853" y="6278"/>
                  </a:cubicBezTo>
                  <a:cubicBezTo>
                    <a:pt x="628324" y="2983"/>
                    <a:pt x="631149" y="1413"/>
                    <a:pt x="633660" y="0"/>
                  </a:cubicBezTo>
                  <a:close/>
                </a:path>
              </a:pathLst>
            </a:custGeom>
            <a:solidFill>
              <a:schemeClr val="accent2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03DDAFA4-5397-47DC-8675-6C4B2DCBA07D}"/>
                </a:ext>
              </a:extLst>
            </p:cNvPr>
            <p:cNvSpPr/>
            <p:nvPr/>
          </p:nvSpPr>
          <p:spPr>
            <a:xfrm>
              <a:off x="3971538" y="1796352"/>
              <a:ext cx="1022540" cy="798649"/>
            </a:xfrm>
            <a:custGeom>
              <a:avLst/>
              <a:gdLst>
                <a:gd name="connsiteX0" fmla="*/ 190194 w 1022540"/>
                <a:gd name="connsiteY0" fmla="*/ 699176 h 798649"/>
                <a:gd name="connsiteX1" fmla="*/ 211540 w 1022540"/>
                <a:gd name="connsiteY1" fmla="*/ 699490 h 798649"/>
                <a:gd name="connsiteX2" fmla="*/ 210128 w 1022540"/>
                <a:gd name="connsiteY2" fmla="*/ 702473 h 798649"/>
                <a:gd name="connsiteX3" fmla="*/ 151895 w 1022540"/>
                <a:gd name="connsiteY3" fmla="*/ 731354 h 798649"/>
                <a:gd name="connsiteX4" fmla="*/ 114224 w 1022540"/>
                <a:gd name="connsiteY4" fmla="*/ 733237 h 798649"/>
                <a:gd name="connsiteX5" fmla="*/ 86285 w 1022540"/>
                <a:gd name="connsiteY5" fmla="*/ 723976 h 798649"/>
                <a:gd name="connsiteX6" fmla="*/ 62898 w 1022540"/>
                <a:gd name="connsiteY6" fmla="*/ 716599 h 798649"/>
                <a:gd name="connsiteX7" fmla="*/ 71531 w 1022540"/>
                <a:gd name="connsiteY7" fmla="*/ 715343 h 798649"/>
                <a:gd name="connsiteX8" fmla="*/ 112498 w 1022540"/>
                <a:gd name="connsiteY8" fmla="*/ 714873 h 798649"/>
                <a:gd name="connsiteX9" fmla="*/ 128822 w 1022540"/>
                <a:gd name="connsiteY9" fmla="*/ 717541 h 798649"/>
                <a:gd name="connsiteX10" fmla="*/ 158017 w 1022540"/>
                <a:gd name="connsiteY10" fmla="*/ 709693 h 798649"/>
                <a:gd name="connsiteX11" fmla="*/ 190194 w 1022540"/>
                <a:gd name="connsiteY11" fmla="*/ 699176 h 798649"/>
                <a:gd name="connsiteX12" fmla="*/ 133727 w 1022540"/>
                <a:gd name="connsiteY12" fmla="*/ 683695 h 798649"/>
                <a:gd name="connsiteX13" fmla="*/ 146402 w 1022540"/>
                <a:gd name="connsiteY13" fmla="*/ 685991 h 798649"/>
                <a:gd name="connsiteX14" fmla="*/ 164452 w 1022540"/>
                <a:gd name="connsiteY14" fmla="*/ 691014 h 798649"/>
                <a:gd name="connsiteX15" fmla="*/ 168376 w 1022540"/>
                <a:gd name="connsiteY15" fmla="*/ 693839 h 798649"/>
                <a:gd name="connsiteX16" fmla="*/ 165237 w 1022540"/>
                <a:gd name="connsiteY16" fmla="*/ 697292 h 798649"/>
                <a:gd name="connsiteX17" fmla="*/ 150169 w 1022540"/>
                <a:gd name="connsiteY17" fmla="*/ 708279 h 798649"/>
                <a:gd name="connsiteX18" fmla="*/ 129450 w 1022540"/>
                <a:gd name="connsiteY18" fmla="*/ 713146 h 798649"/>
                <a:gd name="connsiteX19" fmla="*/ 97760 w 1022540"/>
                <a:gd name="connsiteY19" fmla="*/ 710517 h 798649"/>
                <a:gd name="connsiteX20" fmla="*/ 97273 w 1022540"/>
                <a:gd name="connsiteY20" fmla="*/ 710477 h 798649"/>
                <a:gd name="connsiteX21" fmla="*/ 96645 w 1022540"/>
                <a:gd name="connsiteY21" fmla="*/ 709535 h 798649"/>
                <a:gd name="connsiteX22" fmla="*/ 110615 w 1022540"/>
                <a:gd name="connsiteY22" fmla="*/ 702629 h 798649"/>
                <a:gd name="connsiteX23" fmla="*/ 124584 w 1022540"/>
                <a:gd name="connsiteY23" fmla="*/ 692583 h 798649"/>
                <a:gd name="connsiteX24" fmla="*/ 133727 w 1022540"/>
                <a:gd name="connsiteY24" fmla="*/ 683695 h 798649"/>
                <a:gd name="connsiteX25" fmla="*/ 108750 w 1022540"/>
                <a:gd name="connsiteY25" fmla="*/ 675004 h 798649"/>
                <a:gd name="connsiteX26" fmla="*/ 120817 w 1022540"/>
                <a:gd name="connsiteY26" fmla="*/ 677673 h 798649"/>
                <a:gd name="connsiteX27" fmla="*/ 121602 w 1022540"/>
                <a:gd name="connsiteY27" fmla="*/ 682852 h 798649"/>
                <a:gd name="connsiteX28" fmla="*/ 81419 w 1022540"/>
                <a:gd name="connsiteY28" fmla="*/ 700746 h 798649"/>
                <a:gd name="connsiteX29" fmla="*/ 58189 w 1022540"/>
                <a:gd name="connsiteY29" fmla="*/ 700746 h 798649"/>
                <a:gd name="connsiteX30" fmla="*/ 75298 w 1022540"/>
                <a:gd name="connsiteY30" fmla="*/ 691642 h 798649"/>
                <a:gd name="connsiteX31" fmla="*/ 96802 w 1022540"/>
                <a:gd name="connsiteY31" fmla="*/ 678928 h 798649"/>
                <a:gd name="connsiteX32" fmla="*/ 108750 w 1022540"/>
                <a:gd name="connsiteY32" fmla="*/ 675004 h 798649"/>
                <a:gd name="connsiteX33" fmla="*/ 917708 w 1022540"/>
                <a:gd name="connsiteY33" fmla="*/ 510980 h 798649"/>
                <a:gd name="connsiteX34" fmla="*/ 924457 w 1022540"/>
                <a:gd name="connsiteY34" fmla="*/ 552890 h 798649"/>
                <a:gd name="connsiteX35" fmla="*/ 923515 w 1022540"/>
                <a:gd name="connsiteY35" fmla="*/ 553832 h 798649"/>
                <a:gd name="connsiteX36" fmla="*/ 914568 w 1022540"/>
                <a:gd name="connsiteY36" fmla="*/ 523851 h 798649"/>
                <a:gd name="connsiteX37" fmla="*/ 917708 w 1022540"/>
                <a:gd name="connsiteY37" fmla="*/ 510980 h 798649"/>
                <a:gd name="connsiteX38" fmla="*/ 994322 w 1022540"/>
                <a:gd name="connsiteY38" fmla="*/ 490261 h 798649"/>
                <a:gd name="connsiteX39" fmla="*/ 994986 w 1022540"/>
                <a:gd name="connsiteY39" fmla="*/ 490925 h 798649"/>
                <a:gd name="connsiteX40" fmla="*/ 993990 w 1022540"/>
                <a:gd name="connsiteY40" fmla="*/ 490925 h 798649"/>
                <a:gd name="connsiteX41" fmla="*/ 981119 w 1022540"/>
                <a:gd name="connsiteY41" fmla="*/ 481001 h 798649"/>
                <a:gd name="connsiteX42" fmla="*/ 989124 w 1022540"/>
                <a:gd name="connsiteY42" fmla="*/ 489006 h 798649"/>
                <a:gd name="connsiteX43" fmla="*/ 1003565 w 1022540"/>
                <a:gd name="connsiteY43" fmla="*/ 521968 h 798649"/>
                <a:gd name="connsiteX44" fmla="*/ 1012826 w 1022540"/>
                <a:gd name="connsiteY44" fmla="*/ 529031 h 798649"/>
                <a:gd name="connsiteX45" fmla="*/ 1008273 w 1022540"/>
                <a:gd name="connsiteY45" fmla="*/ 519142 h 798649"/>
                <a:gd name="connsiteX46" fmla="*/ 996972 w 1022540"/>
                <a:gd name="connsiteY46" fmla="*/ 500778 h 798649"/>
                <a:gd name="connsiteX47" fmla="*/ 996502 w 1022540"/>
                <a:gd name="connsiteY47" fmla="*/ 491831 h 798649"/>
                <a:gd name="connsiteX48" fmla="*/ 1018005 w 1022540"/>
                <a:gd name="connsiteY48" fmla="*/ 524479 h 798649"/>
                <a:gd name="connsiteX49" fmla="*/ 1001053 w 1022540"/>
                <a:gd name="connsiteY49" fmla="*/ 550378 h 798649"/>
                <a:gd name="connsiteX50" fmla="*/ 981747 w 1022540"/>
                <a:gd name="connsiteY50" fmla="*/ 552732 h 798649"/>
                <a:gd name="connsiteX51" fmla="*/ 970446 w 1022540"/>
                <a:gd name="connsiteY51" fmla="*/ 547082 h 798649"/>
                <a:gd name="connsiteX52" fmla="*/ 958517 w 1022540"/>
                <a:gd name="connsiteY52" fmla="*/ 528246 h 798649"/>
                <a:gd name="connsiteX53" fmla="*/ 940623 w 1022540"/>
                <a:gd name="connsiteY53" fmla="*/ 491046 h 798649"/>
                <a:gd name="connsiteX54" fmla="*/ 944076 w 1022540"/>
                <a:gd name="connsiteY54" fmla="*/ 486495 h 798649"/>
                <a:gd name="connsiteX55" fmla="*/ 981119 w 1022540"/>
                <a:gd name="connsiteY55" fmla="*/ 481001 h 798649"/>
                <a:gd name="connsiteX56" fmla="*/ 469800 w 1022540"/>
                <a:gd name="connsiteY56" fmla="*/ 446136 h 798649"/>
                <a:gd name="connsiteX57" fmla="*/ 496582 w 1022540"/>
                <a:gd name="connsiteY57" fmla="*/ 446469 h 798649"/>
                <a:gd name="connsiteX58" fmla="*/ 558738 w 1022540"/>
                <a:gd name="connsiteY58" fmla="*/ 448039 h 798649"/>
                <a:gd name="connsiteX59" fmla="*/ 605199 w 1022540"/>
                <a:gd name="connsiteY59" fmla="*/ 454003 h 798649"/>
                <a:gd name="connsiteX60" fmla="*/ 674419 w 1022540"/>
                <a:gd name="connsiteY60" fmla="*/ 464990 h 798649"/>
                <a:gd name="connsiteX61" fmla="*/ 789314 w 1022540"/>
                <a:gd name="connsiteY61" fmla="*/ 491046 h 798649"/>
                <a:gd name="connsiteX62" fmla="*/ 828240 w 1022540"/>
                <a:gd name="connsiteY62" fmla="*/ 504545 h 798649"/>
                <a:gd name="connsiteX63" fmla="*/ 853511 w 1022540"/>
                <a:gd name="connsiteY63" fmla="*/ 526676 h 798649"/>
                <a:gd name="connsiteX64" fmla="*/ 851157 w 1022540"/>
                <a:gd name="connsiteY64" fmla="*/ 531699 h 798649"/>
                <a:gd name="connsiteX65" fmla="*/ 830124 w 1022540"/>
                <a:gd name="connsiteY65" fmla="*/ 536565 h 798649"/>
                <a:gd name="connsiteX66" fmla="*/ 769066 w 1022540"/>
                <a:gd name="connsiteY66" fmla="*/ 532955 h 798649"/>
                <a:gd name="connsiteX67" fmla="*/ 708322 w 1022540"/>
                <a:gd name="connsiteY67" fmla="*/ 523851 h 798649"/>
                <a:gd name="connsiteX68" fmla="*/ 554186 w 1022540"/>
                <a:gd name="connsiteY68" fmla="*/ 489947 h 798649"/>
                <a:gd name="connsiteX69" fmla="*/ 528288 w 1022540"/>
                <a:gd name="connsiteY69" fmla="*/ 487279 h 798649"/>
                <a:gd name="connsiteX70" fmla="*/ 363793 w 1022540"/>
                <a:gd name="connsiteY70" fmla="*/ 503446 h 798649"/>
                <a:gd name="connsiteX71" fmla="*/ 322355 w 1022540"/>
                <a:gd name="connsiteY71" fmla="*/ 518357 h 798649"/>
                <a:gd name="connsiteX72" fmla="*/ 338051 w 1022540"/>
                <a:gd name="connsiteY72" fmla="*/ 516317 h 798649"/>
                <a:gd name="connsiteX73" fmla="*/ 367245 w 1022540"/>
                <a:gd name="connsiteY73" fmla="*/ 508469 h 798649"/>
                <a:gd name="connsiteX74" fmla="*/ 483868 w 1022540"/>
                <a:gd name="connsiteY74" fmla="*/ 491831 h 798649"/>
                <a:gd name="connsiteX75" fmla="*/ 602844 w 1022540"/>
                <a:gd name="connsiteY75" fmla="*/ 505172 h 798649"/>
                <a:gd name="connsiteX76" fmla="*/ 705183 w 1022540"/>
                <a:gd name="connsiteY76" fmla="*/ 528403 h 798649"/>
                <a:gd name="connsiteX77" fmla="*/ 709107 w 1022540"/>
                <a:gd name="connsiteY77" fmla="*/ 529030 h 798649"/>
                <a:gd name="connsiteX78" fmla="*/ 636905 w 1022540"/>
                <a:gd name="connsiteY78" fmla="*/ 519613 h 798649"/>
                <a:gd name="connsiteX79" fmla="*/ 569568 w 1022540"/>
                <a:gd name="connsiteY79" fmla="*/ 506428 h 798649"/>
                <a:gd name="connsiteX80" fmla="*/ 474450 w 1022540"/>
                <a:gd name="connsiteY80" fmla="*/ 505957 h 798649"/>
                <a:gd name="connsiteX81" fmla="*/ 345271 w 1022540"/>
                <a:gd name="connsiteY81" fmla="*/ 526676 h 798649"/>
                <a:gd name="connsiteX82" fmla="*/ 248897 w 1022540"/>
                <a:gd name="connsiteY82" fmla="*/ 549278 h 798649"/>
                <a:gd name="connsiteX83" fmla="*/ 170887 w 1022540"/>
                <a:gd name="connsiteY83" fmla="*/ 573607 h 798649"/>
                <a:gd name="connsiteX84" fmla="*/ 126153 w 1022540"/>
                <a:gd name="connsiteY84" fmla="*/ 584595 h 798649"/>
                <a:gd name="connsiteX85" fmla="*/ 83460 w 1022540"/>
                <a:gd name="connsiteY85" fmla="*/ 579729 h 798649"/>
                <a:gd name="connsiteX86" fmla="*/ 66508 w 1022540"/>
                <a:gd name="connsiteY86" fmla="*/ 576590 h 798649"/>
                <a:gd name="connsiteX87" fmla="*/ 17222 w 1022540"/>
                <a:gd name="connsiteY87" fmla="*/ 576747 h 798649"/>
                <a:gd name="connsiteX88" fmla="*/ 7177 w 1022540"/>
                <a:gd name="connsiteY88" fmla="*/ 575962 h 798649"/>
                <a:gd name="connsiteX89" fmla="*/ 113 w 1022540"/>
                <a:gd name="connsiteY89" fmla="*/ 573764 h 798649"/>
                <a:gd name="connsiteX90" fmla="*/ 5450 w 1022540"/>
                <a:gd name="connsiteY90" fmla="*/ 566858 h 798649"/>
                <a:gd name="connsiteX91" fmla="*/ 41865 w 1022540"/>
                <a:gd name="connsiteY91" fmla="*/ 555400 h 798649"/>
                <a:gd name="connsiteX92" fmla="*/ 88168 w 1022540"/>
                <a:gd name="connsiteY92" fmla="*/ 559795 h 798649"/>
                <a:gd name="connsiteX93" fmla="*/ 122386 w 1022540"/>
                <a:gd name="connsiteY93" fmla="*/ 562777 h 798649"/>
                <a:gd name="connsiteX94" fmla="*/ 155191 w 1022540"/>
                <a:gd name="connsiteY94" fmla="*/ 557911 h 798649"/>
                <a:gd name="connsiteX95" fmla="*/ 170573 w 1022540"/>
                <a:gd name="connsiteY95" fmla="*/ 554458 h 798649"/>
                <a:gd name="connsiteX96" fmla="*/ 225510 w 1022540"/>
                <a:gd name="connsiteY96" fmla="*/ 532013 h 798649"/>
                <a:gd name="connsiteX97" fmla="*/ 360496 w 1022540"/>
                <a:gd name="connsiteY97" fmla="*/ 473937 h 798649"/>
                <a:gd name="connsiteX98" fmla="*/ 443372 w 1022540"/>
                <a:gd name="connsiteY98" fmla="*/ 449451 h 798649"/>
                <a:gd name="connsiteX99" fmla="*/ 469800 w 1022540"/>
                <a:gd name="connsiteY99" fmla="*/ 446136 h 798649"/>
                <a:gd name="connsiteX100" fmla="*/ 651345 w 1022540"/>
                <a:gd name="connsiteY100" fmla="*/ 434540 h 798649"/>
                <a:gd name="connsiteX101" fmla="*/ 708322 w 1022540"/>
                <a:gd name="connsiteY101" fmla="*/ 436737 h 798649"/>
                <a:gd name="connsiteX102" fmla="*/ 803283 w 1022540"/>
                <a:gd name="connsiteY102" fmla="*/ 451805 h 798649"/>
                <a:gd name="connsiteX103" fmla="*/ 815683 w 1022540"/>
                <a:gd name="connsiteY103" fmla="*/ 455887 h 798649"/>
                <a:gd name="connsiteX104" fmla="*/ 885217 w 1022540"/>
                <a:gd name="connsiteY104" fmla="*/ 470798 h 798649"/>
                <a:gd name="connsiteX105" fmla="*/ 911743 w 1022540"/>
                <a:gd name="connsiteY105" fmla="*/ 471583 h 798649"/>
                <a:gd name="connsiteX106" fmla="*/ 934974 w 1022540"/>
                <a:gd name="connsiteY106" fmla="*/ 490889 h 798649"/>
                <a:gd name="connsiteX107" fmla="*/ 949100 w 1022540"/>
                <a:gd name="connsiteY107" fmla="*/ 521025 h 798649"/>
                <a:gd name="connsiteX108" fmla="*/ 955064 w 1022540"/>
                <a:gd name="connsiteY108" fmla="*/ 536251 h 798649"/>
                <a:gd name="connsiteX109" fmla="*/ 961029 w 1022540"/>
                <a:gd name="connsiteY109" fmla="*/ 566544 h 798649"/>
                <a:gd name="connsiteX110" fmla="*/ 950356 w 1022540"/>
                <a:gd name="connsiteY110" fmla="*/ 574549 h 798649"/>
                <a:gd name="connsiteX111" fmla="*/ 935915 w 1022540"/>
                <a:gd name="connsiteY111" fmla="*/ 574392 h 798649"/>
                <a:gd name="connsiteX112" fmla="*/ 874073 w 1022540"/>
                <a:gd name="connsiteY112" fmla="*/ 605627 h 798649"/>
                <a:gd name="connsiteX113" fmla="*/ 862144 w 1022540"/>
                <a:gd name="connsiteY113" fmla="*/ 617242 h 798649"/>
                <a:gd name="connsiteX114" fmla="*/ 787273 w 1022540"/>
                <a:gd name="connsiteY114" fmla="*/ 663546 h 798649"/>
                <a:gd name="connsiteX115" fmla="*/ 681795 w 1022540"/>
                <a:gd name="connsiteY115" fmla="*/ 703414 h 798649"/>
                <a:gd name="connsiteX116" fmla="*/ 559837 w 1022540"/>
                <a:gd name="connsiteY116" fmla="*/ 734649 h 798649"/>
                <a:gd name="connsiteX117" fmla="*/ 455458 w 1022540"/>
                <a:gd name="connsiteY117" fmla="*/ 750973 h 798649"/>
                <a:gd name="connsiteX118" fmla="*/ 384669 w 1022540"/>
                <a:gd name="connsiteY118" fmla="*/ 750188 h 798649"/>
                <a:gd name="connsiteX119" fmla="*/ 279191 w 1022540"/>
                <a:gd name="connsiteY119" fmla="*/ 736846 h 798649"/>
                <a:gd name="connsiteX120" fmla="*/ 271657 w 1022540"/>
                <a:gd name="connsiteY120" fmla="*/ 734178 h 798649"/>
                <a:gd name="connsiteX121" fmla="*/ 307758 w 1022540"/>
                <a:gd name="connsiteY121" fmla="*/ 725388 h 798649"/>
                <a:gd name="connsiteX122" fmla="*/ 289079 w 1022540"/>
                <a:gd name="connsiteY122" fmla="*/ 720522 h 798649"/>
                <a:gd name="connsiteX123" fmla="*/ 254862 w 1022540"/>
                <a:gd name="connsiteY123" fmla="*/ 729469 h 798649"/>
                <a:gd name="connsiteX124" fmla="*/ 235556 w 1022540"/>
                <a:gd name="connsiteY124" fmla="*/ 744695 h 798649"/>
                <a:gd name="connsiteX125" fmla="*/ 189095 w 1022540"/>
                <a:gd name="connsiteY125" fmla="*/ 766198 h 798649"/>
                <a:gd name="connsiteX126" fmla="*/ 160371 w 1022540"/>
                <a:gd name="connsiteY126" fmla="*/ 781266 h 798649"/>
                <a:gd name="connsiteX127" fmla="*/ 148756 w 1022540"/>
                <a:gd name="connsiteY127" fmla="*/ 792097 h 798649"/>
                <a:gd name="connsiteX128" fmla="*/ 116579 w 1022540"/>
                <a:gd name="connsiteY128" fmla="*/ 793666 h 798649"/>
                <a:gd name="connsiteX129" fmla="*/ 107005 w 1022540"/>
                <a:gd name="connsiteY129" fmla="*/ 788643 h 798649"/>
                <a:gd name="connsiteX130" fmla="*/ 82048 w 1022540"/>
                <a:gd name="connsiteY130" fmla="*/ 787859 h 798649"/>
                <a:gd name="connsiteX131" fmla="*/ 52853 w 1022540"/>
                <a:gd name="connsiteY131" fmla="*/ 784563 h 798649"/>
                <a:gd name="connsiteX132" fmla="*/ 50655 w 1022540"/>
                <a:gd name="connsiteY132" fmla="*/ 780481 h 798649"/>
                <a:gd name="connsiteX133" fmla="*/ 54579 w 1022540"/>
                <a:gd name="connsiteY133" fmla="*/ 779226 h 798649"/>
                <a:gd name="connsiteX134" fmla="*/ 64468 w 1022540"/>
                <a:gd name="connsiteY134" fmla="*/ 777185 h 798649"/>
                <a:gd name="connsiteX135" fmla="*/ 102139 w 1022540"/>
                <a:gd name="connsiteY135" fmla="*/ 778755 h 798649"/>
                <a:gd name="connsiteX136" fmla="*/ 123015 w 1022540"/>
                <a:gd name="connsiteY136" fmla="*/ 777970 h 798649"/>
                <a:gd name="connsiteX137" fmla="*/ 152680 w 1022540"/>
                <a:gd name="connsiteY137" fmla="*/ 755368 h 798649"/>
                <a:gd name="connsiteX138" fmla="*/ 211227 w 1022540"/>
                <a:gd name="connsiteY138" fmla="*/ 713302 h 798649"/>
                <a:gd name="connsiteX139" fmla="*/ 264279 w 1022540"/>
                <a:gd name="connsiteY139" fmla="*/ 701216 h 798649"/>
                <a:gd name="connsiteX140" fmla="*/ 431443 w 1022540"/>
                <a:gd name="connsiteY140" fmla="*/ 703571 h 798649"/>
                <a:gd name="connsiteX141" fmla="*/ 702985 w 1022540"/>
                <a:gd name="connsiteY141" fmla="*/ 641257 h 798649"/>
                <a:gd name="connsiteX142" fmla="*/ 827455 w 1022540"/>
                <a:gd name="connsiteY142" fmla="*/ 584437 h 798649"/>
                <a:gd name="connsiteX143" fmla="*/ 912842 w 1022540"/>
                <a:gd name="connsiteY143" fmla="*/ 554929 h 798649"/>
                <a:gd name="connsiteX144" fmla="*/ 918807 w 1022540"/>
                <a:gd name="connsiteY144" fmla="*/ 557440 h 798649"/>
                <a:gd name="connsiteX145" fmla="*/ 930892 w 1022540"/>
                <a:gd name="connsiteY145" fmla="*/ 567329 h 798649"/>
                <a:gd name="connsiteX146" fmla="*/ 935288 w 1022540"/>
                <a:gd name="connsiteY146" fmla="*/ 563719 h 798649"/>
                <a:gd name="connsiteX147" fmla="*/ 934032 w 1022540"/>
                <a:gd name="connsiteY147" fmla="*/ 559638 h 798649"/>
                <a:gd name="connsiteX148" fmla="*/ 930735 w 1022540"/>
                <a:gd name="connsiteY148" fmla="*/ 532954 h 798649"/>
                <a:gd name="connsiteX149" fmla="*/ 929166 w 1022540"/>
                <a:gd name="connsiteY149" fmla="*/ 513177 h 798649"/>
                <a:gd name="connsiteX150" fmla="*/ 919591 w 1022540"/>
                <a:gd name="connsiteY150" fmla="*/ 488221 h 798649"/>
                <a:gd name="connsiteX151" fmla="*/ 914255 w 1022540"/>
                <a:gd name="connsiteY151" fmla="*/ 481471 h 798649"/>
                <a:gd name="connsiteX152" fmla="*/ 909546 w 1022540"/>
                <a:gd name="connsiteY152" fmla="*/ 481000 h 798649"/>
                <a:gd name="connsiteX153" fmla="*/ 908604 w 1022540"/>
                <a:gd name="connsiteY153" fmla="*/ 484924 h 798649"/>
                <a:gd name="connsiteX154" fmla="*/ 907976 w 1022540"/>
                <a:gd name="connsiteY154" fmla="*/ 524478 h 798649"/>
                <a:gd name="connsiteX155" fmla="*/ 908447 w 1022540"/>
                <a:gd name="connsiteY155" fmla="*/ 537349 h 798649"/>
                <a:gd name="connsiteX156" fmla="*/ 902169 w 1022540"/>
                <a:gd name="connsiteY156" fmla="*/ 546296 h 798649"/>
                <a:gd name="connsiteX157" fmla="*/ 877055 w 1022540"/>
                <a:gd name="connsiteY157" fmla="*/ 553045 h 798649"/>
                <a:gd name="connsiteX158" fmla="*/ 866695 w 1022540"/>
                <a:gd name="connsiteY158" fmla="*/ 548336 h 798649"/>
                <a:gd name="connsiteX159" fmla="*/ 849273 w 1022540"/>
                <a:gd name="connsiteY159" fmla="*/ 510195 h 798649"/>
                <a:gd name="connsiteX160" fmla="*/ 847389 w 1022540"/>
                <a:gd name="connsiteY160" fmla="*/ 503603 h 798649"/>
                <a:gd name="connsiteX161" fmla="*/ 854296 w 1022540"/>
                <a:gd name="connsiteY161" fmla="*/ 502818 h 798649"/>
                <a:gd name="connsiteX162" fmla="*/ 892594 w 1022540"/>
                <a:gd name="connsiteY162" fmla="*/ 504074 h 798649"/>
                <a:gd name="connsiteX163" fmla="*/ 902640 w 1022540"/>
                <a:gd name="connsiteY163" fmla="*/ 501248 h 798649"/>
                <a:gd name="connsiteX164" fmla="*/ 895105 w 1022540"/>
                <a:gd name="connsiteY164" fmla="*/ 498737 h 798649"/>
                <a:gd name="connsiteX165" fmla="*/ 832792 w 1022540"/>
                <a:gd name="connsiteY165" fmla="*/ 493400 h 798649"/>
                <a:gd name="connsiteX166" fmla="*/ 722605 w 1022540"/>
                <a:gd name="connsiteY166" fmla="*/ 468914 h 798649"/>
                <a:gd name="connsiteX167" fmla="*/ 634080 w 1022540"/>
                <a:gd name="connsiteY167" fmla="*/ 454317 h 798649"/>
                <a:gd name="connsiteX168" fmla="*/ 587305 w 1022540"/>
                <a:gd name="connsiteY168" fmla="*/ 443643 h 798649"/>
                <a:gd name="connsiteX169" fmla="*/ 618227 w 1022540"/>
                <a:gd name="connsiteY169" fmla="*/ 437679 h 798649"/>
                <a:gd name="connsiteX170" fmla="*/ 651345 w 1022540"/>
                <a:gd name="connsiteY170" fmla="*/ 434540 h 798649"/>
                <a:gd name="connsiteX171" fmla="*/ 120659 w 1022540"/>
                <a:gd name="connsiteY171" fmla="*/ 408798 h 798649"/>
                <a:gd name="connsiteX172" fmla="*/ 122386 w 1022540"/>
                <a:gd name="connsiteY172" fmla="*/ 409426 h 798649"/>
                <a:gd name="connsiteX173" fmla="*/ 122229 w 1022540"/>
                <a:gd name="connsiteY173" fmla="*/ 463578 h 798649"/>
                <a:gd name="connsiteX174" fmla="*/ 120345 w 1022540"/>
                <a:gd name="connsiteY174" fmla="*/ 491673 h 798649"/>
                <a:gd name="connsiteX175" fmla="*/ 97586 w 1022540"/>
                <a:gd name="connsiteY175" fmla="*/ 542843 h 798649"/>
                <a:gd name="connsiteX176" fmla="*/ 75297 w 1022540"/>
                <a:gd name="connsiteY176" fmla="*/ 543000 h 798649"/>
                <a:gd name="connsiteX177" fmla="*/ 74984 w 1022540"/>
                <a:gd name="connsiteY177" fmla="*/ 538605 h 798649"/>
                <a:gd name="connsiteX178" fmla="*/ 105591 w 1022540"/>
                <a:gd name="connsiteY178" fmla="*/ 441760 h 798649"/>
                <a:gd name="connsiteX179" fmla="*/ 120659 w 1022540"/>
                <a:gd name="connsiteY179" fmla="*/ 408798 h 798649"/>
                <a:gd name="connsiteX180" fmla="*/ 804382 w 1022540"/>
                <a:gd name="connsiteY180" fmla="*/ 201610 h 798649"/>
                <a:gd name="connsiteX181" fmla="*/ 776443 w 1022540"/>
                <a:gd name="connsiteY181" fmla="*/ 229078 h 798649"/>
                <a:gd name="connsiteX182" fmla="*/ 704869 w 1022540"/>
                <a:gd name="connsiteY182" fmla="*/ 296571 h 798649"/>
                <a:gd name="connsiteX183" fmla="*/ 560151 w 1022540"/>
                <a:gd name="connsiteY183" fmla="*/ 407699 h 798649"/>
                <a:gd name="connsiteX184" fmla="*/ 521068 w 1022540"/>
                <a:gd name="connsiteY184" fmla="*/ 428262 h 798649"/>
                <a:gd name="connsiteX185" fmla="*/ 498622 w 1022540"/>
                <a:gd name="connsiteY185" fmla="*/ 433284 h 798649"/>
                <a:gd name="connsiteX186" fmla="*/ 503174 w 1022540"/>
                <a:gd name="connsiteY186" fmla="*/ 429047 h 798649"/>
                <a:gd name="connsiteX187" fmla="*/ 666099 w 1022540"/>
                <a:gd name="connsiteY187" fmla="*/ 321214 h 798649"/>
                <a:gd name="connsiteX188" fmla="*/ 697649 w 1022540"/>
                <a:gd name="connsiteY188" fmla="*/ 292490 h 798649"/>
                <a:gd name="connsiteX189" fmla="*/ 703456 w 1022540"/>
                <a:gd name="connsiteY189" fmla="*/ 280718 h 798649"/>
                <a:gd name="connsiteX190" fmla="*/ 698120 w 1022540"/>
                <a:gd name="connsiteY190" fmla="*/ 283543 h 798649"/>
                <a:gd name="connsiteX191" fmla="*/ 587305 w 1022540"/>
                <a:gd name="connsiteY191" fmla="*/ 368930 h 798649"/>
                <a:gd name="connsiteX192" fmla="*/ 487007 w 1022540"/>
                <a:gd name="connsiteY192" fmla="*/ 430930 h 798649"/>
                <a:gd name="connsiteX193" fmla="*/ 474607 w 1022540"/>
                <a:gd name="connsiteY193" fmla="*/ 434226 h 798649"/>
                <a:gd name="connsiteX194" fmla="*/ 394086 w 1022540"/>
                <a:gd name="connsiteY194" fmla="*/ 446469 h 798649"/>
                <a:gd name="connsiteX195" fmla="*/ 329889 w 1022540"/>
                <a:gd name="connsiteY195" fmla="*/ 470641 h 798649"/>
                <a:gd name="connsiteX196" fmla="*/ 317646 w 1022540"/>
                <a:gd name="connsiteY196" fmla="*/ 475193 h 798649"/>
                <a:gd name="connsiteX197" fmla="*/ 249839 w 1022540"/>
                <a:gd name="connsiteY197" fmla="*/ 505487 h 798649"/>
                <a:gd name="connsiteX198" fmla="*/ 216249 w 1022540"/>
                <a:gd name="connsiteY198" fmla="*/ 520712 h 798649"/>
                <a:gd name="connsiteX199" fmla="*/ 250153 w 1022540"/>
                <a:gd name="connsiteY199" fmla="*/ 494342 h 798649"/>
                <a:gd name="connsiteX200" fmla="*/ 295829 w 1022540"/>
                <a:gd name="connsiteY200" fmla="*/ 466403 h 798649"/>
                <a:gd name="connsiteX201" fmla="*/ 349509 w 1022540"/>
                <a:gd name="connsiteY201" fmla="*/ 436738 h 798649"/>
                <a:gd name="connsiteX202" fmla="*/ 553872 w 1022540"/>
                <a:gd name="connsiteY202" fmla="*/ 335341 h 798649"/>
                <a:gd name="connsiteX203" fmla="*/ 664687 w 1022540"/>
                <a:gd name="connsiteY203" fmla="*/ 267063 h 798649"/>
                <a:gd name="connsiteX204" fmla="*/ 723547 w 1022540"/>
                <a:gd name="connsiteY204" fmla="*/ 233159 h 798649"/>
                <a:gd name="connsiteX205" fmla="*/ 774559 w 1022540"/>
                <a:gd name="connsiteY205" fmla="*/ 213068 h 798649"/>
                <a:gd name="connsiteX206" fmla="*/ 793395 w 1022540"/>
                <a:gd name="connsiteY206" fmla="*/ 203964 h 798649"/>
                <a:gd name="connsiteX207" fmla="*/ 804382 w 1022540"/>
                <a:gd name="connsiteY207" fmla="*/ 201610 h 798649"/>
                <a:gd name="connsiteX208" fmla="*/ 950512 w 1022540"/>
                <a:gd name="connsiteY208" fmla="*/ 185914 h 798649"/>
                <a:gd name="connsiteX209" fmla="*/ 973272 w 1022540"/>
                <a:gd name="connsiteY209" fmla="*/ 192192 h 798649"/>
                <a:gd name="connsiteX210" fmla="*/ 992265 w 1022540"/>
                <a:gd name="connsiteY210" fmla="*/ 225782 h 798649"/>
                <a:gd name="connsiteX211" fmla="*/ 987869 w 1022540"/>
                <a:gd name="connsiteY211" fmla="*/ 233316 h 798649"/>
                <a:gd name="connsiteX212" fmla="*/ 983004 w 1022540"/>
                <a:gd name="connsiteY212" fmla="*/ 227195 h 798649"/>
                <a:gd name="connsiteX213" fmla="*/ 957419 w 1022540"/>
                <a:gd name="connsiteY213" fmla="*/ 195489 h 798649"/>
                <a:gd name="connsiteX214" fmla="*/ 950512 w 1022540"/>
                <a:gd name="connsiteY214" fmla="*/ 185914 h 798649"/>
                <a:gd name="connsiteX215" fmla="*/ 814741 w 1022540"/>
                <a:gd name="connsiteY215" fmla="*/ 124071 h 798649"/>
                <a:gd name="connsiteX216" fmla="*/ 852412 w 1022540"/>
                <a:gd name="connsiteY216" fmla="*/ 135058 h 798649"/>
                <a:gd name="connsiteX217" fmla="*/ 831222 w 1022540"/>
                <a:gd name="connsiteY217" fmla="*/ 138982 h 798649"/>
                <a:gd name="connsiteX218" fmla="*/ 768595 w 1022540"/>
                <a:gd name="connsiteY218" fmla="*/ 155620 h 798649"/>
                <a:gd name="connsiteX219" fmla="*/ 718524 w 1022540"/>
                <a:gd name="connsiteY219" fmla="*/ 181205 h 798649"/>
                <a:gd name="connsiteX220" fmla="*/ 715385 w 1022540"/>
                <a:gd name="connsiteY220" fmla="*/ 184030 h 798649"/>
                <a:gd name="connsiteX221" fmla="*/ 728727 w 1022540"/>
                <a:gd name="connsiteY221" fmla="*/ 178850 h 798649"/>
                <a:gd name="connsiteX222" fmla="*/ 775501 w 1022540"/>
                <a:gd name="connsiteY222" fmla="*/ 158602 h 798649"/>
                <a:gd name="connsiteX223" fmla="*/ 797005 w 1022540"/>
                <a:gd name="connsiteY223" fmla="*/ 152481 h 798649"/>
                <a:gd name="connsiteX224" fmla="*/ 857906 w 1022540"/>
                <a:gd name="connsiteY224" fmla="*/ 143534 h 798649"/>
                <a:gd name="connsiteX225" fmla="*/ 876741 w 1022540"/>
                <a:gd name="connsiteY225" fmla="*/ 139453 h 798649"/>
                <a:gd name="connsiteX226" fmla="*/ 926027 w 1022540"/>
                <a:gd name="connsiteY226" fmla="*/ 140395 h 798649"/>
                <a:gd name="connsiteX227" fmla="*/ 938583 w 1022540"/>
                <a:gd name="connsiteY227" fmla="*/ 160643 h 798649"/>
                <a:gd name="connsiteX228" fmla="*/ 941723 w 1022540"/>
                <a:gd name="connsiteY228" fmla="*/ 177751 h 798649"/>
                <a:gd name="connsiteX229" fmla="*/ 937328 w 1022540"/>
                <a:gd name="connsiteY229" fmla="*/ 181990 h 798649"/>
                <a:gd name="connsiteX230" fmla="*/ 812230 w 1022540"/>
                <a:gd name="connsiteY230" fmla="*/ 184344 h 798649"/>
                <a:gd name="connsiteX231" fmla="*/ 765142 w 1022540"/>
                <a:gd name="connsiteY231" fmla="*/ 206475 h 798649"/>
                <a:gd name="connsiteX232" fmla="*/ 722919 w 1022540"/>
                <a:gd name="connsiteY232" fmla="*/ 227194 h 798649"/>
                <a:gd name="connsiteX233" fmla="*/ 676616 w 1022540"/>
                <a:gd name="connsiteY233" fmla="*/ 253721 h 798649"/>
                <a:gd name="connsiteX234" fmla="*/ 622778 w 1022540"/>
                <a:gd name="connsiteY234" fmla="*/ 290450 h 798649"/>
                <a:gd name="connsiteX235" fmla="*/ 556227 w 1022540"/>
                <a:gd name="connsiteY235" fmla="*/ 319958 h 798649"/>
                <a:gd name="connsiteX236" fmla="*/ 537077 w 1022540"/>
                <a:gd name="connsiteY236" fmla="*/ 326551 h 798649"/>
                <a:gd name="connsiteX237" fmla="*/ 532526 w 1022540"/>
                <a:gd name="connsiteY237" fmla="*/ 326237 h 798649"/>
                <a:gd name="connsiteX238" fmla="*/ 534252 w 1022540"/>
                <a:gd name="connsiteY238" fmla="*/ 322626 h 798649"/>
                <a:gd name="connsiteX239" fmla="*/ 595624 w 1022540"/>
                <a:gd name="connsiteY239" fmla="*/ 254819 h 798649"/>
                <a:gd name="connsiteX240" fmla="*/ 654955 w 1022540"/>
                <a:gd name="connsiteY240" fmla="*/ 180106 h 798649"/>
                <a:gd name="connsiteX241" fmla="*/ 667512 w 1022540"/>
                <a:gd name="connsiteY241" fmla="*/ 169746 h 798649"/>
                <a:gd name="connsiteX242" fmla="*/ 781623 w 1022540"/>
                <a:gd name="connsiteY242" fmla="*/ 132076 h 798649"/>
                <a:gd name="connsiteX243" fmla="*/ 814741 w 1022540"/>
                <a:gd name="connsiteY243" fmla="*/ 124071 h 798649"/>
                <a:gd name="connsiteX244" fmla="*/ 189409 w 1022540"/>
                <a:gd name="connsiteY244" fmla="*/ 13100 h 798649"/>
                <a:gd name="connsiteX245" fmla="*/ 190073 w 1022540"/>
                <a:gd name="connsiteY245" fmla="*/ 13100 h 798649"/>
                <a:gd name="connsiteX246" fmla="*/ 189761 w 1022540"/>
                <a:gd name="connsiteY246" fmla="*/ 13412 h 798649"/>
                <a:gd name="connsiteX247" fmla="*/ 191137 w 1022540"/>
                <a:gd name="connsiteY247" fmla="*/ 14512 h 798649"/>
                <a:gd name="connsiteX248" fmla="*/ 190511 w 1022540"/>
                <a:gd name="connsiteY248" fmla="*/ 15138 h 798649"/>
                <a:gd name="connsiteX249" fmla="*/ 191293 w 1022540"/>
                <a:gd name="connsiteY249" fmla="*/ 14512 h 798649"/>
                <a:gd name="connsiteX250" fmla="*/ 234143 w 1022540"/>
                <a:gd name="connsiteY250" fmla="*/ 38684 h 798649"/>
                <a:gd name="connsiteX251" fmla="*/ 243247 w 1022540"/>
                <a:gd name="connsiteY251" fmla="*/ 49985 h 798649"/>
                <a:gd name="connsiteX252" fmla="*/ 251880 w 1022540"/>
                <a:gd name="connsiteY252" fmla="*/ 78395 h 798649"/>
                <a:gd name="connsiteX253" fmla="*/ 259728 w 1022540"/>
                <a:gd name="connsiteY253" fmla="*/ 93306 h 798649"/>
                <a:gd name="connsiteX254" fmla="*/ 258315 w 1022540"/>
                <a:gd name="connsiteY254" fmla="*/ 69919 h 798649"/>
                <a:gd name="connsiteX255" fmla="*/ 255176 w 1022540"/>
                <a:gd name="connsiteY255" fmla="*/ 52183 h 798649"/>
                <a:gd name="connsiteX256" fmla="*/ 260042 w 1022540"/>
                <a:gd name="connsiteY256" fmla="*/ 47631 h 798649"/>
                <a:gd name="connsiteX257" fmla="*/ 297399 w 1022540"/>
                <a:gd name="connsiteY257" fmla="*/ 98015 h 798649"/>
                <a:gd name="connsiteX258" fmla="*/ 286098 w 1022540"/>
                <a:gd name="connsiteY258" fmla="*/ 173828 h 798649"/>
                <a:gd name="connsiteX259" fmla="*/ 285941 w 1022540"/>
                <a:gd name="connsiteY259" fmla="*/ 180891 h 798649"/>
                <a:gd name="connsiteX260" fmla="*/ 288766 w 1022540"/>
                <a:gd name="connsiteY260" fmla="*/ 176025 h 798649"/>
                <a:gd name="connsiteX261" fmla="*/ 301323 w 1022540"/>
                <a:gd name="connsiteY261" fmla="*/ 95975 h 798649"/>
                <a:gd name="connsiteX262" fmla="*/ 293004 w 1022540"/>
                <a:gd name="connsiteY262" fmla="*/ 59089 h 798649"/>
                <a:gd name="connsiteX263" fmla="*/ 295515 w 1022540"/>
                <a:gd name="connsiteY263" fmla="*/ 51084 h 798649"/>
                <a:gd name="connsiteX264" fmla="*/ 328477 w 1022540"/>
                <a:gd name="connsiteY264" fmla="*/ 40097 h 798649"/>
                <a:gd name="connsiteX265" fmla="*/ 353434 w 1022540"/>
                <a:gd name="connsiteY265" fmla="*/ 51555 h 798649"/>
                <a:gd name="connsiteX266" fmla="*/ 377449 w 1022540"/>
                <a:gd name="connsiteY266" fmla="*/ 114967 h 798649"/>
                <a:gd name="connsiteX267" fmla="*/ 377449 w 1022540"/>
                <a:gd name="connsiteY267" fmla="*/ 127995 h 798649"/>
                <a:gd name="connsiteX268" fmla="*/ 372426 w 1022540"/>
                <a:gd name="connsiteY268" fmla="*/ 134587 h 798649"/>
                <a:gd name="connsiteX269" fmla="*/ 355475 w 1022540"/>
                <a:gd name="connsiteY269" fmla="*/ 153422 h 798649"/>
                <a:gd name="connsiteX270" fmla="*/ 347470 w 1022540"/>
                <a:gd name="connsiteY270" fmla="*/ 161584 h 798649"/>
                <a:gd name="connsiteX271" fmla="*/ 327221 w 1022540"/>
                <a:gd name="connsiteY271" fmla="*/ 180263 h 798649"/>
                <a:gd name="connsiteX272" fmla="*/ 322199 w 1022540"/>
                <a:gd name="connsiteY272" fmla="*/ 187954 h 798649"/>
                <a:gd name="connsiteX273" fmla="*/ 288138 w 1022540"/>
                <a:gd name="connsiteY273" fmla="*/ 224997 h 798649"/>
                <a:gd name="connsiteX274" fmla="*/ 286098 w 1022540"/>
                <a:gd name="connsiteY274" fmla="*/ 227979 h 798649"/>
                <a:gd name="connsiteX275" fmla="*/ 265536 w 1022540"/>
                <a:gd name="connsiteY275" fmla="*/ 247599 h 798649"/>
                <a:gd name="connsiteX276" fmla="*/ 258315 w 1022540"/>
                <a:gd name="connsiteY276" fmla="*/ 259214 h 798649"/>
                <a:gd name="connsiteX277" fmla="*/ 246543 w 1022540"/>
                <a:gd name="connsiteY277" fmla="*/ 276637 h 798649"/>
                <a:gd name="connsiteX278" fmla="*/ 234614 w 1022540"/>
                <a:gd name="connsiteY278" fmla="*/ 293118 h 798649"/>
                <a:gd name="connsiteX279" fmla="*/ 231475 w 1022540"/>
                <a:gd name="connsiteY279" fmla="*/ 298298 h 798649"/>
                <a:gd name="connsiteX280" fmla="*/ 211541 w 1022540"/>
                <a:gd name="connsiteY280" fmla="*/ 321371 h 798649"/>
                <a:gd name="connsiteX281" fmla="*/ 210756 w 1022540"/>
                <a:gd name="connsiteY281" fmla="*/ 324196 h 798649"/>
                <a:gd name="connsiteX282" fmla="*/ 205105 w 1022540"/>
                <a:gd name="connsiteY282" fmla="*/ 328591 h 798649"/>
                <a:gd name="connsiteX283" fmla="*/ 203536 w 1022540"/>
                <a:gd name="connsiteY283" fmla="*/ 322469 h 798649"/>
                <a:gd name="connsiteX284" fmla="*/ 236027 w 1022540"/>
                <a:gd name="connsiteY284" fmla="*/ 244774 h 798649"/>
                <a:gd name="connsiteX285" fmla="*/ 242776 w 1022540"/>
                <a:gd name="connsiteY285" fmla="*/ 235356 h 798649"/>
                <a:gd name="connsiteX286" fmla="*/ 243247 w 1022540"/>
                <a:gd name="connsiteY286" fmla="*/ 230019 h 798649"/>
                <a:gd name="connsiteX287" fmla="*/ 238068 w 1022540"/>
                <a:gd name="connsiteY287" fmla="*/ 230647 h 798649"/>
                <a:gd name="connsiteX288" fmla="*/ 225353 w 1022540"/>
                <a:gd name="connsiteY288" fmla="*/ 243361 h 798649"/>
                <a:gd name="connsiteX289" fmla="*/ 192863 w 1022540"/>
                <a:gd name="connsiteY289" fmla="*/ 311639 h 798649"/>
                <a:gd name="connsiteX290" fmla="*/ 156918 w 1022540"/>
                <a:gd name="connsiteY290" fmla="*/ 448195 h 798649"/>
                <a:gd name="connsiteX291" fmla="*/ 129764 w 1022540"/>
                <a:gd name="connsiteY291" fmla="*/ 543628 h 798649"/>
                <a:gd name="connsiteX292" fmla="*/ 112655 w 1022540"/>
                <a:gd name="connsiteY292" fmla="*/ 550063 h 798649"/>
                <a:gd name="connsiteX293" fmla="*/ 112027 w 1022540"/>
                <a:gd name="connsiteY293" fmla="*/ 545825 h 798649"/>
                <a:gd name="connsiteX294" fmla="*/ 130078 w 1022540"/>
                <a:gd name="connsiteY294" fmla="*/ 450550 h 798649"/>
                <a:gd name="connsiteX295" fmla="*/ 142007 w 1022540"/>
                <a:gd name="connsiteY295" fmla="*/ 283072 h 798649"/>
                <a:gd name="connsiteX296" fmla="*/ 163040 w 1022540"/>
                <a:gd name="connsiteY296" fmla="*/ 212440 h 798649"/>
                <a:gd name="connsiteX297" fmla="*/ 187840 w 1022540"/>
                <a:gd name="connsiteY297" fmla="*/ 160172 h 798649"/>
                <a:gd name="connsiteX298" fmla="*/ 200397 w 1022540"/>
                <a:gd name="connsiteY298" fmla="*/ 36015 h 798649"/>
                <a:gd name="connsiteX299" fmla="*/ 190508 w 1022540"/>
                <a:gd name="connsiteY299" fmla="*/ 15140 h 798649"/>
                <a:gd name="connsiteX300" fmla="*/ 190351 w 1022540"/>
                <a:gd name="connsiteY300" fmla="*/ 15297 h 798649"/>
                <a:gd name="connsiteX301" fmla="*/ 189567 w 1022540"/>
                <a:gd name="connsiteY301" fmla="*/ 13258 h 798649"/>
                <a:gd name="connsiteX302" fmla="*/ 137710 w 1022540"/>
                <a:gd name="connsiteY302" fmla="*/ 366 h 798649"/>
                <a:gd name="connsiteX303" fmla="*/ 165551 w 1022540"/>
                <a:gd name="connsiteY303" fmla="*/ 699 h 798649"/>
                <a:gd name="connsiteX304" fmla="*/ 180776 w 1022540"/>
                <a:gd name="connsiteY304" fmla="*/ 15453 h 798649"/>
                <a:gd name="connsiteX305" fmla="*/ 178892 w 1022540"/>
                <a:gd name="connsiteY305" fmla="*/ 91737 h 798649"/>
                <a:gd name="connsiteX306" fmla="*/ 168533 w 1022540"/>
                <a:gd name="connsiteY306" fmla="*/ 98800 h 798649"/>
                <a:gd name="connsiteX307" fmla="*/ 97587 w 1022540"/>
                <a:gd name="connsiteY307" fmla="*/ 138197 h 798649"/>
                <a:gd name="connsiteX308" fmla="*/ 75612 w 1022540"/>
                <a:gd name="connsiteY308" fmla="*/ 149498 h 798649"/>
                <a:gd name="connsiteX309" fmla="*/ 49556 w 1022540"/>
                <a:gd name="connsiteY309" fmla="*/ 166764 h 798649"/>
                <a:gd name="connsiteX310" fmla="*/ 39197 w 1022540"/>
                <a:gd name="connsiteY310" fmla="*/ 186698 h 798649"/>
                <a:gd name="connsiteX311" fmla="*/ 21147 w 1022540"/>
                <a:gd name="connsiteY311" fmla="*/ 209457 h 798649"/>
                <a:gd name="connsiteX312" fmla="*/ 20990 w 1022540"/>
                <a:gd name="connsiteY312" fmla="*/ 197685 h 798649"/>
                <a:gd name="connsiteX313" fmla="*/ 29309 w 1022540"/>
                <a:gd name="connsiteY313" fmla="*/ 146987 h 798649"/>
                <a:gd name="connsiteX314" fmla="*/ 62741 w 1022540"/>
                <a:gd name="connsiteY314" fmla="*/ 94876 h 798649"/>
                <a:gd name="connsiteX315" fmla="*/ 86756 w 1022540"/>
                <a:gd name="connsiteY315" fmla="*/ 53125 h 798649"/>
                <a:gd name="connsiteX316" fmla="*/ 89739 w 1022540"/>
                <a:gd name="connsiteY316" fmla="*/ 28796 h 798649"/>
                <a:gd name="connsiteX317" fmla="*/ 110457 w 1022540"/>
                <a:gd name="connsiteY317" fmla="*/ 5565 h 798649"/>
                <a:gd name="connsiteX318" fmla="*/ 137710 w 1022540"/>
                <a:gd name="connsiteY318" fmla="*/ 366 h 7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1022540" h="798649">
                  <a:moveTo>
                    <a:pt x="190194" y="699176"/>
                  </a:moveTo>
                  <a:cubicBezTo>
                    <a:pt x="196786" y="700589"/>
                    <a:pt x="204006" y="699490"/>
                    <a:pt x="211540" y="699490"/>
                  </a:cubicBezTo>
                  <a:cubicBezTo>
                    <a:pt x="210756" y="701217"/>
                    <a:pt x="210599" y="702159"/>
                    <a:pt x="210128" y="702473"/>
                  </a:cubicBezTo>
                  <a:cubicBezTo>
                    <a:pt x="190821" y="712204"/>
                    <a:pt x="171515" y="722250"/>
                    <a:pt x="151895" y="731354"/>
                  </a:cubicBezTo>
                  <a:cubicBezTo>
                    <a:pt x="139809" y="736847"/>
                    <a:pt x="126781" y="734807"/>
                    <a:pt x="114224" y="733237"/>
                  </a:cubicBezTo>
                  <a:cubicBezTo>
                    <a:pt x="104336" y="731981"/>
                    <a:pt x="95232" y="728214"/>
                    <a:pt x="86285" y="723976"/>
                  </a:cubicBezTo>
                  <a:cubicBezTo>
                    <a:pt x="79222" y="720366"/>
                    <a:pt x="71688" y="718012"/>
                    <a:pt x="62898" y="716599"/>
                  </a:cubicBezTo>
                  <a:cubicBezTo>
                    <a:pt x="66351" y="714873"/>
                    <a:pt x="69019" y="715343"/>
                    <a:pt x="71531" y="715343"/>
                  </a:cubicBezTo>
                  <a:cubicBezTo>
                    <a:pt x="85187" y="715657"/>
                    <a:pt x="98842" y="718326"/>
                    <a:pt x="112498" y="714873"/>
                  </a:cubicBezTo>
                  <a:cubicBezTo>
                    <a:pt x="117835" y="713460"/>
                    <a:pt x="123328" y="716285"/>
                    <a:pt x="128822" y="717541"/>
                  </a:cubicBezTo>
                  <a:cubicBezTo>
                    <a:pt x="139966" y="719896"/>
                    <a:pt x="149384" y="718012"/>
                    <a:pt x="158017" y="709693"/>
                  </a:cubicBezTo>
                  <a:cubicBezTo>
                    <a:pt x="166650" y="701217"/>
                    <a:pt x="177009" y="696194"/>
                    <a:pt x="190194" y="699176"/>
                  </a:cubicBezTo>
                  <a:close/>
                  <a:moveTo>
                    <a:pt x="133727" y="683695"/>
                  </a:moveTo>
                  <a:cubicBezTo>
                    <a:pt x="137337" y="682616"/>
                    <a:pt x="141536" y="683401"/>
                    <a:pt x="146402" y="685991"/>
                  </a:cubicBezTo>
                  <a:cubicBezTo>
                    <a:pt x="152052" y="688973"/>
                    <a:pt x="158645" y="688816"/>
                    <a:pt x="164452" y="691014"/>
                  </a:cubicBezTo>
                  <a:cubicBezTo>
                    <a:pt x="166022" y="691642"/>
                    <a:pt x="168062" y="691799"/>
                    <a:pt x="168376" y="693839"/>
                  </a:cubicBezTo>
                  <a:cubicBezTo>
                    <a:pt x="168690" y="696036"/>
                    <a:pt x="166650" y="696664"/>
                    <a:pt x="165237" y="697292"/>
                  </a:cubicBezTo>
                  <a:cubicBezTo>
                    <a:pt x="159273" y="699804"/>
                    <a:pt x="154721" y="704042"/>
                    <a:pt x="150169" y="708279"/>
                  </a:cubicBezTo>
                  <a:cubicBezTo>
                    <a:pt x="144361" y="713773"/>
                    <a:pt x="137141" y="715971"/>
                    <a:pt x="129450" y="713146"/>
                  </a:cubicBezTo>
                  <a:lnTo>
                    <a:pt x="97760" y="710517"/>
                  </a:lnTo>
                  <a:lnTo>
                    <a:pt x="97273" y="710477"/>
                  </a:lnTo>
                  <a:cubicBezTo>
                    <a:pt x="97116" y="710006"/>
                    <a:pt x="96959" y="709849"/>
                    <a:pt x="96645" y="709535"/>
                  </a:cubicBezTo>
                  <a:cubicBezTo>
                    <a:pt x="100255" y="704983"/>
                    <a:pt x="105278" y="703571"/>
                    <a:pt x="110615" y="702629"/>
                  </a:cubicBezTo>
                  <a:cubicBezTo>
                    <a:pt x="116893" y="701530"/>
                    <a:pt x="121602" y="698548"/>
                    <a:pt x="124584" y="692583"/>
                  </a:cubicBezTo>
                  <a:cubicBezTo>
                    <a:pt x="127096" y="687717"/>
                    <a:pt x="130117" y="684774"/>
                    <a:pt x="133727" y="683695"/>
                  </a:cubicBezTo>
                  <a:close/>
                  <a:moveTo>
                    <a:pt x="108750" y="675004"/>
                  </a:moveTo>
                  <a:cubicBezTo>
                    <a:pt x="112733" y="675043"/>
                    <a:pt x="116736" y="676181"/>
                    <a:pt x="120817" y="677673"/>
                  </a:cubicBezTo>
                  <a:cubicBezTo>
                    <a:pt x="124270" y="678928"/>
                    <a:pt x="124113" y="681283"/>
                    <a:pt x="121602" y="682852"/>
                  </a:cubicBezTo>
                  <a:cubicBezTo>
                    <a:pt x="109045" y="690544"/>
                    <a:pt x="97587" y="700903"/>
                    <a:pt x="81419" y="700746"/>
                  </a:cubicBezTo>
                  <a:cubicBezTo>
                    <a:pt x="73414" y="700589"/>
                    <a:pt x="65566" y="700746"/>
                    <a:pt x="58189" y="700746"/>
                  </a:cubicBezTo>
                  <a:cubicBezTo>
                    <a:pt x="63525" y="698392"/>
                    <a:pt x="68392" y="693840"/>
                    <a:pt x="75298" y="691642"/>
                  </a:cubicBezTo>
                  <a:cubicBezTo>
                    <a:pt x="82989" y="689131"/>
                    <a:pt x="90052" y="683794"/>
                    <a:pt x="96802" y="678928"/>
                  </a:cubicBezTo>
                  <a:cubicBezTo>
                    <a:pt x="100804" y="676024"/>
                    <a:pt x="104768" y="674965"/>
                    <a:pt x="108750" y="675004"/>
                  </a:cubicBezTo>
                  <a:close/>
                  <a:moveTo>
                    <a:pt x="917708" y="510980"/>
                  </a:moveTo>
                  <a:cubicBezTo>
                    <a:pt x="921004" y="526049"/>
                    <a:pt x="917237" y="540489"/>
                    <a:pt x="924457" y="552890"/>
                  </a:cubicBezTo>
                  <a:cubicBezTo>
                    <a:pt x="924143" y="553204"/>
                    <a:pt x="923829" y="553518"/>
                    <a:pt x="923515" y="553832"/>
                  </a:cubicBezTo>
                  <a:cubicBezTo>
                    <a:pt x="912214" y="544728"/>
                    <a:pt x="910173" y="537664"/>
                    <a:pt x="914568" y="523851"/>
                  </a:cubicBezTo>
                  <a:cubicBezTo>
                    <a:pt x="915667" y="520241"/>
                    <a:pt x="916295" y="516631"/>
                    <a:pt x="917708" y="510980"/>
                  </a:cubicBezTo>
                  <a:close/>
                  <a:moveTo>
                    <a:pt x="994322" y="490261"/>
                  </a:moveTo>
                  <a:lnTo>
                    <a:pt x="994986" y="490925"/>
                  </a:lnTo>
                  <a:lnTo>
                    <a:pt x="993990" y="490925"/>
                  </a:lnTo>
                  <a:close/>
                  <a:moveTo>
                    <a:pt x="981119" y="481001"/>
                  </a:moveTo>
                  <a:cubicBezTo>
                    <a:pt x="985985" y="481158"/>
                    <a:pt x="988026" y="484768"/>
                    <a:pt x="989124" y="489006"/>
                  </a:cubicBezTo>
                  <a:cubicBezTo>
                    <a:pt x="992263" y="500778"/>
                    <a:pt x="996815" y="511922"/>
                    <a:pt x="1003565" y="521968"/>
                  </a:cubicBezTo>
                  <a:cubicBezTo>
                    <a:pt x="1005919" y="525421"/>
                    <a:pt x="1009372" y="531543"/>
                    <a:pt x="1012826" y="529031"/>
                  </a:cubicBezTo>
                  <a:cubicBezTo>
                    <a:pt x="1016279" y="526519"/>
                    <a:pt x="1010471" y="522282"/>
                    <a:pt x="1008273" y="519142"/>
                  </a:cubicBezTo>
                  <a:cubicBezTo>
                    <a:pt x="1004036" y="513178"/>
                    <a:pt x="999484" y="507527"/>
                    <a:pt x="996972" y="500778"/>
                  </a:cubicBezTo>
                  <a:cubicBezTo>
                    <a:pt x="996031" y="498424"/>
                    <a:pt x="994147" y="496069"/>
                    <a:pt x="996502" y="491831"/>
                  </a:cubicBezTo>
                  <a:cubicBezTo>
                    <a:pt x="1004193" y="503132"/>
                    <a:pt x="1013140" y="512550"/>
                    <a:pt x="1018005" y="524479"/>
                  </a:cubicBezTo>
                  <a:cubicBezTo>
                    <a:pt x="1026638" y="545669"/>
                    <a:pt x="1023970" y="549750"/>
                    <a:pt x="1001053" y="550378"/>
                  </a:cubicBezTo>
                  <a:cubicBezTo>
                    <a:pt x="994461" y="550535"/>
                    <a:pt x="988026" y="550849"/>
                    <a:pt x="981747" y="552732"/>
                  </a:cubicBezTo>
                  <a:cubicBezTo>
                    <a:pt x="976254" y="554459"/>
                    <a:pt x="972172" y="552732"/>
                    <a:pt x="970446" y="547082"/>
                  </a:cubicBezTo>
                  <a:cubicBezTo>
                    <a:pt x="968092" y="539862"/>
                    <a:pt x="963853" y="533583"/>
                    <a:pt x="958517" y="528246"/>
                  </a:cubicBezTo>
                  <a:cubicBezTo>
                    <a:pt x="948000" y="517887"/>
                    <a:pt x="945332" y="504074"/>
                    <a:pt x="940623" y="491046"/>
                  </a:cubicBezTo>
                  <a:cubicBezTo>
                    <a:pt x="939681" y="488221"/>
                    <a:pt x="942036" y="487123"/>
                    <a:pt x="944076" y="486495"/>
                  </a:cubicBezTo>
                  <a:cubicBezTo>
                    <a:pt x="956005" y="482570"/>
                    <a:pt x="968406" y="480687"/>
                    <a:pt x="981119" y="481001"/>
                  </a:cubicBezTo>
                  <a:close/>
                  <a:moveTo>
                    <a:pt x="469800" y="446136"/>
                  </a:moveTo>
                  <a:cubicBezTo>
                    <a:pt x="478649" y="445371"/>
                    <a:pt x="487557" y="445214"/>
                    <a:pt x="496582" y="446469"/>
                  </a:cubicBezTo>
                  <a:cubicBezTo>
                    <a:pt x="517143" y="449294"/>
                    <a:pt x="538019" y="448039"/>
                    <a:pt x="558738" y="448039"/>
                  </a:cubicBezTo>
                  <a:cubicBezTo>
                    <a:pt x="574591" y="448039"/>
                    <a:pt x="589974" y="449922"/>
                    <a:pt x="605199" y="454003"/>
                  </a:cubicBezTo>
                  <a:cubicBezTo>
                    <a:pt x="627801" y="460125"/>
                    <a:pt x="651188" y="462008"/>
                    <a:pt x="674419" y="464990"/>
                  </a:cubicBezTo>
                  <a:cubicBezTo>
                    <a:pt x="713502" y="470013"/>
                    <a:pt x="751486" y="480373"/>
                    <a:pt x="789314" y="491046"/>
                  </a:cubicBezTo>
                  <a:cubicBezTo>
                    <a:pt x="802499" y="494813"/>
                    <a:pt x="815526" y="499208"/>
                    <a:pt x="828240" y="504545"/>
                  </a:cubicBezTo>
                  <a:cubicBezTo>
                    <a:pt x="839227" y="509097"/>
                    <a:pt x="846448" y="517730"/>
                    <a:pt x="853511" y="526676"/>
                  </a:cubicBezTo>
                  <a:cubicBezTo>
                    <a:pt x="856179" y="529972"/>
                    <a:pt x="853511" y="530914"/>
                    <a:pt x="851157" y="531699"/>
                  </a:cubicBezTo>
                  <a:cubicBezTo>
                    <a:pt x="844407" y="534210"/>
                    <a:pt x="837344" y="536094"/>
                    <a:pt x="830124" y="536565"/>
                  </a:cubicBezTo>
                  <a:cubicBezTo>
                    <a:pt x="809562" y="538134"/>
                    <a:pt x="789471" y="537977"/>
                    <a:pt x="769066" y="532955"/>
                  </a:cubicBezTo>
                  <a:cubicBezTo>
                    <a:pt x="749289" y="528089"/>
                    <a:pt x="728413" y="528089"/>
                    <a:pt x="708322" y="523851"/>
                  </a:cubicBezTo>
                  <a:cubicBezTo>
                    <a:pt x="656839" y="513177"/>
                    <a:pt x="605513" y="501249"/>
                    <a:pt x="554186" y="489947"/>
                  </a:cubicBezTo>
                  <a:cubicBezTo>
                    <a:pt x="545710" y="488064"/>
                    <a:pt x="537077" y="487593"/>
                    <a:pt x="528288" y="487279"/>
                  </a:cubicBezTo>
                  <a:cubicBezTo>
                    <a:pt x="472724" y="485396"/>
                    <a:pt x="417944" y="491831"/>
                    <a:pt x="363793" y="503446"/>
                  </a:cubicBezTo>
                  <a:cubicBezTo>
                    <a:pt x="349352" y="506585"/>
                    <a:pt x="335539" y="511451"/>
                    <a:pt x="322355" y="518357"/>
                  </a:cubicBezTo>
                  <a:cubicBezTo>
                    <a:pt x="327691" y="518514"/>
                    <a:pt x="333185" y="518514"/>
                    <a:pt x="338051" y="516317"/>
                  </a:cubicBezTo>
                  <a:cubicBezTo>
                    <a:pt x="347312" y="511922"/>
                    <a:pt x="357200" y="510038"/>
                    <a:pt x="367245" y="508469"/>
                  </a:cubicBezTo>
                  <a:cubicBezTo>
                    <a:pt x="406015" y="502190"/>
                    <a:pt x="444627" y="494185"/>
                    <a:pt x="483868" y="491831"/>
                  </a:cubicBezTo>
                  <a:cubicBezTo>
                    <a:pt x="524364" y="489476"/>
                    <a:pt x="563761" y="496853"/>
                    <a:pt x="602844" y="505172"/>
                  </a:cubicBezTo>
                  <a:cubicBezTo>
                    <a:pt x="637061" y="512550"/>
                    <a:pt x="671122" y="520712"/>
                    <a:pt x="705183" y="528403"/>
                  </a:cubicBezTo>
                  <a:cubicBezTo>
                    <a:pt x="706909" y="528089"/>
                    <a:pt x="708008" y="528560"/>
                    <a:pt x="709107" y="529030"/>
                  </a:cubicBezTo>
                  <a:cubicBezTo>
                    <a:pt x="684778" y="528089"/>
                    <a:pt x="660920" y="523223"/>
                    <a:pt x="636905" y="519613"/>
                  </a:cubicBezTo>
                  <a:cubicBezTo>
                    <a:pt x="614302" y="516160"/>
                    <a:pt x="592014" y="510352"/>
                    <a:pt x="569568" y="506428"/>
                  </a:cubicBezTo>
                  <a:cubicBezTo>
                    <a:pt x="538176" y="501092"/>
                    <a:pt x="506313" y="501720"/>
                    <a:pt x="474450" y="505957"/>
                  </a:cubicBezTo>
                  <a:cubicBezTo>
                    <a:pt x="431129" y="511765"/>
                    <a:pt x="387965" y="518043"/>
                    <a:pt x="345271" y="526676"/>
                  </a:cubicBezTo>
                  <a:cubicBezTo>
                    <a:pt x="312937" y="533269"/>
                    <a:pt x="280603" y="539390"/>
                    <a:pt x="248897" y="549278"/>
                  </a:cubicBezTo>
                  <a:cubicBezTo>
                    <a:pt x="222998" y="557283"/>
                    <a:pt x="197100" y="566073"/>
                    <a:pt x="170887" y="573607"/>
                  </a:cubicBezTo>
                  <a:cubicBezTo>
                    <a:pt x="156133" y="578002"/>
                    <a:pt x="141535" y="582868"/>
                    <a:pt x="126153" y="584595"/>
                  </a:cubicBezTo>
                  <a:cubicBezTo>
                    <a:pt x="111556" y="586321"/>
                    <a:pt x="97272" y="585850"/>
                    <a:pt x="83460" y="579729"/>
                  </a:cubicBezTo>
                  <a:cubicBezTo>
                    <a:pt x="78123" y="577374"/>
                    <a:pt x="72472" y="576433"/>
                    <a:pt x="66508" y="576590"/>
                  </a:cubicBezTo>
                  <a:cubicBezTo>
                    <a:pt x="50027" y="576747"/>
                    <a:pt x="33703" y="576747"/>
                    <a:pt x="17222" y="576747"/>
                  </a:cubicBezTo>
                  <a:cubicBezTo>
                    <a:pt x="13926" y="576747"/>
                    <a:pt x="10472" y="576590"/>
                    <a:pt x="7177" y="575962"/>
                  </a:cubicBezTo>
                  <a:cubicBezTo>
                    <a:pt x="4665" y="575491"/>
                    <a:pt x="741" y="576433"/>
                    <a:pt x="113" y="573764"/>
                  </a:cubicBezTo>
                  <a:cubicBezTo>
                    <a:pt x="-672" y="570468"/>
                    <a:pt x="2781" y="568271"/>
                    <a:pt x="5450" y="566858"/>
                  </a:cubicBezTo>
                  <a:cubicBezTo>
                    <a:pt x="16751" y="560580"/>
                    <a:pt x="29308" y="557597"/>
                    <a:pt x="41865" y="555400"/>
                  </a:cubicBezTo>
                  <a:cubicBezTo>
                    <a:pt x="57561" y="552575"/>
                    <a:pt x="72943" y="554615"/>
                    <a:pt x="88168" y="559795"/>
                  </a:cubicBezTo>
                  <a:cubicBezTo>
                    <a:pt x="98999" y="563405"/>
                    <a:pt x="110457" y="564817"/>
                    <a:pt x="122386" y="562777"/>
                  </a:cubicBezTo>
                  <a:cubicBezTo>
                    <a:pt x="133217" y="560894"/>
                    <a:pt x="144047" y="558382"/>
                    <a:pt x="155191" y="557911"/>
                  </a:cubicBezTo>
                  <a:cubicBezTo>
                    <a:pt x="160371" y="557597"/>
                    <a:pt x="165864" y="556341"/>
                    <a:pt x="170573" y="554458"/>
                  </a:cubicBezTo>
                  <a:cubicBezTo>
                    <a:pt x="188781" y="546924"/>
                    <a:pt x="207459" y="540332"/>
                    <a:pt x="225510" y="532013"/>
                  </a:cubicBezTo>
                  <a:cubicBezTo>
                    <a:pt x="269930" y="511451"/>
                    <a:pt x="315605" y="493558"/>
                    <a:pt x="360496" y="473937"/>
                  </a:cubicBezTo>
                  <a:cubicBezTo>
                    <a:pt x="387180" y="462322"/>
                    <a:pt x="414491" y="453219"/>
                    <a:pt x="443372" y="449451"/>
                  </a:cubicBezTo>
                  <a:cubicBezTo>
                    <a:pt x="452162" y="448274"/>
                    <a:pt x="460951" y="446901"/>
                    <a:pt x="469800" y="446136"/>
                  </a:cubicBezTo>
                  <a:close/>
                  <a:moveTo>
                    <a:pt x="651345" y="434540"/>
                  </a:moveTo>
                  <a:cubicBezTo>
                    <a:pt x="670337" y="432970"/>
                    <a:pt x="689330" y="434854"/>
                    <a:pt x="708322" y="436737"/>
                  </a:cubicBezTo>
                  <a:cubicBezTo>
                    <a:pt x="740342" y="440033"/>
                    <a:pt x="771734" y="446783"/>
                    <a:pt x="803283" y="451805"/>
                  </a:cubicBezTo>
                  <a:cubicBezTo>
                    <a:pt x="807678" y="452433"/>
                    <a:pt x="811602" y="454160"/>
                    <a:pt x="815683" y="455887"/>
                  </a:cubicBezTo>
                  <a:cubicBezTo>
                    <a:pt x="837815" y="465304"/>
                    <a:pt x="860731" y="471426"/>
                    <a:pt x="885217" y="470798"/>
                  </a:cubicBezTo>
                  <a:cubicBezTo>
                    <a:pt x="894007" y="470641"/>
                    <a:pt x="902797" y="472054"/>
                    <a:pt x="911743" y="471583"/>
                  </a:cubicBezTo>
                  <a:cubicBezTo>
                    <a:pt x="922730" y="470955"/>
                    <a:pt x="932619" y="479431"/>
                    <a:pt x="934974" y="490889"/>
                  </a:cubicBezTo>
                  <a:cubicBezTo>
                    <a:pt x="937328" y="502190"/>
                    <a:pt x="939996" y="512706"/>
                    <a:pt x="949100" y="521025"/>
                  </a:cubicBezTo>
                  <a:cubicBezTo>
                    <a:pt x="953181" y="524792"/>
                    <a:pt x="953495" y="531228"/>
                    <a:pt x="955064" y="536251"/>
                  </a:cubicBezTo>
                  <a:cubicBezTo>
                    <a:pt x="958204" y="545982"/>
                    <a:pt x="960087" y="556341"/>
                    <a:pt x="961029" y="566544"/>
                  </a:cubicBezTo>
                  <a:cubicBezTo>
                    <a:pt x="961657" y="572822"/>
                    <a:pt x="955849" y="574706"/>
                    <a:pt x="950356" y="574549"/>
                  </a:cubicBezTo>
                  <a:cubicBezTo>
                    <a:pt x="945490" y="574392"/>
                    <a:pt x="940781" y="574392"/>
                    <a:pt x="935915" y="574392"/>
                  </a:cubicBezTo>
                  <a:cubicBezTo>
                    <a:pt x="909860" y="574235"/>
                    <a:pt x="892437" y="591030"/>
                    <a:pt x="874073" y="605627"/>
                  </a:cubicBezTo>
                  <a:cubicBezTo>
                    <a:pt x="869678" y="609080"/>
                    <a:pt x="865911" y="613161"/>
                    <a:pt x="862144" y="617242"/>
                  </a:cubicBezTo>
                  <a:cubicBezTo>
                    <a:pt x="841425" y="639531"/>
                    <a:pt x="815840" y="654442"/>
                    <a:pt x="787273" y="663546"/>
                  </a:cubicBezTo>
                  <a:cubicBezTo>
                    <a:pt x="751329" y="674847"/>
                    <a:pt x="717112" y="690543"/>
                    <a:pt x="681795" y="703414"/>
                  </a:cubicBezTo>
                  <a:cubicBezTo>
                    <a:pt x="642242" y="717854"/>
                    <a:pt x="600961" y="725859"/>
                    <a:pt x="559837" y="734649"/>
                  </a:cubicBezTo>
                  <a:cubicBezTo>
                    <a:pt x="525306" y="742026"/>
                    <a:pt x="490460" y="747206"/>
                    <a:pt x="455458" y="750973"/>
                  </a:cubicBezTo>
                  <a:cubicBezTo>
                    <a:pt x="431914" y="753484"/>
                    <a:pt x="408213" y="752072"/>
                    <a:pt x="384669" y="750188"/>
                  </a:cubicBezTo>
                  <a:cubicBezTo>
                    <a:pt x="349352" y="747363"/>
                    <a:pt x="314036" y="743910"/>
                    <a:pt x="279191" y="736846"/>
                  </a:cubicBezTo>
                  <a:cubicBezTo>
                    <a:pt x="276994" y="736376"/>
                    <a:pt x="274325" y="737003"/>
                    <a:pt x="271657" y="734178"/>
                  </a:cubicBezTo>
                  <a:cubicBezTo>
                    <a:pt x="282487" y="726644"/>
                    <a:pt x="294259" y="724446"/>
                    <a:pt x="307758" y="725388"/>
                  </a:cubicBezTo>
                  <a:cubicBezTo>
                    <a:pt x="303834" y="721464"/>
                    <a:pt x="296770" y="719267"/>
                    <a:pt x="289079" y="720522"/>
                  </a:cubicBezTo>
                  <a:cubicBezTo>
                    <a:pt x="277464" y="722406"/>
                    <a:pt x="265692" y="723975"/>
                    <a:pt x="254862" y="729469"/>
                  </a:cubicBezTo>
                  <a:cubicBezTo>
                    <a:pt x="247328" y="733236"/>
                    <a:pt x="241677" y="739201"/>
                    <a:pt x="235556" y="744695"/>
                  </a:cubicBezTo>
                  <a:cubicBezTo>
                    <a:pt x="222214" y="756780"/>
                    <a:pt x="207146" y="764314"/>
                    <a:pt x="189095" y="766198"/>
                  </a:cubicBezTo>
                  <a:cubicBezTo>
                    <a:pt x="177637" y="767454"/>
                    <a:pt x="167906" y="772319"/>
                    <a:pt x="160371" y="781266"/>
                  </a:cubicBezTo>
                  <a:cubicBezTo>
                    <a:pt x="156918" y="785347"/>
                    <a:pt x="153308" y="789114"/>
                    <a:pt x="148756" y="792097"/>
                  </a:cubicBezTo>
                  <a:cubicBezTo>
                    <a:pt x="138397" y="799003"/>
                    <a:pt x="127724" y="801828"/>
                    <a:pt x="116579" y="793666"/>
                  </a:cubicBezTo>
                  <a:cubicBezTo>
                    <a:pt x="113754" y="791626"/>
                    <a:pt x="110144" y="790370"/>
                    <a:pt x="107005" y="788643"/>
                  </a:cubicBezTo>
                  <a:cubicBezTo>
                    <a:pt x="98843" y="784406"/>
                    <a:pt x="90681" y="783935"/>
                    <a:pt x="82048" y="787859"/>
                  </a:cubicBezTo>
                  <a:cubicBezTo>
                    <a:pt x="71845" y="792725"/>
                    <a:pt x="61643" y="794294"/>
                    <a:pt x="52853" y="784563"/>
                  </a:cubicBezTo>
                  <a:cubicBezTo>
                    <a:pt x="51754" y="783464"/>
                    <a:pt x="49714" y="782522"/>
                    <a:pt x="50655" y="780481"/>
                  </a:cubicBezTo>
                  <a:cubicBezTo>
                    <a:pt x="51283" y="779069"/>
                    <a:pt x="53167" y="779383"/>
                    <a:pt x="54579" y="779226"/>
                  </a:cubicBezTo>
                  <a:cubicBezTo>
                    <a:pt x="57876" y="778598"/>
                    <a:pt x="61329" y="778284"/>
                    <a:pt x="64468" y="777185"/>
                  </a:cubicBezTo>
                  <a:cubicBezTo>
                    <a:pt x="77339" y="772476"/>
                    <a:pt x="89896" y="772319"/>
                    <a:pt x="102139" y="778755"/>
                  </a:cubicBezTo>
                  <a:cubicBezTo>
                    <a:pt x="109359" y="782522"/>
                    <a:pt x="116265" y="781109"/>
                    <a:pt x="123015" y="777970"/>
                  </a:cubicBezTo>
                  <a:cubicBezTo>
                    <a:pt x="134630" y="772790"/>
                    <a:pt x="145146" y="765570"/>
                    <a:pt x="152680" y="755368"/>
                  </a:cubicBezTo>
                  <a:cubicBezTo>
                    <a:pt x="167592" y="734806"/>
                    <a:pt x="189095" y="723191"/>
                    <a:pt x="211227" y="713302"/>
                  </a:cubicBezTo>
                  <a:cubicBezTo>
                    <a:pt x="227865" y="705768"/>
                    <a:pt x="245130" y="699176"/>
                    <a:pt x="264279" y="701216"/>
                  </a:cubicBezTo>
                  <a:cubicBezTo>
                    <a:pt x="319844" y="707024"/>
                    <a:pt x="375722" y="702786"/>
                    <a:pt x="431443" y="703571"/>
                  </a:cubicBezTo>
                  <a:cubicBezTo>
                    <a:pt x="527032" y="704983"/>
                    <a:pt x="616500" y="679556"/>
                    <a:pt x="702985" y="641257"/>
                  </a:cubicBezTo>
                  <a:cubicBezTo>
                    <a:pt x="744737" y="622736"/>
                    <a:pt x="785547" y="602645"/>
                    <a:pt x="827455" y="584437"/>
                  </a:cubicBezTo>
                  <a:cubicBezTo>
                    <a:pt x="855080" y="572508"/>
                    <a:pt x="883333" y="561678"/>
                    <a:pt x="912842" y="554929"/>
                  </a:cubicBezTo>
                  <a:cubicBezTo>
                    <a:pt x="916138" y="554144"/>
                    <a:pt x="917080" y="555871"/>
                    <a:pt x="918807" y="557440"/>
                  </a:cubicBezTo>
                  <a:cubicBezTo>
                    <a:pt x="922416" y="561207"/>
                    <a:pt x="925556" y="565602"/>
                    <a:pt x="930892" y="567329"/>
                  </a:cubicBezTo>
                  <a:cubicBezTo>
                    <a:pt x="934660" y="568584"/>
                    <a:pt x="935915" y="567329"/>
                    <a:pt x="935288" y="563719"/>
                  </a:cubicBezTo>
                  <a:cubicBezTo>
                    <a:pt x="935131" y="562306"/>
                    <a:pt x="934660" y="560893"/>
                    <a:pt x="934032" y="559638"/>
                  </a:cubicBezTo>
                  <a:cubicBezTo>
                    <a:pt x="929637" y="551162"/>
                    <a:pt x="928381" y="542215"/>
                    <a:pt x="930735" y="532954"/>
                  </a:cubicBezTo>
                  <a:cubicBezTo>
                    <a:pt x="932462" y="526048"/>
                    <a:pt x="931363" y="519770"/>
                    <a:pt x="929166" y="513177"/>
                  </a:cubicBezTo>
                  <a:cubicBezTo>
                    <a:pt x="926341" y="504701"/>
                    <a:pt x="923986" y="496069"/>
                    <a:pt x="919591" y="488221"/>
                  </a:cubicBezTo>
                  <a:cubicBezTo>
                    <a:pt x="918179" y="485709"/>
                    <a:pt x="916766" y="483197"/>
                    <a:pt x="914255" y="481471"/>
                  </a:cubicBezTo>
                  <a:cubicBezTo>
                    <a:pt x="912842" y="480529"/>
                    <a:pt x="911272" y="479745"/>
                    <a:pt x="909546" y="481000"/>
                  </a:cubicBezTo>
                  <a:cubicBezTo>
                    <a:pt x="908290" y="481942"/>
                    <a:pt x="907976" y="483668"/>
                    <a:pt x="908604" y="484924"/>
                  </a:cubicBezTo>
                  <a:cubicBezTo>
                    <a:pt x="914725" y="498266"/>
                    <a:pt x="912057" y="511294"/>
                    <a:pt x="907976" y="524478"/>
                  </a:cubicBezTo>
                  <a:cubicBezTo>
                    <a:pt x="906720" y="528717"/>
                    <a:pt x="907348" y="533111"/>
                    <a:pt x="908447" y="537349"/>
                  </a:cubicBezTo>
                  <a:cubicBezTo>
                    <a:pt x="909703" y="542686"/>
                    <a:pt x="907976" y="545668"/>
                    <a:pt x="902169" y="546296"/>
                  </a:cubicBezTo>
                  <a:cubicBezTo>
                    <a:pt x="893379" y="547081"/>
                    <a:pt x="885060" y="549592"/>
                    <a:pt x="877055" y="553045"/>
                  </a:cubicBezTo>
                  <a:cubicBezTo>
                    <a:pt x="871718" y="555400"/>
                    <a:pt x="867167" y="553830"/>
                    <a:pt x="866695" y="548336"/>
                  </a:cubicBezTo>
                  <a:cubicBezTo>
                    <a:pt x="865440" y="533425"/>
                    <a:pt x="857906" y="521653"/>
                    <a:pt x="849273" y="510195"/>
                  </a:cubicBezTo>
                  <a:cubicBezTo>
                    <a:pt x="847860" y="508311"/>
                    <a:pt x="845820" y="505957"/>
                    <a:pt x="847389" y="503603"/>
                  </a:cubicBezTo>
                  <a:cubicBezTo>
                    <a:pt x="848959" y="501562"/>
                    <a:pt x="851941" y="502504"/>
                    <a:pt x="854296" y="502818"/>
                  </a:cubicBezTo>
                  <a:cubicBezTo>
                    <a:pt x="867009" y="504858"/>
                    <a:pt x="879880" y="504074"/>
                    <a:pt x="892594" y="504074"/>
                  </a:cubicBezTo>
                  <a:cubicBezTo>
                    <a:pt x="896047" y="504231"/>
                    <a:pt x="899657" y="504545"/>
                    <a:pt x="902640" y="501248"/>
                  </a:cubicBezTo>
                  <a:cubicBezTo>
                    <a:pt x="900442" y="498423"/>
                    <a:pt x="897617" y="498266"/>
                    <a:pt x="895105" y="498737"/>
                  </a:cubicBezTo>
                  <a:cubicBezTo>
                    <a:pt x="873759" y="502818"/>
                    <a:pt x="853511" y="496696"/>
                    <a:pt x="832792" y="493400"/>
                  </a:cubicBezTo>
                  <a:cubicBezTo>
                    <a:pt x="795435" y="487750"/>
                    <a:pt x="759491" y="475977"/>
                    <a:pt x="722605" y="468914"/>
                  </a:cubicBezTo>
                  <a:cubicBezTo>
                    <a:pt x="693254" y="463264"/>
                    <a:pt x="663902" y="457770"/>
                    <a:pt x="634080" y="454317"/>
                  </a:cubicBezTo>
                  <a:cubicBezTo>
                    <a:pt x="618070" y="452433"/>
                    <a:pt x="603629" y="444428"/>
                    <a:pt x="587305" y="443643"/>
                  </a:cubicBezTo>
                  <a:cubicBezTo>
                    <a:pt x="597507" y="440033"/>
                    <a:pt x="607710" y="437836"/>
                    <a:pt x="618227" y="437679"/>
                  </a:cubicBezTo>
                  <a:cubicBezTo>
                    <a:pt x="629371" y="437522"/>
                    <a:pt x="640358" y="435481"/>
                    <a:pt x="651345" y="434540"/>
                  </a:cubicBezTo>
                  <a:close/>
                  <a:moveTo>
                    <a:pt x="120659" y="408798"/>
                  </a:moveTo>
                  <a:cubicBezTo>
                    <a:pt x="121287" y="408955"/>
                    <a:pt x="121915" y="409112"/>
                    <a:pt x="122386" y="409426"/>
                  </a:cubicBezTo>
                  <a:cubicBezTo>
                    <a:pt x="122386" y="427477"/>
                    <a:pt x="122543" y="445527"/>
                    <a:pt x="122229" y="463578"/>
                  </a:cubicBezTo>
                  <a:cubicBezTo>
                    <a:pt x="122072" y="472995"/>
                    <a:pt x="120502" y="482413"/>
                    <a:pt x="120345" y="491673"/>
                  </a:cubicBezTo>
                  <a:cubicBezTo>
                    <a:pt x="120031" y="512079"/>
                    <a:pt x="109829" y="527932"/>
                    <a:pt x="97586" y="542843"/>
                  </a:cubicBezTo>
                  <a:cubicBezTo>
                    <a:pt x="93819" y="547552"/>
                    <a:pt x="80164" y="547081"/>
                    <a:pt x="75297" y="543000"/>
                  </a:cubicBezTo>
                  <a:cubicBezTo>
                    <a:pt x="73571" y="541430"/>
                    <a:pt x="74041" y="539861"/>
                    <a:pt x="74984" y="538605"/>
                  </a:cubicBezTo>
                  <a:cubicBezTo>
                    <a:pt x="93662" y="508939"/>
                    <a:pt x="95389" y="474094"/>
                    <a:pt x="105591" y="441760"/>
                  </a:cubicBezTo>
                  <a:cubicBezTo>
                    <a:pt x="109201" y="429988"/>
                    <a:pt x="113439" y="418687"/>
                    <a:pt x="120659" y="408798"/>
                  </a:cubicBezTo>
                  <a:close/>
                  <a:moveTo>
                    <a:pt x="804382" y="201610"/>
                  </a:moveTo>
                  <a:cubicBezTo>
                    <a:pt x="795121" y="210871"/>
                    <a:pt x="786331" y="220602"/>
                    <a:pt x="776443" y="229078"/>
                  </a:cubicBezTo>
                  <a:cubicBezTo>
                    <a:pt x="751486" y="250425"/>
                    <a:pt x="728099" y="273341"/>
                    <a:pt x="704869" y="296571"/>
                  </a:cubicBezTo>
                  <a:cubicBezTo>
                    <a:pt x="661547" y="340049"/>
                    <a:pt x="614146" y="378034"/>
                    <a:pt x="560151" y="407699"/>
                  </a:cubicBezTo>
                  <a:cubicBezTo>
                    <a:pt x="547280" y="414763"/>
                    <a:pt x="534723" y="422611"/>
                    <a:pt x="521068" y="428262"/>
                  </a:cubicBezTo>
                  <a:cubicBezTo>
                    <a:pt x="513847" y="431244"/>
                    <a:pt x="506627" y="433441"/>
                    <a:pt x="498622" y="433284"/>
                  </a:cubicBezTo>
                  <a:cubicBezTo>
                    <a:pt x="498936" y="430303"/>
                    <a:pt x="501447" y="429989"/>
                    <a:pt x="503174" y="429047"/>
                  </a:cubicBezTo>
                  <a:cubicBezTo>
                    <a:pt x="559209" y="395771"/>
                    <a:pt x="613675" y="359984"/>
                    <a:pt x="666099" y="321214"/>
                  </a:cubicBezTo>
                  <a:cubicBezTo>
                    <a:pt x="677557" y="312738"/>
                    <a:pt x="687760" y="302693"/>
                    <a:pt x="697649" y="292490"/>
                  </a:cubicBezTo>
                  <a:cubicBezTo>
                    <a:pt x="700788" y="289194"/>
                    <a:pt x="703456" y="285741"/>
                    <a:pt x="703456" y="280718"/>
                  </a:cubicBezTo>
                  <a:cubicBezTo>
                    <a:pt x="700317" y="280247"/>
                    <a:pt x="699375" y="282131"/>
                    <a:pt x="698120" y="283543"/>
                  </a:cubicBezTo>
                  <a:cubicBezTo>
                    <a:pt x="665629" y="317761"/>
                    <a:pt x="627644" y="344758"/>
                    <a:pt x="587305" y="368930"/>
                  </a:cubicBezTo>
                  <a:cubicBezTo>
                    <a:pt x="553558" y="389178"/>
                    <a:pt x="519498" y="408798"/>
                    <a:pt x="487007" y="430930"/>
                  </a:cubicBezTo>
                  <a:cubicBezTo>
                    <a:pt x="483240" y="433441"/>
                    <a:pt x="479002" y="434069"/>
                    <a:pt x="474607" y="434226"/>
                  </a:cubicBezTo>
                  <a:cubicBezTo>
                    <a:pt x="447139" y="434540"/>
                    <a:pt x="420613" y="438935"/>
                    <a:pt x="394086" y="446469"/>
                  </a:cubicBezTo>
                  <a:cubicBezTo>
                    <a:pt x="371955" y="452748"/>
                    <a:pt x="350451" y="460282"/>
                    <a:pt x="329889" y="470641"/>
                  </a:cubicBezTo>
                  <a:cubicBezTo>
                    <a:pt x="325965" y="472525"/>
                    <a:pt x="321884" y="473938"/>
                    <a:pt x="317646" y="475193"/>
                  </a:cubicBezTo>
                  <a:cubicBezTo>
                    <a:pt x="293474" y="481943"/>
                    <a:pt x="271657" y="493557"/>
                    <a:pt x="249839" y="505487"/>
                  </a:cubicBezTo>
                  <a:cubicBezTo>
                    <a:pt x="238852" y="511608"/>
                    <a:pt x="228178" y="517416"/>
                    <a:pt x="216249" y="520712"/>
                  </a:cubicBezTo>
                  <a:cubicBezTo>
                    <a:pt x="226923" y="510980"/>
                    <a:pt x="237439" y="501092"/>
                    <a:pt x="250153" y="494342"/>
                  </a:cubicBezTo>
                  <a:cubicBezTo>
                    <a:pt x="266006" y="486023"/>
                    <a:pt x="280603" y="475821"/>
                    <a:pt x="295829" y="466403"/>
                  </a:cubicBezTo>
                  <a:cubicBezTo>
                    <a:pt x="313251" y="455573"/>
                    <a:pt x="331145" y="445842"/>
                    <a:pt x="349509" y="436738"/>
                  </a:cubicBezTo>
                  <a:cubicBezTo>
                    <a:pt x="417473" y="402677"/>
                    <a:pt x="485594" y="369087"/>
                    <a:pt x="553872" y="335341"/>
                  </a:cubicBezTo>
                  <a:cubicBezTo>
                    <a:pt x="592955" y="316034"/>
                    <a:pt x="630156" y="293746"/>
                    <a:pt x="664687" y="267063"/>
                  </a:cubicBezTo>
                  <a:cubicBezTo>
                    <a:pt x="682737" y="253093"/>
                    <a:pt x="702514" y="242577"/>
                    <a:pt x="723547" y="233159"/>
                  </a:cubicBezTo>
                  <a:cubicBezTo>
                    <a:pt x="740342" y="225625"/>
                    <a:pt x="757137" y="218562"/>
                    <a:pt x="774559" y="213068"/>
                  </a:cubicBezTo>
                  <a:cubicBezTo>
                    <a:pt x="781309" y="211028"/>
                    <a:pt x="787430" y="207731"/>
                    <a:pt x="793395" y="203964"/>
                  </a:cubicBezTo>
                  <a:cubicBezTo>
                    <a:pt x="796377" y="202081"/>
                    <a:pt x="799516" y="200354"/>
                    <a:pt x="804382" y="201610"/>
                  </a:cubicBezTo>
                  <a:close/>
                  <a:moveTo>
                    <a:pt x="950512" y="185914"/>
                  </a:moveTo>
                  <a:cubicBezTo>
                    <a:pt x="959145" y="187327"/>
                    <a:pt x="966366" y="189210"/>
                    <a:pt x="973272" y="192192"/>
                  </a:cubicBezTo>
                  <a:cubicBezTo>
                    <a:pt x="985672" y="197372"/>
                    <a:pt x="993991" y="212284"/>
                    <a:pt x="992265" y="225782"/>
                  </a:cubicBezTo>
                  <a:cubicBezTo>
                    <a:pt x="991794" y="228921"/>
                    <a:pt x="991323" y="232845"/>
                    <a:pt x="987869" y="233316"/>
                  </a:cubicBezTo>
                  <a:cubicBezTo>
                    <a:pt x="984259" y="233787"/>
                    <a:pt x="983789" y="229706"/>
                    <a:pt x="983004" y="227195"/>
                  </a:cubicBezTo>
                  <a:cubicBezTo>
                    <a:pt x="978765" y="213225"/>
                    <a:pt x="967307" y="204906"/>
                    <a:pt x="957419" y="195489"/>
                  </a:cubicBezTo>
                  <a:cubicBezTo>
                    <a:pt x="954907" y="192820"/>
                    <a:pt x="951925" y="190623"/>
                    <a:pt x="950512" y="185914"/>
                  </a:cubicBezTo>
                  <a:close/>
                  <a:moveTo>
                    <a:pt x="814741" y="124071"/>
                  </a:moveTo>
                  <a:cubicBezTo>
                    <a:pt x="828711" y="121245"/>
                    <a:pt x="840797" y="125484"/>
                    <a:pt x="852412" y="135058"/>
                  </a:cubicBezTo>
                  <a:cubicBezTo>
                    <a:pt x="844878" y="138197"/>
                    <a:pt x="837971" y="138354"/>
                    <a:pt x="831222" y="138982"/>
                  </a:cubicBezTo>
                  <a:cubicBezTo>
                    <a:pt x="809405" y="141180"/>
                    <a:pt x="788686" y="146673"/>
                    <a:pt x="768595" y="155620"/>
                  </a:cubicBezTo>
                  <a:cubicBezTo>
                    <a:pt x="751329" y="163311"/>
                    <a:pt x="734220" y="170688"/>
                    <a:pt x="718524" y="181205"/>
                  </a:cubicBezTo>
                  <a:cubicBezTo>
                    <a:pt x="717426" y="182147"/>
                    <a:pt x="716484" y="183245"/>
                    <a:pt x="715385" y="184030"/>
                  </a:cubicBezTo>
                  <a:cubicBezTo>
                    <a:pt x="720408" y="183716"/>
                    <a:pt x="724960" y="181833"/>
                    <a:pt x="728727" y="178850"/>
                  </a:cubicBezTo>
                  <a:cubicBezTo>
                    <a:pt x="742539" y="168020"/>
                    <a:pt x="759334" y="163939"/>
                    <a:pt x="775501" y="158602"/>
                  </a:cubicBezTo>
                  <a:cubicBezTo>
                    <a:pt x="782564" y="156248"/>
                    <a:pt x="790098" y="154992"/>
                    <a:pt x="797005" y="152481"/>
                  </a:cubicBezTo>
                  <a:cubicBezTo>
                    <a:pt x="816782" y="145574"/>
                    <a:pt x="836716" y="140866"/>
                    <a:pt x="857906" y="143534"/>
                  </a:cubicBezTo>
                  <a:cubicBezTo>
                    <a:pt x="864498" y="144319"/>
                    <a:pt x="870462" y="141965"/>
                    <a:pt x="876741" y="139453"/>
                  </a:cubicBezTo>
                  <a:cubicBezTo>
                    <a:pt x="893065" y="133175"/>
                    <a:pt x="909860" y="130349"/>
                    <a:pt x="926027" y="140395"/>
                  </a:cubicBezTo>
                  <a:cubicBezTo>
                    <a:pt x="933404" y="144947"/>
                    <a:pt x="937328" y="152010"/>
                    <a:pt x="938583" y="160643"/>
                  </a:cubicBezTo>
                  <a:cubicBezTo>
                    <a:pt x="939525" y="166294"/>
                    <a:pt x="940310" y="172101"/>
                    <a:pt x="941723" y="177751"/>
                  </a:cubicBezTo>
                  <a:cubicBezTo>
                    <a:pt x="942822" y="182304"/>
                    <a:pt x="942037" y="182931"/>
                    <a:pt x="937328" y="181990"/>
                  </a:cubicBezTo>
                  <a:cubicBezTo>
                    <a:pt x="895419" y="173828"/>
                    <a:pt x="853667" y="171944"/>
                    <a:pt x="812230" y="184344"/>
                  </a:cubicBezTo>
                  <a:cubicBezTo>
                    <a:pt x="795435" y="189367"/>
                    <a:pt x="780210" y="197843"/>
                    <a:pt x="765142" y="206475"/>
                  </a:cubicBezTo>
                  <a:cubicBezTo>
                    <a:pt x="751486" y="214323"/>
                    <a:pt x="737516" y="221230"/>
                    <a:pt x="722919" y="227194"/>
                  </a:cubicBezTo>
                  <a:cubicBezTo>
                    <a:pt x="706281" y="233787"/>
                    <a:pt x="690742" y="242577"/>
                    <a:pt x="676616" y="253721"/>
                  </a:cubicBezTo>
                  <a:cubicBezTo>
                    <a:pt x="659507" y="267220"/>
                    <a:pt x="641143" y="278677"/>
                    <a:pt x="622778" y="290450"/>
                  </a:cubicBezTo>
                  <a:cubicBezTo>
                    <a:pt x="602216" y="303634"/>
                    <a:pt x="579457" y="312424"/>
                    <a:pt x="556227" y="319958"/>
                  </a:cubicBezTo>
                  <a:cubicBezTo>
                    <a:pt x="549791" y="321999"/>
                    <a:pt x="543513" y="324353"/>
                    <a:pt x="537077" y="326551"/>
                  </a:cubicBezTo>
                  <a:cubicBezTo>
                    <a:pt x="535508" y="327021"/>
                    <a:pt x="533624" y="328277"/>
                    <a:pt x="532526" y="326237"/>
                  </a:cubicBezTo>
                  <a:cubicBezTo>
                    <a:pt x="531741" y="324824"/>
                    <a:pt x="533154" y="323411"/>
                    <a:pt x="534252" y="322626"/>
                  </a:cubicBezTo>
                  <a:cubicBezTo>
                    <a:pt x="559366" y="304262"/>
                    <a:pt x="575690" y="277893"/>
                    <a:pt x="595624" y="254819"/>
                  </a:cubicBezTo>
                  <a:cubicBezTo>
                    <a:pt x="616500" y="230804"/>
                    <a:pt x="637846" y="207103"/>
                    <a:pt x="654955" y="180106"/>
                  </a:cubicBezTo>
                  <a:cubicBezTo>
                    <a:pt x="657938" y="175240"/>
                    <a:pt x="662018" y="171316"/>
                    <a:pt x="667512" y="169746"/>
                  </a:cubicBezTo>
                  <a:cubicBezTo>
                    <a:pt x="705967" y="158602"/>
                    <a:pt x="742853" y="142592"/>
                    <a:pt x="781623" y="132076"/>
                  </a:cubicBezTo>
                  <a:cubicBezTo>
                    <a:pt x="792610" y="129093"/>
                    <a:pt x="803597" y="126425"/>
                    <a:pt x="814741" y="124071"/>
                  </a:cubicBezTo>
                  <a:close/>
                  <a:moveTo>
                    <a:pt x="189409" y="13100"/>
                  </a:moveTo>
                  <a:lnTo>
                    <a:pt x="190073" y="13100"/>
                  </a:lnTo>
                  <a:lnTo>
                    <a:pt x="189761" y="13412"/>
                  </a:lnTo>
                  <a:lnTo>
                    <a:pt x="191137" y="14512"/>
                  </a:lnTo>
                  <a:lnTo>
                    <a:pt x="190511" y="15138"/>
                  </a:lnTo>
                  <a:lnTo>
                    <a:pt x="191293" y="14512"/>
                  </a:lnTo>
                  <a:cubicBezTo>
                    <a:pt x="205576" y="22674"/>
                    <a:pt x="219703" y="30993"/>
                    <a:pt x="234143" y="38684"/>
                  </a:cubicBezTo>
                  <a:cubicBezTo>
                    <a:pt x="239009" y="41352"/>
                    <a:pt x="241834" y="44648"/>
                    <a:pt x="243247" y="49985"/>
                  </a:cubicBezTo>
                  <a:cubicBezTo>
                    <a:pt x="245916" y="59560"/>
                    <a:pt x="248898" y="68977"/>
                    <a:pt x="251880" y="78395"/>
                  </a:cubicBezTo>
                  <a:cubicBezTo>
                    <a:pt x="253450" y="83418"/>
                    <a:pt x="255176" y="88440"/>
                    <a:pt x="259728" y="93306"/>
                  </a:cubicBezTo>
                  <a:cubicBezTo>
                    <a:pt x="261455" y="84674"/>
                    <a:pt x="259100" y="77296"/>
                    <a:pt x="258315" y="69919"/>
                  </a:cubicBezTo>
                  <a:cubicBezTo>
                    <a:pt x="257687" y="63955"/>
                    <a:pt x="256118" y="57990"/>
                    <a:pt x="255176" y="52183"/>
                  </a:cubicBezTo>
                  <a:cubicBezTo>
                    <a:pt x="254549" y="48259"/>
                    <a:pt x="256118" y="47003"/>
                    <a:pt x="260042" y="47631"/>
                  </a:cubicBezTo>
                  <a:cubicBezTo>
                    <a:pt x="278877" y="50927"/>
                    <a:pt x="299753" y="78552"/>
                    <a:pt x="297399" y="98015"/>
                  </a:cubicBezTo>
                  <a:cubicBezTo>
                    <a:pt x="294259" y="123443"/>
                    <a:pt x="288766" y="148400"/>
                    <a:pt x="286098" y="173828"/>
                  </a:cubicBezTo>
                  <a:cubicBezTo>
                    <a:pt x="285941" y="176182"/>
                    <a:pt x="284999" y="178379"/>
                    <a:pt x="285941" y="180891"/>
                  </a:cubicBezTo>
                  <a:cubicBezTo>
                    <a:pt x="288766" y="180106"/>
                    <a:pt x="288609" y="177751"/>
                    <a:pt x="288766" y="176025"/>
                  </a:cubicBezTo>
                  <a:cubicBezTo>
                    <a:pt x="290963" y="149028"/>
                    <a:pt x="296771" y="122658"/>
                    <a:pt x="301323" y="95975"/>
                  </a:cubicBezTo>
                  <a:cubicBezTo>
                    <a:pt x="303677" y="82319"/>
                    <a:pt x="301323" y="70076"/>
                    <a:pt x="293004" y="59089"/>
                  </a:cubicBezTo>
                  <a:cubicBezTo>
                    <a:pt x="289708" y="54851"/>
                    <a:pt x="290179" y="52653"/>
                    <a:pt x="295515" y="51084"/>
                  </a:cubicBezTo>
                  <a:cubicBezTo>
                    <a:pt x="306660" y="47945"/>
                    <a:pt x="316862" y="41980"/>
                    <a:pt x="328477" y="40097"/>
                  </a:cubicBezTo>
                  <a:cubicBezTo>
                    <a:pt x="339935" y="38213"/>
                    <a:pt x="347784" y="41352"/>
                    <a:pt x="353434" y="51555"/>
                  </a:cubicBezTo>
                  <a:cubicBezTo>
                    <a:pt x="364421" y="71489"/>
                    <a:pt x="371798" y="92992"/>
                    <a:pt x="377449" y="114967"/>
                  </a:cubicBezTo>
                  <a:cubicBezTo>
                    <a:pt x="378548" y="119205"/>
                    <a:pt x="378234" y="123600"/>
                    <a:pt x="377449" y="127995"/>
                  </a:cubicBezTo>
                  <a:cubicBezTo>
                    <a:pt x="376821" y="130977"/>
                    <a:pt x="375722" y="133802"/>
                    <a:pt x="372426" y="134587"/>
                  </a:cubicBezTo>
                  <a:cubicBezTo>
                    <a:pt x="362381" y="137098"/>
                    <a:pt x="357829" y="144476"/>
                    <a:pt x="355475" y="153422"/>
                  </a:cubicBezTo>
                  <a:cubicBezTo>
                    <a:pt x="354219" y="157818"/>
                    <a:pt x="352021" y="160172"/>
                    <a:pt x="347470" y="161584"/>
                  </a:cubicBezTo>
                  <a:cubicBezTo>
                    <a:pt x="338209" y="164724"/>
                    <a:pt x="332401" y="172258"/>
                    <a:pt x="327221" y="180263"/>
                  </a:cubicBezTo>
                  <a:cubicBezTo>
                    <a:pt x="325495" y="182931"/>
                    <a:pt x="325024" y="186227"/>
                    <a:pt x="322199" y="187954"/>
                  </a:cubicBezTo>
                  <a:cubicBezTo>
                    <a:pt x="307444" y="197215"/>
                    <a:pt x="300695" y="213695"/>
                    <a:pt x="288138" y="224997"/>
                  </a:cubicBezTo>
                  <a:cubicBezTo>
                    <a:pt x="287196" y="225782"/>
                    <a:pt x="286411" y="226880"/>
                    <a:pt x="286098" y="227979"/>
                  </a:cubicBezTo>
                  <a:cubicBezTo>
                    <a:pt x="282958" y="238338"/>
                    <a:pt x="276837" y="245244"/>
                    <a:pt x="265536" y="247599"/>
                  </a:cubicBezTo>
                  <a:cubicBezTo>
                    <a:pt x="260356" y="248698"/>
                    <a:pt x="258786" y="254191"/>
                    <a:pt x="258315" y="259214"/>
                  </a:cubicBezTo>
                  <a:cubicBezTo>
                    <a:pt x="257530" y="267219"/>
                    <a:pt x="254705" y="273027"/>
                    <a:pt x="246543" y="276637"/>
                  </a:cubicBezTo>
                  <a:cubicBezTo>
                    <a:pt x="240108" y="279462"/>
                    <a:pt x="236184" y="285897"/>
                    <a:pt x="234614" y="293118"/>
                  </a:cubicBezTo>
                  <a:cubicBezTo>
                    <a:pt x="234143" y="295315"/>
                    <a:pt x="233986" y="297670"/>
                    <a:pt x="231475" y="298298"/>
                  </a:cubicBezTo>
                  <a:cubicBezTo>
                    <a:pt x="219389" y="301280"/>
                    <a:pt x="216093" y="311953"/>
                    <a:pt x="211541" y="321371"/>
                  </a:cubicBezTo>
                  <a:cubicBezTo>
                    <a:pt x="211070" y="322155"/>
                    <a:pt x="211070" y="323254"/>
                    <a:pt x="210756" y="324196"/>
                  </a:cubicBezTo>
                  <a:cubicBezTo>
                    <a:pt x="209814" y="326864"/>
                    <a:pt x="208402" y="329376"/>
                    <a:pt x="205105" y="328591"/>
                  </a:cubicBezTo>
                  <a:cubicBezTo>
                    <a:pt x="201652" y="327649"/>
                    <a:pt x="203222" y="324667"/>
                    <a:pt x="203536" y="322469"/>
                  </a:cubicBezTo>
                  <a:cubicBezTo>
                    <a:pt x="206361" y="293275"/>
                    <a:pt x="218133" y="267690"/>
                    <a:pt x="236027" y="244774"/>
                  </a:cubicBezTo>
                  <a:cubicBezTo>
                    <a:pt x="238381" y="241792"/>
                    <a:pt x="240579" y="238495"/>
                    <a:pt x="242776" y="235356"/>
                  </a:cubicBezTo>
                  <a:cubicBezTo>
                    <a:pt x="243718" y="233787"/>
                    <a:pt x="244974" y="231903"/>
                    <a:pt x="243247" y="230019"/>
                  </a:cubicBezTo>
                  <a:cubicBezTo>
                    <a:pt x="241520" y="228293"/>
                    <a:pt x="239637" y="229548"/>
                    <a:pt x="238068" y="230647"/>
                  </a:cubicBezTo>
                  <a:cubicBezTo>
                    <a:pt x="232887" y="233944"/>
                    <a:pt x="228807" y="238338"/>
                    <a:pt x="225353" y="243361"/>
                  </a:cubicBezTo>
                  <a:cubicBezTo>
                    <a:pt x="210599" y="264237"/>
                    <a:pt x="199141" y="286682"/>
                    <a:pt x="192863" y="311639"/>
                  </a:cubicBezTo>
                  <a:cubicBezTo>
                    <a:pt x="181247" y="357315"/>
                    <a:pt x="168534" y="402519"/>
                    <a:pt x="156918" y="448195"/>
                  </a:cubicBezTo>
                  <a:cubicBezTo>
                    <a:pt x="148756" y="480215"/>
                    <a:pt x="139025" y="511765"/>
                    <a:pt x="129764" y="543628"/>
                  </a:cubicBezTo>
                  <a:cubicBezTo>
                    <a:pt x="128037" y="549592"/>
                    <a:pt x="118149" y="553203"/>
                    <a:pt x="112655" y="550063"/>
                  </a:cubicBezTo>
                  <a:cubicBezTo>
                    <a:pt x="110458" y="548807"/>
                    <a:pt x="111242" y="547238"/>
                    <a:pt x="112027" y="545825"/>
                  </a:cubicBezTo>
                  <a:cubicBezTo>
                    <a:pt x="127723" y="515846"/>
                    <a:pt x="128037" y="483041"/>
                    <a:pt x="130078" y="450550"/>
                  </a:cubicBezTo>
                  <a:cubicBezTo>
                    <a:pt x="133845" y="394671"/>
                    <a:pt x="136042" y="338793"/>
                    <a:pt x="142007" y="283072"/>
                  </a:cubicBezTo>
                  <a:cubicBezTo>
                    <a:pt x="144675" y="258430"/>
                    <a:pt x="154093" y="235513"/>
                    <a:pt x="163040" y="212440"/>
                  </a:cubicBezTo>
                  <a:cubicBezTo>
                    <a:pt x="170103" y="194389"/>
                    <a:pt x="179207" y="177437"/>
                    <a:pt x="187840" y="160172"/>
                  </a:cubicBezTo>
                  <a:cubicBezTo>
                    <a:pt x="207617" y="120460"/>
                    <a:pt x="209971" y="78866"/>
                    <a:pt x="200397" y="36015"/>
                  </a:cubicBezTo>
                  <a:lnTo>
                    <a:pt x="190508" y="15140"/>
                  </a:lnTo>
                  <a:lnTo>
                    <a:pt x="190351" y="15297"/>
                  </a:lnTo>
                  <a:lnTo>
                    <a:pt x="189567" y="13258"/>
                  </a:lnTo>
                  <a:close/>
                  <a:moveTo>
                    <a:pt x="137710" y="366"/>
                  </a:moveTo>
                  <a:cubicBezTo>
                    <a:pt x="146912" y="-282"/>
                    <a:pt x="156212" y="-7"/>
                    <a:pt x="165551" y="699"/>
                  </a:cubicBezTo>
                  <a:cubicBezTo>
                    <a:pt x="174812" y="1327"/>
                    <a:pt x="177637" y="9332"/>
                    <a:pt x="180776" y="15453"/>
                  </a:cubicBezTo>
                  <a:cubicBezTo>
                    <a:pt x="193333" y="41038"/>
                    <a:pt x="194746" y="66780"/>
                    <a:pt x="178892" y="91737"/>
                  </a:cubicBezTo>
                  <a:cubicBezTo>
                    <a:pt x="176381" y="95661"/>
                    <a:pt x="173242" y="98486"/>
                    <a:pt x="168533" y="98800"/>
                  </a:cubicBezTo>
                  <a:cubicBezTo>
                    <a:pt x="138240" y="100055"/>
                    <a:pt x="117521" y="118263"/>
                    <a:pt x="97587" y="138197"/>
                  </a:cubicBezTo>
                  <a:cubicBezTo>
                    <a:pt x="91465" y="144476"/>
                    <a:pt x="83931" y="148556"/>
                    <a:pt x="75612" y="149498"/>
                  </a:cubicBezTo>
                  <a:cubicBezTo>
                    <a:pt x="63683" y="150911"/>
                    <a:pt x="55678" y="156718"/>
                    <a:pt x="49556" y="166764"/>
                  </a:cubicBezTo>
                  <a:cubicBezTo>
                    <a:pt x="45633" y="173199"/>
                    <a:pt x="42179" y="179792"/>
                    <a:pt x="39197" y="186698"/>
                  </a:cubicBezTo>
                  <a:cubicBezTo>
                    <a:pt x="35430" y="195488"/>
                    <a:pt x="28681" y="202080"/>
                    <a:pt x="21147" y="209457"/>
                  </a:cubicBezTo>
                  <a:cubicBezTo>
                    <a:pt x="19577" y="204592"/>
                    <a:pt x="20362" y="201139"/>
                    <a:pt x="20990" y="197685"/>
                  </a:cubicBezTo>
                  <a:cubicBezTo>
                    <a:pt x="24285" y="180890"/>
                    <a:pt x="27425" y="164096"/>
                    <a:pt x="29309" y="146987"/>
                  </a:cubicBezTo>
                  <a:cubicBezTo>
                    <a:pt x="31663" y="124384"/>
                    <a:pt x="42807" y="106962"/>
                    <a:pt x="62741" y="94876"/>
                  </a:cubicBezTo>
                  <a:cubicBezTo>
                    <a:pt x="77966" y="85615"/>
                    <a:pt x="86913" y="71646"/>
                    <a:pt x="86756" y="53125"/>
                  </a:cubicBezTo>
                  <a:cubicBezTo>
                    <a:pt x="86756" y="44963"/>
                    <a:pt x="87855" y="36801"/>
                    <a:pt x="89739" y="28796"/>
                  </a:cubicBezTo>
                  <a:cubicBezTo>
                    <a:pt x="92407" y="17337"/>
                    <a:pt x="99313" y="9332"/>
                    <a:pt x="110457" y="5565"/>
                  </a:cubicBezTo>
                  <a:cubicBezTo>
                    <a:pt x="119404" y="2583"/>
                    <a:pt x="128508" y="1013"/>
                    <a:pt x="137710" y="366"/>
                  </a:cubicBezTo>
                  <a:close/>
                </a:path>
              </a:pathLst>
            </a:custGeom>
            <a:solidFill>
              <a:schemeClr val="accent3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108D0EC1-F41B-408F-8735-7DE8B3FB69B2}"/>
              </a:ext>
            </a:extLst>
          </p:cNvPr>
          <p:cNvGrpSpPr/>
          <p:nvPr/>
        </p:nvGrpSpPr>
        <p:grpSpPr>
          <a:xfrm>
            <a:off x="4653664" y="5108981"/>
            <a:ext cx="2436850" cy="1516934"/>
            <a:chOff x="5696739" y="1259694"/>
            <a:chExt cx="1476375" cy="919040"/>
          </a:xfrm>
          <a:solidFill>
            <a:schemeClr val="accent3"/>
          </a:solidFill>
        </p:grpSpPr>
        <p:grpSp>
          <p:nvGrpSpPr>
            <p:cNvPr id="152" name="Graphic 11">
              <a:extLst>
                <a:ext uri="{FF2B5EF4-FFF2-40B4-BE49-F238E27FC236}">
                  <a16:creationId xmlns="" xmlns:a16="http://schemas.microsoft.com/office/drawing/2014/main" id="{B54901F5-750B-4AB0-B3EF-AA5B14266E35}"/>
                </a:ext>
              </a:extLst>
            </p:cNvPr>
            <p:cNvGrpSpPr/>
            <p:nvPr/>
          </p:nvGrpSpPr>
          <p:grpSpPr>
            <a:xfrm>
              <a:off x="5696739" y="1283384"/>
              <a:ext cx="1476375" cy="895350"/>
              <a:chOff x="5696739" y="1283384"/>
              <a:chExt cx="1476375" cy="895350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54B066CB-48AA-4F69-90CE-C2FBCB27E2F1}"/>
                  </a:ext>
                </a:extLst>
              </p:cNvPr>
              <p:cNvSpPr/>
              <p:nvPr/>
            </p:nvSpPr>
            <p:spPr>
              <a:xfrm>
                <a:off x="5696464" y="1284251"/>
                <a:ext cx="1475697" cy="894407"/>
              </a:xfrm>
              <a:custGeom>
                <a:avLst/>
                <a:gdLst>
                  <a:gd name="connsiteX0" fmla="*/ 730842 w 1475697"/>
                  <a:gd name="connsiteY0" fmla="*/ 369655 h 894407"/>
                  <a:gd name="connsiteX1" fmla="*/ 883242 w 1475697"/>
                  <a:gd name="connsiteY1" fmla="*/ 432520 h 894407"/>
                  <a:gd name="connsiteX2" fmla="*/ 866097 w 1475697"/>
                  <a:gd name="connsiteY2" fmla="*/ 324888 h 894407"/>
                  <a:gd name="connsiteX3" fmla="*/ 848952 w 1475697"/>
                  <a:gd name="connsiteY3" fmla="*/ 223923 h 894407"/>
                  <a:gd name="connsiteX4" fmla="*/ 885147 w 1475697"/>
                  <a:gd name="connsiteY4" fmla="*/ 57235 h 894407"/>
                  <a:gd name="connsiteX5" fmla="*/ 908960 w 1475697"/>
                  <a:gd name="connsiteY5" fmla="*/ 17230 h 894407"/>
                  <a:gd name="connsiteX6" fmla="*/ 928962 w 1475697"/>
                  <a:gd name="connsiteY6" fmla="*/ 57235 h 894407"/>
                  <a:gd name="connsiteX7" fmla="*/ 928010 w 1475697"/>
                  <a:gd name="connsiteY7" fmla="*/ 325840 h 894407"/>
                  <a:gd name="connsiteX8" fmla="*/ 922295 w 1475697"/>
                  <a:gd name="connsiteY8" fmla="*/ 403945 h 894407"/>
                  <a:gd name="connsiteX9" fmla="*/ 928010 w 1475697"/>
                  <a:gd name="connsiteY9" fmla="*/ 415375 h 894407"/>
                  <a:gd name="connsiteX10" fmla="*/ 1012782 w 1475697"/>
                  <a:gd name="connsiteY10" fmla="*/ 388705 h 894407"/>
                  <a:gd name="connsiteX11" fmla="*/ 1014687 w 1475697"/>
                  <a:gd name="connsiteY11" fmla="*/ 326793 h 894407"/>
                  <a:gd name="connsiteX12" fmla="*/ 992780 w 1475697"/>
                  <a:gd name="connsiteY12" fmla="*/ 131530 h 894407"/>
                  <a:gd name="connsiteX13" fmla="*/ 1015640 w 1475697"/>
                  <a:gd name="connsiteY13" fmla="*/ 39138 h 894407"/>
                  <a:gd name="connsiteX14" fmla="*/ 1040405 w 1475697"/>
                  <a:gd name="connsiteY14" fmla="*/ 85 h 894407"/>
                  <a:gd name="connsiteX15" fmla="*/ 1060407 w 1475697"/>
                  <a:gd name="connsiteY15" fmla="*/ 35328 h 894407"/>
                  <a:gd name="connsiteX16" fmla="*/ 1062312 w 1475697"/>
                  <a:gd name="connsiteY16" fmla="*/ 321078 h 894407"/>
                  <a:gd name="connsiteX17" fmla="*/ 1060407 w 1475697"/>
                  <a:gd name="connsiteY17" fmla="*/ 372513 h 894407"/>
                  <a:gd name="connsiteX18" fmla="*/ 1128035 w 1475697"/>
                  <a:gd name="connsiteY18" fmla="*/ 361083 h 894407"/>
                  <a:gd name="connsiteX19" fmla="*/ 1131845 w 1475697"/>
                  <a:gd name="connsiteY19" fmla="*/ 320125 h 894407"/>
                  <a:gd name="connsiteX20" fmla="*/ 1135655 w 1475697"/>
                  <a:gd name="connsiteY20" fmla="*/ 115338 h 894407"/>
                  <a:gd name="connsiteX21" fmla="*/ 1164230 w 1475697"/>
                  <a:gd name="connsiteY21" fmla="*/ 117243 h 894407"/>
                  <a:gd name="connsiteX22" fmla="*/ 1170897 w 1475697"/>
                  <a:gd name="connsiteY22" fmla="*/ 310600 h 894407"/>
                  <a:gd name="connsiteX23" fmla="*/ 1162325 w 1475697"/>
                  <a:gd name="connsiteY23" fmla="*/ 345843 h 894407"/>
                  <a:gd name="connsiteX24" fmla="*/ 1196615 w 1475697"/>
                  <a:gd name="connsiteY24" fmla="*/ 347748 h 894407"/>
                  <a:gd name="connsiteX25" fmla="*/ 1432835 w 1475697"/>
                  <a:gd name="connsiteY25" fmla="*/ 322983 h 894407"/>
                  <a:gd name="connsiteX26" fmla="*/ 1475697 w 1475697"/>
                  <a:gd name="connsiteY26" fmla="*/ 352510 h 894407"/>
                  <a:gd name="connsiteX27" fmla="*/ 1436645 w 1475697"/>
                  <a:gd name="connsiteY27" fmla="*/ 393468 h 894407"/>
                  <a:gd name="connsiteX28" fmla="*/ 1009925 w 1475697"/>
                  <a:gd name="connsiteY28" fmla="*/ 478240 h 894407"/>
                  <a:gd name="connsiteX29" fmla="*/ 578442 w 1475697"/>
                  <a:gd name="connsiteY29" fmla="*/ 871623 h 894407"/>
                  <a:gd name="connsiteX30" fmla="*/ 536532 w 1475697"/>
                  <a:gd name="connsiteY30" fmla="*/ 881148 h 894407"/>
                  <a:gd name="connsiteX31" fmla="*/ 484145 w 1475697"/>
                  <a:gd name="connsiteY31" fmla="*/ 833523 h 894407"/>
                  <a:gd name="connsiteX32" fmla="*/ 482240 w 1475697"/>
                  <a:gd name="connsiteY32" fmla="*/ 694458 h 894407"/>
                  <a:gd name="connsiteX33" fmla="*/ 718460 w 1475697"/>
                  <a:gd name="connsiteY33" fmla="*/ 511578 h 894407"/>
                  <a:gd name="connsiteX34" fmla="*/ 535580 w 1475697"/>
                  <a:gd name="connsiteY34" fmla="*/ 421090 h 894407"/>
                  <a:gd name="connsiteX35" fmla="*/ 39327 w 1475697"/>
                  <a:gd name="connsiteY35" fmla="*/ 361083 h 894407"/>
                  <a:gd name="connsiteX36" fmla="*/ 2180 w 1475697"/>
                  <a:gd name="connsiteY36" fmla="*/ 316315 h 894407"/>
                  <a:gd name="connsiteX37" fmla="*/ 32660 w 1475697"/>
                  <a:gd name="connsiteY37" fmla="*/ 288693 h 894407"/>
                  <a:gd name="connsiteX38" fmla="*/ 730842 w 1475697"/>
                  <a:gd name="connsiteY38" fmla="*/ 369655 h 89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75697" h="894407">
                    <a:moveTo>
                      <a:pt x="730842" y="369655"/>
                    </a:moveTo>
                    <a:cubicBezTo>
                      <a:pt x="781325" y="387753"/>
                      <a:pt x="832760" y="408708"/>
                      <a:pt x="883242" y="432520"/>
                    </a:cubicBezTo>
                    <a:cubicBezTo>
                      <a:pt x="887052" y="391563"/>
                      <a:pt x="893720" y="358225"/>
                      <a:pt x="866097" y="324888"/>
                    </a:cubicBezTo>
                    <a:cubicBezTo>
                      <a:pt x="843237" y="297265"/>
                      <a:pt x="842285" y="259165"/>
                      <a:pt x="848952" y="223923"/>
                    </a:cubicBezTo>
                    <a:cubicBezTo>
                      <a:pt x="858477" y="167725"/>
                      <a:pt x="872765" y="112480"/>
                      <a:pt x="885147" y="57235"/>
                    </a:cubicBezTo>
                    <a:cubicBezTo>
                      <a:pt x="887052" y="47710"/>
                      <a:pt x="895625" y="16278"/>
                      <a:pt x="908960" y="17230"/>
                    </a:cubicBezTo>
                    <a:cubicBezTo>
                      <a:pt x="920390" y="18183"/>
                      <a:pt x="926105" y="44853"/>
                      <a:pt x="928962" y="57235"/>
                    </a:cubicBezTo>
                    <a:cubicBezTo>
                      <a:pt x="945155" y="152485"/>
                      <a:pt x="984207" y="267738"/>
                      <a:pt x="928010" y="325840"/>
                    </a:cubicBezTo>
                    <a:cubicBezTo>
                      <a:pt x="911817" y="342985"/>
                      <a:pt x="922295" y="383943"/>
                      <a:pt x="922295" y="403945"/>
                    </a:cubicBezTo>
                    <a:cubicBezTo>
                      <a:pt x="922295" y="407755"/>
                      <a:pt x="927057" y="415375"/>
                      <a:pt x="928010" y="415375"/>
                    </a:cubicBezTo>
                    <a:cubicBezTo>
                      <a:pt x="956585" y="407755"/>
                      <a:pt x="989922" y="404898"/>
                      <a:pt x="1012782" y="388705"/>
                    </a:cubicBezTo>
                    <a:cubicBezTo>
                      <a:pt x="1028975" y="377275"/>
                      <a:pt x="1028022" y="342985"/>
                      <a:pt x="1014687" y="326793"/>
                    </a:cubicBezTo>
                    <a:cubicBezTo>
                      <a:pt x="963252" y="265833"/>
                      <a:pt x="979445" y="199158"/>
                      <a:pt x="992780" y="131530"/>
                    </a:cubicBezTo>
                    <a:cubicBezTo>
                      <a:pt x="999447" y="100098"/>
                      <a:pt x="1008020" y="70570"/>
                      <a:pt x="1015640" y="39138"/>
                    </a:cubicBezTo>
                    <a:cubicBezTo>
                      <a:pt x="1018497" y="28660"/>
                      <a:pt x="1024212" y="-1820"/>
                      <a:pt x="1040405" y="85"/>
                    </a:cubicBezTo>
                    <a:cubicBezTo>
                      <a:pt x="1051835" y="1038"/>
                      <a:pt x="1057550" y="21993"/>
                      <a:pt x="1060407" y="35328"/>
                    </a:cubicBezTo>
                    <a:cubicBezTo>
                      <a:pt x="1081362" y="130578"/>
                      <a:pt x="1114700" y="225828"/>
                      <a:pt x="1062312" y="321078"/>
                    </a:cubicBezTo>
                    <a:cubicBezTo>
                      <a:pt x="1051835" y="339175"/>
                      <a:pt x="1048025" y="365845"/>
                      <a:pt x="1060407" y="372513"/>
                    </a:cubicBezTo>
                    <a:cubicBezTo>
                      <a:pt x="1080410" y="382990"/>
                      <a:pt x="1106127" y="369655"/>
                      <a:pt x="1128035" y="361083"/>
                    </a:cubicBezTo>
                    <a:cubicBezTo>
                      <a:pt x="1148990" y="352510"/>
                      <a:pt x="1141370" y="332508"/>
                      <a:pt x="1131845" y="320125"/>
                    </a:cubicBezTo>
                    <a:cubicBezTo>
                      <a:pt x="1079457" y="250593"/>
                      <a:pt x="1117557" y="181060"/>
                      <a:pt x="1135655" y="115338"/>
                    </a:cubicBezTo>
                    <a:cubicBezTo>
                      <a:pt x="1143275" y="85810"/>
                      <a:pt x="1154705" y="87715"/>
                      <a:pt x="1164230" y="117243"/>
                    </a:cubicBezTo>
                    <a:cubicBezTo>
                      <a:pt x="1185185" y="180108"/>
                      <a:pt x="1208997" y="248688"/>
                      <a:pt x="1170897" y="310600"/>
                    </a:cubicBezTo>
                    <a:cubicBezTo>
                      <a:pt x="1164230" y="321078"/>
                      <a:pt x="1154705" y="333460"/>
                      <a:pt x="1162325" y="345843"/>
                    </a:cubicBezTo>
                    <a:cubicBezTo>
                      <a:pt x="1170897" y="360130"/>
                      <a:pt x="1185185" y="348700"/>
                      <a:pt x="1196615" y="347748"/>
                    </a:cubicBezTo>
                    <a:cubicBezTo>
                      <a:pt x="1275672" y="339175"/>
                      <a:pt x="1353777" y="325840"/>
                      <a:pt x="1432835" y="322983"/>
                    </a:cubicBezTo>
                    <a:cubicBezTo>
                      <a:pt x="1454742" y="322030"/>
                      <a:pt x="1475697" y="314410"/>
                      <a:pt x="1475697" y="352510"/>
                    </a:cubicBezTo>
                    <a:cubicBezTo>
                      <a:pt x="1475697" y="382990"/>
                      <a:pt x="1468077" y="391563"/>
                      <a:pt x="1436645" y="393468"/>
                    </a:cubicBezTo>
                    <a:cubicBezTo>
                      <a:pt x="1289960" y="401088"/>
                      <a:pt x="1147085" y="424900"/>
                      <a:pt x="1009925" y="478240"/>
                    </a:cubicBezTo>
                    <a:cubicBezTo>
                      <a:pt x="816567" y="554440"/>
                      <a:pt x="667977" y="681123"/>
                      <a:pt x="578442" y="871623"/>
                    </a:cubicBezTo>
                    <a:cubicBezTo>
                      <a:pt x="567012" y="896388"/>
                      <a:pt x="557487" y="903055"/>
                      <a:pt x="536532" y="881148"/>
                    </a:cubicBezTo>
                    <a:cubicBezTo>
                      <a:pt x="520340" y="864003"/>
                      <a:pt x="501290" y="848763"/>
                      <a:pt x="484145" y="833523"/>
                    </a:cubicBezTo>
                    <a:cubicBezTo>
                      <a:pt x="410802" y="766848"/>
                      <a:pt x="410802" y="766848"/>
                      <a:pt x="482240" y="694458"/>
                    </a:cubicBezTo>
                    <a:cubicBezTo>
                      <a:pt x="551772" y="623973"/>
                      <a:pt x="629877" y="564918"/>
                      <a:pt x="718460" y="511578"/>
                    </a:cubicBezTo>
                    <a:cubicBezTo>
                      <a:pt x="662262" y="466810"/>
                      <a:pt x="599397" y="442045"/>
                      <a:pt x="535580" y="421090"/>
                    </a:cubicBezTo>
                    <a:cubicBezTo>
                      <a:pt x="374607" y="369655"/>
                      <a:pt x="209825" y="335365"/>
                      <a:pt x="39327" y="361083"/>
                    </a:cubicBezTo>
                    <a:cubicBezTo>
                      <a:pt x="-2583" y="367750"/>
                      <a:pt x="8847" y="335365"/>
                      <a:pt x="2180" y="316315"/>
                    </a:cubicBezTo>
                    <a:cubicBezTo>
                      <a:pt x="-7345" y="287740"/>
                      <a:pt x="16467" y="290598"/>
                      <a:pt x="32660" y="288693"/>
                    </a:cubicBezTo>
                    <a:cubicBezTo>
                      <a:pt x="280310" y="257260"/>
                      <a:pt x="505100" y="287740"/>
                      <a:pt x="730842" y="3696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257C0640-3497-4CF2-9E35-18AE59AD4F71}"/>
                  </a:ext>
                </a:extLst>
              </p:cNvPr>
              <p:cNvSpPr/>
              <p:nvPr/>
            </p:nvSpPr>
            <p:spPr>
              <a:xfrm>
                <a:off x="5819611" y="1774433"/>
                <a:ext cx="370309" cy="154937"/>
              </a:xfrm>
              <a:custGeom>
                <a:avLst/>
                <a:gdLst>
                  <a:gd name="connsiteX0" fmla="*/ 40958 w 370309"/>
                  <a:gd name="connsiteY0" fmla="*/ 4251 h 154937"/>
                  <a:gd name="connsiteX1" fmla="*/ 345758 w 370309"/>
                  <a:gd name="connsiteY1" fmla="*/ 98548 h 154937"/>
                  <a:gd name="connsiteX2" fmla="*/ 364808 w 370309"/>
                  <a:gd name="connsiteY2" fmla="*/ 125218 h 154937"/>
                  <a:gd name="connsiteX3" fmla="*/ 317183 w 370309"/>
                  <a:gd name="connsiteY3" fmla="*/ 150936 h 154937"/>
                  <a:gd name="connsiteX4" fmla="*/ 233363 w 370309"/>
                  <a:gd name="connsiteY4" fmla="*/ 105216 h 154937"/>
                  <a:gd name="connsiteX5" fmla="*/ 0 w 370309"/>
                  <a:gd name="connsiteY5" fmla="*/ 13776 h 154937"/>
                  <a:gd name="connsiteX6" fmla="*/ 40958 w 370309"/>
                  <a:gd name="connsiteY6" fmla="*/ 4251 h 15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309" h="154937">
                    <a:moveTo>
                      <a:pt x="40958" y="4251"/>
                    </a:moveTo>
                    <a:cubicBezTo>
                      <a:pt x="151448" y="8061"/>
                      <a:pt x="252413" y="42351"/>
                      <a:pt x="345758" y="98548"/>
                    </a:cubicBezTo>
                    <a:cubicBezTo>
                      <a:pt x="354330" y="103311"/>
                      <a:pt x="381953" y="105216"/>
                      <a:pt x="364808" y="125218"/>
                    </a:cubicBezTo>
                    <a:cubicBezTo>
                      <a:pt x="353378" y="137601"/>
                      <a:pt x="344805" y="165223"/>
                      <a:pt x="317183" y="150936"/>
                    </a:cubicBezTo>
                    <a:cubicBezTo>
                      <a:pt x="289560" y="135696"/>
                      <a:pt x="260985" y="121408"/>
                      <a:pt x="233363" y="105216"/>
                    </a:cubicBezTo>
                    <a:cubicBezTo>
                      <a:pt x="160020" y="63306"/>
                      <a:pt x="82868" y="31873"/>
                      <a:pt x="0" y="13776"/>
                    </a:cubicBezTo>
                    <a:cubicBezTo>
                      <a:pt x="8573" y="-10037"/>
                      <a:pt x="26670" y="4251"/>
                      <a:pt x="40958" y="4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ECAA5B4C-A4D7-48BE-8410-2C4340005878}"/>
                  </a:ext>
                </a:extLst>
              </p:cNvPr>
              <p:cNvSpPr/>
              <p:nvPr/>
            </p:nvSpPr>
            <p:spPr>
              <a:xfrm>
                <a:off x="5838008" y="1680890"/>
                <a:ext cx="463568" cy="168562"/>
              </a:xfrm>
              <a:custGeom>
                <a:avLst/>
                <a:gdLst>
                  <a:gd name="connsiteX0" fmla="*/ 11131 w 463568"/>
                  <a:gd name="connsiteY0" fmla="*/ 2543 h 168562"/>
                  <a:gd name="connsiteX1" fmla="*/ 463568 w 463568"/>
                  <a:gd name="connsiteY1" fmla="*/ 139703 h 168562"/>
                  <a:gd name="connsiteX2" fmla="*/ 374033 w 463568"/>
                  <a:gd name="connsiteY2" fmla="*/ 147323 h 168562"/>
                  <a:gd name="connsiteX3" fmla="*/ 653 w 463568"/>
                  <a:gd name="connsiteY3" fmla="*/ 13021 h 168562"/>
                  <a:gd name="connsiteX4" fmla="*/ 11131 w 463568"/>
                  <a:gd name="connsiteY4" fmla="*/ 2543 h 16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68" h="168562">
                    <a:moveTo>
                      <a:pt x="11131" y="2543"/>
                    </a:moveTo>
                    <a:cubicBezTo>
                      <a:pt x="143528" y="-15554"/>
                      <a:pt x="361651" y="66361"/>
                      <a:pt x="463568" y="139703"/>
                    </a:cubicBezTo>
                    <a:cubicBezTo>
                      <a:pt x="434993" y="177803"/>
                      <a:pt x="407371" y="175898"/>
                      <a:pt x="374033" y="147323"/>
                    </a:cubicBezTo>
                    <a:cubicBezTo>
                      <a:pt x="340696" y="118748"/>
                      <a:pt x="166388" y="41596"/>
                      <a:pt x="653" y="13021"/>
                    </a:cubicBezTo>
                    <a:cubicBezTo>
                      <a:pt x="-1252" y="4448"/>
                      <a:pt x="653" y="-1267"/>
                      <a:pt x="11131" y="25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AF5E6754-B430-4FF2-9F58-96E293AECB75}"/>
                  </a:ext>
                </a:extLst>
              </p:cNvPr>
              <p:cNvSpPr/>
              <p:nvPr/>
            </p:nvSpPr>
            <p:spPr>
              <a:xfrm>
                <a:off x="5760556" y="1771635"/>
                <a:ext cx="100012" cy="16573"/>
              </a:xfrm>
              <a:custGeom>
                <a:avLst/>
                <a:gdLst>
                  <a:gd name="connsiteX0" fmla="*/ 100013 w 100012"/>
                  <a:gd name="connsiteY0" fmla="*/ 7049 h 16573"/>
                  <a:gd name="connsiteX1" fmla="*/ 59055 w 100012"/>
                  <a:gd name="connsiteY1" fmla="*/ 16574 h 16573"/>
                  <a:gd name="connsiteX2" fmla="*/ 0 w 100012"/>
                  <a:gd name="connsiteY2" fmla="*/ 8954 h 16573"/>
                  <a:gd name="connsiteX3" fmla="*/ 100013 w 100012"/>
                  <a:gd name="connsiteY3" fmla="*/ 7049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" h="16573">
                    <a:moveTo>
                      <a:pt x="100013" y="7049"/>
                    </a:moveTo>
                    <a:cubicBezTo>
                      <a:pt x="86678" y="12764"/>
                      <a:pt x="70485" y="4191"/>
                      <a:pt x="59055" y="16574"/>
                    </a:cubicBezTo>
                    <a:cubicBezTo>
                      <a:pt x="39053" y="13716"/>
                      <a:pt x="20003" y="11811"/>
                      <a:pt x="0" y="8954"/>
                    </a:cubicBezTo>
                    <a:cubicBezTo>
                      <a:pt x="33338" y="-571"/>
                      <a:pt x="66675" y="-4381"/>
                      <a:pt x="100013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223E26A-98AC-4500-94CC-4B10EF0420BF}"/>
                  </a:ext>
                </a:extLst>
              </p:cNvPr>
              <p:cNvSpPr/>
              <p:nvPr/>
            </p:nvSpPr>
            <p:spPr>
              <a:xfrm>
                <a:off x="6371109" y="1734269"/>
                <a:ext cx="785812" cy="415889"/>
              </a:xfrm>
              <a:custGeom>
                <a:avLst/>
                <a:gdLst>
                  <a:gd name="connsiteX0" fmla="*/ 785813 w 785812"/>
                  <a:gd name="connsiteY0" fmla="*/ 2505 h 415889"/>
                  <a:gd name="connsiteX1" fmla="*/ 0 w 785812"/>
                  <a:gd name="connsiteY1" fmla="*/ 415890 h 415889"/>
                  <a:gd name="connsiteX2" fmla="*/ 785813 w 785812"/>
                  <a:gd name="connsiteY2" fmla="*/ 2505 h 41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812" h="415889">
                    <a:moveTo>
                      <a:pt x="785813" y="2505"/>
                    </a:moveTo>
                    <a:cubicBezTo>
                      <a:pt x="496253" y="82515"/>
                      <a:pt x="239077" y="221580"/>
                      <a:pt x="0" y="415890"/>
                    </a:cubicBezTo>
                    <a:cubicBezTo>
                      <a:pt x="123825" y="165382"/>
                      <a:pt x="488632" y="-24165"/>
                      <a:pt x="785813" y="2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2E5957FA-B0FA-4D22-AB15-2415EB7E0739}"/>
                  </a:ext>
                </a:extLst>
              </p:cNvPr>
              <p:cNvSpPr/>
              <p:nvPr/>
            </p:nvSpPr>
            <p:spPr>
              <a:xfrm>
                <a:off x="6521603" y="1885136"/>
                <a:ext cx="564832" cy="290739"/>
              </a:xfrm>
              <a:custGeom>
                <a:avLst/>
                <a:gdLst>
                  <a:gd name="connsiteX0" fmla="*/ 564832 w 564832"/>
                  <a:gd name="connsiteY0" fmla="*/ 2132 h 290739"/>
                  <a:gd name="connsiteX1" fmla="*/ 0 w 564832"/>
                  <a:gd name="connsiteY1" fmla="*/ 290740 h 290739"/>
                  <a:gd name="connsiteX2" fmla="*/ 564832 w 564832"/>
                  <a:gd name="connsiteY2" fmla="*/ 2132 h 29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4832" h="290739">
                    <a:moveTo>
                      <a:pt x="564832" y="2132"/>
                    </a:moveTo>
                    <a:cubicBezTo>
                      <a:pt x="353378" y="59282"/>
                      <a:pt x="172402" y="157390"/>
                      <a:pt x="0" y="290740"/>
                    </a:cubicBezTo>
                    <a:cubicBezTo>
                      <a:pt x="78105" y="117385"/>
                      <a:pt x="347663" y="-18823"/>
                      <a:pt x="564832" y="2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3" name="Graphic 5">
              <a:extLst>
                <a:ext uri="{FF2B5EF4-FFF2-40B4-BE49-F238E27FC236}">
                  <a16:creationId xmlns="" xmlns:a16="http://schemas.microsoft.com/office/drawing/2014/main" id="{52BC3CA9-D87E-4969-9596-A228F51947FA}"/>
                </a:ext>
              </a:extLst>
            </p:cNvPr>
            <p:cNvGrpSpPr/>
            <p:nvPr/>
          </p:nvGrpSpPr>
          <p:grpSpPr>
            <a:xfrm rot="387512">
              <a:off x="6035984" y="1259694"/>
              <a:ext cx="449334" cy="374811"/>
              <a:chOff x="2241798" y="188588"/>
              <a:chExt cx="1063955" cy="887496"/>
            </a:xfrm>
            <a:grpFill/>
          </p:grpSpPr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74D81CC7-CE29-4C4A-A1CB-D3A2DBACE024}"/>
                  </a:ext>
                </a:extLst>
              </p:cNvPr>
              <p:cNvSpPr/>
              <p:nvPr/>
            </p:nvSpPr>
            <p:spPr>
              <a:xfrm>
                <a:off x="2244199" y="188588"/>
                <a:ext cx="913086" cy="675391"/>
              </a:xfrm>
              <a:custGeom>
                <a:avLst/>
                <a:gdLst>
                  <a:gd name="connsiteX0" fmla="*/ 499575 w 913086"/>
                  <a:gd name="connsiteY0" fmla="*/ 369332 h 675391"/>
                  <a:gd name="connsiteX1" fmla="*/ 572918 w 913086"/>
                  <a:gd name="connsiteY1" fmla="*/ 304562 h 675391"/>
                  <a:gd name="connsiteX2" fmla="*/ 564345 w 913086"/>
                  <a:gd name="connsiteY2" fmla="*/ 289322 h 675391"/>
                  <a:gd name="connsiteX3" fmla="*/ 499575 w 913086"/>
                  <a:gd name="connsiteY3" fmla="*/ 289322 h 675391"/>
                  <a:gd name="connsiteX4" fmla="*/ 477668 w 913086"/>
                  <a:gd name="connsiteY4" fmla="*/ 263604 h 675391"/>
                  <a:gd name="connsiteX5" fmla="*/ 520530 w 913086"/>
                  <a:gd name="connsiteY5" fmla="*/ 113109 h 675391"/>
                  <a:gd name="connsiteX6" fmla="*/ 566250 w 913086"/>
                  <a:gd name="connsiteY6" fmla="*/ 81677 h 675391"/>
                  <a:gd name="connsiteX7" fmla="*/ 775800 w 913086"/>
                  <a:gd name="connsiteY7" fmla="*/ 81677 h 675391"/>
                  <a:gd name="connsiteX8" fmla="*/ 808185 w 913086"/>
                  <a:gd name="connsiteY8" fmla="*/ 117872 h 675391"/>
                  <a:gd name="connsiteX9" fmla="*/ 808185 w 913086"/>
                  <a:gd name="connsiteY9" fmla="*/ 160734 h 675391"/>
                  <a:gd name="connsiteX10" fmla="*/ 879623 w 913086"/>
                  <a:gd name="connsiteY10" fmla="*/ 254079 h 675391"/>
                  <a:gd name="connsiteX11" fmla="*/ 912960 w 913086"/>
                  <a:gd name="connsiteY11" fmla="*/ 226457 h 675391"/>
                  <a:gd name="connsiteX12" fmla="*/ 911056 w 913086"/>
                  <a:gd name="connsiteY12" fmla="*/ 45482 h 675391"/>
                  <a:gd name="connsiteX13" fmla="*/ 872956 w 913086"/>
                  <a:gd name="connsiteY13" fmla="*/ 8334 h 675391"/>
                  <a:gd name="connsiteX14" fmla="*/ 510053 w 913086"/>
                  <a:gd name="connsiteY14" fmla="*/ 10239 h 675391"/>
                  <a:gd name="connsiteX15" fmla="*/ 456713 w 913086"/>
                  <a:gd name="connsiteY15" fmla="*/ 45482 h 675391"/>
                  <a:gd name="connsiteX16" fmla="*/ 397658 w 913086"/>
                  <a:gd name="connsiteY16" fmla="*/ 250269 h 675391"/>
                  <a:gd name="connsiteX17" fmla="*/ 348128 w 913086"/>
                  <a:gd name="connsiteY17" fmla="*/ 290274 h 675391"/>
                  <a:gd name="connsiteX18" fmla="*/ 254783 w 913086"/>
                  <a:gd name="connsiteY18" fmla="*/ 197882 h 675391"/>
                  <a:gd name="connsiteX19" fmla="*/ 254783 w 913086"/>
                  <a:gd name="connsiteY19" fmla="*/ 169307 h 675391"/>
                  <a:gd name="connsiteX20" fmla="*/ 241448 w 913086"/>
                  <a:gd name="connsiteY20" fmla="*/ 153114 h 675391"/>
                  <a:gd name="connsiteX21" fmla="*/ 199538 w 913086"/>
                  <a:gd name="connsiteY21" fmla="*/ 87392 h 675391"/>
                  <a:gd name="connsiteX22" fmla="*/ 149055 w 913086"/>
                  <a:gd name="connsiteY22" fmla="*/ 4524 h 675391"/>
                  <a:gd name="connsiteX23" fmla="*/ 128100 w 913086"/>
                  <a:gd name="connsiteY23" fmla="*/ 5477 h 675391"/>
                  <a:gd name="connsiteX24" fmla="*/ 125243 w 913086"/>
                  <a:gd name="connsiteY24" fmla="*/ 30242 h 675391"/>
                  <a:gd name="connsiteX25" fmla="*/ 144293 w 913086"/>
                  <a:gd name="connsiteY25" fmla="*/ 51197 h 675391"/>
                  <a:gd name="connsiteX26" fmla="*/ 146198 w 913086"/>
                  <a:gd name="connsiteY26" fmla="*/ 151209 h 675391"/>
                  <a:gd name="connsiteX27" fmla="*/ 112860 w 913086"/>
                  <a:gd name="connsiteY27" fmla="*/ 207407 h 675391"/>
                  <a:gd name="connsiteX28" fmla="*/ 36660 w 913086"/>
                  <a:gd name="connsiteY28" fmla="*/ 288369 h 675391"/>
                  <a:gd name="connsiteX29" fmla="*/ 3323 w 913086"/>
                  <a:gd name="connsiteY29" fmla="*/ 315992 h 675391"/>
                  <a:gd name="connsiteX30" fmla="*/ 7133 w 913086"/>
                  <a:gd name="connsiteY30" fmla="*/ 547449 h 675391"/>
                  <a:gd name="connsiteX31" fmla="*/ 37613 w 913086"/>
                  <a:gd name="connsiteY31" fmla="*/ 532209 h 675391"/>
                  <a:gd name="connsiteX32" fmla="*/ 377655 w 913086"/>
                  <a:gd name="connsiteY32" fmla="*/ 646509 h 675391"/>
                  <a:gd name="connsiteX33" fmla="*/ 417660 w 913086"/>
                  <a:gd name="connsiteY33" fmla="*/ 675084 h 675391"/>
                  <a:gd name="connsiteX34" fmla="*/ 431948 w 913086"/>
                  <a:gd name="connsiteY34" fmla="*/ 635079 h 675391"/>
                  <a:gd name="connsiteX35" fmla="*/ 499575 w 913086"/>
                  <a:gd name="connsiteY35" fmla="*/ 369332 h 6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13086" h="675391">
                    <a:moveTo>
                      <a:pt x="499575" y="369332"/>
                    </a:moveTo>
                    <a:cubicBezTo>
                      <a:pt x="518625" y="343614"/>
                      <a:pt x="548153" y="326469"/>
                      <a:pt x="572918" y="304562"/>
                    </a:cubicBezTo>
                    <a:cubicBezTo>
                      <a:pt x="570060" y="299799"/>
                      <a:pt x="567203" y="294084"/>
                      <a:pt x="564345" y="289322"/>
                    </a:cubicBezTo>
                    <a:cubicBezTo>
                      <a:pt x="542438" y="289322"/>
                      <a:pt x="521483" y="289322"/>
                      <a:pt x="499575" y="289322"/>
                    </a:cubicBezTo>
                    <a:cubicBezTo>
                      <a:pt x="483383" y="289322"/>
                      <a:pt x="472905" y="284559"/>
                      <a:pt x="477668" y="263604"/>
                    </a:cubicBezTo>
                    <a:cubicBezTo>
                      <a:pt x="489098" y="212169"/>
                      <a:pt x="499575" y="161687"/>
                      <a:pt x="520530" y="113109"/>
                    </a:cubicBezTo>
                    <a:cubicBezTo>
                      <a:pt x="530056" y="92154"/>
                      <a:pt x="541485" y="80724"/>
                      <a:pt x="566250" y="81677"/>
                    </a:cubicBezTo>
                    <a:cubicBezTo>
                      <a:pt x="635783" y="83582"/>
                      <a:pt x="706268" y="83582"/>
                      <a:pt x="775800" y="81677"/>
                    </a:cubicBezTo>
                    <a:cubicBezTo>
                      <a:pt x="804375" y="80724"/>
                      <a:pt x="811043" y="92154"/>
                      <a:pt x="808185" y="117872"/>
                    </a:cubicBezTo>
                    <a:cubicBezTo>
                      <a:pt x="806281" y="132159"/>
                      <a:pt x="808185" y="146447"/>
                      <a:pt x="808185" y="160734"/>
                    </a:cubicBezTo>
                    <a:cubicBezTo>
                      <a:pt x="808185" y="235029"/>
                      <a:pt x="809138" y="234077"/>
                      <a:pt x="879623" y="254079"/>
                    </a:cubicBezTo>
                    <a:cubicBezTo>
                      <a:pt x="910103" y="262652"/>
                      <a:pt x="913913" y="253127"/>
                      <a:pt x="912960" y="226457"/>
                    </a:cubicBezTo>
                    <a:cubicBezTo>
                      <a:pt x="911056" y="166449"/>
                      <a:pt x="909150" y="105489"/>
                      <a:pt x="911056" y="45482"/>
                    </a:cubicBezTo>
                    <a:cubicBezTo>
                      <a:pt x="912008" y="15954"/>
                      <a:pt x="901531" y="8334"/>
                      <a:pt x="872956" y="8334"/>
                    </a:cubicBezTo>
                    <a:cubicBezTo>
                      <a:pt x="751035" y="10239"/>
                      <a:pt x="631020" y="11192"/>
                      <a:pt x="510053" y="10239"/>
                    </a:cubicBezTo>
                    <a:cubicBezTo>
                      <a:pt x="481478" y="10239"/>
                      <a:pt x="467190" y="20717"/>
                      <a:pt x="456713" y="45482"/>
                    </a:cubicBezTo>
                    <a:cubicBezTo>
                      <a:pt x="429090" y="111204"/>
                      <a:pt x="409088" y="179784"/>
                      <a:pt x="397658" y="250269"/>
                    </a:cubicBezTo>
                    <a:cubicBezTo>
                      <a:pt x="391943" y="282654"/>
                      <a:pt x="378608" y="290274"/>
                      <a:pt x="348128" y="290274"/>
                    </a:cubicBezTo>
                    <a:cubicBezTo>
                      <a:pt x="255735" y="289322"/>
                      <a:pt x="255735" y="290274"/>
                      <a:pt x="254783" y="197882"/>
                    </a:cubicBezTo>
                    <a:cubicBezTo>
                      <a:pt x="254783" y="188357"/>
                      <a:pt x="254783" y="178832"/>
                      <a:pt x="254783" y="169307"/>
                    </a:cubicBezTo>
                    <a:cubicBezTo>
                      <a:pt x="254783" y="160734"/>
                      <a:pt x="250973" y="152162"/>
                      <a:pt x="241448" y="153114"/>
                    </a:cubicBezTo>
                    <a:cubicBezTo>
                      <a:pt x="183345" y="158829"/>
                      <a:pt x="195728" y="115967"/>
                      <a:pt x="199538" y="87392"/>
                    </a:cubicBezTo>
                    <a:cubicBezTo>
                      <a:pt x="205253" y="43577"/>
                      <a:pt x="175725" y="25479"/>
                      <a:pt x="149055" y="4524"/>
                    </a:cubicBezTo>
                    <a:cubicBezTo>
                      <a:pt x="142388" y="-1191"/>
                      <a:pt x="134768" y="-2143"/>
                      <a:pt x="128100" y="5477"/>
                    </a:cubicBezTo>
                    <a:cubicBezTo>
                      <a:pt x="121433" y="13097"/>
                      <a:pt x="115718" y="20717"/>
                      <a:pt x="125243" y="30242"/>
                    </a:cubicBezTo>
                    <a:cubicBezTo>
                      <a:pt x="131910" y="36909"/>
                      <a:pt x="139530" y="43577"/>
                      <a:pt x="144293" y="51197"/>
                    </a:cubicBezTo>
                    <a:cubicBezTo>
                      <a:pt x="163343" y="81677"/>
                      <a:pt x="165248" y="149304"/>
                      <a:pt x="146198" y="151209"/>
                    </a:cubicBezTo>
                    <a:cubicBezTo>
                      <a:pt x="105240" y="155972"/>
                      <a:pt x="110955" y="180737"/>
                      <a:pt x="112860" y="207407"/>
                    </a:cubicBezTo>
                    <a:cubicBezTo>
                      <a:pt x="116670" y="284559"/>
                      <a:pt x="116670" y="285512"/>
                      <a:pt x="36660" y="288369"/>
                    </a:cubicBezTo>
                    <a:cubicBezTo>
                      <a:pt x="16658" y="289322"/>
                      <a:pt x="5228" y="291227"/>
                      <a:pt x="3323" y="315992"/>
                    </a:cubicBezTo>
                    <a:cubicBezTo>
                      <a:pt x="-2392" y="393144"/>
                      <a:pt x="-487" y="470297"/>
                      <a:pt x="7133" y="547449"/>
                    </a:cubicBezTo>
                    <a:cubicBezTo>
                      <a:pt x="22373" y="548402"/>
                      <a:pt x="29993" y="538877"/>
                      <a:pt x="37613" y="532209"/>
                    </a:cubicBezTo>
                    <a:cubicBezTo>
                      <a:pt x="156675" y="427434"/>
                      <a:pt x="337650" y="488394"/>
                      <a:pt x="377655" y="646509"/>
                    </a:cubicBezTo>
                    <a:cubicBezTo>
                      <a:pt x="383370" y="670322"/>
                      <a:pt x="394800" y="676989"/>
                      <a:pt x="417660" y="675084"/>
                    </a:cubicBezTo>
                    <a:cubicBezTo>
                      <a:pt x="450045" y="671274"/>
                      <a:pt x="432900" y="648414"/>
                      <a:pt x="431948" y="635079"/>
                    </a:cubicBezTo>
                    <a:cubicBezTo>
                      <a:pt x="426233" y="538877"/>
                      <a:pt x="441473" y="447437"/>
                      <a:pt x="499575" y="3693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293E77F0-73A7-4DCE-928C-445257A1D0E6}"/>
                  </a:ext>
                </a:extLst>
              </p:cNvPr>
              <p:cNvSpPr/>
              <p:nvPr/>
            </p:nvSpPr>
            <p:spPr>
              <a:xfrm>
                <a:off x="2719962" y="473142"/>
                <a:ext cx="585792" cy="602942"/>
              </a:xfrm>
              <a:custGeom>
                <a:avLst/>
                <a:gdLst>
                  <a:gd name="connsiteX0" fmla="*/ 294322 w 585792"/>
                  <a:gd name="connsiteY0" fmla="*/ 5 h 602942"/>
                  <a:gd name="connsiteX1" fmla="*/ 0 w 585792"/>
                  <a:gd name="connsiteY1" fmla="*/ 297185 h 602942"/>
                  <a:gd name="connsiteX2" fmla="*/ 288608 w 585792"/>
                  <a:gd name="connsiteY2" fmla="*/ 602938 h 602942"/>
                  <a:gd name="connsiteX3" fmla="*/ 585787 w 585792"/>
                  <a:gd name="connsiteY3" fmla="*/ 299090 h 602942"/>
                  <a:gd name="connsiteX4" fmla="*/ 294322 w 585792"/>
                  <a:gd name="connsiteY4" fmla="*/ 5 h 602942"/>
                  <a:gd name="connsiteX5" fmla="*/ 285750 w 585792"/>
                  <a:gd name="connsiteY5" fmla="*/ 516260 h 602942"/>
                  <a:gd name="connsiteX6" fmla="*/ 82868 w 585792"/>
                  <a:gd name="connsiteY6" fmla="*/ 293375 h 602942"/>
                  <a:gd name="connsiteX7" fmla="*/ 293370 w 585792"/>
                  <a:gd name="connsiteY7" fmla="*/ 83825 h 602942"/>
                  <a:gd name="connsiteX8" fmla="*/ 504825 w 585792"/>
                  <a:gd name="connsiteY8" fmla="*/ 306710 h 602942"/>
                  <a:gd name="connsiteX9" fmla="*/ 285750 w 585792"/>
                  <a:gd name="connsiteY9" fmla="*/ 516260 h 6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792" h="602942">
                    <a:moveTo>
                      <a:pt x="294322" y="5"/>
                    </a:moveTo>
                    <a:cubicBezTo>
                      <a:pt x="128588" y="5"/>
                      <a:pt x="0" y="129545"/>
                      <a:pt x="0" y="297185"/>
                    </a:cubicBezTo>
                    <a:cubicBezTo>
                      <a:pt x="0" y="462920"/>
                      <a:pt x="133350" y="603890"/>
                      <a:pt x="288608" y="602938"/>
                    </a:cubicBezTo>
                    <a:cubicBezTo>
                      <a:pt x="451485" y="601985"/>
                      <a:pt x="586740" y="463873"/>
                      <a:pt x="585787" y="299090"/>
                    </a:cubicBezTo>
                    <a:cubicBezTo>
                      <a:pt x="585787" y="129545"/>
                      <a:pt x="458153" y="-947"/>
                      <a:pt x="294322" y="5"/>
                    </a:cubicBezTo>
                    <a:close/>
                    <a:moveTo>
                      <a:pt x="285750" y="516260"/>
                    </a:moveTo>
                    <a:cubicBezTo>
                      <a:pt x="168593" y="515308"/>
                      <a:pt x="80963" y="420058"/>
                      <a:pt x="82868" y="293375"/>
                    </a:cubicBezTo>
                    <a:cubicBezTo>
                      <a:pt x="83820" y="171455"/>
                      <a:pt x="173355" y="82873"/>
                      <a:pt x="293370" y="83825"/>
                    </a:cubicBezTo>
                    <a:cubicBezTo>
                      <a:pt x="410528" y="84778"/>
                      <a:pt x="505778" y="185743"/>
                      <a:pt x="504825" y="306710"/>
                    </a:cubicBezTo>
                    <a:cubicBezTo>
                      <a:pt x="502920" y="425773"/>
                      <a:pt x="407670" y="517213"/>
                      <a:pt x="285750" y="5162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1C12D225-EDBF-47E1-BA2C-FB6BE12C80D6}"/>
                  </a:ext>
                </a:extLst>
              </p:cNvPr>
              <p:cNvSpPr/>
              <p:nvPr/>
            </p:nvSpPr>
            <p:spPr>
              <a:xfrm>
                <a:off x="2241798" y="711272"/>
                <a:ext cx="352441" cy="363855"/>
              </a:xfrm>
              <a:custGeom>
                <a:avLst/>
                <a:gdLst>
                  <a:gd name="connsiteX0" fmla="*/ 177173 w 352441"/>
                  <a:gd name="connsiteY0" fmla="*/ 0 h 363855"/>
                  <a:gd name="connsiteX1" fmla="*/ 8 w 352441"/>
                  <a:gd name="connsiteY1" fmla="*/ 178118 h 363855"/>
                  <a:gd name="connsiteX2" fmla="*/ 177173 w 352441"/>
                  <a:gd name="connsiteY2" fmla="*/ 363855 h 363855"/>
                  <a:gd name="connsiteX3" fmla="*/ 352433 w 352441"/>
                  <a:gd name="connsiteY3" fmla="*/ 182880 h 363855"/>
                  <a:gd name="connsiteX4" fmla="*/ 177173 w 352441"/>
                  <a:gd name="connsiteY4" fmla="*/ 0 h 363855"/>
                  <a:gd name="connsiteX5" fmla="*/ 173363 w 352441"/>
                  <a:gd name="connsiteY5" fmla="*/ 278130 h 363855"/>
                  <a:gd name="connsiteX6" fmla="*/ 78113 w 352441"/>
                  <a:gd name="connsiteY6" fmla="*/ 180022 h 363855"/>
                  <a:gd name="connsiteX7" fmla="*/ 180983 w 352441"/>
                  <a:gd name="connsiteY7" fmla="*/ 85725 h 363855"/>
                  <a:gd name="connsiteX8" fmla="*/ 265756 w 352441"/>
                  <a:gd name="connsiteY8" fmla="*/ 173355 h 363855"/>
                  <a:gd name="connsiteX9" fmla="*/ 173363 w 352441"/>
                  <a:gd name="connsiteY9" fmla="*/ 27813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41" h="363855">
                    <a:moveTo>
                      <a:pt x="177173" y="0"/>
                    </a:moveTo>
                    <a:cubicBezTo>
                      <a:pt x="75256" y="0"/>
                      <a:pt x="961" y="74295"/>
                      <a:pt x="8" y="178118"/>
                    </a:cubicBezTo>
                    <a:cubicBezTo>
                      <a:pt x="-944" y="277178"/>
                      <a:pt x="81923" y="363855"/>
                      <a:pt x="177173" y="363855"/>
                    </a:cubicBezTo>
                    <a:cubicBezTo>
                      <a:pt x="273376" y="363855"/>
                      <a:pt x="351481" y="282893"/>
                      <a:pt x="352433" y="182880"/>
                    </a:cubicBezTo>
                    <a:cubicBezTo>
                      <a:pt x="353386" y="84773"/>
                      <a:pt x="271471" y="953"/>
                      <a:pt x="177173" y="0"/>
                    </a:cubicBezTo>
                    <a:close/>
                    <a:moveTo>
                      <a:pt x="173363" y="278130"/>
                    </a:moveTo>
                    <a:cubicBezTo>
                      <a:pt x="121928" y="278130"/>
                      <a:pt x="79066" y="234315"/>
                      <a:pt x="78113" y="180022"/>
                    </a:cubicBezTo>
                    <a:cubicBezTo>
                      <a:pt x="78113" y="125730"/>
                      <a:pt x="120976" y="85725"/>
                      <a:pt x="180983" y="85725"/>
                    </a:cubicBezTo>
                    <a:cubicBezTo>
                      <a:pt x="231466" y="85725"/>
                      <a:pt x="264803" y="120968"/>
                      <a:pt x="265756" y="173355"/>
                    </a:cubicBezTo>
                    <a:cubicBezTo>
                      <a:pt x="265756" y="233363"/>
                      <a:pt x="226703" y="278130"/>
                      <a:pt x="173363" y="2781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8F1DB4C7-DC63-4381-A552-BD1D174186BC}"/>
                  </a:ext>
                </a:extLst>
              </p:cNvPr>
              <p:cNvSpPr/>
              <p:nvPr/>
            </p:nvSpPr>
            <p:spPr>
              <a:xfrm>
                <a:off x="2898063" y="655018"/>
                <a:ext cx="230520" cy="229625"/>
              </a:xfrm>
              <a:custGeom>
                <a:avLst/>
                <a:gdLst>
                  <a:gd name="connsiteX0" fmla="*/ 120031 w 230520"/>
                  <a:gd name="connsiteY0" fmla="*/ 57 h 229625"/>
                  <a:gd name="connsiteX1" fmla="*/ 16 w 230520"/>
                  <a:gd name="connsiteY1" fmla="*/ 111500 h 229625"/>
                  <a:gd name="connsiteX2" fmla="*/ 113363 w 230520"/>
                  <a:gd name="connsiteY2" fmla="*/ 229610 h 229625"/>
                  <a:gd name="connsiteX3" fmla="*/ 230521 w 230520"/>
                  <a:gd name="connsiteY3" fmla="*/ 121025 h 229625"/>
                  <a:gd name="connsiteX4" fmla="*/ 120031 w 230520"/>
                  <a:gd name="connsiteY4" fmla="*/ 57 h 22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20" h="229625">
                    <a:moveTo>
                      <a:pt x="120031" y="57"/>
                    </a:moveTo>
                    <a:cubicBezTo>
                      <a:pt x="49546" y="-1848"/>
                      <a:pt x="968" y="43872"/>
                      <a:pt x="16" y="111500"/>
                    </a:cubicBezTo>
                    <a:cubicBezTo>
                      <a:pt x="-937" y="183890"/>
                      <a:pt x="41926" y="227705"/>
                      <a:pt x="113363" y="229610"/>
                    </a:cubicBezTo>
                    <a:cubicBezTo>
                      <a:pt x="181943" y="230562"/>
                      <a:pt x="229568" y="187700"/>
                      <a:pt x="230521" y="121025"/>
                    </a:cubicBezTo>
                    <a:cubicBezTo>
                      <a:pt x="230521" y="58160"/>
                      <a:pt x="180038" y="1962"/>
                      <a:pt x="120031" y="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="" xmlns:a16="http://schemas.microsoft.com/office/drawing/2014/main" id="{446E096B-AD25-4450-B6DE-B07889EB6AD9}"/>
              </a:ext>
            </a:extLst>
          </p:cNvPr>
          <p:cNvGrpSpPr/>
          <p:nvPr/>
        </p:nvGrpSpPr>
        <p:grpSpPr>
          <a:xfrm>
            <a:off x="606951" y="4274482"/>
            <a:ext cx="2578232" cy="2454805"/>
            <a:chOff x="409502" y="3218883"/>
            <a:chExt cx="3839215" cy="3655422"/>
          </a:xfrm>
        </p:grpSpPr>
        <p:grpSp>
          <p:nvGrpSpPr>
            <p:cNvPr id="164" name="Group 163">
              <a:extLst>
                <a:ext uri="{FF2B5EF4-FFF2-40B4-BE49-F238E27FC236}">
                  <a16:creationId xmlns="" xmlns:a16="http://schemas.microsoft.com/office/drawing/2014/main" id="{6776ACCA-8965-4FD8-AF0E-4286F30550E4}"/>
                </a:ext>
              </a:extLst>
            </p:cNvPr>
            <p:cNvGrpSpPr/>
            <p:nvPr/>
          </p:nvGrpSpPr>
          <p:grpSpPr>
            <a:xfrm>
              <a:off x="899499" y="3799069"/>
              <a:ext cx="758913" cy="1077346"/>
              <a:chOff x="3805328" y="4061908"/>
              <a:chExt cx="310118" cy="440241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ADDF9F6B-ECB5-460B-BD4C-5329FCEE2B03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DDE454F8-61A1-4D7F-8E6F-1812605F0A1A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808509D0-3B5C-4520-9C46-7CAF90D15159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="" xmlns:a16="http://schemas.microsoft.com/office/drawing/2014/main" id="{AD38CD42-2D06-411D-9F01-D7D631958572}"/>
                </a:ext>
              </a:extLst>
            </p:cNvPr>
            <p:cNvGrpSpPr/>
            <p:nvPr/>
          </p:nvGrpSpPr>
          <p:grpSpPr>
            <a:xfrm>
              <a:off x="1278512" y="4364899"/>
              <a:ext cx="556113" cy="1102414"/>
              <a:chOff x="4513211" y="4124289"/>
              <a:chExt cx="227247" cy="450485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FFEFA1FC-4A74-49CE-B5C8-C736D71509DF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2B5A7EDC-F2E5-4375-8633-538319605343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E6297915-D370-4E5E-9A66-27F774B405E7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2" name="Graphic 220">
              <a:extLst>
                <a:ext uri="{FF2B5EF4-FFF2-40B4-BE49-F238E27FC236}">
                  <a16:creationId xmlns="" xmlns:a16="http://schemas.microsoft.com/office/drawing/2014/main" id="{10A4D84C-C933-437F-9A66-9CD436C2181D}"/>
                </a:ext>
              </a:extLst>
            </p:cNvPr>
            <p:cNvGrpSpPr/>
            <p:nvPr/>
          </p:nvGrpSpPr>
          <p:grpSpPr>
            <a:xfrm>
              <a:off x="2206430" y="4271388"/>
              <a:ext cx="609786" cy="763104"/>
              <a:chOff x="5262562" y="2386012"/>
              <a:chExt cx="1666875" cy="2085975"/>
            </a:xfrm>
          </p:grpSpPr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A6451C6D-8F11-43DB-A7D3-331CA545F06A}"/>
                  </a:ext>
                </a:extLst>
              </p:cNvPr>
              <p:cNvSpPr/>
              <p:nvPr/>
            </p:nvSpPr>
            <p:spPr>
              <a:xfrm>
                <a:off x="5262562" y="2797492"/>
                <a:ext cx="1657350" cy="1657350"/>
              </a:xfrm>
              <a:custGeom>
                <a:avLst/>
                <a:gdLst>
                  <a:gd name="connsiteX0" fmla="*/ 1663065 w 1657350"/>
                  <a:gd name="connsiteY0" fmla="*/ 831533 h 1657350"/>
                  <a:gd name="connsiteX1" fmla="*/ 831533 w 1657350"/>
                  <a:gd name="connsiteY1" fmla="*/ 1663065 h 1657350"/>
                  <a:gd name="connsiteX2" fmla="*/ 0 w 1657350"/>
                  <a:gd name="connsiteY2" fmla="*/ 831533 h 1657350"/>
                  <a:gd name="connsiteX3" fmla="*/ 831533 w 1657350"/>
                  <a:gd name="connsiteY3" fmla="*/ 0 h 1657350"/>
                  <a:gd name="connsiteX4" fmla="*/ 1663065 w 1657350"/>
                  <a:gd name="connsiteY4" fmla="*/ 831533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1663065" y="831533"/>
                    </a:moveTo>
                    <a:cubicBezTo>
                      <a:pt x="1663065" y="1290775"/>
                      <a:pt x="1290775" y="1663065"/>
                      <a:pt x="831533" y="1663065"/>
                    </a:cubicBezTo>
                    <a:cubicBezTo>
                      <a:pt x="372290" y="1663065"/>
                      <a:pt x="0" y="1290775"/>
                      <a:pt x="0" y="831533"/>
                    </a:cubicBezTo>
                    <a:cubicBezTo>
                      <a:pt x="0" y="372290"/>
                      <a:pt x="372290" y="0"/>
                      <a:pt x="831533" y="0"/>
                    </a:cubicBezTo>
                    <a:cubicBezTo>
                      <a:pt x="1290775" y="0"/>
                      <a:pt x="1663065" y="372290"/>
                      <a:pt x="1663065" y="831533"/>
                    </a:cubicBezTo>
                    <a:close/>
                  </a:path>
                </a:pathLst>
              </a:custGeom>
              <a:solidFill>
                <a:srgbClr val="FAA9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FEB9E428-8A07-4570-91E4-81AF89DE2ADC}"/>
                  </a:ext>
                </a:extLst>
              </p:cNvPr>
              <p:cNvSpPr/>
              <p:nvPr/>
            </p:nvSpPr>
            <p:spPr>
              <a:xfrm>
                <a:off x="5660707" y="3044189"/>
                <a:ext cx="1257300" cy="1419225"/>
              </a:xfrm>
              <a:custGeom>
                <a:avLst/>
                <a:gdLst>
                  <a:gd name="connsiteX0" fmla="*/ 1014413 w 1257300"/>
                  <a:gd name="connsiteY0" fmla="*/ 0 h 1419225"/>
                  <a:gd name="connsiteX1" fmla="*/ 773430 w 1257300"/>
                  <a:gd name="connsiteY1" fmla="*/ 974407 h 1419225"/>
                  <a:gd name="connsiteX2" fmla="*/ 0 w 1257300"/>
                  <a:gd name="connsiteY2" fmla="*/ 1303973 h 1419225"/>
                  <a:gd name="connsiteX3" fmla="*/ 433388 w 1257300"/>
                  <a:gd name="connsiteY3" fmla="*/ 1425893 h 1419225"/>
                  <a:gd name="connsiteX4" fmla="*/ 1264920 w 1257300"/>
                  <a:gd name="connsiteY4" fmla="*/ 594360 h 1419225"/>
                  <a:gd name="connsiteX5" fmla="*/ 1014413 w 1257300"/>
                  <a:gd name="connsiteY5" fmla="*/ 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300" h="1419225">
                    <a:moveTo>
                      <a:pt x="1014413" y="0"/>
                    </a:moveTo>
                    <a:cubicBezTo>
                      <a:pt x="1141095" y="285750"/>
                      <a:pt x="1054418" y="679132"/>
                      <a:pt x="773430" y="974407"/>
                    </a:cubicBezTo>
                    <a:cubicBezTo>
                      <a:pt x="549593" y="1209675"/>
                      <a:pt x="256222" y="1323975"/>
                      <a:pt x="0" y="1303973"/>
                    </a:cubicBezTo>
                    <a:cubicBezTo>
                      <a:pt x="125730" y="1381125"/>
                      <a:pt x="274320" y="1425893"/>
                      <a:pt x="433388" y="1425893"/>
                    </a:cubicBezTo>
                    <a:cubicBezTo>
                      <a:pt x="892493" y="1425893"/>
                      <a:pt x="1264920" y="1053465"/>
                      <a:pt x="1264920" y="594360"/>
                    </a:cubicBezTo>
                    <a:cubicBezTo>
                      <a:pt x="1263968" y="360998"/>
                      <a:pt x="1168718" y="150495"/>
                      <a:pt x="1014413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85BD1245-D545-4EF5-B9EA-61C080FDE915}"/>
                  </a:ext>
                </a:extLst>
              </p:cNvPr>
              <p:cNvSpPr/>
              <p:nvPr/>
            </p:nvSpPr>
            <p:spPr>
              <a:xfrm>
                <a:off x="6091967" y="2386403"/>
                <a:ext cx="733425" cy="495300"/>
              </a:xfrm>
              <a:custGeom>
                <a:avLst/>
                <a:gdLst>
                  <a:gd name="connsiteX0" fmla="*/ 2128 w 733425"/>
                  <a:gd name="connsiteY0" fmla="*/ 437759 h 495300"/>
                  <a:gd name="connsiteX1" fmla="*/ 99282 w 733425"/>
                  <a:gd name="connsiteY1" fmla="*/ 138674 h 495300"/>
                  <a:gd name="connsiteX2" fmla="*/ 268828 w 733425"/>
                  <a:gd name="connsiteY2" fmla="*/ 8181 h 495300"/>
                  <a:gd name="connsiteX3" fmla="*/ 305975 w 733425"/>
                  <a:gd name="connsiteY3" fmla="*/ 15801 h 495300"/>
                  <a:gd name="connsiteX4" fmla="*/ 286925 w 733425"/>
                  <a:gd name="connsiteY4" fmla="*/ 65331 h 495300"/>
                  <a:gd name="connsiteX5" fmla="*/ 89757 w 733425"/>
                  <a:gd name="connsiteY5" fmla="*/ 313934 h 495300"/>
                  <a:gd name="connsiteX6" fmla="*/ 347885 w 733425"/>
                  <a:gd name="connsiteY6" fmla="*/ 180584 h 495300"/>
                  <a:gd name="connsiteX7" fmla="*/ 420275 w 733425"/>
                  <a:gd name="connsiteY7" fmla="*/ 179631 h 495300"/>
                  <a:gd name="connsiteX8" fmla="*/ 732695 w 733425"/>
                  <a:gd name="connsiteY8" fmla="*/ 294884 h 495300"/>
                  <a:gd name="connsiteX9" fmla="*/ 735553 w 733425"/>
                  <a:gd name="connsiteY9" fmla="*/ 297741 h 495300"/>
                  <a:gd name="connsiteX10" fmla="*/ 732695 w 733425"/>
                  <a:gd name="connsiteY10" fmla="*/ 301551 h 495300"/>
                  <a:gd name="connsiteX11" fmla="*/ 109760 w 733425"/>
                  <a:gd name="connsiteY11" fmla="*/ 336794 h 495300"/>
                  <a:gd name="connsiteX12" fmla="*/ 78328 w 733425"/>
                  <a:gd name="connsiteY12" fmla="*/ 340604 h 495300"/>
                  <a:gd name="connsiteX13" fmla="*/ 63087 w 733425"/>
                  <a:gd name="connsiteY13" fmla="*/ 444426 h 495300"/>
                  <a:gd name="connsiteX14" fmla="*/ 59278 w 733425"/>
                  <a:gd name="connsiteY14" fmla="*/ 477764 h 495300"/>
                  <a:gd name="connsiteX15" fmla="*/ 25940 w 733425"/>
                  <a:gd name="connsiteY15" fmla="*/ 500624 h 495300"/>
                  <a:gd name="connsiteX16" fmla="*/ 222 w 733425"/>
                  <a:gd name="connsiteY16" fmla="*/ 475859 h 495300"/>
                  <a:gd name="connsiteX17" fmla="*/ 2128 w 733425"/>
                  <a:gd name="connsiteY17" fmla="*/ 437759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3425" h="495300">
                    <a:moveTo>
                      <a:pt x="2128" y="437759"/>
                    </a:moveTo>
                    <a:cubicBezTo>
                      <a:pt x="18320" y="332984"/>
                      <a:pt x="39275" y="229161"/>
                      <a:pt x="99282" y="138674"/>
                    </a:cubicBezTo>
                    <a:cubicBezTo>
                      <a:pt x="141193" y="75809"/>
                      <a:pt x="195485" y="30089"/>
                      <a:pt x="268828" y="8181"/>
                    </a:cubicBezTo>
                    <a:cubicBezTo>
                      <a:pt x="281210" y="4371"/>
                      <a:pt x="300260" y="-11821"/>
                      <a:pt x="305975" y="15801"/>
                    </a:cubicBezTo>
                    <a:cubicBezTo>
                      <a:pt x="309785" y="34851"/>
                      <a:pt x="315500" y="52949"/>
                      <a:pt x="286925" y="65331"/>
                    </a:cubicBezTo>
                    <a:cubicBezTo>
                      <a:pt x="177387" y="111051"/>
                      <a:pt x="125953" y="176774"/>
                      <a:pt x="89757" y="313934"/>
                    </a:cubicBezTo>
                    <a:cubicBezTo>
                      <a:pt x="170720" y="247259"/>
                      <a:pt x="254540" y="203444"/>
                      <a:pt x="347885" y="180584"/>
                    </a:cubicBezTo>
                    <a:cubicBezTo>
                      <a:pt x="371697" y="170106"/>
                      <a:pt x="396462" y="171059"/>
                      <a:pt x="420275" y="179631"/>
                    </a:cubicBezTo>
                    <a:cubicBezTo>
                      <a:pt x="528860" y="207254"/>
                      <a:pt x="626015" y="264404"/>
                      <a:pt x="732695" y="294884"/>
                    </a:cubicBezTo>
                    <a:cubicBezTo>
                      <a:pt x="733648" y="294884"/>
                      <a:pt x="735553" y="296789"/>
                      <a:pt x="735553" y="297741"/>
                    </a:cubicBezTo>
                    <a:cubicBezTo>
                      <a:pt x="735553" y="298694"/>
                      <a:pt x="733648" y="300599"/>
                      <a:pt x="732695" y="301551"/>
                    </a:cubicBezTo>
                    <a:cubicBezTo>
                      <a:pt x="526955" y="356796"/>
                      <a:pt x="320262" y="372036"/>
                      <a:pt x="109760" y="336794"/>
                    </a:cubicBezTo>
                    <a:cubicBezTo>
                      <a:pt x="98330" y="334889"/>
                      <a:pt x="87853" y="331079"/>
                      <a:pt x="78328" y="340604"/>
                    </a:cubicBezTo>
                    <a:cubicBezTo>
                      <a:pt x="73565" y="374894"/>
                      <a:pt x="67850" y="410136"/>
                      <a:pt x="63087" y="444426"/>
                    </a:cubicBezTo>
                    <a:cubicBezTo>
                      <a:pt x="62135" y="455856"/>
                      <a:pt x="59278" y="466334"/>
                      <a:pt x="59278" y="477764"/>
                    </a:cubicBezTo>
                    <a:cubicBezTo>
                      <a:pt x="59278" y="501576"/>
                      <a:pt x="42132" y="500624"/>
                      <a:pt x="25940" y="500624"/>
                    </a:cubicBezTo>
                    <a:cubicBezTo>
                      <a:pt x="8795" y="500624"/>
                      <a:pt x="-1682" y="495861"/>
                      <a:pt x="222" y="475859"/>
                    </a:cubicBezTo>
                    <a:cubicBezTo>
                      <a:pt x="3080" y="463476"/>
                      <a:pt x="2128" y="451094"/>
                      <a:pt x="2128" y="43775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6" name="Graphic 225">
              <a:extLst>
                <a:ext uri="{FF2B5EF4-FFF2-40B4-BE49-F238E27FC236}">
                  <a16:creationId xmlns="" xmlns:a16="http://schemas.microsoft.com/office/drawing/2014/main" id="{6859B660-8A54-4CE7-8FD9-7F6F0A0D6836}"/>
                </a:ext>
              </a:extLst>
            </p:cNvPr>
            <p:cNvGrpSpPr/>
            <p:nvPr/>
          </p:nvGrpSpPr>
          <p:grpSpPr>
            <a:xfrm>
              <a:off x="1882390" y="3337304"/>
              <a:ext cx="705979" cy="791986"/>
              <a:chOff x="8270599" y="197160"/>
              <a:chExt cx="1876425" cy="2105025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62514730-6F71-4624-867E-5814E7C2F2EF}"/>
                  </a:ext>
                </a:extLst>
              </p:cNvPr>
              <p:cNvSpPr/>
              <p:nvPr/>
            </p:nvSpPr>
            <p:spPr>
              <a:xfrm>
                <a:off x="8270793" y="1478709"/>
                <a:ext cx="838200" cy="800100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63E2DC6E-6F37-4119-A10A-FD97402CAAF5}"/>
                  </a:ext>
                </a:extLst>
              </p:cNvPr>
              <p:cNvSpPr/>
              <p:nvPr/>
            </p:nvSpPr>
            <p:spPr>
              <a:xfrm>
                <a:off x="8679222" y="1541138"/>
                <a:ext cx="438150" cy="733425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F63A6F30-942A-4BE4-A162-3225E1D442D9}"/>
                  </a:ext>
                </a:extLst>
              </p:cNvPr>
              <p:cNvSpPr/>
              <p:nvPr/>
            </p:nvSpPr>
            <p:spPr>
              <a:xfrm>
                <a:off x="9295101" y="1516109"/>
                <a:ext cx="838200" cy="781050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16CF6F36-09C1-48F3-A49A-056F618E948D}"/>
                  </a:ext>
                </a:extLst>
              </p:cNvPr>
              <p:cNvSpPr/>
              <p:nvPr/>
            </p:nvSpPr>
            <p:spPr>
              <a:xfrm>
                <a:off x="9799362" y="1517325"/>
                <a:ext cx="342900" cy="771525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A55C92F4-9CCB-4FAA-A03C-0C3556C7EDC9}"/>
                  </a:ext>
                </a:extLst>
              </p:cNvPr>
              <p:cNvSpPr/>
              <p:nvPr/>
            </p:nvSpPr>
            <p:spPr>
              <a:xfrm>
                <a:off x="8915997" y="1038449"/>
                <a:ext cx="619125" cy="59055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B132E9DE-14CA-4109-9B8C-EDB4048B0807}"/>
                  </a:ext>
                </a:extLst>
              </p:cNvPr>
              <p:cNvSpPr/>
              <p:nvPr/>
            </p:nvSpPr>
            <p:spPr>
              <a:xfrm>
                <a:off x="9173569" y="1122037"/>
                <a:ext cx="361950" cy="514350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EE4FEF15-AC47-4D45-A3B4-01E91A0F8D8D}"/>
                  </a:ext>
                </a:extLst>
              </p:cNvPr>
              <p:cNvSpPr/>
              <p:nvPr/>
            </p:nvSpPr>
            <p:spPr>
              <a:xfrm>
                <a:off x="8721948" y="197122"/>
                <a:ext cx="1000125" cy="1438275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rgbClr val="44B5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74352C2B-C279-44B8-820D-3BC2CFAA0F21}"/>
                </a:ext>
              </a:extLst>
            </p:cNvPr>
            <p:cNvGrpSpPr/>
            <p:nvPr/>
          </p:nvGrpSpPr>
          <p:grpSpPr>
            <a:xfrm rot="20060053">
              <a:off x="1353053" y="3250593"/>
              <a:ext cx="803368" cy="1669965"/>
              <a:chOff x="1583158" y="1040918"/>
              <a:chExt cx="1865369" cy="3877549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293C50E4-1D92-48DE-AA30-D4CFBC254D53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D7183BB1-438B-4BC8-947D-6F4904FA30DE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="" xmlns:a16="http://schemas.microsoft.com/office/drawing/2014/main" id="{5E71B2F2-DDF4-42FA-9778-EF9FC4970A91}"/>
                </a:ext>
              </a:extLst>
            </p:cNvPr>
            <p:cNvGrpSpPr/>
            <p:nvPr/>
          </p:nvGrpSpPr>
          <p:grpSpPr>
            <a:xfrm>
              <a:off x="635051" y="4215969"/>
              <a:ext cx="606969" cy="1242613"/>
              <a:chOff x="7528445" y="2305877"/>
              <a:chExt cx="561155" cy="1148822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6C0CD064-EE27-4F74-BEB8-96132A85C6B9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0296906D-9A2D-4E20-BC44-073515A0793C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24ED040D-CDD5-46C0-B1AB-9780A003C443}"/>
                </a:ext>
              </a:extLst>
            </p:cNvPr>
            <p:cNvGrpSpPr/>
            <p:nvPr/>
          </p:nvGrpSpPr>
          <p:grpSpPr>
            <a:xfrm rot="589284">
              <a:off x="1926310" y="4370623"/>
              <a:ext cx="648667" cy="1145532"/>
              <a:chOff x="1624045" y="1828164"/>
              <a:chExt cx="1040665" cy="1837790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2B1F0669-B732-4D22-9D01-B6F2559C99E6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49CAFFC1-3EF1-4095-B9EA-4404DC0F26C9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89B56B43-31AE-4D61-820A-08D05CE27C9E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BFFA54DF-D60E-4E19-B703-F79C9D9B9896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A5DDF105-C994-4D79-96A1-382F51092F6A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6" name="Graphic 3">
              <a:extLst>
                <a:ext uri="{FF2B5EF4-FFF2-40B4-BE49-F238E27FC236}">
                  <a16:creationId xmlns="" xmlns:a16="http://schemas.microsoft.com/office/drawing/2014/main" id="{5B527725-8799-4072-BE79-C641AF31BEB2}"/>
                </a:ext>
              </a:extLst>
            </p:cNvPr>
            <p:cNvGrpSpPr/>
            <p:nvPr/>
          </p:nvGrpSpPr>
          <p:grpSpPr>
            <a:xfrm>
              <a:off x="2353409" y="3350779"/>
              <a:ext cx="797765" cy="878552"/>
              <a:chOff x="4214812" y="1357312"/>
              <a:chExt cx="3762375" cy="4143375"/>
            </a:xfrm>
          </p:grpSpPr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238DDC5A-1642-45CE-BC16-D4DE80F70E9F}"/>
                  </a:ext>
                </a:extLst>
              </p:cNvPr>
              <p:cNvSpPr/>
              <p:nvPr/>
            </p:nvSpPr>
            <p:spPr>
              <a:xfrm>
                <a:off x="4540567" y="4509134"/>
                <a:ext cx="1143000" cy="238125"/>
              </a:xfrm>
              <a:custGeom>
                <a:avLst/>
                <a:gdLst>
                  <a:gd name="connsiteX0" fmla="*/ 0 w 1143000"/>
                  <a:gd name="connsiteY0" fmla="*/ 0 h 238125"/>
                  <a:gd name="connsiteX1" fmla="*/ 848678 w 1143000"/>
                  <a:gd name="connsiteY1" fmla="*/ 200025 h 238125"/>
                  <a:gd name="connsiteX2" fmla="*/ 876300 w 1143000"/>
                  <a:gd name="connsiteY2" fmla="*/ 207645 h 238125"/>
                  <a:gd name="connsiteX3" fmla="*/ 1149667 w 1143000"/>
                  <a:gd name="connsiteY3" fmla="*/ 240030 h 238125"/>
                  <a:gd name="connsiteX4" fmla="*/ 893445 w 1143000"/>
                  <a:gd name="connsiteY4" fmla="*/ 175260 h 238125"/>
                  <a:gd name="connsiteX5" fmla="*/ 0 w 1143000"/>
                  <a:gd name="connsiteY5" fmla="*/ 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0" h="238125">
                    <a:moveTo>
                      <a:pt x="0" y="0"/>
                    </a:moveTo>
                    <a:cubicBezTo>
                      <a:pt x="273368" y="107633"/>
                      <a:pt x="557212" y="167640"/>
                      <a:pt x="848678" y="200025"/>
                    </a:cubicBezTo>
                    <a:cubicBezTo>
                      <a:pt x="858203" y="202883"/>
                      <a:pt x="868680" y="207645"/>
                      <a:pt x="876300" y="207645"/>
                    </a:cubicBezTo>
                    <a:cubicBezTo>
                      <a:pt x="956310" y="227647"/>
                      <a:pt x="1040130" y="230505"/>
                      <a:pt x="1149667" y="240030"/>
                    </a:cubicBezTo>
                    <a:cubicBezTo>
                      <a:pt x="1047750" y="192405"/>
                      <a:pt x="967740" y="189547"/>
                      <a:pt x="893445" y="175260"/>
                    </a:cubicBezTo>
                    <a:cubicBezTo>
                      <a:pt x="594360" y="117158"/>
                      <a:pt x="298133" y="57150"/>
                      <a:pt x="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6B068E48-3726-4188-9507-20317E5DA967}"/>
                  </a:ext>
                </a:extLst>
              </p:cNvPr>
              <p:cNvSpPr/>
              <p:nvPr/>
            </p:nvSpPr>
            <p:spPr>
              <a:xfrm>
                <a:off x="6081712" y="2087879"/>
                <a:ext cx="238125" cy="571500"/>
              </a:xfrm>
              <a:custGeom>
                <a:avLst/>
                <a:gdLst>
                  <a:gd name="connsiteX0" fmla="*/ 228600 w 238125"/>
                  <a:gd name="connsiteY0" fmla="*/ 0 h 571500"/>
                  <a:gd name="connsiteX1" fmla="*/ 0 w 238125"/>
                  <a:gd name="connsiteY1" fmla="*/ 580073 h 571500"/>
                  <a:gd name="connsiteX2" fmla="*/ 228600 w 238125"/>
                  <a:gd name="connsiteY2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" h="571500">
                    <a:moveTo>
                      <a:pt x="228600" y="0"/>
                    </a:moveTo>
                    <a:cubicBezTo>
                      <a:pt x="213360" y="237173"/>
                      <a:pt x="128588" y="418148"/>
                      <a:pt x="0" y="580073"/>
                    </a:cubicBezTo>
                    <a:cubicBezTo>
                      <a:pt x="185738" y="467678"/>
                      <a:pt x="282892" y="232410"/>
                      <a:pt x="22860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B3DDFBFD-1BA5-454D-943F-571659EE9D8C}"/>
                  </a:ext>
                </a:extLst>
              </p:cNvPr>
              <p:cNvSpPr/>
              <p:nvPr/>
            </p:nvSpPr>
            <p:spPr>
              <a:xfrm>
                <a:off x="5597842" y="3106102"/>
                <a:ext cx="247650" cy="400050"/>
              </a:xfrm>
              <a:custGeom>
                <a:avLst/>
                <a:gdLst>
                  <a:gd name="connsiteX0" fmla="*/ 0 w 247650"/>
                  <a:gd name="connsiteY0" fmla="*/ 0 h 400050"/>
                  <a:gd name="connsiteX1" fmla="*/ 246698 w 247650"/>
                  <a:gd name="connsiteY1" fmla="*/ 404813 h 400050"/>
                  <a:gd name="connsiteX2" fmla="*/ 0 w 247650"/>
                  <a:gd name="connsiteY2" fmla="*/ 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400050">
                    <a:moveTo>
                      <a:pt x="0" y="0"/>
                    </a:moveTo>
                    <a:cubicBezTo>
                      <a:pt x="124778" y="107632"/>
                      <a:pt x="194310" y="252413"/>
                      <a:pt x="246698" y="404813"/>
                    </a:cubicBezTo>
                    <a:cubicBezTo>
                      <a:pt x="261938" y="212407"/>
                      <a:pt x="166688" y="84772"/>
                      <a:pt x="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F0E9AEA4-8302-49D7-94CB-C2CAFEAE0466}"/>
                  </a:ext>
                </a:extLst>
              </p:cNvPr>
              <p:cNvSpPr/>
              <p:nvPr/>
            </p:nvSpPr>
            <p:spPr>
              <a:xfrm>
                <a:off x="6571297" y="4056697"/>
                <a:ext cx="390525" cy="133350"/>
              </a:xfrm>
              <a:custGeom>
                <a:avLst/>
                <a:gdLst>
                  <a:gd name="connsiteX0" fmla="*/ 396240 w 390525"/>
                  <a:gd name="connsiteY0" fmla="*/ 0 h 133350"/>
                  <a:gd name="connsiteX1" fmla="*/ 0 w 390525"/>
                  <a:gd name="connsiteY1" fmla="*/ 132397 h 133350"/>
                  <a:gd name="connsiteX2" fmla="*/ 396240 w 390525"/>
                  <a:gd name="connsiteY2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5" h="133350">
                    <a:moveTo>
                      <a:pt x="396240" y="0"/>
                    </a:moveTo>
                    <a:cubicBezTo>
                      <a:pt x="266700" y="52388"/>
                      <a:pt x="137160" y="102870"/>
                      <a:pt x="0" y="132397"/>
                    </a:cubicBezTo>
                    <a:cubicBezTo>
                      <a:pt x="157163" y="161925"/>
                      <a:pt x="281940" y="100013"/>
                      <a:pt x="39624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D6683127-6618-421F-BBFB-D35B89CD82F1}"/>
                  </a:ext>
                </a:extLst>
              </p:cNvPr>
              <p:cNvSpPr/>
              <p:nvPr/>
            </p:nvSpPr>
            <p:spPr>
              <a:xfrm>
                <a:off x="6255067" y="4546282"/>
                <a:ext cx="1495425" cy="428625"/>
              </a:xfrm>
              <a:custGeom>
                <a:avLst/>
                <a:gdLst>
                  <a:gd name="connsiteX0" fmla="*/ 1496377 w 1495425"/>
                  <a:gd name="connsiteY0" fmla="*/ 0 h 428625"/>
                  <a:gd name="connsiteX1" fmla="*/ 0 w 1495425"/>
                  <a:gd name="connsiteY1" fmla="*/ 435293 h 428625"/>
                  <a:gd name="connsiteX2" fmla="*/ 1496377 w 1495425"/>
                  <a:gd name="connsiteY2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5" h="428625">
                    <a:moveTo>
                      <a:pt x="1496377" y="0"/>
                    </a:moveTo>
                    <a:cubicBezTo>
                      <a:pt x="1177290" y="22860"/>
                      <a:pt x="283845" y="282893"/>
                      <a:pt x="0" y="435293"/>
                    </a:cubicBezTo>
                    <a:cubicBezTo>
                      <a:pt x="495300" y="285750"/>
                      <a:pt x="993458" y="132398"/>
                      <a:pt x="1496377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0CA6E97E-FBF4-49D5-BF7F-B1A67650A8C5}"/>
                  </a:ext>
                </a:extLst>
              </p:cNvPr>
              <p:cNvSpPr/>
              <p:nvPr/>
            </p:nvSpPr>
            <p:spPr>
              <a:xfrm>
                <a:off x="4533433" y="2809824"/>
                <a:ext cx="1371600" cy="1095375"/>
              </a:xfrm>
              <a:custGeom>
                <a:avLst/>
                <a:gdLst>
                  <a:gd name="connsiteX0" fmla="*/ 1373019 w 1371600"/>
                  <a:gd name="connsiteY0" fmla="*/ 781101 h 1095375"/>
                  <a:gd name="connsiteX1" fmla="*/ 1099652 w 1371600"/>
                  <a:gd name="connsiteY1" fmla="*/ 248653 h 1095375"/>
                  <a:gd name="connsiteX2" fmla="*/ 569109 w 1371600"/>
                  <a:gd name="connsiteY2" fmla="*/ 11480 h 1095375"/>
                  <a:gd name="connsiteX3" fmla="*/ 41424 w 1371600"/>
                  <a:gd name="connsiteY3" fmla="*/ 203885 h 1095375"/>
                  <a:gd name="connsiteX4" fmla="*/ 163344 w 1371600"/>
                  <a:gd name="connsiteY4" fmla="*/ 742048 h 1095375"/>
                  <a:gd name="connsiteX5" fmla="*/ 785327 w 1371600"/>
                  <a:gd name="connsiteY5" fmla="*/ 1089711 h 1095375"/>
                  <a:gd name="connsiteX6" fmla="*/ 1255862 w 1371600"/>
                  <a:gd name="connsiteY6" fmla="*/ 984935 h 1095375"/>
                  <a:gd name="connsiteX7" fmla="*/ 1328252 w 1371600"/>
                  <a:gd name="connsiteY7" fmla="*/ 923023 h 1095375"/>
                  <a:gd name="connsiteX8" fmla="*/ 1374924 w 1371600"/>
                  <a:gd name="connsiteY8" fmla="*/ 821106 h 1095375"/>
                  <a:gd name="connsiteX9" fmla="*/ 1373019 w 1371600"/>
                  <a:gd name="connsiteY9" fmla="*/ 781101 h 1095375"/>
                  <a:gd name="connsiteX10" fmla="*/ 1311107 w 1371600"/>
                  <a:gd name="connsiteY10" fmla="*/ 701091 h 1095375"/>
                  <a:gd name="connsiteX11" fmla="*/ 1064409 w 1371600"/>
                  <a:gd name="connsiteY11" fmla="*/ 296278 h 1095375"/>
                  <a:gd name="connsiteX12" fmla="*/ 1311107 w 1371600"/>
                  <a:gd name="connsiteY12" fmla="*/ 701091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1600" h="1095375">
                    <a:moveTo>
                      <a:pt x="1373019" y="781101"/>
                    </a:moveTo>
                    <a:cubicBezTo>
                      <a:pt x="1382544" y="550596"/>
                      <a:pt x="1273007" y="382955"/>
                      <a:pt x="1099652" y="248653"/>
                    </a:cubicBezTo>
                    <a:cubicBezTo>
                      <a:pt x="942489" y="128638"/>
                      <a:pt x="763419" y="48628"/>
                      <a:pt x="569109" y="11480"/>
                    </a:cubicBezTo>
                    <a:cubicBezTo>
                      <a:pt x="347177" y="-31382"/>
                      <a:pt x="130959" y="48628"/>
                      <a:pt x="41424" y="203885"/>
                    </a:cubicBezTo>
                    <a:cubicBezTo>
                      <a:pt x="-43348" y="348666"/>
                      <a:pt x="4277" y="576313"/>
                      <a:pt x="163344" y="742048"/>
                    </a:cubicBezTo>
                    <a:cubicBezTo>
                      <a:pt x="332889" y="922071"/>
                      <a:pt x="544344" y="1039228"/>
                      <a:pt x="785327" y="1089711"/>
                    </a:cubicBezTo>
                    <a:cubicBezTo>
                      <a:pt x="952014" y="1124953"/>
                      <a:pt x="1116797" y="1102093"/>
                      <a:pt x="1255862" y="984935"/>
                    </a:cubicBezTo>
                    <a:cubicBezTo>
                      <a:pt x="1279674" y="966838"/>
                      <a:pt x="1297772" y="928738"/>
                      <a:pt x="1328252" y="923023"/>
                    </a:cubicBezTo>
                    <a:lnTo>
                      <a:pt x="1374924" y="821106"/>
                    </a:lnTo>
                    <a:cubicBezTo>
                      <a:pt x="1373972" y="806818"/>
                      <a:pt x="1373019" y="793483"/>
                      <a:pt x="1373019" y="781101"/>
                    </a:cubicBezTo>
                    <a:close/>
                    <a:moveTo>
                      <a:pt x="1311107" y="701091"/>
                    </a:moveTo>
                    <a:cubicBezTo>
                      <a:pt x="1258719" y="548691"/>
                      <a:pt x="1189187" y="403910"/>
                      <a:pt x="1064409" y="296278"/>
                    </a:cubicBezTo>
                    <a:cubicBezTo>
                      <a:pt x="1231097" y="381051"/>
                      <a:pt x="1326347" y="508685"/>
                      <a:pt x="1311107" y="70109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AB7C1457-D8EC-4643-8B02-FE51A9B1F64B}"/>
                  </a:ext>
                </a:extLst>
              </p:cNvPr>
              <p:cNvSpPr/>
              <p:nvPr/>
            </p:nvSpPr>
            <p:spPr>
              <a:xfrm>
                <a:off x="6196012" y="3105154"/>
                <a:ext cx="1228725" cy="1152525"/>
              </a:xfrm>
              <a:custGeom>
                <a:avLst/>
                <a:gdLst>
                  <a:gd name="connsiteX0" fmla="*/ 81915 w 1228725"/>
                  <a:gd name="connsiteY0" fmla="*/ 1063939 h 1152525"/>
                  <a:gd name="connsiteX1" fmla="*/ 330517 w 1228725"/>
                  <a:gd name="connsiteY1" fmla="*/ 1156331 h 1152525"/>
                  <a:gd name="connsiteX2" fmla="*/ 1177290 w 1228725"/>
                  <a:gd name="connsiteY2" fmla="*/ 653411 h 1152525"/>
                  <a:gd name="connsiteX3" fmla="*/ 1214438 w 1228725"/>
                  <a:gd name="connsiteY3" fmla="*/ 561018 h 1152525"/>
                  <a:gd name="connsiteX4" fmla="*/ 788670 w 1228725"/>
                  <a:gd name="connsiteY4" fmla="*/ 948 h 1152525"/>
                  <a:gd name="connsiteX5" fmla="*/ 9525 w 1228725"/>
                  <a:gd name="connsiteY5" fmla="*/ 788666 h 1152525"/>
                  <a:gd name="connsiteX6" fmla="*/ 1905 w 1228725"/>
                  <a:gd name="connsiteY6" fmla="*/ 913443 h 1152525"/>
                  <a:gd name="connsiteX7" fmla="*/ 0 w 1228725"/>
                  <a:gd name="connsiteY7" fmla="*/ 921064 h 1152525"/>
                  <a:gd name="connsiteX8" fmla="*/ 57150 w 1228725"/>
                  <a:gd name="connsiteY8" fmla="*/ 1042031 h 1152525"/>
                  <a:gd name="connsiteX9" fmla="*/ 81915 w 1228725"/>
                  <a:gd name="connsiteY9" fmla="*/ 1063939 h 1152525"/>
                  <a:gd name="connsiteX10" fmla="*/ 771525 w 1228725"/>
                  <a:gd name="connsiteY10" fmla="*/ 951543 h 1152525"/>
                  <a:gd name="connsiteX11" fmla="*/ 375285 w 1228725"/>
                  <a:gd name="connsiteY11" fmla="*/ 1083941 h 1152525"/>
                  <a:gd name="connsiteX12" fmla="*/ 771525 w 1228725"/>
                  <a:gd name="connsiteY12" fmla="*/ 951543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725" h="1152525">
                    <a:moveTo>
                      <a:pt x="81915" y="1063939"/>
                    </a:moveTo>
                    <a:cubicBezTo>
                      <a:pt x="146685" y="1136328"/>
                      <a:pt x="236220" y="1163951"/>
                      <a:pt x="330517" y="1156331"/>
                    </a:cubicBezTo>
                    <a:cubicBezTo>
                      <a:pt x="691515" y="1125851"/>
                      <a:pt x="972503" y="951543"/>
                      <a:pt x="1177290" y="653411"/>
                    </a:cubicBezTo>
                    <a:cubicBezTo>
                      <a:pt x="1194435" y="625788"/>
                      <a:pt x="1209675" y="593403"/>
                      <a:pt x="1214438" y="561018"/>
                    </a:cubicBezTo>
                    <a:cubicBezTo>
                      <a:pt x="1286828" y="153348"/>
                      <a:pt x="1174432" y="-14292"/>
                      <a:pt x="788670" y="948"/>
                    </a:cubicBezTo>
                    <a:cubicBezTo>
                      <a:pt x="415290" y="16188"/>
                      <a:pt x="34290" y="400998"/>
                      <a:pt x="9525" y="788666"/>
                    </a:cubicBezTo>
                    <a:cubicBezTo>
                      <a:pt x="6667" y="831528"/>
                      <a:pt x="12383" y="873439"/>
                      <a:pt x="1905" y="913443"/>
                    </a:cubicBezTo>
                    <a:cubicBezTo>
                      <a:pt x="953" y="916301"/>
                      <a:pt x="0" y="918206"/>
                      <a:pt x="0" y="921064"/>
                    </a:cubicBezTo>
                    <a:lnTo>
                      <a:pt x="57150" y="1042031"/>
                    </a:lnTo>
                    <a:cubicBezTo>
                      <a:pt x="64770" y="1046793"/>
                      <a:pt x="73342" y="1054414"/>
                      <a:pt x="81915" y="1063939"/>
                    </a:cubicBezTo>
                    <a:close/>
                    <a:moveTo>
                      <a:pt x="771525" y="951543"/>
                    </a:moveTo>
                    <a:cubicBezTo>
                      <a:pt x="657225" y="1051556"/>
                      <a:pt x="532447" y="1114421"/>
                      <a:pt x="375285" y="1083941"/>
                    </a:cubicBezTo>
                    <a:cubicBezTo>
                      <a:pt x="512445" y="1053461"/>
                      <a:pt x="641985" y="1003931"/>
                      <a:pt x="771525" y="95154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BBA451B6-8DDB-49DF-A5F5-A2757F52618A}"/>
                  </a:ext>
                </a:extLst>
              </p:cNvPr>
              <p:cNvSpPr/>
              <p:nvPr/>
            </p:nvSpPr>
            <p:spPr>
              <a:xfrm>
                <a:off x="4216819" y="2820352"/>
                <a:ext cx="3752850" cy="2676525"/>
              </a:xfrm>
              <a:custGeom>
                <a:avLst/>
                <a:gdLst>
                  <a:gd name="connsiteX0" fmla="*/ 3756558 w 3752850"/>
                  <a:gd name="connsiteY0" fmla="*/ 1681163 h 2676525"/>
                  <a:gd name="connsiteX1" fmla="*/ 3664166 w 3752850"/>
                  <a:gd name="connsiteY1" fmla="*/ 1638300 h 2676525"/>
                  <a:gd name="connsiteX2" fmla="*/ 3330791 w 3752850"/>
                  <a:gd name="connsiteY2" fmla="*/ 1598295 h 2676525"/>
                  <a:gd name="connsiteX3" fmla="*/ 2148738 w 3752850"/>
                  <a:gd name="connsiteY3" fmla="*/ 1925955 h 2676525"/>
                  <a:gd name="connsiteX4" fmla="*/ 1914423 w 3752850"/>
                  <a:gd name="connsiteY4" fmla="*/ 2150745 h 2676525"/>
                  <a:gd name="connsiteX5" fmla="*/ 1812506 w 3752850"/>
                  <a:gd name="connsiteY5" fmla="*/ 2181225 h 2676525"/>
                  <a:gd name="connsiteX6" fmla="*/ 1784883 w 3752850"/>
                  <a:gd name="connsiteY6" fmla="*/ 2093595 h 2676525"/>
                  <a:gd name="connsiteX7" fmla="*/ 1807743 w 3752850"/>
                  <a:gd name="connsiteY7" fmla="*/ 1618298 h 2676525"/>
                  <a:gd name="connsiteX8" fmla="*/ 1929663 w 3752850"/>
                  <a:gd name="connsiteY8" fmla="*/ 1355407 h 2676525"/>
                  <a:gd name="connsiteX9" fmla="*/ 2037296 w 3752850"/>
                  <a:gd name="connsiteY9" fmla="*/ 1325880 h 2676525"/>
                  <a:gd name="connsiteX10" fmla="*/ 1980146 w 3752850"/>
                  <a:gd name="connsiteY10" fmla="*/ 1204913 h 2676525"/>
                  <a:gd name="connsiteX11" fmla="*/ 1847748 w 3752850"/>
                  <a:gd name="connsiteY11" fmla="*/ 1324928 h 2676525"/>
                  <a:gd name="connsiteX12" fmla="*/ 1818221 w 3752850"/>
                  <a:gd name="connsiteY12" fmla="*/ 1194435 h 2676525"/>
                  <a:gd name="connsiteX13" fmla="*/ 1756308 w 3752850"/>
                  <a:gd name="connsiteY13" fmla="*/ 71438 h 2676525"/>
                  <a:gd name="connsiteX14" fmla="*/ 1762976 w 3752850"/>
                  <a:gd name="connsiteY14" fmla="*/ 0 h 2676525"/>
                  <a:gd name="connsiteX15" fmla="*/ 1649628 w 3752850"/>
                  <a:gd name="connsiteY15" fmla="*/ 2857 h 2676525"/>
                  <a:gd name="connsiteX16" fmla="*/ 1702016 w 3752850"/>
                  <a:gd name="connsiteY16" fmla="*/ 103822 h 2676525"/>
                  <a:gd name="connsiteX17" fmla="*/ 1711541 w 3752850"/>
                  <a:gd name="connsiteY17" fmla="*/ 849630 h 2676525"/>
                  <a:gd name="connsiteX18" fmla="*/ 1696301 w 3752850"/>
                  <a:gd name="connsiteY18" fmla="*/ 832485 h 2676525"/>
                  <a:gd name="connsiteX19" fmla="*/ 1693443 w 3752850"/>
                  <a:gd name="connsiteY19" fmla="*/ 808672 h 2676525"/>
                  <a:gd name="connsiteX20" fmla="*/ 1646771 w 3752850"/>
                  <a:gd name="connsiteY20" fmla="*/ 910590 h 2676525"/>
                  <a:gd name="connsiteX21" fmla="*/ 1685823 w 3752850"/>
                  <a:gd name="connsiteY21" fmla="*/ 920115 h 2676525"/>
                  <a:gd name="connsiteX22" fmla="*/ 1738211 w 3752850"/>
                  <a:gd name="connsiteY22" fmla="*/ 1052513 h 2676525"/>
                  <a:gd name="connsiteX23" fmla="*/ 1708683 w 3752850"/>
                  <a:gd name="connsiteY23" fmla="*/ 1803082 h 2676525"/>
                  <a:gd name="connsiteX24" fmla="*/ 1554378 w 3752850"/>
                  <a:gd name="connsiteY24" fmla="*/ 1870710 h 2676525"/>
                  <a:gd name="connsiteX25" fmla="*/ 1435316 w 3752850"/>
                  <a:gd name="connsiteY25" fmla="*/ 1783080 h 2676525"/>
                  <a:gd name="connsiteX26" fmla="*/ 108483 w 3752850"/>
                  <a:gd name="connsiteY26" fmla="*/ 1543050 h 2676525"/>
                  <a:gd name="connsiteX27" fmla="*/ 1803 w 3752850"/>
                  <a:gd name="connsiteY27" fmla="*/ 1593532 h 2676525"/>
                  <a:gd name="connsiteX28" fmla="*/ 76098 w 3752850"/>
                  <a:gd name="connsiteY28" fmla="*/ 1698307 h 2676525"/>
                  <a:gd name="connsiteX29" fmla="*/ 1278153 w 3752850"/>
                  <a:gd name="connsiteY29" fmla="*/ 2038350 h 2676525"/>
                  <a:gd name="connsiteX30" fmla="*/ 1529613 w 3752850"/>
                  <a:gd name="connsiteY30" fmla="*/ 1967865 h 2676525"/>
                  <a:gd name="connsiteX31" fmla="*/ 1674393 w 3752850"/>
                  <a:gd name="connsiteY31" fmla="*/ 2080260 h 2676525"/>
                  <a:gd name="connsiteX32" fmla="*/ 1622006 w 3752850"/>
                  <a:gd name="connsiteY32" fmla="*/ 2587942 h 2676525"/>
                  <a:gd name="connsiteX33" fmla="*/ 1663916 w 3752850"/>
                  <a:gd name="connsiteY33" fmla="*/ 2670810 h 2676525"/>
                  <a:gd name="connsiteX34" fmla="*/ 1761071 w 3752850"/>
                  <a:gd name="connsiteY34" fmla="*/ 2580323 h 2676525"/>
                  <a:gd name="connsiteX35" fmla="*/ 2064918 w 3752850"/>
                  <a:gd name="connsiteY35" fmla="*/ 2247900 h 2676525"/>
                  <a:gd name="connsiteX36" fmla="*/ 3703218 w 3752850"/>
                  <a:gd name="connsiteY36" fmla="*/ 1757363 h 2676525"/>
                  <a:gd name="connsiteX37" fmla="*/ 3756558 w 3752850"/>
                  <a:gd name="connsiteY37" fmla="*/ 1681163 h 2676525"/>
                  <a:gd name="connsiteX38" fmla="*/ 1200048 w 3752850"/>
                  <a:gd name="connsiteY38" fmla="*/ 1896428 h 2676525"/>
                  <a:gd name="connsiteX39" fmla="*/ 1172426 w 3752850"/>
                  <a:gd name="connsiteY39" fmla="*/ 1888807 h 2676525"/>
                  <a:gd name="connsiteX40" fmla="*/ 323748 w 3752850"/>
                  <a:gd name="connsiteY40" fmla="*/ 1688782 h 2676525"/>
                  <a:gd name="connsiteX41" fmla="*/ 1217193 w 3752850"/>
                  <a:gd name="connsiteY41" fmla="*/ 1864042 h 2676525"/>
                  <a:gd name="connsiteX42" fmla="*/ 1473416 w 3752850"/>
                  <a:gd name="connsiteY42" fmla="*/ 1928813 h 2676525"/>
                  <a:gd name="connsiteX43" fmla="*/ 1200048 w 3752850"/>
                  <a:gd name="connsiteY43" fmla="*/ 1896428 h 2676525"/>
                  <a:gd name="connsiteX44" fmla="*/ 2038248 w 3752850"/>
                  <a:gd name="connsiteY44" fmla="*/ 2161223 h 2676525"/>
                  <a:gd name="connsiteX45" fmla="*/ 3534626 w 3752850"/>
                  <a:gd name="connsiteY45" fmla="*/ 1725930 h 2676525"/>
                  <a:gd name="connsiteX46" fmla="*/ 2038248 w 3752850"/>
                  <a:gd name="connsiteY46" fmla="*/ 2161223 h 267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752850" h="2676525">
                    <a:moveTo>
                      <a:pt x="3756558" y="1681163"/>
                    </a:moveTo>
                    <a:cubicBezTo>
                      <a:pt x="3747033" y="1636395"/>
                      <a:pt x="3699408" y="1644015"/>
                      <a:pt x="3664166" y="1638300"/>
                    </a:cubicBezTo>
                    <a:cubicBezTo>
                      <a:pt x="3551771" y="1623060"/>
                      <a:pt x="3442233" y="1603057"/>
                      <a:pt x="3330791" y="1598295"/>
                    </a:cubicBezTo>
                    <a:cubicBezTo>
                      <a:pt x="2900261" y="1575435"/>
                      <a:pt x="2494496" y="1641157"/>
                      <a:pt x="2148738" y="1925955"/>
                    </a:cubicBezTo>
                    <a:cubicBezTo>
                      <a:pt x="2066823" y="1993582"/>
                      <a:pt x="1991576" y="2076450"/>
                      <a:pt x="1914423" y="2150745"/>
                    </a:cubicBezTo>
                    <a:cubicBezTo>
                      <a:pt x="1884896" y="2181225"/>
                      <a:pt x="1852511" y="2195513"/>
                      <a:pt x="1812506" y="2181225"/>
                    </a:cubicBezTo>
                    <a:cubicBezTo>
                      <a:pt x="1772501" y="2165985"/>
                      <a:pt x="1784883" y="2124075"/>
                      <a:pt x="1784883" y="2093595"/>
                    </a:cubicBezTo>
                    <a:cubicBezTo>
                      <a:pt x="1792503" y="1936432"/>
                      <a:pt x="1807743" y="1778317"/>
                      <a:pt x="1807743" y="1618298"/>
                    </a:cubicBezTo>
                    <a:cubicBezTo>
                      <a:pt x="1807743" y="1507807"/>
                      <a:pt x="1852511" y="1430655"/>
                      <a:pt x="1929663" y="1355407"/>
                    </a:cubicBezTo>
                    <a:cubicBezTo>
                      <a:pt x="1966811" y="1317307"/>
                      <a:pt x="1997291" y="1297305"/>
                      <a:pt x="2037296" y="1325880"/>
                    </a:cubicBezTo>
                    <a:lnTo>
                      <a:pt x="1980146" y="1204913"/>
                    </a:lnTo>
                    <a:cubicBezTo>
                      <a:pt x="1960143" y="1271588"/>
                      <a:pt x="1905851" y="1326832"/>
                      <a:pt x="1847748" y="1324928"/>
                    </a:cubicBezTo>
                    <a:cubicBezTo>
                      <a:pt x="1795361" y="1322070"/>
                      <a:pt x="1820126" y="1240155"/>
                      <a:pt x="1818221" y="1194435"/>
                    </a:cubicBezTo>
                    <a:cubicBezTo>
                      <a:pt x="1815363" y="819150"/>
                      <a:pt x="1813458" y="443865"/>
                      <a:pt x="1756308" y="71438"/>
                    </a:cubicBezTo>
                    <a:cubicBezTo>
                      <a:pt x="1751546" y="40957"/>
                      <a:pt x="1753451" y="19050"/>
                      <a:pt x="1762976" y="0"/>
                    </a:cubicBezTo>
                    <a:lnTo>
                      <a:pt x="1649628" y="2857"/>
                    </a:lnTo>
                    <a:cubicBezTo>
                      <a:pt x="1675346" y="29527"/>
                      <a:pt x="1689633" y="62865"/>
                      <a:pt x="1702016" y="103822"/>
                    </a:cubicBezTo>
                    <a:cubicBezTo>
                      <a:pt x="1769643" y="348615"/>
                      <a:pt x="1734401" y="599122"/>
                      <a:pt x="1711541" y="849630"/>
                    </a:cubicBezTo>
                    <a:cubicBezTo>
                      <a:pt x="1706778" y="844868"/>
                      <a:pt x="1699158" y="837247"/>
                      <a:pt x="1696301" y="832485"/>
                    </a:cubicBezTo>
                    <a:cubicBezTo>
                      <a:pt x="1695348" y="824865"/>
                      <a:pt x="1694396" y="817245"/>
                      <a:pt x="1693443" y="808672"/>
                    </a:cubicBezTo>
                    <a:lnTo>
                      <a:pt x="1646771" y="910590"/>
                    </a:lnTo>
                    <a:cubicBezTo>
                      <a:pt x="1658201" y="908685"/>
                      <a:pt x="1670583" y="910590"/>
                      <a:pt x="1685823" y="920115"/>
                    </a:cubicBezTo>
                    <a:cubicBezTo>
                      <a:pt x="1733448" y="950595"/>
                      <a:pt x="1740116" y="1000125"/>
                      <a:pt x="1738211" y="1052513"/>
                    </a:cubicBezTo>
                    <a:cubicBezTo>
                      <a:pt x="1728686" y="1303020"/>
                      <a:pt x="1721066" y="1552575"/>
                      <a:pt x="1708683" y="1803082"/>
                    </a:cubicBezTo>
                    <a:cubicBezTo>
                      <a:pt x="1703921" y="1918335"/>
                      <a:pt x="1654391" y="1938338"/>
                      <a:pt x="1554378" y="1870710"/>
                    </a:cubicBezTo>
                    <a:cubicBezTo>
                      <a:pt x="1514373" y="1843088"/>
                      <a:pt x="1474368" y="1810703"/>
                      <a:pt x="1435316" y="1783080"/>
                    </a:cubicBezTo>
                    <a:cubicBezTo>
                      <a:pt x="1032408" y="1492567"/>
                      <a:pt x="586638" y="1427798"/>
                      <a:pt x="108483" y="1543050"/>
                    </a:cubicBezTo>
                    <a:cubicBezTo>
                      <a:pt x="68478" y="1553528"/>
                      <a:pt x="14186" y="1553528"/>
                      <a:pt x="1803" y="1593532"/>
                    </a:cubicBezTo>
                    <a:cubicBezTo>
                      <a:pt x="-10579" y="1644015"/>
                      <a:pt x="43713" y="1668780"/>
                      <a:pt x="76098" y="1698307"/>
                    </a:cubicBezTo>
                    <a:cubicBezTo>
                      <a:pt x="421856" y="2010728"/>
                      <a:pt x="815238" y="2150745"/>
                      <a:pt x="1278153" y="2038350"/>
                    </a:cubicBezTo>
                    <a:cubicBezTo>
                      <a:pt x="1362926" y="2018348"/>
                      <a:pt x="1444841" y="1990725"/>
                      <a:pt x="1529613" y="1967865"/>
                    </a:cubicBezTo>
                    <a:cubicBezTo>
                      <a:pt x="1654391" y="1932623"/>
                      <a:pt x="1681061" y="1952625"/>
                      <a:pt x="1674393" y="2080260"/>
                    </a:cubicBezTo>
                    <a:cubicBezTo>
                      <a:pt x="1664868" y="2250758"/>
                      <a:pt x="1657248" y="2420303"/>
                      <a:pt x="1622006" y="2587942"/>
                    </a:cubicBezTo>
                    <a:cubicBezTo>
                      <a:pt x="1612481" y="2632710"/>
                      <a:pt x="1617243" y="2663190"/>
                      <a:pt x="1663916" y="2670810"/>
                    </a:cubicBezTo>
                    <a:cubicBezTo>
                      <a:pt x="1728686" y="2681288"/>
                      <a:pt x="1773453" y="2693670"/>
                      <a:pt x="1761071" y="2580323"/>
                    </a:cubicBezTo>
                    <a:cubicBezTo>
                      <a:pt x="1723923" y="2249805"/>
                      <a:pt x="1738211" y="2189798"/>
                      <a:pt x="2064918" y="2247900"/>
                    </a:cubicBezTo>
                    <a:cubicBezTo>
                      <a:pt x="2686901" y="2355533"/>
                      <a:pt x="3242208" y="2203133"/>
                      <a:pt x="3703218" y="1757363"/>
                    </a:cubicBezTo>
                    <a:cubicBezTo>
                      <a:pt x="3724173" y="1736407"/>
                      <a:pt x="3763226" y="1716405"/>
                      <a:pt x="3756558" y="1681163"/>
                    </a:cubicBezTo>
                    <a:close/>
                    <a:moveTo>
                      <a:pt x="1200048" y="1896428"/>
                    </a:moveTo>
                    <a:cubicBezTo>
                      <a:pt x="1192428" y="1896428"/>
                      <a:pt x="1182903" y="1891665"/>
                      <a:pt x="1172426" y="1888807"/>
                    </a:cubicBezTo>
                    <a:cubicBezTo>
                      <a:pt x="880961" y="1856423"/>
                      <a:pt x="597116" y="1796415"/>
                      <a:pt x="323748" y="1688782"/>
                    </a:cubicBezTo>
                    <a:cubicBezTo>
                      <a:pt x="622833" y="1745932"/>
                      <a:pt x="919061" y="1805940"/>
                      <a:pt x="1217193" y="1864042"/>
                    </a:cubicBezTo>
                    <a:cubicBezTo>
                      <a:pt x="1291488" y="1879282"/>
                      <a:pt x="1371498" y="1881188"/>
                      <a:pt x="1473416" y="1928813"/>
                    </a:cubicBezTo>
                    <a:cubicBezTo>
                      <a:pt x="1363878" y="1918335"/>
                      <a:pt x="1279106" y="1916430"/>
                      <a:pt x="1200048" y="1896428"/>
                    </a:cubicBezTo>
                    <a:close/>
                    <a:moveTo>
                      <a:pt x="2038248" y="2161223"/>
                    </a:moveTo>
                    <a:cubicBezTo>
                      <a:pt x="2322093" y="2008823"/>
                      <a:pt x="3215538" y="1748790"/>
                      <a:pt x="3534626" y="1725930"/>
                    </a:cubicBezTo>
                    <a:cubicBezTo>
                      <a:pt x="3031706" y="1858328"/>
                      <a:pt x="2533548" y="2011680"/>
                      <a:pt x="2038248" y="21612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25FF6017-A167-4312-B2B5-1F1C5C48A3B8}"/>
                  </a:ext>
                </a:extLst>
              </p:cNvPr>
              <p:cNvSpPr/>
              <p:nvPr/>
            </p:nvSpPr>
            <p:spPr>
              <a:xfrm>
                <a:off x="5434753" y="1357191"/>
                <a:ext cx="942975" cy="1466850"/>
              </a:xfrm>
              <a:custGeom>
                <a:avLst/>
                <a:gdLst>
                  <a:gd name="connsiteX0" fmla="*/ 606954 w 942975"/>
                  <a:gd name="connsiteY0" fmla="*/ 1410773 h 1466850"/>
                  <a:gd name="connsiteX1" fmla="*/ 883179 w 942975"/>
                  <a:gd name="connsiteY1" fmla="*/ 1087876 h 1466850"/>
                  <a:gd name="connsiteX2" fmla="*/ 900324 w 942975"/>
                  <a:gd name="connsiteY2" fmla="*/ 412553 h 1466850"/>
                  <a:gd name="connsiteX3" fmla="*/ 462174 w 942975"/>
                  <a:gd name="connsiteY3" fmla="*/ 121 h 1466850"/>
                  <a:gd name="connsiteX4" fmla="*/ 26882 w 942975"/>
                  <a:gd name="connsiteY4" fmla="*/ 447796 h 1466850"/>
                  <a:gd name="connsiteX5" fmla="*/ 101177 w 942975"/>
                  <a:gd name="connsiteY5" fmla="*/ 1170743 h 1466850"/>
                  <a:gd name="connsiteX6" fmla="*/ 360257 w 942975"/>
                  <a:gd name="connsiteY6" fmla="*/ 1426013 h 1466850"/>
                  <a:gd name="connsiteX7" fmla="*/ 429789 w 942975"/>
                  <a:gd name="connsiteY7" fmla="*/ 1467923 h 1466850"/>
                  <a:gd name="connsiteX8" fmla="*/ 543137 w 942975"/>
                  <a:gd name="connsiteY8" fmla="*/ 1465066 h 1466850"/>
                  <a:gd name="connsiteX9" fmla="*/ 606954 w 942975"/>
                  <a:gd name="connsiteY9" fmla="*/ 1410773 h 1466850"/>
                  <a:gd name="connsiteX10" fmla="*/ 875559 w 942975"/>
                  <a:gd name="connsiteY10" fmla="*/ 730688 h 1466850"/>
                  <a:gd name="connsiteX11" fmla="*/ 646959 w 942975"/>
                  <a:gd name="connsiteY11" fmla="*/ 1310761 h 1466850"/>
                  <a:gd name="connsiteX12" fmla="*/ 875559 w 942975"/>
                  <a:gd name="connsiteY12" fmla="*/ 730688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2975" h="1466850">
                    <a:moveTo>
                      <a:pt x="606954" y="1410773"/>
                    </a:moveTo>
                    <a:cubicBezTo>
                      <a:pt x="746019" y="1343146"/>
                      <a:pt x="833649" y="1230751"/>
                      <a:pt x="883179" y="1087876"/>
                    </a:cubicBezTo>
                    <a:cubicBezTo>
                      <a:pt x="957474" y="864991"/>
                      <a:pt x="969857" y="637343"/>
                      <a:pt x="900324" y="412553"/>
                    </a:cubicBezTo>
                    <a:cubicBezTo>
                      <a:pt x="835554" y="192526"/>
                      <a:pt x="624099" y="-5594"/>
                      <a:pt x="462174" y="121"/>
                    </a:cubicBezTo>
                    <a:cubicBezTo>
                      <a:pt x="290724" y="4883"/>
                      <a:pt x="76412" y="220148"/>
                      <a:pt x="26882" y="447796"/>
                    </a:cubicBezTo>
                    <a:cubicBezTo>
                      <a:pt x="-27411" y="695446"/>
                      <a:pt x="2117" y="938333"/>
                      <a:pt x="101177" y="1170743"/>
                    </a:cubicBezTo>
                    <a:cubicBezTo>
                      <a:pt x="150707" y="1287901"/>
                      <a:pt x="235479" y="1383151"/>
                      <a:pt x="360257" y="1426013"/>
                    </a:cubicBezTo>
                    <a:cubicBezTo>
                      <a:pt x="390737" y="1436491"/>
                      <a:pt x="412644" y="1449826"/>
                      <a:pt x="429789" y="1467923"/>
                    </a:cubicBezTo>
                    <a:lnTo>
                      <a:pt x="543137" y="1465066"/>
                    </a:lnTo>
                    <a:cubicBezTo>
                      <a:pt x="553614" y="1442206"/>
                      <a:pt x="574569" y="1426013"/>
                      <a:pt x="606954" y="1410773"/>
                    </a:cubicBezTo>
                    <a:close/>
                    <a:moveTo>
                      <a:pt x="875559" y="730688"/>
                    </a:moveTo>
                    <a:cubicBezTo>
                      <a:pt x="929852" y="963098"/>
                      <a:pt x="833649" y="1198366"/>
                      <a:pt x="646959" y="1310761"/>
                    </a:cubicBezTo>
                    <a:cubicBezTo>
                      <a:pt x="775547" y="1147883"/>
                      <a:pt x="860319" y="967861"/>
                      <a:pt x="875559" y="7306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06" name="Graphic 161">
              <a:extLst>
                <a:ext uri="{FF2B5EF4-FFF2-40B4-BE49-F238E27FC236}">
                  <a16:creationId xmlns="" xmlns:a16="http://schemas.microsoft.com/office/drawing/2014/main" id="{EAB22AD8-80DE-42FD-B468-12D796AAC93F}"/>
                </a:ext>
              </a:extLst>
            </p:cNvPr>
            <p:cNvGrpSpPr/>
            <p:nvPr/>
          </p:nvGrpSpPr>
          <p:grpSpPr>
            <a:xfrm>
              <a:off x="409502" y="3280277"/>
              <a:ext cx="658232" cy="1239822"/>
              <a:chOff x="5516731" y="2706042"/>
              <a:chExt cx="952136" cy="1793407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727B442F-0402-4211-9AF5-CA22AC8171C3}"/>
                  </a:ext>
                </a:extLst>
              </p:cNvPr>
              <p:cNvSpPr/>
              <p:nvPr/>
            </p:nvSpPr>
            <p:spPr>
              <a:xfrm>
                <a:off x="5516712" y="2706060"/>
                <a:ext cx="949962" cy="1562981"/>
              </a:xfrm>
              <a:custGeom>
                <a:avLst/>
                <a:gdLst>
                  <a:gd name="connsiteX0" fmla="*/ 919330 w 949962"/>
                  <a:gd name="connsiteY0" fmla="*/ 653217 h 1562981"/>
                  <a:gd name="connsiteX1" fmla="*/ 775857 w 949962"/>
                  <a:gd name="connsiteY1" fmla="*/ 398879 h 1562981"/>
                  <a:gd name="connsiteX2" fmla="*/ 661514 w 949962"/>
                  <a:gd name="connsiteY2" fmla="*/ 271493 h 1562981"/>
                  <a:gd name="connsiteX3" fmla="*/ 539997 w 949962"/>
                  <a:gd name="connsiteY3" fmla="*/ 186279 h 1562981"/>
                  <a:gd name="connsiteX4" fmla="*/ 436740 w 949962"/>
                  <a:gd name="connsiteY4" fmla="*/ 126064 h 1562981"/>
                  <a:gd name="connsiteX5" fmla="*/ 278051 w 949962"/>
                  <a:gd name="connsiteY5" fmla="*/ 33241 h 1562981"/>
                  <a:gd name="connsiteX6" fmla="*/ 160664 w 949962"/>
                  <a:gd name="connsiteY6" fmla="*/ 199 h 1562981"/>
                  <a:gd name="connsiteX7" fmla="*/ 129144 w 949962"/>
                  <a:gd name="connsiteY7" fmla="*/ 17372 h 1562981"/>
                  <a:gd name="connsiteX8" fmla="*/ 81320 w 949962"/>
                  <a:gd name="connsiteY8" fmla="*/ 169323 h 1562981"/>
                  <a:gd name="connsiteX9" fmla="*/ 49364 w 949962"/>
                  <a:gd name="connsiteY9" fmla="*/ 363011 h 1562981"/>
                  <a:gd name="connsiteX10" fmla="*/ 19 w 949962"/>
                  <a:gd name="connsiteY10" fmla="*/ 608001 h 1562981"/>
                  <a:gd name="connsiteX11" fmla="*/ 20453 w 949962"/>
                  <a:gd name="connsiteY11" fmla="*/ 829297 h 1562981"/>
                  <a:gd name="connsiteX12" fmla="*/ 85667 w 949962"/>
                  <a:gd name="connsiteY12" fmla="*/ 1010594 h 1562981"/>
                  <a:gd name="connsiteX13" fmla="*/ 281964 w 949962"/>
                  <a:gd name="connsiteY13" fmla="*/ 1213629 h 1562981"/>
                  <a:gd name="connsiteX14" fmla="*/ 375656 w 949962"/>
                  <a:gd name="connsiteY14" fmla="*/ 1257758 h 1562981"/>
                  <a:gd name="connsiteX15" fmla="*/ 478478 w 949962"/>
                  <a:gd name="connsiteY15" fmla="*/ 1326886 h 1562981"/>
                  <a:gd name="connsiteX16" fmla="*/ 674992 w 949962"/>
                  <a:gd name="connsiteY16" fmla="*/ 1559485 h 1562981"/>
                  <a:gd name="connsiteX17" fmla="*/ 680426 w 949962"/>
                  <a:gd name="connsiteY17" fmla="*/ 1563615 h 1562981"/>
                  <a:gd name="connsiteX18" fmla="*/ 684339 w 949962"/>
                  <a:gd name="connsiteY18" fmla="*/ 1558398 h 1562981"/>
                  <a:gd name="connsiteX19" fmla="*/ 691078 w 949962"/>
                  <a:gd name="connsiteY19" fmla="*/ 1508617 h 1562981"/>
                  <a:gd name="connsiteX20" fmla="*/ 713034 w 949962"/>
                  <a:gd name="connsiteY20" fmla="*/ 1412099 h 1562981"/>
                  <a:gd name="connsiteX21" fmla="*/ 801074 w 949962"/>
                  <a:gd name="connsiteY21" fmla="*/ 1248193 h 1562981"/>
                  <a:gd name="connsiteX22" fmla="*/ 835203 w 949962"/>
                  <a:gd name="connsiteY22" fmla="*/ 1202977 h 1562981"/>
                  <a:gd name="connsiteX23" fmla="*/ 930634 w 949962"/>
                  <a:gd name="connsiteY23" fmla="*/ 993855 h 1562981"/>
                  <a:gd name="connsiteX24" fmla="*/ 948242 w 949962"/>
                  <a:gd name="connsiteY24" fmla="*/ 910598 h 1562981"/>
                  <a:gd name="connsiteX25" fmla="*/ 951285 w 949962"/>
                  <a:gd name="connsiteY25" fmla="*/ 793646 h 1562981"/>
                  <a:gd name="connsiteX26" fmla="*/ 919330 w 949962"/>
                  <a:gd name="connsiteY26" fmla="*/ 653217 h 1562981"/>
                  <a:gd name="connsiteX27" fmla="*/ 220879 w 949962"/>
                  <a:gd name="connsiteY27" fmla="*/ 161932 h 1562981"/>
                  <a:gd name="connsiteX28" fmla="*/ 216314 w 949962"/>
                  <a:gd name="connsiteY28" fmla="*/ 152150 h 1562981"/>
                  <a:gd name="connsiteX29" fmla="*/ 221097 w 949962"/>
                  <a:gd name="connsiteY29" fmla="*/ 161714 h 1562981"/>
                  <a:gd name="connsiteX30" fmla="*/ 220879 w 949962"/>
                  <a:gd name="connsiteY30" fmla="*/ 161932 h 156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9962" h="1562981">
                    <a:moveTo>
                      <a:pt x="919330" y="653217"/>
                    </a:moveTo>
                    <a:cubicBezTo>
                      <a:pt x="901287" y="613218"/>
                      <a:pt x="807595" y="442138"/>
                      <a:pt x="775857" y="398879"/>
                    </a:cubicBezTo>
                    <a:cubicBezTo>
                      <a:pt x="741946" y="352794"/>
                      <a:pt x="703686" y="310404"/>
                      <a:pt x="661514" y="271493"/>
                    </a:cubicBezTo>
                    <a:cubicBezTo>
                      <a:pt x="624776" y="237581"/>
                      <a:pt x="585430" y="207582"/>
                      <a:pt x="539997" y="186279"/>
                    </a:cubicBezTo>
                    <a:cubicBezTo>
                      <a:pt x="503694" y="169540"/>
                      <a:pt x="470000" y="148454"/>
                      <a:pt x="436740" y="126064"/>
                    </a:cubicBezTo>
                    <a:cubicBezTo>
                      <a:pt x="385873" y="91500"/>
                      <a:pt x="334788" y="57805"/>
                      <a:pt x="278051" y="33241"/>
                    </a:cubicBezTo>
                    <a:cubicBezTo>
                      <a:pt x="240661" y="16937"/>
                      <a:pt x="202184" y="2590"/>
                      <a:pt x="160664" y="199"/>
                    </a:cubicBezTo>
                    <a:cubicBezTo>
                      <a:pt x="142839" y="-888"/>
                      <a:pt x="136535" y="2155"/>
                      <a:pt x="129144" y="17372"/>
                    </a:cubicBezTo>
                    <a:cubicBezTo>
                      <a:pt x="125883" y="23894"/>
                      <a:pt x="91102" y="124325"/>
                      <a:pt x="81320" y="169323"/>
                    </a:cubicBezTo>
                    <a:cubicBezTo>
                      <a:pt x="68929" y="224973"/>
                      <a:pt x="52843" y="354968"/>
                      <a:pt x="49364" y="363011"/>
                    </a:cubicBezTo>
                    <a:cubicBezTo>
                      <a:pt x="15888" y="441268"/>
                      <a:pt x="-634" y="523004"/>
                      <a:pt x="19" y="608001"/>
                    </a:cubicBezTo>
                    <a:cubicBezTo>
                      <a:pt x="236" y="633870"/>
                      <a:pt x="12844" y="797776"/>
                      <a:pt x="20453" y="829297"/>
                    </a:cubicBezTo>
                    <a:cubicBezTo>
                      <a:pt x="35452" y="892120"/>
                      <a:pt x="55016" y="953205"/>
                      <a:pt x="85667" y="1010594"/>
                    </a:cubicBezTo>
                    <a:cubicBezTo>
                      <a:pt x="108493" y="1053201"/>
                      <a:pt x="240879" y="1189717"/>
                      <a:pt x="281964" y="1213629"/>
                    </a:cubicBezTo>
                    <a:cubicBezTo>
                      <a:pt x="311963" y="1231020"/>
                      <a:pt x="343918" y="1244063"/>
                      <a:pt x="375656" y="1257758"/>
                    </a:cubicBezTo>
                    <a:cubicBezTo>
                      <a:pt x="414133" y="1274496"/>
                      <a:pt x="448696" y="1297104"/>
                      <a:pt x="478478" y="1326886"/>
                    </a:cubicBezTo>
                    <a:cubicBezTo>
                      <a:pt x="558909" y="1399491"/>
                      <a:pt x="663470" y="1531660"/>
                      <a:pt x="674992" y="1559485"/>
                    </a:cubicBezTo>
                    <a:cubicBezTo>
                      <a:pt x="676079" y="1562093"/>
                      <a:pt x="677166" y="1564050"/>
                      <a:pt x="680426" y="1563615"/>
                    </a:cubicBezTo>
                    <a:cubicBezTo>
                      <a:pt x="683687" y="1563398"/>
                      <a:pt x="684122" y="1560789"/>
                      <a:pt x="684339" y="1558398"/>
                    </a:cubicBezTo>
                    <a:cubicBezTo>
                      <a:pt x="685426" y="1541660"/>
                      <a:pt x="688469" y="1525138"/>
                      <a:pt x="691078" y="1508617"/>
                    </a:cubicBezTo>
                    <a:cubicBezTo>
                      <a:pt x="695860" y="1475793"/>
                      <a:pt x="705425" y="1444272"/>
                      <a:pt x="713034" y="1412099"/>
                    </a:cubicBezTo>
                    <a:cubicBezTo>
                      <a:pt x="718468" y="1388840"/>
                      <a:pt x="775640" y="1282539"/>
                      <a:pt x="801074" y="1248193"/>
                    </a:cubicBezTo>
                    <a:cubicBezTo>
                      <a:pt x="812378" y="1232976"/>
                      <a:pt x="824768" y="1218629"/>
                      <a:pt x="835203" y="1202977"/>
                    </a:cubicBezTo>
                    <a:cubicBezTo>
                      <a:pt x="878679" y="1138415"/>
                      <a:pt x="909330" y="1068200"/>
                      <a:pt x="930634" y="993855"/>
                    </a:cubicBezTo>
                    <a:cubicBezTo>
                      <a:pt x="938460" y="966465"/>
                      <a:pt x="945416" y="938857"/>
                      <a:pt x="948242" y="910598"/>
                    </a:cubicBezTo>
                    <a:cubicBezTo>
                      <a:pt x="949763" y="896468"/>
                      <a:pt x="951285" y="818427"/>
                      <a:pt x="951285" y="793646"/>
                    </a:cubicBezTo>
                    <a:cubicBezTo>
                      <a:pt x="949546" y="784298"/>
                      <a:pt x="924112" y="663868"/>
                      <a:pt x="919330" y="653217"/>
                    </a:cubicBezTo>
                    <a:close/>
                    <a:moveTo>
                      <a:pt x="220879" y="161932"/>
                    </a:moveTo>
                    <a:cubicBezTo>
                      <a:pt x="219358" y="158671"/>
                      <a:pt x="217836" y="155410"/>
                      <a:pt x="216314" y="152150"/>
                    </a:cubicBezTo>
                    <a:cubicBezTo>
                      <a:pt x="217836" y="155410"/>
                      <a:pt x="219358" y="158454"/>
                      <a:pt x="221097" y="161714"/>
                    </a:cubicBezTo>
                    <a:cubicBezTo>
                      <a:pt x="220879" y="161932"/>
                      <a:pt x="220879" y="161932"/>
                      <a:pt x="220879" y="16193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378B6EDD-31BC-4D30-A31E-1EC46B5DF507}"/>
                  </a:ext>
                </a:extLst>
              </p:cNvPr>
              <p:cNvSpPr/>
              <p:nvPr/>
            </p:nvSpPr>
            <p:spPr>
              <a:xfrm>
                <a:off x="5610858" y="2760388"/>
                <a:ext cx="676060" cy="1739061"/>
              </a:xfrm>
              <a:custGeom>
                <a:avLst/>
                <a:gdLst>
                  <a:gd name="connsiteX0" fmla="*/ 633018 w 676060"/>
                  <a:gd name="connsiteY0" fmla="*/ 1317991 h 1739061"/>
                  <a:gd name="connsiteX1" fmla="*/ 631279 w 676060"/>
                  <a:gd name="connsiteY1" fmla="*/ 1325382 h 1739061"/>
                  <a:gd name="connsiteX2" fmla="*/ 594107 w 676060"/>
                  <a:gd name="connsiteY2" fmla="*/ 1492767 h 1739061"/>
                  <a:gd name="connsiteX3" fmla="*/ 587151 w 676060"/>
                  <a:gd name="connsiteY3" fmla="*/ 1621023 h 1739061"/>
                  <a:gd name="connsiteX4" fmla="*/ 589977 w 676060"/>
                  <a:gd name="connsiteY4" fmla="*/ 1697759 h 1739061"/>
                  <a:gd name="connsiteX5" fmla="*/ 579542 w 676060"/>
                  <a:gd name="connsiteY5" fmla="*/ 1708845 h 1739061"/>
                  <a:gd name="connsiteX6" fmla="*/ 488894 w 676060"/>
                  <a:gd name="connsiteY6" fmla="*/ 1739279 h 1739061"/>
                  <a:gd name="connsiteX7" fmla="*/ 487589 w 676060"/>
                  <a:gd name="connsiteY7" fmla="*/ 1739279 h 1739061"/>
                  <a:gd name="connsiteX8" fmla="*/ 484329 w 676060"/>
                  <a:gd name="connsiteY8" fmla="*/ 1664499 h 1739061"/>
                  <a:gd name="connsiteX9" fmla="*/ 479111 w 676060"/>
                  <a:gd name="connsiteY9" fmla="*/ 1564720 h 1739061"/>
                  <a:gd name="connsiteX10" fmla="*/ 467155 w 676060"/>
                  <a:gd name="connsiteY10" fmla="*/ 1425596 h 1739061"/>
                  <a:gd name="connsiteX11" fmla="*/ 389984 w 676060"/>
                  <a:gd name="connsiteY11" fmla="*/ 1273645 h 1739061"/>
                  <a:gd name="connsiteX12" fmla="*/ 386724 w 676060"/>
                  <a:gd name="connsiteY12" fmla="*/ 1269080 h 1739061"/>
                  <a:gd name="connsiteX13" fmla="*/ 397593 w 676060"/>
                  <a:gd name="connsiteY13" fmla="*/ 1275167 h 1739061"/>
                  <a:gd name="connsiteX14" fmla="*/ 458895 w 676060"/>
                  <a:gd name="connsiteY14" fmla="*/ 1334512 h 1739061"/>
                  <a:gd name="connsiteX15" fmla="*/ 456069 w 676060"/>
                  <a:gd name="connsiteY15" fmla="*/ 1324947 h 1739061"/>
                  <a:gd name="connsiteX16" fmla="*/ 354116 w 676060"/>
                  <a:gd name="connsiteY16" fmla="*/ 1119303 h 1739061"/>
                  <a:gd name="connsiteX17" fmla="*/ 221513 w 676060"/>
                  <a:gd name="connsiteY17" fmla="*/ 945832 h 1739061"/>
                  <a:gd name="connsiteX18" fmla="*/ 80649 w 676060"/>
                  <a:gd name="connsiteY18" fmla="*/ 762796 h 1739061"/>
                  <a:gd name="connsiteX19" fmla="*/ 217 w 676060"/>
                  <a:gd name="connsiteY19" fmla="*/ 621932 h 1739061"/>
                  <a:gd name="connsiteX20" fmla="*/ 435 w 676060"/>
                  <a:gd name="connsiteY20" fmla="*/ 620410 h 1739061"/>
                  <a:gd name="connsiteX21" fmla="*/ 1522 w 676060"/>
                  <a:gd name="connsiteY21" fmla="*/ 620845 h 1739061"/>
                  <a:gd name="connsiteX22" fmla="*/ 120430 w 676060"/>
                  <a:gd name="connsiteY22" fmla="*/ 806925 h 1739061"/>
                  <a:gd name="connsiteX23" fmla="*/ 298901 w 676060"/>
                  <a:gd name="connsiteY23" fmla="*/ 1030611 h 1739061"/>
                  <a:gd name="connsiteX24" fmla="*/ 429331 w 676060"/>
                  <a:gd name="connsiteY24" fmla="*/ 1218430 h 1739061"/>
                  <a:gd name="connsiteX25" fmla="*/ 456721 w 676060"/>
                  <a:gd name="connsiteY25" fmla="*/ 1273428 h 1739061"/>
                  <a:gd name="connsiteX26" fmla="*/ 454547 w 676060"/>
                  <a:gd name="connsiteY26" fmla="*/ 1251907 h 1739061"/>
                  <a:gd name="connsiteX27" fmla="*/ 372377 w 676060"/>
                  <a:gd name="connsiteY27" fmla="*/ 1000830 h 1739061"/>
                  <a:gd name="connsiteX28" fmla="*/ 258468 w 676060"/>
                  <a:gd name="connsiteY28" fmla="*/ 788664 h 1739061"/>
                  <a:gd name="connsiteX29" fmla="*/ 129343 w 676060"/>
                  <a:gd name="connsiteY29" fmla="*/ 526283 h 1739061"/>
                  <a:gd name="connsiteX30" fmla="*/ 50868 w 676060"/>
                  <a:gd name="connsiteY30" fmla="*/ 216948 h 1739061"/>
                  <a:gd name="connsiteX31" fmla="*/ 50868 w 676060"/>
                  <a:gd name="connsiteY31" fmla="*/ 204557 h 1739061"/>
                  <a:gd name="connsiteX32" fmla="*/ 58259 w 676060"/>
                  <a:gd name="connsiteY32" fmla="*/ 239990 h 1739061"/>
                  <a:gd name="connsiteX33" fmla="*/ 116734 w 676060"/>
                  <a:gd name="connsiteY33" fmla="*/ 471286 h 1739061"/>
                  <a:gd name="connsiteX34" fmla="*/ 192166 w 676060"/>
                  <a:gd name="connsiteY34" fmla="*/ 641931 h 1739061"/>
                  <a:gd name="connsiteX35" fmla="*/ 353247 w 676060"/>
                  <a:gd name="connsiteY35" fmla="*/ 948006 h 1739061"/>
                  <a:gd name="connsiteX36" fmla="*/ 463677 w 676060"/>
                  <a:gd name="connsiteY36" fmla="*/ 1195170 h 1739061"/>
                  <a:gd name="connsiteX37" fmla="*/ 466938 w 676060"/>
                  <a:gd name="connsiteY37" fmla="*/ 1199735 h 1739061"/>
                  <a:gd name="connsiteX38" fmla="*/ 459982 w 676060"/>
                  <a:gd name="connsiteY38" fmla="*/ 1152128 h 1739061"/>
                  <a:gd name="connsiteX39" fmla="*/ 407375 w 676060"/>
                  <a:gd name="connsiteY39" fmla="*/ 839532 h 1739061"/>
                  <a:gd name="connsiteX40" fmla="*/ 285858 w 676060"/>
                  <a:gd name="connsiteY40" fmla="*/ 463242 h 1739061"/>
                  <a:gd name="connsiteX41" fmla="*/ 138473 w 676060"/>
                  <a:gd name="connsiteY41" fmla="*/ 142820 h 1739061"/>
                  <a:gd name="connsiteX42" fmla="*/ 79997 w 676060"/>
                  <a:gd name="connsiteY42" fmla="*/ 8695 h 1739061"/>
                  <a:gd name="connsiteX43" fmla="*/ 77606 w 676060"/>
                  <a:gd name="connsiteY43" fmla="*/ 0 h 1739061"/>
                  <a:gd name="connsiteX44" fmla="*/ 79779 w 676060"/>
                  <a:gd name="connsiteY44" fmla="*/ 3696 h 1739061"/>
                  <a:gd name="connsiteX45" fmla="*/ 207383 w 676060"/>
                  <a:gd name="connsiteY45" fmla="*/ 261511 h 1739061"/>
                  <a:gd name="connsiteX46" fmla="*/ 368464 w 676060"/>
                  <a:gd name="connsiteY46" fmla="*/ 660409 h 1739061"/>
                  <a:gd name="connsiteX47" fmla="*/ 426505 w 676060"/>
                  <a:gd name="connsiteY47" fmla="*/ 891052 h 1739061"/>
                  <a:gd name="connsiteX48" fmla="*/ 502154 w 676060"/>
                  <a:gd name="connsiteY48" fmla="*/ 1280601 h 1739061"/>
                  <a:gd name="connsiteX49" fmla="*/ 504545 w 676060"/>
                  <a:gd name="connsiteY49" fmla="*/ 1286471 h 1739061"/>
                  <a:gd name="connsiteX50" fmla="*/ 500197 w 676060"/>
                  <a:gd name="connsiteY50" fmla="*/ 1235603 h 1739061"/>
                  <a:gd name="connsiteX51" fmla="*/ 491720 w 676060"/>
                  <a:gd name="connsiteY51" fmla="*/ 1050393 h 1739061"/>
                  <a:gd name="connsiteX52" fmla="*/ 496719 w 676060"/>
                  <a:gd name="connsiteY52" fmla="*/ 869096 h 1739061"/>
                  <a:gd name="connsiteX53" fmla="*/ 470416 w 676060"/>
                  <a:gd name="connsiteY53" fmla="*/ 569108 h 1739061"/>
                  <a:gd name="connsiteX54" fmla="*/ 391289 w 676060"/>
                  <a:gd name="connsiteY54" fmla="*/ 316727 h 1739061"/>
                  <a:gd name="connsiteX55" fmla="*/ 306944 w 676060"/>
                  <a:gd name="connsiteY55" fmla="*/ 173037 h 1739061"/>
                  <a:gd name="connsiteX56" fmla="*/ 291728 w 676060"/>
                  <a:gd name="connsiteY56" fmla="*/ 149125 h 1739061"/>
                  <a:gd name="connsiteX57" fmla="*/ 293467 w 676060"/>
                  <a:gd name="connsiteY57" fmla="*/ 149125 h 1739061"/>
                  <a:gd name="connsiteX58" fmla="*/ 383028 w 676060"/>
                  <a:gd name="connsiteY58" fmla="*/ 278467 h 1739061"/>
                  <a:gd name="connsiteX59" fmla="*/ 444765 w 676060"/>
                  <a:gd name="connsiteY59" fmla="*/ 429766 h 1739061"/>
                  <a:gd name="connsiteX60" fmla="*/ 496937 w 676060"/>
                  <a:gd name="connsiteY60" fmla="*/ 719971 h 1739061"/>
                  <a:gd name="connsiteX61" fmla="*/ 503458 w 676060"/>
                  <a:gd name="connsiteY61" fmla="*/ 943006 h 1739061"/>
                  <a:gd name="connsiteX62" fmla="*/ 499328 w 676060"/>
                  <a:gd name="connsiteY62" fmla="*/ 1043654 h 1739061"/>
                  <a:gd name="connsiteX63" fmla="*/ 508675 w 676060"/>
                  <a:gd name="connsiteY63" fmla="*/ 1226473 h 1739061"/>
                  <a:gd name="connsiteX64" fmla="*/ 534544 w 676060"/>
                  <a:gd name="connsiteY64" fmla="*/ 1351685 h 1739061"/>
                  <a:gd name="connsiteX65" fmla="*/ 538457 w 676060"/>
                  <a:gd name="connsiteY65" fmla="*/ 1363859 h 1739061"/>
                  <a:gd name="connsiteX66" fmla="*/ 539979 w 676060"/>
                  <a:gd name="connsiteY66" fmla="*/ 1360816 h 1739061"/>
                  <a:gd name="connsiteX67" fmla="*/ 557152 w 676060"/>
                  <a:gd name="connsiteY67" fmla="*/ 1196040 h 1739061"/>
                  <a:gd name="connsiteX68" fmla="*/ 605193 w 676060"/>
                  <a:gd name="connsiteY68" fmla="*/ 1035611 h 1739061"/>
                  <a:gd name="connsiteX69" fmla="*/ 649105 w 676060"/>
                  <a:gd name="connsiteY69" fmla="*/ 919094 h 1739061"/>
                  <a:gd name="connsiteX70" fmla="*/ 669104 w 676060"/>
                  <a:gd name="connsiteY70" fmla="*/ 735406 h 1739061"/>
                  <a:gd name="connsiteX71" fmla="*/ 620627 w 676060"/>
                  <a:gd name="connsiteY71" fmla="*/ 463677 h 1739061"/>
                  <a:gd name="connsiteX72" fmla="*/ 618236 w 676060"/>
                  <a:gd name="connsiteY72" fmla="*/ 455634 h 1739061"/>
                  <a:gd name="connsiteX73" fmla="*/ 619758 w 676060"/>
                  <a:gd name="connsiteY73" fmla="*/ 454112 h 1739061"/>
                  <a:gd name="connsiteX74" fmla="*/ 677147 w 676060"/>
                  <a:gd name="connsiteY74" fmla="*/ 759318 h 1739061"/>
                  <a:gd name="connsiteX75" fmla="*/ 646279 w 676060"/>
                  <a:gd name="connsiteY75" fmla="*/ 956266 h 1739061"/>
                  <a:gd name="connsiteX76" fmla="*/ 605193 w 676060"/>
                  <a:gd name="connsiteY76" fmla="*/ 1054306 h 1739061"/>
                  <a:gd name="connsiteX77" fmla="*/ 569325 w 676060"/>
                  <a:gd name="connsiteY77" fmla="*/ 1165823 h 1739061"/>
                  <a:gd name="connsiteX78" fmla="*/ 551065 w 676060"/>
                  <a:gd name="connsiteY78" fmla="*/ 1354946 h 1739061"/>
                  <a:gd name="connsiteX79" fmla="*/ 583238 w 676060"/>
                  <a:gd name="connsiteY79" fmla="*/ 1500375 h 1739061"/>
                  <a:gd name="connsiteX80" fmla="*/ 586716 w 676060"/>
                  <a:gd name="connsiteY80" fmla="*/ 1504288 h 1739061"/>
                  <a:gd name="connsiteX81" fmla="*/ 590411 w 676060"/>
                  <a:gd name="connsiteY81" fmla="*/ 1477550 h 1739061"/>
                  <a:gd name="connsiteX82" fmla="*/ 624323 w 676060"/>
                  <a:gd name="connsiteY82" fmla="*/ 1337121 h 1739061"/>
                  <a:gd name="connsiteX83" fmla="*/ 633018 w 676060"/>
                  <a:gd name="connsiteY83" fmla="*/ 1317991 h 173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76060" h="1739061">
                    <a:moveTo>
                      <a:pt x="633018" y="1317991"/>
                    </a:moveTo>
                    <a:cubicBezTo>
                      <a:pt x="632366" y="1320382"/>
                      <a:pt x="632149" y="1322991"/>
                      <a:pt x="631279" y="1325382"/>
                    </a:cubicBezTo>
                    <a:cubicBezTo>
                      <a:pt x="611280" y="1379510"/>
                      <a:pt x="601280" y="1435813"/>
                      <a:pt x="594107" y="1492767"/>
                    </a:cubicBezTo>
                    <a:cubicBezTo>
                      <a:pt x="588890" y="1535374"/>
                      <a:pt x="585412" y="1577981"/>
                      <a:pt x="587151" y="1621023"/>
                    </a:cubicBezTo>
                    <a:cubicBezTo>
                      <a:pt x="588237" y="1646674"/>
                      <a:pt x="589977" y="1672108"/>
                      <a:pt x="589977" y="1697759"/>
                    </a:cubicBezTo>
                    <a:cubicBezTo>
                      <a:pt x="589977" y="1707976"/>
                      <a:pt x="589542" y="1708410"/>
                      <a:pt x="579542" y="1708845"/>
                    </a:cubicBezTo>
                    <a:cubicBezTo>
                      <a:pt x="546500" y="1710367"/>
                      <a:pt x="517153" y="1723410"/>
                      <a:pt x="488894" y="1739279"/>
                    </a:cubicBezTo>
                    <a:cubicBezTo>
                      <a:pt x="488459" y="1739279"/>
                      <a:pt x="488024" y="1739279"/>
                      <a:pt x="487589" y="1739279"/>
                    </a:cubicBezTo>
                    <a:cubicBezTo>
                      <a:pt x="486502" y="1714280"/>
                      <a:pt x="485415" y="1689498"/>
                      <a:pt x="484329" y="1664499"/>
                    </a:cubicBezTo>
                    <a:cubicBezTo>
                      <a:pt x="482589" y="1631240"/>
                      <a:pt x="481068" y="1597980"/>
                      <a:pt x="479111" y="1564720"/>
                    </a:cubicBezTo>
                    <a:cubicBezTo>
                      <a:pt x="476285" y="1518201"/>
                      <a:pt x="476938" y="1471463"/>
                      <a:pt x="467155" y="1425596"/>
                    </a:cubicBezTo>
                    <a:cubicBezTo>
                      <a:pt x="454765" y="1368207"/>
                      <a:pt x="431070" y="1316469"/>
                      <a:pt x="389984" y="1273645"/>
                    </a:cubicBezTo>
                    <a:cubicBezTo>
                      <a:pt x="388680" y="1272341"/>
                      <a:pt x="387811" y="1270602"/>
                      <a:pt x="386724" y="1269080"/>
                    </a:cubicBezTo>
                    <a:cubicBezTo>
                      <a:pt x="391071" y="1269950"/>
                      <a:pt x="394115" y="1272776"/>
                      <a:pt x="397593" y="1275167"/>
                    </a:cubicBezTo>
                    <a:cubicBezTo>
                      <a:pt x="421288" y="1291253"/>
                      <a:pt x="441939" y="1310600"/>
                      <a:pt x="458895" y="1334512"/>
                    </a:cubicBezTo>
                    <a:cubicBezTo>
                      <a:pt x="458025" y="1331252"/>
                      <a:pt x="456938" y="1328208"/>
                      <a:pt x="456069" y="1324947"/>
                    </a:cubicBezTo>
                    <a:cubicBezTo>
                      <a:pt x="432809" y="1251037"/>
                      <a:pt x="397158" y="1183431"/>
                      <a:pt x="354116" y="1119303"/>
                    </a:cubicBezTo>
                    <a:cubicBezTo>
                      <a:pt x="313466" y="1058654"/>
                      <a:pt x="267598" y="1002352"/>
                      <a:pt x="221513" y="945832"/>
                    </a:cubicBezTo>
                    <a:cubicBezTo>
                      <a:pt x="172819" y="886269"/>
                      <a:pt x="123908" y="826706"/>
                      <a:pt x="80649" y="762796"/>
                    </a:cubicBezTo>
                    <a:cubicBezTo>
                      <a:pt x="50215" y="717798"/>
                      <a:pt x="22825" y="671278"/>
                      <a:pt x="217" y="621932"/>
                    </a:cubicBezTo>
                    <a:cubicBezTo>
                      <a:pt x="0" y="621280"/>
                      <a:pt x="-217" y="620845"/>
                      <a:pt x="435" y="620410"/>
                    </a:cubicBezTo>
                    <a:cubicBezTo>
                      <a:pt x="652" y="620193"/>
                      <a:pt x="1087" y="620410"/>
                      <a:pt x="1522" y="620845"/>
                    </a:cubicBezTo>
                    <a:cubicBezTo>
                      <a:pt x="34346" y="687147"/>
                      <a:pt x="76084" y="748014"/>
                      <a:pt x="120430" y="806925"/>
                    </a:cubicBezTo>
                    <a:cubicBezTo>
                      <a:pt x="177819" y="883226"/>
                      <a:pt x="239773" y="955832"/>
                      <a:pt x="298901" y="1030611"/>
                    </a:cubicBezTo>
                    <a:cubicBezTo>
                      <a:pt x="346291" y="1090609"/>
                      <a:pt x="391941" y="1151476"/>
                      <a:pt x="429331" y="1218430"/>
                    </a:cubicBezTo>
                    <a:cubicBezTo>
                      <a:pt x="438896" y="1235821"/>
                      <a:pt x="447808" y="1253428"/>
                      <a:pt x="456721" y="1273428"/>
                    </a:cubicBezTo>
                    <a:cubicBezTo>
                      <a:pt x="457156" y="1264732"/>
                      <a:pt x="455634" y="1258211"/>
                      <a:pt x="454547" y="1251907"/>
                    </a:cubicBezTo>
                    <a:cubicBezTo>
                      <a:pt x="441069" y="1163649"/>
                      <a:pt x="410636" y="1080827"/>
                      <a:pt x="372377" y="1000830"/>
                    </a:cubicBezTo>
                    <a:cubicBezTo>
                      <a:pt x="337595" y="928441"/>
                      <a:pt x="297597" y="858879"/>
                      <a:pt x="258468" y="788664"/>
                    </a:cubicBezTo>
                    <a:cubicBezTo>
                      <a:pt x="210861" y="703450"/>
                      <a:pt x="165863" y="617149"/>
                      <a:pt x="129343" y="526283"/>
                    </a:cubicBezTo>
                    <a:cubicBezTo>
                      <a:pt x="89562" y="426940"/>
                      <a:pt x="62606" y="323900"/>
                      <a:pt x="50868" y="216948"/>
                    </a:cubicBezTo>
                    <a:cubicBezTo>
                      <a:pt x="50433" y="212818"/>
                      <a:pt x="49998" y="208687"/>
                      <a:pt x="50868" y="204557"/>
                    </a:cubicBezTo>
                    <a:cubicBezTo>
                      <a:pt x="53259" y="216296"/>
                      <a:pt x="55433" y="228252"/>
                      <a:pt x="58259" y="239990"/>
                    </a:cubicBezTo>
                    <a:cubicBezTo>
                      <a:pt x="75867" y="317596"/>
                      <a:pt x="92605" y="395419"/>
                      <a:pt x="116734" y="471286"/>
                    </a:cubicBezTo>
                    <a:cubicBezTo>
                      <a:pt x="135647" y="531066"/>
                      <a:pt x="163472" y="586716"/>
                      <a:pt x="192166" y="641931"/>
                    </a:cubicBezTo>
                    <a:cubicBezTo>
                      <a:pt x="245208" y="744318"/>
                      <a:pt x="301292" y="844966"/>
                      <a:pt x="353247" y="948006"/>
                    </a:cubicBezTo>
                    <a:cubicBezTo>
                      <a:pt x="393897" y="1028655"/>
                      <a:pt x="431939" y="1110608"/>
                      <a:pt x="463677" y="1195170"/>
                    </a:cubicBezTo>
                    <a:cubicBezTo>
                      <a:pt x="464112" y="1196692"/>
                      <a:pt x="464329" y="1198213"/>
                      <a:pt x="466938" y="1199735"/>
                    </a:cubicBezTo>
                    <a:cubicBezTo>
                      <a:pt x="464547" y="1183214"/>
                      <a:pt x="462156" y="1167562"/>
                      <a:pt x="459982" y="1152128"/>
                    </a:cubicBezTo>
                    <a:cubicBezTo>
                      <a:pt x="444765" y="1047567"/>
                      <a:pt x="428461" y="943223"/>
                      <a:pt x="407375" y="839532"/>
                    </a:cubicBezTo>
                    <a:cubicBezTo>
                      <a:pt x="381072" y="709537"/>
                      <a:pt x="339334" y="584542"/>
                      <a:pt x="285858" y="463242"/>
                    </a:cubicBezTo>
                    <a:cubicBezTo>
                      <a:pt x="238469" y="355638"/>
                      <a:pt x="186949" y="249773"/>
                      <a:pt x="138473" y="142820"/>
                    </a:cubicBezTo>
                    <a:cubicBezTo>
                      <a:pt x="118256" y="98474"/>
                      <a:pt x="98692" y="53694"/>
                      <a:pt x="79997" y="8695"/>
                    </a:cubicBezTo>
                    <a:cubicBezTo>
                      <a:pt x="78910" y="6304"/>
                      <a:pt x="77171" y="3913"/>
                      <a:pt x="77606" y="0"/>
                    </a:cubicBezTo>
                    <a:cubicBezTo>
                      <a:pt x="78693" y="1739"/>
                      <a:pt x="79345" y="2609"/>
                      <a:pt x="79779" y="3696"/>
                    </a:cubicBezTo>
                    <a:cubicBezTo>
                      <a:pt x="120647" y="90431"/>
                      <a:pt x="166515" y="174776"/>
                      <a:pt x="207383" y="261511"/>
                    </a:cubicBezTo>
                    <a:cubicBezTo>
                      <a:pt x="268468" y="391506"/>
                      <a:pt x="324770" y="523457"/>
                      <a:pt x="368464" y="660409"/>
                    </a:cubicBezTo>
                    <a:cubicBezTo>
                      <a:pt x="392593" y="736058"/>
                      <a:pt x="410201" y="813446"/>
                      <a:pt x="426505" y="891052"/>
                    </a:cubicBezTo>
                    <a:cubicBezTo>
                      <a:pt x="453678" y="1020612"/>
                      <a:pt x="475851" y="1151041"/>
                      <a:pt x="502154" y="1280601"/>
                    </a:cubicBezTo>
                    <a:cubicBezTo>
                      <a:pt x="502589" y="1282558"/>
                      <a:pt x="503023" y="1284514"/>
                      <a:pt x="504545" y="1286471"/>
                    </a:cubicBezTo>
                    <a:cubicBezTo>
                      <a:pt x="503023" y="1269515"/>
                      <a:pt x="501502" y="1252559"/>
                      <a:pt x="500197" y="1235603"/>
                    </a:cubicBezTo>
                    <a:cubicBezTo>
                      <a:pt x="494763" y="1174084"/>
                      <a:pt x="489328" y="1112347"/>
                      <a:pt x="491720" y="1050393"/>
                    </a:cubicBezTo>
                    <a:cubicBezTo>
                      <a:pt x="494111" y="989961"/>
                      <a:pt x="496937" y="929746"/>
                      <a:pt x="496719" y="869096"/>
                    </a:cubicBezTo>
                    <a:cubicBezTo>
                      <a:pt x="496067" y="768448"/>
                      <a:pt x="489546" y="668234"/>
                      <a:pt x="470416" y="569108"/>
                    </a:cubicBezTo>
                    <a:cubicBezTo>
                      <a:pt x="453678" y="481937"/>
                      <a:pt x="429548" y="396941"/>
                      <a:pt x="391289" y="316727"/>
                    </a:cubicBezTo>
                    <a:cubicBezTo>
                      <a:pt x="367377" y="266511"/>
                      <a:pt x="336726" y="219991"/>
                      <a:pt x="306944" y="173037"/>
                    </a:cubicBezTo>
                    <a:cubicBezTo>
                      <a:pt x="301945" y="165211"/>
                      <a:pt x="296945" y="157385"/>
                      <a:pt x="291728" y="149125"/>
                    </a:cubicBezTo>
                    <a:cubicBezTo>
                      <a:pt x="292597" y="149125"/>
                      <a:pt x="293249" y="148907"/>
                      <a:pt x="293467" y="149125"/>
                    </a:cubicBezTo>
                    <a:cubicBezTo>
                      <a:pt x="324335" y="191514"/>
                      <a:pt x="356290" y="233252"/>
                      <a:pt x="383028" y="278467"/>
                    </a:cubicBezTo>
                    <a:cubicBezTo>
                      <a:pt x="411071" y="325857"/>
                      <a:pt x="429113" y="377376"/>
                      <a:pt x="444765" y="429766"/>
                    </a:cubicBezTo>
                    <a:cubicBezTo>
                      <a:pt x="472807" y="524544"/>
                      <a:pt x="488676" y="621497"/>
                      <a:pt x="496937" y="719971"/>
                    </a:cubicBezTo>
                    <a:cubicBezTo>
                      <a:pt x="503241" y="794316"/>
                      <a:pt x="504980" y="868661"/>
                      <a:pt x="503458" y="943006"/>
                    </a:cubicBezTo>
                    <a:cubicBezTo>
                      <a:pt x="502806" y="976483"/>
                      <a:pt x="501067" y="1010177"/>
                      <a:pt x="499328" y="1043654"/>
                    </a:cubicBezTo>
                    <a:cubicBezTo>
                      <a:pt x="496285" y="1104956"/>
                      <a:pt x="500632" y="1165823"/>
                      <a:pt x="508675" y="1226473"/>
                    </a:cubicBezTo>
                    <a:cubicBezTo>
                      <a:pt x="514327" y="1268863"/>
                      <a:pt x="521936" y="1310818"/>
                      <a:pt x="534544" y="1351685"/>
                    </a:cubicBezTo>
                    <a:cubicBezTo>
                      <a:pt x="535631" y="1355381"/>
                      <a:pt x="536935" y="1359077"/>
                      <a:pt x="538457" y="1363859"/>
                    </a:cubicBezTo>
                    <a:cubicBezTo>
                      <a:pt x="539326" y="1361902"/>
                      <a:pt x="539979" y="1361468"/>
                      <a:pt x="539979" y="1360816"/>
                    </a:cubicBezTo>
                    <a:cubicBezTo>
                      <a:pt x="539109" y="1305166"/>
                      <a:pt x="549761" y="1250820"/>
                      <a:pt x="557152" y="1196040"/>
                    </a:cubicBezTo>
                    <a:cubicBezTo>
                      <a:pt x="564760" y="1139955"/>
                      <a:pt x="583238" y="1087348"/>
                      <a:pt x="605193" y="1035611"/>
                    </a:cubicBezTo>
                    <a:cubicBezTo>
                      <a:pt x="621497" y="997352"/>
                      <a:pt x="638235" y="959310"/>
                      <a:pt x="649105" y="919094"/>
                    </a:cubicBezTo>
                    <a:cubicBezTo>
                      <a:pt x="665626" y="858879"/>
                      <a:pt x="670625" y="797577"/>
                      <a:pt x="669104" y="735406"/>
                    </a:cubicBezTo>
                    <a:cubicBezTo>
                      <a:pt x="666930" y="642366"/>
                      <a:pt x="649757" y="551935"/>
                      <a:pt x="620627" y="463677"/>
                    </a:cubicBezTo>
                    <a:cubicBezTo>
                      <a:pt x="619758" y="461069"/>
                      <a:pt x="618888" y="458243"/>
                      <a:pt x="618236" y="455634"/>
                    </a:cubicBezTo>
                    <a:cubicBezTo>
                      <a:pt x="617802" y="454330"/>
                      <a:pt x="618019" y="453460"/>
                      <a:pt x="619758" y="454112"/>
                    </a:cubicBezTo>
                    <a:cubicBezTo>
                      <a:pt x="658452" y="552152"/>
                      <a:pt x="680190" y="653452"/>
                      <a:pt x="677147" y="759318"/>
                    </a:cubicBezTo>
                    <a:cubicBezTo>
                      <a:pt x="675191" y="826272"/>
                      <a:pt x="668234" y="892573"/>
                      <a:pt x="646279" y="956266"/>
                    </a:cubicBezTo>
                    <a:cubicBezTo>
                      <a:pt x="634757" y="989743"/>
                      <a:pt x="619106" y="1021699"/>
                      <a:pt x="605193" y="1054306"/>
                    </a:cubicBezTo>
                    <a:cubicBezTo>
                      <a:pt x="589542" y="1090391"/>
                      <a:pt x="573890" y="1126694"/>
                      <a:pt x="569325" y="1165823"/>
                    </a:cubicBezTo>
                    <a:cubicBezTo>
                      <a:pt x="561934" y="1228647"/>
                      <a:pt x="548891" y="1291036"/>
                      <a:pt x="551065" y="1354946"/>
                    </a:cubicBezTo>
                    <a:cubicBezTo>
                      <a:pt x="552804" y="1405379"/>
                      <a:pt x="564543" y="1453638"/>
                      <a:pt x="583238" y="1500375"/>
                    </a:cubicBezTo>
                    <a:cubicBezTo>
                      <a:pt x="583890" y="1501679"/>
                      <a:pt x="583890" y="1503636"/>
                      <a:pt x="586716" y="1504288"/>
                    </a:cubicBezTo>
                    <a:cubicBezTo>
                      <a:pt x="588020" y="1495375"/>
                      <a:pt x="589107" y="1486245"/>
                      <a:pt x="590411" y="1477550"/>
                    </a:cubicBezTo>
                    <a:cubicBezTo>
                      <a:pt x="597368" y="1429726"/>
                      <a:pt x="606715" y="1382336"/>
                      <a:pt x="624323" y="1337121"/>
                    </a:cubicBezTo>
                    <a:cubicBezTo>
                      <a:pt x="626497" y="1330817"/>
                      <a:pt x="628671" y="1324078"/>
                      <a:pt x="633018" y="1317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7C43502C-7B9A-4C61-9F96-1979B95567DB}"/>
                  </a:ext>
                </a:extLst>
              </p:cNvPr>
              <p:cNvSpPr/>
              <p:nvPr/>
            </p:nvSpPr>
            <p:spPr>
              <a:xfrm>
                <a:off x="6219529" y="3192544"/>
                <a:ext cx="8695" cy="23912"/>
              </a:xfrm>
              <a:custGeom>
                <a:avLst/>
                <a:gdLst>
                  <a:gd name="connsiteX0" fmla="*/ 10434 w 8695"/>
                  <a:gd name="connsiteY0" fmla="*/ 22390 h 23912"/>
                  <a:gd name="connsiteX1" fmla="*/ 8913 w 8695"/>
                  <a:gd name="connsiteY1" fmla="*/ 23912 h 23912"/>
                  <a:gd name="connsiteX2" fmla="*/ 0 w 8695"/>
                  <a:gd name="connsiteY2" fmla="*/ 652 h 23912"/>
                  <a:gd name="connsiteX3" fmla="*/ 1522 w 8695"/>
                  <a:gd name="connsiteY3" fmla="*/ 0 h 23912"/>
                  <a:gd name="connsiteX4" fmla="*/ 10434 w 8695"/>
                  <a:gd name="connsiteY4" fmla="*/ 22390 h 2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5" h="23912">
                    <a:moveTo>
                      <a:pt x="10434" y="22390"/>
                    </a:moveTo>
                    <a:cubicBezTo>
                      <a:pt x="10000" y="22825"/>
                      <a:pt x="9565" y="23260"/>
                      <a:pt x="8913" y="23912"/>
                    </a:cubicBezTo>
                    <a:cubicBezTo>
                      <a:pt x="5869" y="16086"/>
                      <a:pt x="3043" y="8478"/>
                      <a:pt x="0" y="652"/>
                    </a:cubicBezTo>
                    <a:cubicBezTo>
                      <a:pt x="435" y="435"/>
                      <a:pt x="1087" y="217"/>
                      <a:pt x="1522" y="0"/>
                    </a:cubicBezTo>
                    <a:cubicBezTo>
                      <a:pt x="4565" y="7391"/>
                      <a:pt x="7391" y="14782"/>
                      <a:pt x="10434" y="22390"/>
                    </a:cubicBezTo>
                    <a:close/>
                  </a:path>
                </a:pathLst>
              </a:custGeom>
              <a:solidFill>
                <a:srgbClr val="979797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32A399DE-CFF1-4472-92CC-60627A747672}"/>
                  </a:ext>
                </a:extLst>
              </p:cNvPr>
              <p:cNvSpPr/>
              <p:nvPr/>
            </p:nvSpPr>
            <p:spPr>
              <a:xfrm>
                <a:off x="5591076" y="3337539"/>
                <a:ext cx="4348" cy="13043"/>
              </a:xfrm>
              <a:custGeom>
                <a:avLst/>
                <a:gdLst>
                  <a:gd name="connsiteX0" fmla="*/ 0 w 4347"/>
                  <a:gd name="connsiteY0" fmla="*/ 0 h 13042"/>
                  <a:gd name="connsiteX1" fmla="*/ 6087 w 4347"/>
                  <a:gd name="connsiteY1" fmla="*/ 14999 h 13042"/>
                  <a:gd name="connsiteX2" fmla="*/ 0 w 4347"/>
                  <a:gd name="connsiteY2" fmla="*/ 0 h 1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47" h="13042">
                    <a:moveTo>
                      <a:pt x="0" y="0"/>
                    </a:moveTo>
                    <a:cubicBezTo>
                      <a:pt x="4130" y="3913"/>
                      <a:pt x="6087" y="9130"/>
                      <a:pt x="6087" y="14999"/>
                    </a:cubicBezTo>
                    <a:cubicBezTo>
                      <a:pt x="3913" y="10000"/>
                      <a:pt x="1956" y="5000"/>
                      <a:pt x="0" y="0"/>
                    </a:cubicBezTo>
                    <a:close/>
                  </a:path>
                </a:pathLst>
              </a:custGeom>
              <a:solidFill>
                <a:srgbClr val="6A6A6A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C9EDA2F6-6F31-4D15-8112-7102E637150C}"/>
                  </a:ext>
                </a:extLst>
              </p:cNvPr>
              <p:cNvSpPr/>
              <p:nvPr/>
            </p:nvSpPr>
            <p:spPr>
              <a:xfrm>
                <a:off x="5604771" y="3365581"/>
                <a:ext cx="6521" cy="15217"/>
              </a:xfrm>
              <a:custGeom>
                <a:avLst/>
                <a:gdLst>
                  <a:gd name="connsiteX0" fmla="*/ 7608 w 6521"/>
                  <a:gd name="connsiteY0" fmla="*/ 16086 h 15216"/>
                  <a:gd name="connsiteX1" fmla="*/ 6304 w 6521"/>
                  <a:gd name="connsiteY1" fmla="*/ 17173 h 15216"/>
                  <a:gd name="connsiteX2" fmla="*/ 0 w 6521"/>
                  <a:gd name="connsiteY2" fmla="*/ 0 h 15216"/>
                  <a:gd name="connsiteX3" fmla="*/ 7608 w 6521"/>
                  <a:gd name="connsiteY3" fmla="*/ 16086 h 1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1" h="15216">
                    <a:moveTo>
                      <a:pt x="7608" y="16086"/>
                    </a:moveTo>
                    <a:cubicBezTo>
                      <a:pt x="7174" y="16521"/>
                      <a:pt x="6739" y="16956"/>
                      <a:pt x="6304" y="17173"/>
                    </a:cubicBezTo>
                    <a:cubicBezTo>
                      <a:pt x="3261" y="11956"/>
                      <a:pt x="652" y="6521"/>
                      <a:pt x="0" y="0"/>
                    </a:cubicBezTo>
                    <a:cubicBezTo>
                      <a:pt x="2609" y="5435"/>
                      <a:pt x="5217" y="10652"/>
                      <a:pt x="7608" y="16086"/>
                    </a:cubicBezTo>
                    <a:close/>
                  </a:path>
                </a:pathLst>
              </a:custGeom>
              <a:solidFill>
                <a:srgbClr val="8B8B8B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aphic 70">
              <a:extLst>
                <a:ext uri="{FF2B5EF4-FFF2-40B4-BE49-F238E27FC236}">
                  <a16:creationId xmlns="" xmlns:a16="http://schemas.microsoft.com/office/drawing/2014/main" id="{915F627D-C382-4F7A-8850-D93C6A7A843B}"/>
                </a:ext>
              </a:extLst>
            </p:cNvPr>
            <p:cNvGrpSpPr/>
            <p:nvPr/>
          </p:nvGrpSpPr>
          <p:grpSpPr>
            <a:xfrm>
              <a:off x="425464" y="3218883"/>
              <a:ext cx="3823253" cy="3655422"/>
              <a:chOff x="6551111" y="-143747"/>
              <a:chExt cx="4379433" cy="4187188"/>
            </a:xfrm>
            <a:solidFill>
              <a:schemeClr val="accent2"/>
            </a:solidFill>
          </p:grpSpPr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1025CE7B-1B3E-4319-A6FA-8BBF99F9AA32}"/>
                  </a:ext>
                </a:extLst>
              </p:cNvPr>
              <p:cNvSpPr/>
              <p:nvPr/>
            </p:nvSpPr>
            <p:spPr>
              <a:xfrm>
                <a:off x="6551033" y="-144216"/>
                <a:ext cx="4374744" cy="4187188"/>
              </a:xfrm>
              <a:custGeom>
                <a:avLst/>
                <a:gdLst>
                  <a:gd name="connsiteX0" fmla="*/ 4372947 w 4374744"/>
                  <a:gd name="connsiteY0" fmla="*/ 105969 h 4187188"/>
                  <a:gd name="connsiteX1" fmla="*/ 4269791 w 4374744"/>
                  <a:gd name="connsiteY1" fmla="*/ 4220 h 4187188"/>
                  <a:gd name="connsiteX2" fmla="*/ 4260413 w 4374744"/>
                  <a:gd name="connsiteY2" fmla="*/ 0 h 4187188"/>
                  <a:gd name="connsiteX3" fmla="*/ 4246816 w 4374744"/>
                  <a:gd name="connsiteY3" fmla="*/ 0 h 4187188"/>
                  <a:gd name="connsiteX4" fmla="*/ 4237438 w 4374744"/>
                  <a:gd name="connsiteY4" fmla="*/ 3751 h 4187188"/>
                  <a:gd name="connsiteX5" fmla="*/ 4002055 w 4374744"/>
                  <a:gd name="connsiteY5" fmla="*/ 42669 h 4187188"/>
                  <a:gd name="connsiteX6" fmla="*/ 3580523 w 4374744"/>
                  <a:gd name="connsiteY6" fmla="*/ 114409 h 4187188"/>
                  <a:gd name="connsiteX7" fmla="*/ 3459080 w 4374744"/>
                  <a:gd name="connsiteY7" fmla="*/ 214283 h 4187188"/>
                  <a:gd name="connsiteX8" fmla="*/ 3323102 w 4374744"/>
                  <a:gd name="connsiteY8" fmla="*/ 564075 h 4187188"/>
                  <a:gd name="connsiteX9" fmla="*/ 3163210 w 4374744"/>
                  <a:gd name="connsiteY9" fmla="*/ 974354 h 4187188"/>
                  <a:gd name="connsiteX10" fmla="*/ 3134608 w 4374744"/>
                  <a:gd name="connsiteY10" fmla="*/ 994047 h 4187188"/>
                  <a:gd name="connsiteX11" fmla="*/ 2924546 w 4374744"/>
                  <a:gd name="connsiteY11" fmla="*/ 999674 h 4187188"/>
                  <a:gd name="connsiteX12" fmla="*/ 2637585 w 4374744"/>
                  <a:gd name="connsiteY12" fmla="*/ 1006707 h 4187188"/>
                  <a:gd name="connsiteX13" fmla="*/ 2377820 w 4374744"/>
                  <a:gd name="connsiteY13" fmla="*/ 1013271 h 4187188"/>
                  <a:gd name="connsiteX14" fmla="*/ 2087108 w 4374744"/>
                  <a:gd name="connsiteY14" fmla="*/ 1020305 h 4187188"/>
                  <a:gd name="connsiteX15" fmla="*/ 1827343 w 4374744"/>
                  <a:gd name="connsiteY15" fmla="*/ 1026869 h 4187188"/>
                  <a:gd name="connsiteX16" fmla="*/ 1538507 w 4374744"/>
                  <a:gd name="connsiteY16" fmla="*/ 1033903 h 4187188"/>
                  <a:gd name="connsiteX17" fmla="*/ 1278741 w 4374744"/>
                  <a:gd name="connsiteY17" fmla="*/ 1040467 h 4187188"/>
                  <a:gd name="connsiteX18" fmla="*/ 989905 w 4374744"/>
                  <a:gd name="connsiteY18" fmla="*/ 1047500 h 4187188"/>
                  <a:gd name="connsiteX19" fmla="*/ 728264 w 4374744"/>
                  <a:gd name="connsiteY19" fmla="*/ 1054065 h 4187188"/>
                  <a:gd name="connsiteX20" fmla="*/ 439428 w 4374744"/>
                  <a:gd name="connsiteY20" fmla="*/ 1061098 h 4187188"/>
                  <a:gd name="connsiteX21" fmla="*/ 114487 w 4374744"/>
                  <a:gd name="connsiteY21" fmla="*/ 1069069 h 4187188"/>
                  <a:gd name="connsiteX22" fmla="*/ 78 w 4374744"/>
                  <a:gd name="connsiteY22" fmla="*/ 1193794 h 4187188"/>
                  <a:gd name="connsiteX23" fmla="*/ 20240 w 4374744"/>
                  <a:gd name="connsiteY23" fmla="*/ 1371503 h 4187188"/>
                  <a:gd name="connsiteX24" fmla="*/ 43216 w 4374744"/>
                  <a:gd name="connsiteY24" fmla="*/ 1559059 h 4187188"/>
                  <a:gd name="connsiteX25" fmla="*/ 61503 w 4374744"/>
                  <a:gd name="connsiteY25" fmla="*/ 1711449 h 4187188"/>
                  <a:gd name="connsiteX26" fmla="*/ 84478 w 4374744"/>
                  <a:gd name="connsiteY26" fmla="*/ 1897598 h 4187188"/>
                  <a:gd name="connsiteX27" fmla="*/ 102296 w 4374744"/>
                  <a:gd name="connsiteY27" fmla="*/ 2049987 h 4187188"/>
                  <a:gd name="connsiteX28" fmla="*/ 125272 w 4374744"/>
                  <a:gd name="connsiteY28" fmla="*/ 2236137 h 4187188"/>
                  <a:gd name="connsiteX29" fmla="*/ 143090 w 4374744"/>
                  <a:gd name="connsiteY29" fmla="*/ 2390402 h 4187188"/>
                  <a:gd name="connsiteX30" fmla="*/ 166065 w 4374744"/>
                  <a:gd name="connsiteY30" fmla="*/ 2579833 h 4187188"/>
                  <a:gd name="connsiteX31" fmla="*/ 269221 w 4374744"/>
                  <a:gd name="connsiteY31" fmla="*/ 2696587 h 4187188"/>
                  <a:gd name="connsiteX32" fmla="*/ 365812 w 4374744"/>
                  <a:gd name="connsiteY32" fmla="*/ 2705965 h 4187188"/>
                  <a:gd name="connsiteX33" fmla="*/ 515388 w 4374744"/>
                  <a:gd name="connsiteY33" fmla="*/ 2717218 h 4187188"/>
                  <a:gd name="connsiteX34" fmla="*/ 712791 w 4374744"/>
                  <a:gd name="connsiteY34" fmla="*/ 2733160 h 4187188"/>
                  <a:gd name="connsiteX35" fmla="*/ 859085 w 4374744"/>
                  <a:gd name="connsiteY35" fmla="*/ 2744414 h 4187188"/>
                  <a:gd name="connsiteX36" fmla="*/ 1057894 w 4374744"/>
                  <a:gd name="connsiteY36" fmla="*/ 2760825 h 4187188"/>
                  <a:gd name="connsiteX37" fmla="*/ 1202312 w 4374744"/>
                  <a:gd name="connsiteY37" fmla="*/ 2772078 h 4187188"/>
                  <a:gd name="connsiteX38" fmla="*/ 1402997 w 4374744"/>
                  <a:gd name="connsiteY38" fmla="*/ 2788489 h 4187188"/>
                  <a:gd name="connsiteX39" fmla="*/ 1547415 w 4374744"/>
                  <a:gd name="connsiteY39" fmla="*/ 2799743 h 4187188"/>
                  <a:gd name="connsiteX40" fmla="*/ 1702149 w 4374744"/>
                  <a:gd name="connsiteY40" fmla="*/ 2812403 h 4187188"/>
                  <a:gd name="connsiteX41" fmla="*/ 1850318 w 4374744"/>
                  <a:gd name="connsiteY41" fmla="*/ 2824125 h 4187188"/>
                  <a:gd name="connsiteX42" fmla="*/ 2040688 w 4374744"/>
                  <a:gd name="connsiteY42" fmla="*/ 2840067 h 4187188"/>
                  <a:gd name="connsiteX43" fmla="*/ 2192139 w 4374744"/>
                  <a:gd name="connsiteY43" fmla="*/ 2851320 h 4187188"/>
                  <a:gd name="connsiteX44" fmla="*/ 2397982 w 4374744"/>
                  <a:gd name="connsiteY44" fmla="*/ 2868200 h 4187188"/>
                  <a:gd name="connsiteX45" fmla="*/ 2459407 w 4374744"/>
                  <a:gd name="connsiteY45" fmla="*/ 2882736 h 4187188"/>
                  <a:gd name="connsiteX46" fmla="*/ 2881408 w 4374744"/>
                  <a:gd name="connsiteY46" fmla="*/ 3214241 h 4187188"/>
                  <a:gd name="connsiteX47" fmla="*/ 2966746 w 4374744"/>
                  <a:gd name="connsiteY47" fmla="*/ 3345999 h 4187188"/>
                  <a:gd name="connsiteX48" fmla="*/ 2887034 w 4374744"/>
                  <a:gd name="connsiteY48" fmla="*/ 3471193 h 4187188"/>
                  <a:gd name="connsiteX49" fmla="*/ 2783410 w 4374744"/>
                  <a:gd name="connsiteY49" fmla="*/ 3477757 h 4187188"/>
                  <a:gd name="connsiteX50" fmla="*/ 1632285 w 4374744"/>
                  <a:gd name="connsiteY50" fmla="*/ 3481509 h 4187188"/>
                  <a:gd name="connsiteX51" fmla="*/ 568373 w 4374744"/>
                  <a:gd name="connsiteY51" fmla="*/ 3484322 h 4187188"/>
                  <a:gd name="connsiteX52" fmla="*/ 212485 w 4374744"/>
                  <a:gd name="connsiteY52" fmla="*/ 3485729 h 4187188"/>
                  <a:gd name="connsiteX53" fmla="*/ 172161 w 4374744"/>
                  <a:gd name="connsiteY53" fmla="*/ 3489949 h 4187188"/>
                  <a:gd name="connsiteX54" fmla="*/ 83541 w 4374744"/>
                  <a:gd name="connsiteY54" fmla="*/ 3612798 h 4187188"/>
                  <a:gd name="connsiteX55" fmla="*/ 194668 w 4374744"/>
                  <a:gd name="connsiteY55" fmla="*/ 3726269 h 4187188"/>
                  <a:gd name="connsiteX56" fmla="*/ 374252 w 4374744"/>
                  <a:gd name="connsiteY56" fmla="*/ 3727207 h 4187188"/>
                  <a:gd name="connsiteX57" fmla="*/ 393008 w 4374744"/>
                  <a:gd name="connsiteY57" fmla="*/ 3728614 h 4187188"/>
                  <a:gd name="connsiteX58" fmla="*/ 283288 w 4374744"/>
                  <a:gd name="connsiteY58" fmla="*/ 3905385 h 4187188"/>
                  <a:gd name="connsiteX59" fmla="*/ 340961 w 4374744"/>
                  <a:gd name="connsiteY59" fmla="*/ 4103726 h 4187188"/>
                  <a:gd name="connsiteX60" fmla="*/ 670122 w 4374744"/>
                  <a:gd name="connsiteY60" fmla="*/ 4146395 h 4187188"/>
                  <a:gd name="connsiteX61" fmla="*/ 771402 w 4374744"/>
                  <a:gd name="connsiteY61" fmla="*/ 3995412 h 4187188"/>
                  <a:gd name="connsiteX62" fmla="*/ 661682 w 4374744"/>
                  <a:gd name="connsiteY62" fmla="*/ 3730020 h 4187188"/>
                  <a:gd name="connsiteX63" fmla="*/ 664964 w 4374744"/>
                  <a:gd name="connsiteY63" fmla="*/ 3727207 h 4187188"/>
                  <a:gd name="connsiteX64" fmla="*/ 2785285 w 4374744"/>
                  <a:gd name="connsiteY64" fmla="*/ 3721111 h 4187188"/>
                  <a:gd name="connsiteX65" fmla="*/ 2787630 w 4374744"/>
                  <a:gd name="connsiteY65" fmla="*/ 3725800 h 4187188"/>
                  <a:gd name="connsiteX66" fmla="*/ 2662436 w 4374744"/>
                  <a:gd name="connsiteY66" fmla="*/ 3926485 h 4187188"/>
                  <a:gd name="connsiteX67" fmla="*/ 2762309 w 4374744"/>
                  <a:gd name="connsiteY67" fmla="*/ 4141706 h 4187188"/>
                  <a:gd name="connsiteX68" fmla="*/ 3117259 w 4374744"/>
                  <a:gd name="connsiteY68" fmla="*/ 4080750 h 4187188"/>
                  <a:gd name="connsiteX69" fmla="*/ 3153364 w 4374744"/>
                  <a:gd name="connsiteY69" fmla="*/ 3888505 h 4187188"/>
                  <a:gd name="connsiteX70" fmla="*/ 2962526 w 4374744"/>
                  <a:gd name="connsiteY70" fmla="*/ 3697667 h 4187188"/>
                  <a:gd name="connsiteX71" fmla="*/ 2976592 w 4374744"/>
                  <a:gd name="connsiteY71" fmla="*/ 3689696 h 4187188"/>
                  <a:gd name="connsiteX72" fmla="*/ 3152426 w 4374744"/>
                  <a:gd name="connsiteY72" fmla="*/ 3549029 h 4187188"/>
                  <a:gd name="connsiteX73" fmla="*/ 3204004 w 4374744"/>
                  <a:gd name="connsiteY73" fmla="*/ 3449624 h 4187188"/>
                  <a:gd name="connsiteX74" fmla="*/ 3190875 w 4374744"/>
                  <a:gd name="connsiteY74" fmla="*/ 3240030 h 4187188"/>
                  <a:gd name="connsiteX75" fmla="*/ 3010352 w 4374744"/>
                  <a:gd name="connsiteY75" fmla="*/ 3006992 h 4187188"/>
                  <a:gd name="connsiteX76" fmla="*/ 2735583 w 4374744"/>
                  <a:gd name="connsiteY76" fmla="*/ 2792240 h 4187188"/>
                  <a:gd name="connsiteX77" fmla="*/ 2727612 w 4374744"/>
                  <a:gd name="connsiteY77" fmla="*/ 2759418 h 4187188"/>
                  <a:gd name="connsiteX78" fmla="*/ 2910479 w 4374744"/>
                  <a:gd name="connsiteY78" fmla="*/ 2292403 h 4187188"/>
                  <a:gd name="connsiteX79" fmla="*/ 3479242 w 4374744"/>
                  <a:gd name="connsiteY79" fmla="*/ 836500 h 4187188"/>
                  <a:gd name="connsiteX80" fmla="*/ 3662110 w 4374744"/>
                  <a:gd name="connsiteY80" fmla="*/ 363859 h 4187188"/>
                  <a:gd name="connsiteX81" fmla="*/ 3686023 w 4374744"/>
                  <a:gd name="connsiteY81" fmla="*/ 344165 h 4187188"/>
                  <a:gd name="connsiteX82" fmla="*/ 3870766 w 4374744"/>
                  <a:gd name="connsiteY82" fmla="*/ 313219 h 4187188"/>
                  <a:gd name="connsiteX83" fmla="*/ 4266978 w 4374744"/>
                  <a:gd name="connsiteY83" fmla="*/ 245698 h 4187188"/>
                  <a:gd name="connsiteX84" fmla="*/ 4371540 w 4374744"/>
                  <a:gd name="connsiteY84" fmla="*/ 148169 h 4187188"/>
                  <a:gd name="connsiteX85" fmla="*/ 4376698 w 4374744"/>
                  <a:gd name="connsiteY85" fmla="*/ 130351 h 4187188"/>
                  <a:gd name="connsiteX86" fmla="*/ 4376698 w 4374744"/>
                  <a:gd name="connsiteY86" fmla="*/ 113471 h 4187188"/>
                  <a:gd name="connsiteX87" fmla="*/ 4372947 w 4374744"/>
                  <a:gd name="connsiteY87" fmla="*/ 105969 h 4187188"/>
                  <a:gd name="connsiteX88" fmla="*/ 626046 w 4374744"/>
                  <a:gd name="connsiteY88" fmla="*/ 1260377 h 4187188"/>
                  <a:gd name="connsiteX89" fmla="*/ 645740 w 4374744"/>
                  <a:gd name="connsiteY89" fmla="*/ 1240683 h 4187188"/>
                  <a:gd name="connsiteX90" fmla="*/ 958489 w 4374744"/>
                  <a:gd name="connsiteY90" fmla="*/ 1234119 h 4187188"/>
                  <a:gd name="connsiteX91" fmla="*/ 1038670 w 4374744"/>
                  <a:gd name="connsiteY91" fmla="*/ 1230836 h 4187188"/>
                  <a:gd name="connsiteX92" fmla="*/ 1052736 w 4374744"/>
                  <a:gd name="connsiteY92" fmla="*/ 1244434 h 4187188"/>
                  <a:gd name="connsiteX93" fmla="*/ 1052736 w 4374744"/>
                  <a:gd name="connsiteY93" fmla="*/ 1618608 h 4187188"/>
                  <a:gd name="connsiteX94" fmla="*/ 1033981 w 4374744"/>
                  <a:gd name="connsiteY94" fmla="*/ 1633613 h 4187188"/>
                  <a:gd name="connsiteX95" fmla="*/ 838923 w 4374744"/>
                  <a:gd name="connsiteY95" fmla="*/ 1633613 h 4187188"/>
                  <a:gd name="connsiteX96" fmla="*/ 645740 w 4374744"/>
                  <a:gd name="connsiteY96" fmla="*/ 1634082 h 4187188"/>
                  <a:gd name="connsiteX97" fmla="*/ 626046 w 4374744"/>
                  <a:gd name="connsiteY97" fmla="*/ 1614389 h 4187188"/>
                  <a:gd name="connsiteX98" fmla="*/ 626046 w 4374744"/>
                  <a:gd name="connsiteY98" fmla="*/ 1260377 h 4187188"/>
                  <a:gd name="connsiteX99" fmla="*/ 287039 w 4374744"/>
                  <a:gd name="connsiteY99" fmla="*/ 2094532 h 4187188"/>
                  <a:gd name="connsiteX100" fmla="*/ 249997 w 4374744"/>
                  <a:gd name="connsiteY100" fmla="*/ 1786940 h 4187188"/>
                  <a:gd name="connsiteX101" fmla="*/ 242494 w 4374744"/>
                  <a:gd name="connsiteY101" fmla="*/ 1716606 h 4187188"/>
                  <a:gd name="connsiteX102" fmla="*/ 264532 w 4374744"/>
                  <a:gd name="connsiteY102" fmla="*/ 1714731 h 4187188"/>
                  <a:gd name="connsiteX103" fmla="*/ 522891 w 4374744"/>
                  <a:gd name="connsiteY103" fmla="*/ 1714731 h 4187188"/>
                  <a:gd name="connsiteX104" fmla="*/ 545397 w 4374744"/>
                  <a:gd name="connsiteY104" fmla="*/ 1738175 h 4187188"/>
                  <a:gd name="connsiteX105" fmla="*/ 545397 w 4374744"/>
                  <a:gd name="connsiteY105" fmla="*/ 2090312 h 4187188"/>
                  <a:gd name="connsiteX106" fmla="*/ 522422 w 4374744"/>
                  <a:gd name="connsiteY106" fmla="*/ 2112819 h 4187188"/>
                  <a:gd name="connsiteX107" fmla="*/ 307201 w 4374744"/>
                  <a:gd name="connsiteY107" fmla="*/ 2113288 h 4187188"/>
                  <a:gd name="connsiteX108" fmla="*/ 287039 w 4374744"/>
                  <a:gd name="connsiteY108" fmla="*/ 2094532 h 4187188"/>
                  <a:gd name="connsiteX109" fmla="*/ 545397 w 4374744"/>
                  <a:gd name="connsiteY109" fmla="*/ 2465424 h 4187188"/>
                  <a:gd name="connsiteX110" fmla="*/ 526642 w 4374744"/>
                  <a:gd name="connsiteY110" fmla="*/ 2481366 h 4187188"/>
                  <a:gd name="connsiteX111" fmla="*/ 367219 w 4374744"/>
                  <a:gd name="connsiteY111" fmla="*/ 2468237 h 4187188"/>
                  <a:gd name="connsiteX112" fmla="*/ 363937 w 4374744"/>
                  <a:gd name="connsiteY112" fmla="*/ 2468237 h 4187188"/>
                  <a:gd name="connsiteX113" fmla="*/ 328301 w 4374744"/>
                  <a:gd name="connsiteY113" fmla="*/ 2434477 h 4187188"/>
                  <a:gd name="connsiteX114" fmla="*/ 301575 w 4374744"/>
                  <a:gd name="connsiteY114" fmla="*/ 2209879 h 4187188"/>
                  <a:gd name="connsiteX115" fmla="*/ 301575 w 4374744"/>
                  <a:gd name="connsiteY115" fmla="*/ 2195812 h 4187188"/>
                  <a:gd name="connsiteX116" fmla="*/ 384099 w 4374744"/>
                  <a:gd name="connsiteY116" fmla="*/ 2195812 h 4187188"/>
                  <a:gd name="connsiteX117" fmla="*/ 527580 w 4374744"/>
                  <a:gd name="connsiteY117" fmla="*/ 2195343 h 4187188"/>
                  <a:gd name="connsiteX118" fmla="*/ 545866 w 4374744"/>
                  <a:gd name="connsiteY118" fmla="*/ 2212692 h 4187188"/>
                  <a:gd name="connsiteX119" fmla="*/ 545397 w 4374744"/>
                  <a:gd name="connsiteY119" fmla="*/ 2465424 h 4187188"/>
                  <a:gd name="connsiteX120" fmla="*/ 545397 w 4374744"/>
                  <a:gd name="connsiteY120" fmla="*/ 1439961 h 4187188"/>
                  <a:gd name="connsiteX121" fmla="*/ 545866 w 4374744"/>
                  <a:gd name="connsiteY121" fmla="*/ 1612513 h 4187188"/>
                  <a:gd name="connsiteX122" fmla="*/ 524297 w 4374744"/>
                  <a:gd name="connsiteY122" fmla="*/ 1634082 h 4187188"/>
                  <a:gd name="connsiteX123" fmla="*/ 252341 w 4374744"/>
                  <a:gd name="connsiteY123" fmla="*/ 1634082 h 4187188"/>
                  <a:gd name="connsiteX124" fmla="*/ 228428 w 4374744"/>
                  <a:gd name="connsiteY124" fmla="*/ 1611575 h 4187188"/>
                  <a:gd name="connsiteX125" fmla="*/ 205452 w 4374744"/>
                  <a:gd name="connsiteY125" fmla="*/ 1420737 h 4187188"/>
                  <a:gd name="connsiteX126" fmla="*/ 188103 w 4374744"/>
                  <a:gd name="connsiteY126" fmla="*/ 1273505 h 4187188"/>
                  <a:gd name="connsiteX127" fmla="*/ 208265 w 4374744"/>
                  <a:gd name="connsiteY127" fmla="*/ 1251468 h 4187188"/>
                  <a:gd name="connsiteX128" fmla="*/ 524297 w 4374744"/>
                  <a:gd name="connsiteY128" fmla="*/ 1243965 h 4187188"/>
                  <a:gd name="connsiteX129" fmla="*/ 545397 w 4374744"/>
                  <a:gd name="connsiteY129" fmla="*/ 1265065 h 4187188"/>
                  <a:gd name="connsiteX130" fmla="*/ 545397 w 4374744"/>
                  <a:gd name="connsiteY130" fmla="*/ 1439961 h 4187188"/>
                  <a:gd name="connsiteX131" fmla="*/ 1052736 w 4374744"/>
                  <a:gd name="connsiteY131" fmla="*/ 2504811 h 4187188"/>
                  <a:gd name="connsiteX132" fmla="*/ 1033512 w 4374744"/>
                  <a:gd name="connsiteY132" fmla="*/ 2520753 h 4187188"/>
                  <a:gd name="connsiteX133" fmla="*/ 882060 w 4374744"/>
                  <a:gd name="connsiteY133" fmla="*/ 2509499 h 4187188"/>
                  <a:gd name="connsiteX134" fmla="*/ 690284 w 4374744"/>
                  <a:gd name="connsiteY134" fmla="*/ 2493088 h 4187188"/>
                  <a:gd name="connsiteX135" fmla="*/ 646209 w 4374744"/>
                  <a:gd name="connsiteY135" fmla="*/ 2489806 h 4187188"/>
                  <a:gd name="connsiteX136" fmla="*/ 626046 w 4374744"/>
                  <a:gd name="connsiteY136" fmla="*/ 2466831 h 4187188"/>
                  <a:gd name="connsiteX137" fmla="*/ 626046 w 4374744"/>
                  <a:gd name="connsiteY137" fmla="*/ 2239419 h 4187188"/>
                  <a:gd name="connsiteX138" fmla="*/ 626046 w 4374744"/>
                  <a:gd name="connsiteY138" fmla="*/ 2212223 h 4187188"/>
                  <a:gd name="connsiteX139" fmla="*/ 642927 w 4374744"/>
                  <a:gd name="connsiteY139" fmla="*/ 2195343 h 4187188"/>
                  <a:gd name="connsiteX140" fmla="*/ 839391 w 4374744"/>
                  <a:gd name="connsiteY140" fmla="*/ 2195812 h 4187188"/>
                  <a:gd name="connsiteX141" fmla="*/ 1034450 w 4374744"/>
                  <a:gd name="connsiteY141" fmla="*/ 2195343 h 4187188"/>
                  <a:gd name="connsiteX142" fmla="*/ 1052268 w 4374744"/>
                  <a:gd name="connsiteY142" fmla="*/ 2212223 h 4187188"/>
                  <a:gd name="connsiteX143" fmla="*/ 1052736 w 4374744"/>
                  <a:gd name="connsiteY143" fmla="*/ 2504811 h 4187188"/>
                  <a:gd name="connsiteX144" fmla="*/ 1052736 w 4374744"/>
                  <a:gd name="connsiteY144" fmla="*/ 2095470 h 4187188"/>
                  <a:gd name="connsiteX145" fmla="*/ 1035387 w 4374744"/>
                  <a:gd name="connsiteY145" fmla="*/ 2112819 h 4187188"/>
                  <a:gd name="connsiteX146" fmla="*/ 840329 w 4374744"/>
                  <a:gd name="connsiteY146" fmla="*/ 2112350 h 4187188"/>
                  <a:gd name="connsiteX147" fmla="*/ 647147 w 4374744"/>
                  <a:gd name="connsiteY147" fmla="*/ 2112819 h 4187188"/>
                  <a:gd name="connsiteX148" fmla="*/ 626046 w 4374744"/>
                  <a:gd name="connsiteY148" fmla="*/ 2093125 h 4187188"/>
                  <a:gd name="connsiteX149" fmla="*/ 626046 w 4374744"/>
                  <a:gd name="connsiteY149" fmla="*/ 1733955 h 4187188"/>
                  <a:gd name="connsiteX150" fmla="*/ 645740 w 4374744"/>
                  <a:gd name="connsiteY150" fmla="*/ 1714262 h 4187188"/>
                  <a:gd name="connsiteX151" fmla="*/ 1033981 w 4374744"/>
                  <a:gd name="connsiteY151" fmla="*/ 1714262 h 4187188"/>
                  <a:gd name="connsiteX152" fmla="*/ 1052736 w 4374744"/>
                  <a:gd name="connsiteY152" fmla="*/ 1733018 h 4187188"/>
                  <a:gd name="connsiteX153" fmla="*/ 1052736 w 4374744"/>
                  <a:gd name="connsiteY153" fmla="*/ 2095470 h 4187188"/>
                  <a:gd name="connsiteX154" fmla="*/ 1135261 w 4374744"/>
                  <a:gd name="connsiteY154" fmla="*/ 1246779 h 4187188"/>
                  <a:gd name="connsiteX155" fmla="*/ 1154954 w 4374744"/>
                  <a:gd name="connsiteY155" fmla="*/ 1227554 h 4187188"/>
                  <a:gd name="connsiteX156" fmla="*/ 1363610 w 4374744"/>
                  <a:gd name="connsiteY156" fmla="*/ 1223803 h 4187188"/>
                  <a:gd name="connsiteX157" fmla="*/ 1532880 w 4374744"/>
                  <a:gd name="connsiteY157" fmla="*/ 1217708 h 4187188"/>
                  <a:gd name="connsiteX158" fmla="*/ 1559607 w 4374744"/>
                  <a:gd name="connsiteY158" fmla="*/ 1242559 h 4187188"/>
                  <a:gd name="connsiteX159" fmla="*/ 1560076 w 4374744"/>
                  <a:gd name="connsiteY159" fmla="*/ 1613920 h 4187188"/>
                  <a:gd name="connsiteX160" fmla="*/ 1539913 w 4374744"/>
                  <a:gd name="connsiteY160" fmla="*/ 1634082 h 4187188"/>
                  <a:gd name="connsiteX161" fmla="*/ 1348137 w 4374744"/>
                  <a:gd name="connsiteY161" fmla="*/ 1633613 h 4187188"/>
                  <a:gd name="connsiteX162" fmla="*/ 1154954 w 4374744"/>
                  <a:gd name="connsiteY162" fmla="*/ 1634082 h 4187188"/>
                  <a:gd name="connsiteX163" fmla="*/ 1135730 w 4374744"/>
                  <a:gd name="connsiteY163" fmla="*/ 1614389 h 4187188"/>
                  <a:gd name="connsiteX164" fmla="*/ 1135261 w 4374744"/>
                  <a:gd name="connsiteY164" fmla="*/ 1246779 h 4187188"/>
                  <a:gd name="connsiteX165" fmla="*/ 1558200 w 4374744"/>
                  <a:gd name="connsiteY165" fmla="*/ 2562015 h 4187188"/>
                  <a:gd name="connsiteX166" fmla="*/ 1474269 w 4374744"/>
                  <a:gd name="connsiteY166" fmla="*/ 2556858 h 4187188"/>
                  <a:gd name="connsiteX167" fmla="*/ 1367362 w 4374744"/>
                  <a:gd name="connsiteY167" fmla="*/ 2547949 h 4187188"/>
                  <a:gd name="connsiteX168" fmla="*/ 1146514 w 4374744"/>
                  <a:gd name="connsiteY168" fmla="*/ 2530600 h 4187188"/>
                  <a:gd name="connsiteX169" fmla="*/ 1135261 w 4374744"/>
                  <a:gd name="connsiteY169" fmla="*/ 2515595 h 4187188"/>
                  <a:gd name="connsiteX170" fmla="*/ 1135261 w 4374744"/>
                  <a:gd name="connsiteY170" fmla="*/ 2406344 h 4187188"/>
                  <a:gd name="connsiteX171" fmla="*/ 1135261 w 4374744"/>
                  <a:gd name="connsiteY171" fmla="*/ 2213161 h 4187188"/>
                  <a:gd name="connsiteX172" fmla="*/ 1149328 w 4374744"/>
                  <a:gd name="connsiteY172" fmla="*/ 2195812 h 4187188"/>
                  <a:gd name="connsiteX173" fmla="*/ 1549291 w 4374744"/>
                  <a:gd name="connsiteY173" fmla="*/ 2196281 h 4187188"/>
                  <a:gd name="connsiteX174" fmla="*/ 1558200 w 4374744"/>
                  <a:gd name="connsiteY174" fmla="*/ 2197219 h 4187188"/>
                  <a:gd name="connsiteX175" fmla="*/ 1558200 w 4374744"/>
                  <a:gd name="connsiteY175" fmla="*/ 2562015 h 4187188"/>
                  <a:gd name="connsiteX176" fmla="*/ 1540382 w 4374744"/>
                  <a:gd name="connsiteY176" fmla="*/ 2113288 h 4187188"/>
                  <a:gd name="connsiteX177" fmla="*/ 1154017 w 4374744"/>
                  <a:gd name="connsiteY177" fmla="*/ 2113288 h 4187188"/>
                  <a:gd name="connsiteX178" fmla="*/ 1135261 w 4374744"/>
                  <a:gd name="connsiteY178" fmla="*/ 2095470 h 4187188"/>
                  <a:gd name="connsiteX179" fmla="*/ 1135261 w 4374744"/>
                  <a:gd name="connsiteY179" fmla="*/ 1733018 h 4187188"/>
                  <a:gd name="connsiteX180" fmla="*/ 1152610 w 4374744"/>
                  <a:gd name="connsiteY180" fmla="*/ 1715200 h 4187188"/>
                  <a:gd name="connsiteX181" fmla="*/ 1542727 w 4374744"/>
                  <a:gd name="connsiteY181" fmla="*/ 1715200 h 4187188"/>
                  <a:gd name="connsiteX182" fmla="*/ 1559138 w 4374744"/>
                  <a:gd name="connsiteY182" fmla="*/ 1717544 h 4187188"/>
                  <a:gd name="connsiteX183" fmla="*/ 1559138 w 4374744"/>
                  <a:gd name="connsiteY183" fmla="*/ 1735362 h 4187188"/>
                  <a:gd name="connsiteX184" fmla="*/ 1559607 w 4374744"/>
                  <a:gd name="connsiteY184" fmla="*/ 2094532 h 4187188"/>
                  <a:gd name="connsiteX185" fmla="*/ 1540382 w 4374744"/>
                  <a:gd name="connsiteY185" fmla="*/ 2113288 h 4187188"/>
                  <a:gd name="connsiteX186" fmla="*/ 1641662 w 4374744"/>
                  <a:gd name="connsiteY186" fmla="*/ 1733487 h 4187188"/>
                  <a:gd name="connsiteX187" fmla="*/ 1660418 w 4374744"/>
                  <a:gd name="connsiteY187" fmla="*/ 1714731 h 4187188"/>
                  <a:gd name="connsiteX188" fmla="*/ 2050534 w 4374744"/>
                  <a:gd name="connsiteY188" fmla="*/ 1714731 h 4187188"/>
                  <a:gd name="connsiteX189" fmla="*/ 2068821 w 4374744"/>
                  <a:gd name="connsiteY189" fmla="*/ 1733955 h 4187188"/>
                  <a:gd name="connsiteX190" fmla="*/ 2068821 w 4374744"/>
                  <a:gd name="connsiteY190" fmla="*/ 2095001 h 4187188"/>
                  <a:gd name="connsiteX191" fmla="*/ 2050066 w 4374744"/>
                  <a:gd name="connsiteY191" fmla="*/ 2113288 h 4187188"/>
                  <a:gd name="connsiteX192" fmla="*/ 1855007 w 4374744"/>
                  <a:gd name="connsiteY192" fmla="*/ 2112819 h 4187188"/>
                  <a:gd name="connsiteX193" fmla="*/ 1661825 w 4374744"/>
                  <a:gd name="connsiteY193" fmla="*/ 2113288 h 4187188"/>
                  <a:gd name="connsiteX194" fmla="*/ 1641662 w 4374744"/>
                  <a:gd name="connsiteY194" fmla="*/ 2094532 h 4187188"/>
                  <a:gd name="connsiteX195" fmla="*/ 1641662 w 4374744"/>
                  <a:gd name="connsiteY195" fmla="*/ 1733487 h 4187188"/>
                  <a:gd name="connsiteX196" fmla="*/ 2049128 w 4374744"/>
                  <a:gd name="connsiteY196" fmla="*/ 2602340 h 4187188"/>
                  <a:gd name="connsiteX197" fmla="*/ 1894394 w 4374744"/>
                  <a:gd name="connsiteY197" fmla="*/ 2589211 h 4187188"/>
                  <a:gd name="connsiteX198" fmla="*/ 1753258 w 4374744"/>
                  <a:gd name="connsiteY198" fmla="*/ 2577958 h 4187188"/>
                  <a:gd name="connsiteX199" fmla="*/ 1654791 w 4374744"/>
                  <a:gd name="connsiteY199" fmla="*/ 2570924 h 4187188"/>
                  <a:gd name="connsiteX200" fmla="*/ 1642131 w 4374744"/>
                  <a:gd name="connsiteY200" fmla="*/ 2551700 h 4187188"/>
                  <a:gd name="connsiteX201" fmla="*/ 1642131 w 4374744"/>
                  <a:gd name="connsiteY201" fmla="*/ 2350077 h 4187188"/>
                  <a:gd name="connsiteX202" fmla="*/ 1641662 w 4374744"/>
                  <a:gd name="connsiteY202" fmla="*/ 2215037 h 4187188"/>
                  <a:gd name="connsiteX203" fmla="*/ 1660887 w 4374744"/>
                  <a:gd name="connsiteY203" fmla="*/ 2195343 h 4187188"/>
                  <a:gd name="connsiteX204" fmla="*/ 1855945 w 4374744"/>
                  <a:gd name="connsiteY204" fmla="*/ 2195812 h 4187188"/>
                  <a:gd name="connsiteX205" fmla="*/ 2049128 w 4374744"/>
                  <a:gd name="connsiteY205" fmla="*/ 2195343 h 4187188"/>
                  <a:gd name="connsiteX206" fmla="*/ 2068821 w 4374744"/>
                  <a:gd name="connsiteY206" fmla="*/ 2214099 h 4187188"/>
                  <a:gd name="connsiteX207" fmla="*/ 2068821 w 4374744"/>
                  <a:gd name="connsiteY207" fmla="*/ 2583584 h 4187188"/>
                  <a:gd name="connsiteX208" fmla="*/ 2049128 w 4374744"/>
                  <a:gd name="connsiteY208" fmla="*/ 2602340 h 4187188"/>
                  <a:gd name="connsiteX209" fmla="*/ 2048659 w 4374744"/>
                  <a:gd name="connsiteY209" fmla="*/ 1634082 h 4187188"/>
                  <a:gd name="connsiteX210" fmla="*/ 1662293 w 4374744"/>
                  <a:gd name="connsiteY210" fmla="*/ 1634082 h 4187188"/>
                  <a:gd name="connsiteX211" fmla="*/ 1642131 w 4374744"/>
                  <a:gd name="connsiteY211" fmla="*/ 1613451 h 4187188"/>
                  <a:gd name="connsiteX212" fmla="*/ 1642131 w 4374744"/>
                  <a:gd name="connsiteY212" fmla="*/ 1235525 h 4187188"/>
                  <a:gd name="connsiteX213" fmla="*/ 1662762 w 4374744"/>
                  <a:gd name="connsiteY213" fmla="*/ 1214894 h 4187188"/>
                  <a:gd name="connsiteX214" fmla="*/ 1799209 w 4374744"/>
                  <a:gd name="connsiteY214" fmla="*/ 1211612 h 4187188"/>
                  <a:gd name="connsiteX215" fmla="*/ 2055692 w 4374744"/>
                  <a:gd name="connsiteY215" fmla="*/ 1205985 h 4187188"/>
                  <a:gd name="connsiteX216" fmla="*/ 2068821 w 4374744"/>
                  <a:gd name="connsiteY216" fmla="*/ 1222396 h 4187188"/>
                  <a:gd name="connsiteX217" fmla="*/ 2068821 w 4374744"/>
                  <a:gd name="connsiteY217" fmla="*/ 1420737 h 4187188"/>
                  <a:gd name="connsiteX218" fmla="*/ 2069290 w 4374744"/>
                  <a:gd name="connsiteY218" fmla="*/ 1613920 h 4187188"/>
                  <a:gd name="connsiteX219" fmla="*/ 2048659 w 4374744"/>
                  <a:gd name="connsiteY219" fmla="*/ 1634082 h 4187188"/>
                  <a:gd name="connsiteX220" fmla="*/ 2575691 w 4374744"/>
                  <a:gd name="connsiteY220" fmla="*/ 2092187 h 4187188"/>
                  <a:gd name="connsiteX221" fmla="*/ 2555060 w 4374744"/>
                  <a:gd name="connsiteY221" fmla="*/ 2113288 h 4187188"/>
                  <a:gd name="connsiteX222" fmla="*/ 2171977 w 4374744"/>
                  <a:gd name="connsiteY222" fmla="*/ 2112819 h 4187188"/>
                  <a:gd name="connsiteX223" fmla="*/ 2153690 w 4374744"/>
                  <a:gd name="connsiteY223" fmla="*/ 2112819 h 4187188"/>
                  <a:gd name="connsiteX224" fmla="*/ 2153690 w 4374744"/>
                  <a:gd name="connsiteY224" fmla="*/ 1717075 h 4187188"/>
                  <a:gd name="connsiteX225" fmla="*/ 2575691 w 4374744"/>
                  <a:gd name="connsiteY225" fmla="*/ 1717075 h 4187188"/>
                  <a:gd name="connsiteX226" fmla="*/ 2575691 w 4374744"/>
                  <a:gd name="connsiteY226" fmla="*/ 1734893 h 4187188"/>
                  <a:gd name="connsiteX227" fmla="*/ 2575691 w 4374744"/>
                  <a:gd name="connsiteY227" fmla="*/ 2092187 h 4187188"/>
                  <a:gd name="connsiteX228" fmla="*/ 2151815 w 4374744"/>
                  <a:gd name="connsiteY228" fmla="*/ 1215363 h 4187188"/>
                  <a:gd name="connsiteX229" fmla="*/ 2152753 w 4374744"/>
                  <a:gd name="connsiteY229" fmla="*/ 1204110 h 4187188"/>
                  <a:gd name="connsiteX230" fmla="*/ 2281697 w 4374744"/>
                  <a:gd name="connsiteY230" fmla="*/ 1200359 h 4187188"/>
                  <a:gd name="connsiteX231" fmla="*/ 2555060 w 4374744"/>
                  <a:gd name="connsiteY231" fmla="*/ 1193325 h 4187188"/>
                  <a:gd name="connsiteX232" fmla="*/ 2576160 w 4374744"/>
                  <a:gd name="connsiteY232" fmla="*/ 1213956 h 4187188"/>
                  <a:gd name="connsiteX233" fmla="*/ 2576160 w 4374744"/>
                  <a:gd name="connsiteY233" fmla="*/ 1613920 h 4187188"/>
                  <a:gd name="connsiteX234" fmla="*/ 2555998 w 4374744"/>
                  <a:gd name="connsiteY234" fmla="*/ 1634551 h 4187188"/>
                  <a:gd name="connsiteX235" fmla="*/ 2171508 w 4374744"/>
                  <a:gd name="connsiteY235" fmla="*/ 1634082 h 4187188"/>
                  <a:gd name="connsiteX236" fmla="*/ 2151815 w 4374744"/>
                  <a:gd name="connsiteY236" fmla="*/ 1618608 h 4187188"/>
                  <a:gd name="connsiteX237" fmla="*/ 2151815 w 4374744"/>
                  <a:gd name="connsiteY237" fmla="*/ 1215363 h 4187188"/>
                  <a:gd name="connsiteX238" fmla="*/ 2575223 w 4374744"/>
                  <a:gd name="connsiteY238" fmla="*/ 2425099 h 4187188"/>
                  <a:gd name="connsiteX239" fmla="*/ 2571940 w 4374744"/>
                  <a:gd name="connsiteY239" fmla="*/ 2446668 h 4187188"/>
                  <a:gd name="connsiteX240" fmla="*/ 2499731 w 4374744"/>
                  <a:gd name="connsiteY240" fmla="*/ 2632818 h 4187188"/>
                  <a:gd name="connsiteX241" fmla="*/ 2496918 w 4374744"/>
                  <a:gd name="connsiteY241" fmla="*/ 2638444 h 4187188"/>
                  <a:gd name="connsiteX242" fmla="*/ 2300453 w 4374744"/>
                  <a:gd name="connsiteY242" fmla="*/ 2622502 h 4187188"/>
                  <a:gd name="connsiteX243" fmla="*/ 2167757 w 4374744"/>
                  <a:gd name="connsiteY243" fmla="*/ 2612187 h 4187188"/>
                  <a:gd name="connsiteX244" fmla="*/ 2151815 w 4374744"/>
                  <a:gd name="connsiteY244" fmla="*/ 2595775 h 4187188"/>
                  <a:gd name="connsiteX245" fmla="*/ 2152284 w 4374744"/>
                  <a:gd name="connsiteY245" fmla="*/ 2209410 h 4187188"/>
                  <a:gd name="connsiteX246" fmla="*/ 2153221 w 4374744"/>
                  <a:gd name="connsiteY246" fmla="*/ 2196750 h 4187188"/>
                  <a:gd name="connsiteX247" fmla="*/ 2172446 w 4374744"/>
                  <a:gd name="connsiteY247" fmla="*/ 2195812 h 4187188"/>
                  <a:gd name="connsiteX248" fmla="*/ 2555529 w 4374744"/>
                  <a:gd name="connsiteY248" fmla="*/ 2195343 h 4187188"/>
                  <a:gd name="connsiteX249" fmla="*/ 2576160 w 4374744"/>
                  <a:gd name="connsiteY249" fmla="*/ 2216443 h 4187188"/>
                  <a:gd name="connsiteX250" fmla="*/ 2575223 w 4374744"/>
                  <a:gd name="connsiteY250" fmla="*/ 2425099 h 4187188"/>
                  <a:gd name="connsiteX251" fmla="*/ 679500 w 4374744"/>
                  <a:gd name="connsiteY251" fmla="*/ 3940083 h 4187188"/>
                  <a:gd name="connsiteX252" fmla="*/ 529455 w 4374744"/>
                  <a:gd name="connsiteY252" fmla="*/ 4090597 h 4187188"/>
                  <a:gd name="connsiteX253" fmla="*/ 379410 w 4374744"/>
                  <a:gd name="connsiteY253" fmla="*/ 3941490 h 4187188"/>
                  <a:gd name="connsiteX254" fmla="*/ 528517 w 4374744"/>
                  <a:gd name="connsiteY254" fmla="*/ 3790976 h 4187188"/>
                  <a:gd name="connsiteX255" fmla="*/ 679500 w 4374744"/>
                  <a:gd name="connsiteY255" fmla="*/ 3940083 h 4187188"/>
                  <a:gd name="connsiteX256" fmla="*/ 3060992 w 4374744"/>
                  <a:gd name="connsiteY256" fmla="*/ 3941021 h 4187188"/>
                  <a:gd name="connsiteX257" fmla="*/ 2910010 w 4374744"/>
                  <a:gd name="connsiteY257" fmla="*/ 4090128 h 4187188"/>
                  <a:gd name="connsiteX258" fmla="*/ 2760434 w 4374744"/>
                  <a:gd name="connsiteY258" fmla="*/ 3940083 h 4187188"/>
                  <a:gd name="connsiteX259" fmla="*/ 2910948 w 4374744"/>
                  <a:gd name="connsiteY259" fmla="*/ 3790507 h 4187188"/>
                  <a:gd name="connsiteX260" fmla="*/ 3060992 w 4374744"/>
                  <a:gd name="connsiteY260" fmla="*/ 3941021 h 4187188"/>
                  <a:gd name="connsiteX261" fmla="*/ 2842021 w 4374744"/>
                  <a:gd name="connsiteY261" fmla="*/ 1755056 h 4187188"/>
                  <a:gd name="connsiteX262" fmla="*/ 2708856 w 4374744"/>
                  <a:gd name="connsiteY262" fmla="*/ 2096407 h 4187188"/>
                  <a:gd name="connsiteX263" fmla="*/ 2661967 w 4374744"/>
                  <a:gd name="connsiteY263" fmla="*/ 2110943 h 4187188"/>
                  <a:gd name="connsiteX264" fmla="*/ 2658216 w 4374744"/>
                  <a:gd name="connsiteY264" fmla="*/ 2098752 h 4187188"/>
                  <a:gd name="connsiteX265" fmla="*/ 2658685 w 4374744"/>
                  <a:gd name="connsiteY265" fmla="*/ 1727860 h 4187188"/>
                  <a:gd name="connsiteX266" fmla="*/ 2669469 w 4374744"/>
                  <a:gd name="connsiteY266" fmla="*/ 1715200 h 4187188"/>
                  <a:gd name="connsiteX267" fmla="*/ 2849054 w 4374744"/>
                  <a:gd name="connsiteY267" fmla="*/ 1715200 h 4187188"/>
                  <a:gd name="connsiteX268" fmla="*/ 2856557 w 4374744"/>
                  <a:gd name="connsiteY268" fmla="*/ 1718013 h 4187188"/>
                  <a:gd name="connsiteX269" fmla="*/ 2842021 w 4374744"/>
                  <a:gd name="connsiteY269" fmla="*/ 1755056 h 4187188"/>
                  <a:gd name="connsiteX270" fmla="*/ 3046457 w 4374744"/>
                  <a:gd name="connsiteY270" fmla="*/ 1231774 h 4187188"/>
                  <a:gd name="connsiteX271" fmla="*/ 2898757 w 4374744"/>
                  <a:gd name="connsiteY271" fmla="*/ 1612044 h 4187188"/>
                  <a:gd name="connsiteX272" fmla="*/ 2866872 w 4374744"/>
                  <a:gd name="connsiteY272" fmla="*/ 1634551 h 4187188"/>
                  <a:gd name="connsiteX273" fmla="*/ 2678847 w 4374744"/>
                  <a:gd name="connsiteY273" fmla="*/ 1634551 h 4187188"/>
                  <a:gd name="connsiteX274" fmla="*/ 2658216 w 4374744"/>
                  <a:gd name="connsiteY274" fmla="*/ 1614389 h 4187188"/>
                  <a:gd name="connsiteX275" fmla="*/ 2658216 w 4374744"/>
                  <a:gd name="connsiteY275" fmla="*/ 1210674 h 4187188"/>
                  <a:gd name="connsiteX276" fmla="*/ 2678378 w 4374744"/>
                  <a:gd name="connsiteY276" fmla="*/ 1190043 h 4187188"/>
                  <a:gd name="connsiteX277" fmla="*/ 3009884 w 4374744"/>
                  <a:gd name="connsiteY277" fmla="*/ 1183010 h 4187188"/>
                  <a:gd name="connsiteX278" fmla="*/ 3066619 w 4374744"/>
                  <a:gd name="connsiteY278" fmla="*/ 1179727 h 4187188"/>
                  <a:gd name="connsiteX279" fmla="*/ 3046457 w 4374744"/>
                  <a:gd name="connsiteY279" fmla="*/ 1231774 h 4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4374744" h="4187188">
                    <a:moveTo>
                      <a:pt x="4372947" y="105969"/>
                    </a:moveTo>
                    <a:cubicBezTo>
                      <a:pt x="4360756" y="49233"/>
                      <a:pt x="4326996" y="15004"/>
                      <a:pt x="4269791" y="4220"/>
                    </a:cubicBezTo>
                    <a:cubicBezTo>
                      <a:pt x="4266509" y="3751"/>
                      <a:pt x="4263696" y="1407"/>
                      <a:pt x="4260413" y="0"/>
                    </a:cubicBezTo>
                    <a:cubicBezTo>
                      <a:pt x="4255724" y="0"/>
                      <a:pt x="4251505" y="0"/>
                      <a:pt x="4246816" y="0"/>
                    </a:cubicBezTo>
                    <a:cubicBezTo>
                      <a:pt x="4243533" y="1407"/>
                      <a:pt x="4240720" y="3282"/>
                      <a:pt x="4237438" y="3751"/>
                    </a:cubicBezTo>
                    <a:cubicBezTo>
                      <a:pt x="4159133" y="16880"/>
                      <a:pt x="4080360" y="29071"/>
                      <a:pt x="4002055" y="42669"/>
                    </a:cubicBezTo>
                    <a:cubicBezTo>
                      <a:pt x="3861388" y="66582"/>
                      <a:pt x="3721190" y="91902"/>
                      <a:pt x="3580523" y="114409"/>
                    </a:cubicBezTo>
                    <a:cubicBezTo>
                      <a:pt x="3519098" y="124256"/>
                      <a:pt x="3480649" y="155671"/>
                      <a:pt x="3459080" y="214283"/>
                    </a:cubicBezTo>
                    <a:cubicBezTo>
                      <a:pt x="3415474" y="331505"/>
                      <a:pt x="3368585" y="447790"/>
                      <a:pt x="3323102" y="564075"/>
                    </a:cubicBezTo>
                    <a:cubicBezTo>
                      <a:pt x="3269649" y="700991"/>
                      <a:pt x="3216195" y="837438"/>
                      <a:pt x="3163210" y="974354"/>
                    </a:cubicBezTo>
                    <a:cubicBezTo>
                      <a:pt x="3157584" y="988889"/>
                      <a:pt x="3150551" y="993578"/>
                      <a:pt x="3134608" y="994047"/>
                    </a:cubicBezTo>
                    <a:cubicBezTo>
                      <a:pt x="3064744" y="994985"/>
                      <a:pt x="2994410" y="997798"/>
                      <a:pt x="2924546" y="999674"/>
                    </a:cubicBezTo>
                    <a:cubicBezTo>
                      <a:pt x="2828892" y="1002018"/>
                      <a:pt x="2733239" y="1004363"/>
                      <a:pt x="2637585" y="1006707"/>
                    </a:cubicBezTo>
                    <a:cubicBezTo>
                      <a:pt x="2550840" y="1009051"/>
                      <a:pt x="2464564" y="1010927"/>
                      <a:pt x="2377820" y="1013271"/>
                    </a:cubicBezTo>
                    <a:cubicBezTo>
                      <a:pt x="2280759" y="1015616"/>
                      <a:pt x="2184168" y="1017960"/>
                      <a:pt x="2087108" y="1020305"/>
                    </a:cubicBezTo>
                    <a:cubicBezTo>
                      <a:pt x="2000363" y="1022649"/>
                      <a:pt x="1914087" y="1024525"/>
                      <a:pt x="1827343" y="1026869"/>
                    </a:cubicBezTo>
                    <a:cubicBezTo>
                      <a:pt x="1731220" y="1029214"/>
                      <a:pt x="1634629" y="1031558"/>
                      <a:pt x="1538507" y="1033903"/>
                    </a:cubicBezTo>
                    <a:cubicBezTo>
                      <a:pt x="1451762" y="1036247"/>
                      <a:pt x="1365486" y="1038123"/>
                      <a:pt x="1278741" y="1040467"/>
                    </a:cubicBezTo>
                    <a:cubicBezTo>
                      <a:pt x="1182619" y="1042811"/>
                      <a:pt x="1086028" y="1045156"/>
                      <a:pt x="989905" y="1047500"/>
                    </a:cubicBezTo>
                    <a:cubicBezTo>
                      <a:pt x="902692" y="1049845"/>
                      <a:pt x="815478" y="1051720"/>
                      <a:pt x="728264" y="1054065"/>
                    </a:cubicBezTo>
                    <a:cubicBezTo>
                      <a:pt x="632142" y="1056409"/>
                      <a:pt x="535551" y="1058754"/>
                      <a:pt x="439428" y="1061098"/>
                    </a:cubicBezTo>
                    <a:cubicBezTo>
                      <a:pt x="331115" y="1063443"/>
                      <a:pt x="222801" y="1064849"/>
                      <a:pt x="114487" y="1069069"/>
                    </a:cubicBezTo>
                    <a:cubicBezTo>
                      <a:pt x="48374" y="1072352"/>
                      <a:pt x="-2266" y="1125336"/>
                      <a:pt x="78" y="1193794"/>
                    </a:cubicBezTo>
                    <a:cubicBezTo>
                      <a:pt x="1954" y="1253343"/>
                      <a:pt x="12738" y="1312423"/>
                      <a:pt x="20240" y="1371503"/>
                    </a:cubicBezTo>
                    <a:cubicBezTo>
                      <a:pt x="27743" y="1433866"/>
                      <a:pt x="35714" y="1496697"/>
                      <a:pt x="43216" y="1559059"/>
                    </a:cubicBezTo>
                    <a:cubicBezTo>
                      <a:pt x="49312" y="1609700"/>
                      <a:pt x="55407" y="1660809"/>
                      <a:pt x="61503" y="1711449"/>
                    </a:cubicBezTo>
                    <a:cubicBezTo>
                      <a:pt x="69005" y="1773342"/>
                      <a:pt x="76976" y="1835236"/>
                      <a:pt x="84478" y="1897598"/>
                    </a:cubicBezTo>
                    <a:cubicBezTo>
                      <a:pt x="90574" y="1948238"/>
                      <a:pt x="96201" y="1999347"/>
                      <a:pt x="102296" y="2049987"/>
                    </a:cubicBezTo>
                    <a:cubicBezTo>
                      <a:pt x="109798" y="2111881"/>
                      <a:pt x="117770" y="2173774"/>
                      <a:pt x="125272" y="2236137"/>
                    </a:cubicBezTo>
                    <a:cubicBezTo>
                      <a:pt x="131367" y="2287246"/>
                      <a:pt x="136994" y="2338824"/>
                      <a:pt x="143090" y="2390402"/>
                    </a:cubicBezTo>
                    <a:cubicBezTo>
                      <a:pt x="150592" y="2453702"/>
                      <a:pt x="159970" y="2516533"/>
                      <a:pt x="166065" y="2579833"/>
                    </a:cubicBezTo>
                    <a:cubicBezTo>
                      <a:pt x="172161" y="2640789"/>
                      <a:pt x="208734" y="2685802"/>
                      <a:pt x="269221" y="2696587"/>
                    </a:cubicBezTo>
                    <a:cubicBezTo>
                      <a:pt x="301106" y="2702213"/>
                      <a:pt x="333459" y="2703151"/>
                      <a:pt x="365812" y="2705965"/>
                    </a:cubicBezTo>
                    <a:cubicBezTo>
                      <a:pt x="415515" y="2710185"/>
                      <a:pt x="465686" y="2713467"/>
                      <a:pt x="515388" y="2717218"/>
                    </a:cubicBezTo>
                    <a:cubicBezTo>
                      <a:pt x="581033" y="2722376"/>
                      <a:pt x="646678" y="2728002"/>
                      <a:pt x="712791" y="2733160"/>
                    </a:cubicBezTo>
                    <a:cubicBezTo>
                      <a:pt x="761556" y="2736911"/>
                      <a:pt x="810320" y="2740662"/>
                      <a:pt x="859085" y="2744414"/>
                    </a:cubicBezTo>
                    <a:cubicBezTo>
                      <a:pt x="925198" y="2749571"/>
                      <a:pt x="991781" y="2755198"/>
                      <a:pt x="1057894" y="2760825"/>
                    </a:cubicBezTo>
                    <a:cubicBezTo>
                      <a:pt x="1106190" y="2764576"/>
                      <a:pt x="1154486" y="2767858"/>
                      <a:pt x="1202312" y="2772078"/>
                    </a:cubicBezTo>
                    <a:cubicBezTo>
                      <a:pt x="1269364" y="2777236"/>
                      <a:pt x="1335946" y="2782863"/>
                      <a:pt x="1402997" y="2788489"/>
                    </a:cubicBezTo>
                    <a:cubicBezTo>
                      <a:pt x="1451293" y="2792240"/>
                      <a:pt x="1499589" y="2795991"/>
                      <a:pt x="1547415" y="2799743"/>
                    </a:cubicBezTo>
                    <a:cubicBezTo>
                      <a:pt x="1598993" y="2803963"/>
                      <a:pt x="1650571" y="2808182"/>
                      <a:pt x="1702149" y="2812403"/>
                    </a:cubicBezTo>
                    <a:cubicBezTo>
                      <a:pt x="1751383" y="2816154"/>
                      <a:pt x="1800616" y="2819905"/>
                      <a:pt x="1850318" y="2824125"/>
                    </a:cubicBezTo>
                    <a:cubicBezTo>
                      <a:pt x="1913619" y="2829283"/>
                      <a:pt x="1977388" y="2834909"/>
                      <a:pt x="2040688" y="2840067"/>
                    </a:cubicBezTo>
                    <a:cubicBezTo>
                      <a:pt x="2091328" y="2844287"/>
                      <a:pt x="2141499" y="2847569"/>
                      <a:pt x="2192139" y="2851320"/>
                    </a:cubicBezTo>
                    <a:cubicBezTo>
                      <a:pt x="2260597" y="2856478"/>
                      <a:pt x="2329524" y="2861167"/>
                      <a:pt x="2397982" y="2868200"/>
                    </a:cubicBezTo>
                    <a:cubicBezTo>
                      <a:pt x="2418613" y="2870076"/>
                      <a:pt x="2439713" y="2867263"/>
                      <a:pt x="2459407" y="2882736"/>
                    </a:cubicBezTo>
                    <a:cubicBezTo>
                      <a:pt x="2599605" y="2993863"/>
                      <a:pt x="2740741" y="3104052"/>
                      <a:pt x="2881408" y="3214241"/>
                    </a:cubicBezTo>
                    <a:cubicBezTo>
                      <a:pt x="2925014" y="3248470"/>
                      <a:pt x="2955492" y="3290670"/>
                      <a:pt x="2966746" y="3345999"/>
                    </a:cubicBezTo>
                    <a:cubicBezTo>
                      <a:pt x="2979406" y="3407893"/>
                      <a:pt x="2948459" y="3459471"/>
                      <a:pt x="2887034" y="3471193"/>
                    </a:cubicBezTo>
                    <a:cubicBezTo>
                      <a:pt x="2853274" y="3477757"/>
                      <a:pt x="2818107" y="3477757"/>
                      <a:pt x="2783410" y="3477757"/>
                    </a:cubicBezTo>
                    <a:cubicBezTo>
                      <a:pt x="2399858" y="3479164"/>
                      <a:pt x="2015837" y="3480571"/>
                      <a:pt x="1632285" y="3481509"/>
                    </a:cubicBezTo>
                    <a:cubicBezTo>
                      <a:pt x="1277804" y="3482446"/>
                      <a:pt x="922854" y="3483384"/>
                      <a:pt x="568373" y="3484322"/>
                    </a:cubicBezTo>
                    <a:cubicBezTo>
                      <a:pt x="449744" y="3484791"/>
                      <a:pt x="331115" y="3485260"/>
                      <a:pt x="212485" y="3485729"/>
                    </a:cubicBezTo>
                    <a:cubicBezTo>
                      <a:pt x="198888" y="3485729"/>
                      <a:pt x="184821" y="3486198"/>
                      <a:pt x="172161" y="3489949"/>
                    </a:cubicBezTo>
                    <a:cubicBezTo>
                      <a:pt x="118239" y="3504015"/>
                      <a:pt x="77914" y="3560282"/>
                      <a:pt x="83541" y="3612798"/>
                    </a:cubicBezTo>
                    <a:cubicBezTo>
                      <a:pt x="90105" y="3676567"/>
                      <a:pt x="134650" y="3724394"/>
                      <a:pt x="194668" y="3726269"/>
                    </a:cubicBezTo>
                    <a:cubicBezTo>
                      <a:pt x="254686" y="3728614"/>
                      <a:pt x="314235" y="3726738"/>
                      <a:pt x="374252" y="3727207"/>
                    </a:cubicBezTo>
                    <a:cubicBezTo>
                      <a:pt x="380348" y="3727207"/>
                      <a:pt x="386913" y="3728145"/>
                      <a:pt x="393008" y="3728614"/>
                    </a:cubicBezTo>
                    <a:cubicBezTo>
                      <a:pt x="333459" y="3775034"/>
                      <a:pt x="294541" y="3831301"/>
                      <a:pt x="283288" y="3905385"/>
                    </a:cubicBezTo>
                    <a:cubicBezTo>
                      <a:pt x="272034" y="3980408"/>
                      <a:pt x="292197" y="4046990"/>
                      <a:pt x="340961" y="4103726"/>
                    </a:cubicBezTo>
                    <a:cubicBezTo>
                      <a:pt x="425361" y="4201255"/>
                      <a:pt x="568373" y="4218604"/>
                      <a:pt x="670122" y="4146395"/>
                    </a:cubicBezTo>
                    <a:cubicBezTo>
                      <a:pt x="722638" y="4108884"/>
                      <a:pt x="759211" y="4059181"/>
                      <a:pt x="771402" y="3995412"/>
                    </a:cubicBezTo>
                    <a:cubicBezTo>
                      <a:pt x="793440" y="3884285"/>
                      <a:pt x="752647" y="3796603"/>
                      <a:pt x="661682" y="3730020"/>
                    </a:cubicBezTo>
                    <a:cubicBezTo>
                      <a:pt x="662620" y="3729083"/>
                      <a:pt x="663558" y="3728145"/>
                      <a:pt x="664964" y="3727207"/>
                    </a:cubicBezTo>
                    <a:cubicBezTo>
                      <a:pt x="1371582" y="3725332"/>
                      <a:pt x="2078668" y="3722987"/>
                      <a:pt x="2785285" y="3721111"/>
                    </a:cubicBezTo>
                    <a:cubicBezTo>
                      <a:pt x="2786223" y="3722518"/>
                      <a:pt x="2786692" y="3724394"/>
                      <a:pt x="2787630" y="3725800"/>
                    </a:cubicBezTo>
                    <a:cubicBezTo>
                      <a:pt x="2713545" y="3772689"/>
                      <a:pt x="2668063" y="3838803"/>
                      <a:pt x="2662436" y="3926485"/>
                    </a:cubicBezTo>
                    <a:cubicBezTo>
                      <a:pt x="2656809" y="4014636"/>
                      <a:pt x="2691976" y="4087314"/>
                      <a:pt x="2762309" y="4141706"/>
                    </a:cubicBezTo>
                    <a:cubicBezTo>
                      <a:pt x="2873906" y="4227513"/>
                      <a:pt x="3037548" y="4198911"/>
                      <a:pt x="3117259" y="4080750"/>
                    </a:cubicBezTo>
                    <a:cubicBezTo>
                      <a:pt x="3157115" y="4021670"/>
                      <a:pt x="3169306" y="3956494"/>
                      <a:pt x="3153364" y="3888505"/>
                    </a:cubicBezTo>
                    <a:cubicBezTo>
                      <a:pt x="3129919" y="3788163"/>
                      <a:pt x="3063806" y="3726738"/>
                      <a:pt x="2962526" y="3697667"/>
                    </a:cubicBezTo>
                    <a:cubicBezTo>
                      <a:pt x="2969559" y="3693447"/>
                      <a:pt x="2972841" y="3691102"/>
                      <a:pt x="2976592" y="3689696"/>
                    </a:cubicBezTo>
                    <a:cubicBezTo>
                      <a:pt x="3049739" y="3661094"/>
                      <a:pt x="3109288" y="3614205"/>
                      <a:pt x="3152426" y="3549029"/>
                    </a:cubicBezTo>
                    <a:cubicBezTo>
                      <a:pt x="3173057" y="3518082"/>
                      <a:pt x="3194157" y="3484791"/>
                      <a:pt x="3204004" y="3449624"/>
                    </a:cubicBezTo>
                    <a:cubicBezTo>
                      <a:pt x="3222760" y="3379760"/>
                      <a:pt x="3215257" y="3308957"/>
                      <a:pt x="3190875" y="3240030"/>
                    </a:cubicBezTo>
                    <a:cubicBezTo>
                      <a:pt x="3156646" y="3142501"/>
                      <a:pt x="3090532" y="3069354"/>
                      <a:pt x="3010352" y="3006992"/>
                    </a:cubicBezTo>
                    <a:cubicBezTo>
                      <a:pt x="2918919" y="2935252"/>
                      <a:pt x="2827485" y="2863511"/>
                      <a:pt x="2735583" y="2792240"/>
                    </a:cubicBezTo>
                    <a:cubicBezTo>
                      <a:pt x="2722454" y="2782394"/>
                      <a:pt x="2721985" y="2773954"/>
                      <a:pt x="2727612" y="2759418"/>
                    </a:cubicBezTo>
                    <a:cubicBezTo>
                      <a:pt x="2789036" y="2603747"/>
                      <a:pt x="2849992" y="2448075"/>
                      <a:pt x="2910479" y="2292403"/>
                    </a:cubicBezTo>
                    <a:cubicBezTo>
                      <a:pt x="3099910" y="1807102"/>
                      <a:pt x="3289811" y="1321801"/>
                      <a:pt x="3479242" y="836500"/>
                    </a:cubicBezTo>
                    <a:cubicBezTo>
                      <a:pt x="3540198" y="677546"/>
                      <a:pt x="3601154" y="520937"/>
                      <a:pt x="3662110" y="363859"/>
                    </a:cubicBezTo>
                    <a:cubicBezTo>
                      <a:pt x="3666798" y="352136"/>
                      <a:pt x="3672425" y="346041"/>
                      <a:pt x="3686023" y="344165"/>
                    </a:cubicBezTo>
                    <a:cubicBezTo>
                      <a:pt x="3747916" y="334788"/>
                      <a:pt x="3809341" y="324003"/>
                      <a:pt x="3870766" y="313219"/>
                    </a:cubicBezTo>
                    <a:cubicBezTo>
                      <a:pt x="4002993" y="290712"/>
                      <a:pt x="4134751" y="267736"/>
                      <a:pt x="4266978" y="245698"/>
                    </a:cubicBezTo>
                    <a:cubicBezTo>
                      <a:pt x="4318556" y="237258"/>
                      <a:pt x="4360756" y="198809"/>
                      <a:pt x="4371540" y="148169"/>
                    </a:cubicBezTo>
                    <a:cubicBezTo>
                      <a:pt x="4372947" y="142074"/>
                      <a:pt x="4374823" y="136447"/>
                      <a:pt x="4376698" y="130351"/>
                    </a:cubicBezTo>
                    <a:cubicBezTo>
                      <a:pt x="4376698" y="124725"/>
                      <a:pt x="4376698" y="119098"/>
                      <a:pt x="4376698" y="113471"/>
                    </a:cubicBezTo>
                    <a:cubicBezTo>
                      <a:pt x="4375760" y="111127"/>
                      <a:pt x="4373416" y="108782"/>
                      <a:pt x="4372947" y="105969"/>
                    </a:cubicBezTo>
                    <a:close/>
                    <a:moveTo>
                      <a:pt x="626046" y="1260377"/>
                    </a:moveTo>
                    <a:cubicBezTo>
                      <a:pt x="626046" y="1245841"/>
                      <a:pt x="630266" y="1240683"/>
                      <a:pt x="645740" y="1240683"/>
                    </a:cubicBezTo>
                    <a:cubicBezTo>
                      <a:pt x="749833" y="1238808"/>
                      <a:pt x="853927" y="1236463"/>
                      <a:pt x="958489" y="1234119"/>
                    </a:cubicBezTo>
                    <a:cubicBezTo>
                      <a:pt x="985216" y="1233650"/>
                      <a:pt x="1011943" y="1232243"/>
                      <a:pt x="1038670" y="1230836"/>
                    </a:cubicBezTo>
                    <a:cubicBezTo>
                      <a:pt x="1048516" y="1230367"/>
                      <a:pt x="1052736" y="1234119"/>
                      <a:pt x="1052736" y="1244434"/>
                    </a:cubicBezTo>
                    <a:cubicBezTo>
                      <a:pt x="1052736" y="1369159"/>
                      <a:pt x="1052268" y="1493884"/>
                      <a:pt x="1052736" y="1618608"/>
                    </a:cubicBezTo>
                    <a:cubicBezTo>
                      <a:pt x="1052736" y="1633144"/>
                      <a:pt x="1044296" y="1633613"/>
                      <a:pt x="1033981" y="1633613"/>
                    </a:cubicBezTo>
                    <a:cubicBezTo>
                      <a:pt x="968805" y="1633613"/>
                      <a:pt x="904098" y="1633613"/>
                      <a:pt x="838923" y="1633613"/>
                    </a:cubicBezTo>
                    <a:cubicBezTo>
                      <a:pt x="774685" y="1633613"/>
                      <a:pt x="709978" y="1633144"/>
                      <a:pt x="645740" y="1634082"/>
                    </a:cubicBezTo>
                    <a:cubicBezTo>
                      <a:pt x="630735" y="1634082"/>
                      <a:pt x="626046" y="1629393"/>
                      <a:pt x="626046" y="1614389"/>
                    </a:cubicBezTo>
                    <a:cubicBezTo>
                      <a:pt x="626515" y="1496697"/>
                      <a:pt x="626515" y="1378537"/>
                      <a:pt x="626046" y="1260377"/>
                    </a:cubicBezTo>
                    <a:close/>
                    <a:moveTo>
                      <a:pt x="287039" y="2094532"/>
                    </a:moveTo>
                    <a:cubicBezTo>
                      <a:pt x="274848" y="1991845"/>
                      <a:pt x="262188" y="1889158"/>
                      <a:pt x="249997" y="1786940"/>
                    </a:cubicBezTo>
                    <a:cubicBezTo>
                      <a:pt x="247183" y="1763964"/>
                      <a:pt x="245308" y="1740989"/>
                      <a:pt x="242494" y="1716606"/>
                    </a:cubicBezTo>
                    <a:cubicBezTo>
                      <a:pt x="250934" y="1715669"/>
                      <a:pt x="257499" y="1714731"/>
                      <a:pt x="264532" y="1714731"/>
                    </a:cubicBezTo>
                    <a:cubicBezTo>
                      <a:pt x="350808" y="1714731"/>
                      <a:pt x="436615" y="1714731"/>
                      <a:pt x="522891" y="1714731"/>
                    </a:cubicBezTo>
                    <a:cubicBezTo>
                      <a:pt x="544928" y="1714731"/>
                      <a:pt x="545397" y="1715669"/>
                      <a:pt x="545397" y="1738175"/>
                    </a:cubicBezTo>
                    <a:cubicBezTo>
                      <a:pt x="545397" y="1855398"/>
                      <a:pt x="545397" y="1973089"/>
                      <a:pt x="545397" y="2090312"/>
                    </a:cubicBezTo>
                    <a:cubicBezTo>
                      <a:pt x="545397" y="2112819"/>
                      <a:pt x="545397" y="2112819"/>
                      <a:pt x="522422" y="2112819"/>
                    </a:cubicBezTo>
                    <a:cubicBezTo>
                      <a:pt x="450682" y="2112819"/>
                      <a:pt x="378941" y="2112350"/>
                      <a:pt x="307201" y="2113288"/>
                    </a:cubicBezTo>
                    <a:cubicBezTo>
                      <a:pt x="292666" y="2113288"/>
                      <a:pt x="288446" y="2107192"/>
                      <a:pt x="287039" y="2094532"/>
                    </a:cubicBezTo>
                    <a:close/>
                    <a:moveTo>
                      <a:pt x="545397" y="2465424"/>
                    </a:moveTo>
                    <a:cubicBezTo>
                      <a:pt x="545397" y="2479491"/>
                      <a:pt x="540240" y="2482773"/>
                      <a:pt x="526642" y="2481366"/>
                    </a:cubicBezTo>
                    <a:cubicBezTo>
                      <a:pt x="473657" y="2476677"/>
                      <a:pt x="420204" y="2472457"/>
                      <a:pt x="367219" y="2468237"/>
                    </a:cubicBezTo>
                    <a:cubicBezTo>
                      <a:pt x="366281" y="2468237"/>
                      <a:pt x="364875" y="2468237"/>
                      <a:pt x="363937" y="2468237"/>
                    </a:cubicBezTo>
                    <a:cubicBezTo>
                      <a:pt x="333459" y="2466831"/>
                      <a:pt x="332052" y="2464955"/>
                      <a:pt x="328301" y="2434477"/>
                    </a:cubicBezTo>
                    <a:cubicBezTo>
                      <a:pt x="319392" y="2359455"/>
                      <a:pt x="310483" y="2284432"/>
                      <a:pt x="301575" y="2209879"/>
                    </a:cubicBezTo>
                    <a:cubicBezTo>
                      <a:pt x="301106" y="2206128"/>
                      <a:pt x="301575" y="2201908"/>
                      <a:pt x="301575" y="2195812"/>
                    </a:cubicBezTo>
                    <a:cubicBezTo>
                      <a:pt x="330646" y="2195812"/>
                      <a:pt x="357372" y="2195812"/>
                      <a:pt x="384099" y="2195812"/>
                    </a:cubicBezTo>
                    <a:cubicBezTo>
                      <a:pt x="431926" y="2195812"/>
                      <a:pt x="479753" y="2196281"/>
                      <a:pt x="527580" y="2195343"/>
                    </a:cubicBezTo>
                    <a:cubicBezTo>
                      <a:pt x="540708" y="2195343"/>
                      <a:pt x="545866" y="2199094"/>
                      <a:pt x="545866" y="2212692"/>
                    </a:cubicBezTo>
                    <a:cubicBezTo>
                      <a:pt x="545397" y="2297092"/>
                      <a:pt x="545397" y="2381024"/>
                      <a:pt x="545397" y="2465424"/>
                    </a:cubicBezTo>
                    <a:close/>
                    <a:moveTo>
                      <a:pt x="545397" y="1439961"/>
                    </a:moveTo>
                    <a:cubicBezTo>
                      <a:pt x="545397" y="1497635"/>
                      <a:pt x="544928" y="1555308"/>
                      <a:pt x="545866" y="1612513"/>
                    </a:cubicBezTo>
                    <a:cubicBezTo>
                      <a:pt x="545866" y="1628455"/>
                      <a:pt x="541177" y="1634082"/>
                      <a:pt x="524297" y="1634082"/>
                    </a:cubicBezTo>
                    <a:cubicBezTo>
                      <a:pt x="433802" y="1633144"/>
                      <a:pt x="342837" y="1633144"/>
                      <a:pt x="252341" y="1634082"/>
                    </a:cubicBezTo>
                    <a:cubicBezTo>
                      <a:pt x="234523" y="1634082"/>
                      <a:pt x="230303" y="1627048"/>
                      <a:pt x="228428" y="1611575"/>
                    </a:cubicBezTo>
                    <a:cubicBezTo>
                      <a:pt x="221394" y="1547806"/>
                      <a:pt x="212954" y="1484037"/>
                      <a:pt x="205452" y="1420737"/>
                    </a:cubicBezTo>
                    <a:cubicBezTo>
                      <a:pt x="199356" y="1371503"/>
                      <a:pt x="193261" y="1322739"/>
                      <a:pt x="188103" y="1273505"/>
                    </a:cubicBezTo>
                    <a:cubicBezTo>
                      <a:pt x="185759" y="1251936"/>
                      <a:pt x="186228" y="1251936"/>
                      <a:pt x="208265" y="1251468"/>
                    </a:cubicBezTo>
                    <a:cubicBezTo>
                      <a:pt x="313766" y="1249123"/>
                      <a:pt x="418797" y="1247248"/>
                      <a:pt x="524297" y="1243965"/>
                    </a:cubicBezTo>
                    <a:cubicBezTo>
                      <a:pt x="541177" y="1243496"/>
                      <a:pt x="545866" y="1249123"/>
                      <a:pt x="545397" y="1265065"/>
                    </a:cubicBezTo>
                    <a:cubicBezTo>
                      <a:pt x="544928" y="1323677"/>
                      <a:pt x="545397" y="1381819"/>
                      <a:pt x="545397" y="1439961"/>
                    </a:cubicBezTo>
                    <a:close/>
                    <a:moveTo>
                      <a:pt x="1052736" y="2504811"/>
                    </a:moveTo>
                    <a:cubicBezTo>
                      <a:pt x="1052736" y="2519815"/>
                      <a:pt x="1048047" y="2522160"/>
                      <a:pt x="1033512" y="2520753"/>
                    </a:cubicBezTo>
                    <a:cubicBezTo>
                      <a:pt x="983341" y="2516064"/>
                      <a:pt x="932701" y="2513251"/>
                      <a:pt x="882060" y="2509499"/>
                    </a:cubicBezTo>
                    <a:cubicBezTo>
                      <a:pt x="817822" y="2504342"/>
                      <a:pt x="754053" y="2498715"/>
                      <a:pt x="690284" y="2493088"/>
                    </a:cubicBezTo>
                    <a:cubicBezTo>
                      <a:pt x="675749" y="2491682"/>
                      <a:pt x="660744" y="2488868"/>
                      <a:pt x="646209" y="2489806"/>
                    </a:cubicBezTo>
                    <a:cubicBezTo>
                      <a:pt x="627922" y="2490744"/>
                      <a:pt x="626046" y="2481835"/>
                      <a:pt x="626046" y="2466831"/>
                    </a:cubicBezTo>
                    <a:cubicBezTo>
                      <a:pt x="626515" y="2390870"/>
                      <a:pt x="626046" y="2315379"/>
                      <a:pt x="626046" y="2239419"/>
                    </a:cubicBezTo>
                    <a:cubicBezTo>
                      <a:pt x="626046" y="2230510"/>
                      <a:pt x="626515" y="2221132"/>
                      <a:pt x="626046" y="2212223"/>
                    </a:cubicBezTo>
                    <a:cubicBezTo>
                      <a:pt x="625578" y="2200032"/>
                      <a:pt x="630266" y="2195343"/>
                      <a:pt x="642927" y="2195343"/>
                    </a:cubicBezTo>
                    <a:cubicBezTo>
                      <a:pt x="708571" y="2195812"/>
                      <a:pt x="774216" y="2195812"/>
                      <a:pt x="839391" y="2195812"/>
                    </a:cubicBezTo>
                    <a:cubicBezTo>
                      <a:pt x="904567" y="2195812"/>
                      <a:pt x="969274" y="2196281"/>
                      <a:pt x="1034450" y="2195343"/>
                    </a:cubicBezTo>
                    <a:cubicBezTo>
                      <a:pt x="1047579" y="2195343"/>
                      <a:pt x="1052268" y="2198625"/>
                      <a:pt x="1052268" y="2212223"/>
                    </a:cubicBezTo>
                    <a:cubicBezTo>
                      <a:pt x="1052268" y="2309752"/>
                      <a:pt x="1052268" y="2407282"/>
                      <a:pt x="1052736" y="2504811"/>
                    </a:cubicBezTo>
                    <a:close/>
                    <a:moveTo>
                      <a:pt x="1052736" y="2095470"/>
                    </a:moveTo>
                    <a:cubicBezTo>
                      <a:pt x="1052736" y="2109068"/>
                      <a:pt x="1048516" y="2113288"/>
                      <a:pt x="1035387" y="2112819"/>
                    </a:cubicBezTo>
                    <a:cubicBezTo>
                      <a:pt x="970212" y="2112350"/>
                      <a:pt x="905505" y="2112350"/>
                      <a:pt x="840329" y="2112350"/>
                    </a:cubicBezTo>
                    <a:cubicBezTo>
                      <a:pt x="776091" y="2112350"/>
                      <a:pt x="711384" y="2111881"/>
                      <a:pt x="647147" y="2112819"/>
                    </a:cubicBezTo>
                    <a:cubicBezTo>
                      <a:pt x="632142" y="2112819"/>
                      <a:pt x="626046" y="2109068"/>
                      <a:pt x="626046" y="2093125"/>
                    </a:cubicBezTo>
                    <a:cubicBezTo>
                      <a:pt x="626515" y="1973558"/>
                      <a:pt x="626515" y="1853522"/>
                      <a:pt x="626046" y="1733955"/>
                    </a:cubicBezTo>
                    <a:cubicBezTo>
                      <a:pt x="626046" y="1718951"/>
                      <a:pt x="631204" y="1714262"/>
                      <a:pt x="645740" y="1714262"/>
                    </a:cubicBezTo>
                    <a:cubicBezTo>
                      <a:pt x="775153" y="1714731"/>
                      <a:pt x="904567" y="1714731"/>
                      <a:pt x="1033981" y="1714262"/>
                    </a:cubicBezTo>
                    <a:cubicBezTo>
                      <a:pt x="1047579" y="1714262"/>
                      <a:pt x="1052736" y="1718013"/>
                      <a:pt x="1052736" y="1733018"/>
                    </a:cubicBezTo>
                    <a:cubicBezTo>
                      <a:pt x="1052268" y="1853991"/>
                      <a:pt x="1052268" y="1974965"/>
                      <a:pt x="1052736" y="2095470"/>
                    </a:cubicBezTo>
                    <a:close/>
                    <a:moveTo>
                      <a:pt x="1135261" y="1246779"/>
                    </a:moveTo>
                    <a:cubicBezTo>
                      <a:pt x="1135261" y="1231305"/>
                      <a:pt x="1140419" y="1227554"/>
                      <a:pt x="1154954" y="1227554"/>
                    </a:cubicBezTo>
                    <a:cubicBezTo>
                      <a:pt x="1224350" y="1227085"/>
                      <a:pt x="1294215" y="1225679"/>
                      <a:pt x="1363610" y="1223803"/>
                    </a:cubicBezTo>
                    <a:cubicBezTo>
                      <a:pt x="1419877" y="1222396"/>
                      <a:pt x="1476144" y="1220052"/>
                      <a:pt x="1532880" y="1217708"/>
                    </a:cubicBezTo>
                    <a:cubicBezTo>
                      <a:pt x="1559607" y="1216770"/>
                      <a:pt x="1559607" y="1216770"/>
                      <a:pt x="1559607" y="1242559"/>
                    </a:cubicBezTo>
                    <a:cubicBezTo>
                      <a:pt x="1559607" y="1366346"/>
                      <a:pt x="1559138" y="1490133"/>
                      <a:pt x="1560076" y="1613920"/>
                    </a:cubicBezTo>
                    <a:cubicBezTo>
                      <a:pt x="1560076" y="1629862"/>
                      <a:pt x="1555387" y="1634551"/>
                      <a:pt x="1539913" y="1634082"/>
                    </a:cubicBezTo>
                    <a:cubicBezTo>
                      <a:pt x="1476144" y="1633144"/>
                      <a:pt x="1412375" y="1633613"/>
                      <a:pt x="1348137" y="1633613"/>
                    </a:cubicBezTo>
                    <a:cubicBezTo>
                      <a:pt x="1283899" y="1633613"/>
                      <a:pt x="1219192" y="1633144"/>
                      <a:pt x="1154954" y="1634082"/>
                    </a:cubicBezTo>
                    <a:cubicBezTo>
                      <a:pt x="1139950" y="1634082"/>
                      <a:pt x="1135730" y="1629393"/>
                      <a:pt x="1135730" y="1614389"/>
                    </a:cubicBezTo>
                    <a:cubicBezTo>
                      <a:pt x="1135730" y="1492008"/>
                      <a:pt x="1135730" y="1369159"/>
                      <a:pt x="1135261" y="1246779"/>
                    </a:cubicBezTo>
                    <a:close/>
                    <a:moveTo>
                      <a:pt x="1558200" y="2562015"/>
                    </a:moveTo>
                    <a:cubicBezTo>
                      <a:pt x="1529598" y="2560140"/>
                      <a:pt x="1501933" y="2558733"/>
                      <a:pt x="1474269" y="2556858"/>
                    </a:cubicBezTo>
                    <a:cubicBezTo>
                      <a:pt x="1438633" y="2554044"/>
                      <a:pt x="1402997" y="2550762"/>
                      <a:pt x="1367362" y="2547949"/>
                    </a:cubicBezTo>
                    <a:cubicBezTo>
                      <a:pt x="1293746" y="2541853"/>
                      <a:pt x="1220130" y="2536226"/>
                      <a:pt x="1146514" y="2530600"/>
                    </a:cubicBezTo>
                    <a:cubicBezTo>
                      <a:pt x="1135730" y="2529662"/>
                      <a:pt x="1135261" y="2523566"/>
                      <a:pt x="1135261" y="2515595"/>
                    </a:cubicBezTo>
                    <a:cubicBezTo>
                      <a:pt x="1135261" y="2479022"/>
                      <a:pt x="1135261" y="2442448"/>
                      <a:pt x="1135261" y="2406344"/>
                    </a:cubicBezTo>
                    <a:cubicBezTo>
                      <a:pt x="1135261" y="2342106"/>
                      <a:pt x="1135261" y="2277399"/>
                      <a:pt x="1135261" y="2213161"/>
                    </a:cubicBezTo>
                    <a:cubicBezTo>
                      <a:pt x="1135261" y="2203314"/>
                      <a:pt x="1135261" y="2195812"/>
                      <a:pt x="1149328" y="2195812"/>
                    </a:cubicBezTo>
                    <a:cubicBezTo>
                      <a:pt x="1282493" y="2196281"/>
                      <a:pt x="1416126" y="2196281"/>
                      <a:pt x="1549291" y="2196281"/>
                    </a:cubicBezTo>
                    <a:cubicBezTo>
                      <a:pt x="1551635" y="2196281"/>
                      <a:pt x="1553980" y="2196750"/>
                      <a:pt x="1558200" y="2197219"/>
                    </a:cubicBezTo>
                    <a:cubicBezTo>
                      <a:pt x="1558200" y="2318661"/>
                      <a:pt x="1558200" y="2439166"/>
                      <a:pt x="1558200" y="2562015"/>
                    </a:cubicBezTo>
                    <a:close/>
                    <a:moveTo>
                      <a:pt x="1540382" y="2113288"/>
                    </a:moveTo>
                    <a:cubicBezTo>
                      <a:pt x="1411437" y="2112819"/>
                      <a:pt x="1282493" y="2112819"/>
                      <a:pt x="1154017" y="2113288"/>
                    </a:cubicBezTo>
                    <a:cubicBezTo>
                      <a:pt x="1139950" y="2113288"/>
                      <a:pt x="1135261" y="2110005"/>
                      <a:pt x="1135261" y="2095470"/>
                    </a:cubicBezTo>
                    <a:cubicBezTo>
                      <a:pt x="1135730" y="1974496"/>
                      <a:pt x="1135730" y="1853522"/>
                      <a:pt x="1135261" y="1733018"/>
                    </a:cubicBezTo>
                    <a:cubicBezTo>
                      <a:pt x="1135261" y="1719420"/>
                      <a:pt x="1139950" y="1715200"/>
                      <a:pt x="1152610" y="1715200"/>
                    </a:cubicBezTo>
                    <a:cubicBezTo>
                      <a:pt x="1282493" y="1715200"/>
                      <a:pt x="1412844" y="1715200"/>
                      <a:pt x="1542727" y="1715200"/>
                    </a:cubicBezTo>
                    <a:cubicBezTo>
                      <a:pt x="1547884" y="1715200"/>
                      <a:pt x="1552573" y="1716606"/>
                      <a:pt x="1559138" y="1717544"/>
                    </a:cubicBezTo>
                    <a:cubicBezTo>
                      <a:pt x="1559138" y="1724109"/>
                      <a:pt x="1559138" y="1729735"/>
                      <a:pt x="1559138" y="1735362"/>
                    </a:cubicBezTo>
                    <a:cubicBezTo>
                      <a:pt x="1559138" y="1854929"/>
                      <a:pt x="1558669" y="1974965"/>
                      <a:pt x="1559607" y="2094532"/>
                    </a:cubicBezTo>
                    <a:cubicBezTo>
                      <a:pt x="1559607" y="2109068"/>
                      <a:pt x="1555387" y="2113288"/>
                      <a:pt x="1540382" y="2113288"/>
                    </a:cubicBezTo>
                    <a:close/>
                    <a:moveTo>
                      <a:pt x="1641662" y="1733487"/>
                    </a:moveTo>
                    <a:cubicBezTo>
                      <a:pt x="1641662" y="1718951"/>
                      <a:pt x="1646820" y="1714731"/>
                      <a:pt x="1660418" y="1714731"/>
                    </a:cubicBezTo>
                    <a:cubicBezTo>
                      <a:pt x="1790300" y="1715200"/>
                      <a:pt x="1920652" y="1715200"/>
                      <a:pt x="2050534" y="1714731"/>
                    </a:cubicBezTo>
                    <a:cubicBezTo>
                      <a:pt x="2064601" y="1714731"/>
                      <a:pt x="2068821" y="1720358"/>
                      <a:pt x="2068821" y="1733955"/>
                    </a:cubicBezTo>
                    <a:cubicBezTo>
                      <a:pt x="2068352" y="1854460"/>
                      <a:pt x="2068352" y="1974496"/>
                      <a:pt x="2068821" y="2095001"/>
                    </a:cubicBezTo>
                    <a:cubicBezTo>
                      <a:pt x="2068821" y="2109536"/>
                      <a:pt x="2064132" y="2113288"/>
                      <a:pt x="2050066" y="2113288"/>
                    </a:cubicBezTo>
                    <a:cubicBezTo>
                      <a:pt x="1984890" y="2112819"/>
                      <a:pt x="1920183" y="2112819"/>
                      <a:pt x="1855007" y="2112819"/>
                    </a:cubicBezTo>
                    <a:cubicBezTo>
                      <a:pt x="1790769" y="2112819"/>
                      <a:pt x="1726063" y="2112350"/>
                      <a:pt x="1661825" y="2113288"/>
                    </a:cubicBezTo>
                    <a:cubicBezTo>
                      <a:pt x="1647758" y="2113288"/>
                      <a:pt x="1641662" y="2110474"/>
                      <a:pt x="1641662" y="2094532"/>
                    </a:cubicBezTo>
                    <a:cubicBezTo>
                      <a:pt x="1642131" y="1974027"/>
                      <a:pt x="1642131" y="1853522"/>
                      <a:pt x="1641662" y="1733487"/>
                    </a:cubicBezTo>
                    <a:close/>
                    <a:moveTo>
                      <a:pt x="2049128" y="2602340"/>
                    </a:moveTo>
                    <a:cubicBezTo>
                      <a:pt x="1997550" y="2597651"/>
                      <a:pt x="1945972" y="2593431"/>
                      <a:pt x="1894394" y="2589211"/>
                    </a:cubicBezTo>
                    <a:cubicBezTo>
                      <a:pt x="1847505" y="2585460"/>
                      <a:pt x="1800147" y="2581709"/>
                      <a:pt x="1753258" y="2577958"/>
                    </a:cubicBezTo>
                    <a:cubicBezTo>
                      <a:pt x="1720436" y="2575613"/>
                      <a:pt x="1687614" y="2572800"/>
                      <a:pt x="1654791" y="2570924"/>
                    </a:cubicBezTo>
                    <a:cubicBezTo>
                      <a:pt x="1641193" y="2569986"/>
                      <a:pt x="1642131" y="2561077"/>
                      <a:pt x="1642131" y="2551700"/>
                    </a:cubicBezTo>
                    <a:cubicBezTo>
                      <a:pt x="1642131" y="2484648"/>
                      <a:pt x="1642131" y="2417128"/>
                      <a:pt x="1642131" y="2350077"/>
                    </a:cubicBezTo>
                    <a:cubicBezTo>
                      <a:pt x="1642131" y="2305064"/>
                      <a:pt x="1642600" y="2260050"/>
                      <a:pt x="1641662" y="2215037"/>
                    </a:cubicBezTo>
                    <a:cubicBezTo>
                      <a:pt x="1641193" y="2200501"/>
                      <a:pt x="1645413" y="2195343"/>
                      <a:pt x="1660887" y="2195343"/>
                    </a:cubicBezTo>
                    <a:cubicBezTo>
                      <a:pt x="1726063" y="2196281"/>
                      <a:pt x="1790769" y="2195812"/>
                      <a:pt x="1855945" y="2195812"/>
                    </a:cubicBezTo>
                    <a:cubicBezTo>
                      <a:pt x="1920183" y="2195812"/>
                      <a:pt x="1984890" y="2196281"/>
                      <a:pt x="2049128" y="2195343"/>
                    </a:cubicBezTo>
                    <a:cubicBezTo>
                      <a:pt x="2063663" y="2195343"/>
                      <a:pt x="2068821" y="2198625"/>
                      <a:pt x="2068821" y="2214099"/>
                    </a:cubicBezTo>
                    <a:cubicBezTo>
                      <a:pt x="2068352" y="2337417"/>
                      <a:pt x="2068352" y="2460266"/>
                      <a:pt x="2068821" y="2583584"/>
                    </a:cubicBezTo>
                    <a:cubicBezTo>
                      <a:pt x="2068821" y="2599058"/>
                      <a:pt x="2064132" y="2603747"/>
                      <a:pt x="2049128" y="2602340"/>
                    </a:cubicBezTo>
                    <a:close/>
                    <a:moveTo>
                      <a:pt x="2048659" y="1634082"/>
                    </a:moveTo>
                    <a:cubicBezTo>
                      <a:pt x="1919714" y="1633613"/>
                      <a:pt x="1791238" y="1633613"/>
                      <a:pt x="1662293" y="1634082"/>
                    </a:cubicBezTo>
                    <a:cubicBezTo>
                      <a:pt x="1646351" y="1634082"/>
                      <a:pt x="1642131" y="1628924"/>
                      <a:pt x="1642131" y="1613451"/>
                    </a:cubicBezTo>
                    <a:cubicBezTo>
                      <a:pt x="1642600" y="1487319"/>
                      <a:pt x="1642600" y="1361657"/>
                      <a:pt x="1642131" y="1235525"/>
                    </a:cubicBezTo>
                    <a:cubicBezTo>
                      <a:pt x="1642131" y="1219114"/>
                      <a:pt x="1648696" y="1214894"/>
                      <a:pt x="1662762" y="1214894"/>
                    </a:cubicBezTo>
                    <a:cubicBezTo>
                      <a:pt x="1708245" y="1213956"/>
                      <a:pt x="1753727" y="1212550"/>
                      <a:pt x="1799209" y="1211612"/>
                    </a:cubicBezTo>
                    <a:cubicBezTo>
                      <a:pt x="1884547" y="1209736"/>
                      <a:pt x="1969885" y="1208330"/>
                      <a:pt x="2055692" y="1205985"/>
                    </a:cubicBezTo>
                    <a:cubicBezTo>
                      <a:pt x="2068821" y="1205516"/>
                      <a:pt x="2068821" y="1213019"/>
                      <a:pt x="2068821" y="1222396"/>
                    </a:cubicBezTo>
                    <a:cubicBezTo>
                      <a:pt x="2068821" y="1288510"/>
                      <a:pt x="2068821" y="1354623"/>
                      <a:pt x="2068821" y="1420737"/>
                    </a:cubicBezTo>
                    <a:cubicBezTo>
                      <a:pt x="2068821" y="1484975"/>
                      <a:pt x="2068352" y="1549682"/>
                      <a:pt x="2069290" y="1613920"/>
                    </a:cubicBezTo>
                    <a:cubicBezTo>
                      <a:pt x="2069290" y="1629393"/>
                      <a:pt x="2064132" y="1634082"/>
                      <a:pt x="2048659" y="1634082"/>
                    </a:cubicBezTo>
                    <a:close/>
                    <a:moveTo>
                      <a:pt x="2575691" y="2092187"/>
                    </a:moveTo>
                    <a:cubicBezTo>
                      <a:pt x="2575691" y="2108599"/>
                      <a:pt x="2571471" y="2113288"/>
                      <a:pt x="2555060" y="2113288"/>
                    </a:cubicBezTo>
                    <a:cubicBezTo>
                      <a:pt x="2427522" y="2112819"/>
                      <a:pt x="2299515" y="2112819"/>
                      <a:pt x="2171977" y="2112819"/>
                    </a:cubicBezTo>
                    <a:cubicBezTo>
                      <a:pt x="2166350" y="2112819"/>
                      <a:pt x="2160724" y="2112819"/>
                      <a:pt x="2153690" y="2112819"/>
                    </a:cubicBezTo>
                    <a:cubicBezTo>
                      <a:pt x="2153690" y="1980592"/>
                      <a:pt x="2153690" y="1849771"/>
                      <a:pt x="2153690" y="1717075"/>
                    </a:cubicBezTo>
                    <a:cubicBezTo>
                      <a:pt x="2293420" y="1717075"/>
                      <a:pt x="2433618" y="1717075"/>
                      <a:pt x="2575691" y="1717075"/>
                    </a:cubicBezTo>
                    <a:cubicBezTo>
                      <a:pt x="2575691" y="1723640"/>
                      <a:pt x="2575691" y="1729267"/>
                      <a:pt x="2575691" y="1734893"/>
                    </a:cubicBezTo>
                    <a:cubicBezTo>
                      <a:pt x="2575223" y="1853991"/>
                      <a:pt x="2574753" y="1973089"/>
                      <a:pt x="2575691" y="2092187"/>
                    </a:cubicBezTo>
                    <a:close/>
                    <a:moveTo>
                      <a:pt x="2151815" y="1215363"/>
                    </a:moveTo>
                    <a:cubicBezTo>
                      <a:pt x="2151815" y="1212550"/>
                      <a:pt x="2152284" y="1209736"/>
                      <a:pt x="2152753" y="1204110"/>
                    </a:cubicBezTo>
                    <a:cubicBezTo>
                      <a:pt x="2196359" y="1202703"/>
                      <a:pt x="2239028" y="1201296"/>
                      <a:pt x="2281697" y="1200359"/>
                    </a:cubicBezTo>
                    <a:cubicBezTo>
                      <a:pt x="2372662" y="1198014"/>
                      <a:pt x="2463627" y="1196139"/>
                      <a:pt x="2555060" y="1193325"/>
                    </a:cubicBezTo>
                    <a:cubicBezTo>
                      <a:pt x="2571471" y="1192856"/>
                      <a:pt x="2576160" y="1197545"/>
                      <a:pt x="2576160" y="1213956"/>
                    </a:cubicBezTo>
                    <a:cubicBezTo>
                      <a:pt x="2575691" y="1347121"/>
                      <a:pt x="2575691" y="1480755"/>
                      <a:pt x="2576160" y="1613920"/>
                    </a:cubicBezTo>
                    <a:cubicBezTo>
                      <a:pt x="2576160" y="1629393"/>
                      <a:pt x="2571940" y="1634551"/>
                      <a:pt x="2555998" y="1634551"/>
                    </a:cubicBezTo>
                    <a:cubicBezTo>
                      <a:pt x="2427991" y="1634082"/>
                      <a:pt x="2299515" y="1634082"/>
                      <a:pt x="2171508" y="1634082"/>
                    </a:cubicBezTo>
                    <a:cubicBezTo>
                      <a:pt x="2160724" y="1634082"/>
                      <a:pt x="2151815" y="1635020"/>
                      <a:pt x="2151815" y="1618608"/>
                    </a:cubicBezTo>
                    <a:cubicBezTo>
                      <a:pt x="2151815" y="1484037"/>
                      <a:pt x="2151815" y="1349466"/>
                      <a:pt x="2151815" y="1215363"/>
                    </a:cubicBezTo>
                    <a:close/>
                    <a:moveTo>
                      <a:pt x="2575223" y="2425099"/>
                    </a:moveTo>
                    <a:cubicBezTo>
                      <a:pt x="2575223" y="2432133"/>
                      <a:pt x="2574285" y="2440104"/>
                      <a:pt x="2571940" y="2446668"/>
                    </a:cubicBezTo>
                    <a:cubicBezTo>
                      <a:pt x="2548027" y="2508562"/>
                      <a:pt x="2524113" y="2570455"/>
                      <a:pt x="2499731" y="2632818"/>
                    </a:cubicBezTo>
                    <a:cubicBezTo>
                      <a:pt x="2498324" y="2636100"/>
                      <a:pt x="2496449" y="2638913"/>
                      <a:pt x="2496918" y="2638444"/>
                    </a:cubicBezTo>
                    <a:cubicBezTo>
                      <a:pt x="2429867" y="2632818"/>
                      <a:pt x="2365160" y="2627660"/>
                      <a:pt x="2300453" y="2622502"/>
                    </a:cubicBezTo>
                    <a:cubicBezTo>
                      <a:pt x="2256377" y="2618751"/>
                      <a:pt x="2212302" y="2615469"/>
                      <a:pt x="2167757" y="2612187"/>
                    </a:cubicBezTo>
                    <a:cubicBezTo>
                      <a:pt x="2156973" y="2611249"/>
                      <a:pt x="2151815" y="2607966"/>
                      <a:pt x="2151815" y="2595775"/>
                    </a:cubicBezTo>
                    <a:cubicBezTo>
                      <a:pt x="2152284" y="2466831"/>
                      <a:pt x="2152284" y="2338355"/>
                      <a:pt x="2152284" y="2209410"/>
                    </a:cubicBezTo>
                    <a:cubicBezTo>
                      <a:pt x="2152284" y="2205659"/>
                      <a:pt x="2152753" y="2201908"/>
                      <a:pt x="2153221" y="2196750"/>
                    </a:cubicBezTo>
                    <a:cubicBezTo>
                      <a:pt x="2160255" y="2196281"/>
                      <a:pt x="2166350" y="2195812"/>
                      <a:pt x="2172446" y="2195812"/>
                    </a:cubicBezTo>
                    <a:cubicBezTo>
                      <a:pt x="2299984" y="2195812"/>
                      <a:pt x="2427522" y="2196281"/>
                      <a:pt x="2555529" y="2195343"/>
                    </a:cubicBezTo>
                    <a:cubicBezTo>
                      <a:pt x="2572409" y="2195343"/>
                      <a:pt x="2576160" y="2200501"/>
                      <a:pt x="2576160" y="2216443"/>
                    </a:cubicBezTo>
                    <a:cubicBezTo>
                      <a:pt x="2574753" y="2285839"/>
                      <a:pt x="2575223" y="2355704"/>
                      <a:pt x="2575223" y="2425099"/>
                    </a:cubicBezTo>
                    <a:close/>
                    <a:moveTo>
                      <a:pt x="679500" y="3940083"/>
                    </a:moveTo>
                    <a:cubicBezTo>
                      <a:pt x="679969" y="4021670"/>
                      <a:pt x="611980" y="4090128"/>
                      <a:pt x="529455" y="4090597"/>
                    </a:cubicBezTo>
                    <a:cubicBezTo>
                      <a:pt x="446462" y="4090597"/>
                      <a:pt x="379410" y="4024483"/>
                      <a:pt x="379410" y="3941490"/>
                    </a:cubicBezTo>
                    <a:cubicBezTo>
                      <a:pt x="378472" y="3865530"/>
                      <a:pt x="436615" y="3792852"/>
                      <a:pt x="528517" y="3790976"/>
                    </a:cubicBezTo>
                    <a:cubicBezTo>
                      <a:pt x="610104" y="3788632"/>
                      <a:pt x="679031" y="3858027"/>
                      <a:pt x="679500" y="3940083"/>
                    </a:cubicBezTo>
                    <a:close/>
                    <a:moveTo>
                      <a:pt x="3060992" y="3941021"/>
                    </a:moveTo>
                    <a:cubicBezTo>
                      <a:pt x="3060992" y="4023077"/>
                      <a:pt x="2993003" y="4090597"/>
                      <a:pt x="2910010" y="4090128"/>
                    </a:cubicBezTo>
                    <a:cubicBezTo>
                      <a:pt x="2827017" y="4090128"/>
                      <a:pt x="2760434" y="4023077"/>
                      <a:pt x="2760434" y="3940083"/>
                    </a:cubicBezTo>
                    <a:cubicBezTo>
                      <a:pt x="2761372" y="3859903"/>
                      <a:pt x="2822328" y="3791914"/>
                      <a:pt x="2910948" y="3790507"/>
                    </a:cubicBezTo>
                    <a:cubicBezTo>
                      <a:pt x="2993003" y="3789569"/>
                      <a:pt x="3060992" y="3858965"/>
                      <a:pt x="3060992" y="3941021"/>
                    </a:cubicBezTo>
                    <a:close/>
                    <a:moveTo>
                      <a:pt x="2842021" y="1755056"/>
                    </a:moveTo>
                    <a:cubicBezTo>
                      <a:pt x="2797476" y="1868996"/>
                      <a:pt x="2753401" y="1982467"/>
                      <a:pt x="2708856" y="2096407"/>
                    </a:cubicBezTo>
                    <a:cubicBezTo>
                      <a:pt x="2703698" y="2110005"/>
                      <a:pt x="2674158" y="2119852"/>
                      <a:pt x="2661967" y="2110943"/>
                    </a:cubicBezTo>
                    <a:cubicBezTo>
                      <a:pt x="2659154" y="2109068"/>
                      <a:pt x="2658216" y="2102972"/>
                      <a:pt x="2658216" y="2098752"/>
                    </a:cubicBezTo>
                    <a:cubicBezTo>
                      <a:pt x="2658216" y="1974965"/>
                      <a:pt x="2657747" y="1851647"/>
                      <a:pt x="2658685" y="1727860"/>
                    </a:cubicBezTo>
                    <a:cubicBezTo>
                      <a:pt x="2658685" y="1723171"/>
                      <a:pt x="2665718" y="1715200"/>
                      <a:pt x="2669469" y="1715200"/>
                    </a:cubicBezTo>
                    <a:cubicBezTo>
                      <a:pt x="2729018" y="1714731"/>
                      <a:pt x="2789036" y="1714731"/>
                      <a:pt x="2849054" y="1715200"/>
                    </a:cubicBezTo>
                    <a:cubicBezTo>
                      <a:pt x="2850930" y="1715200"/>
                      <a:pt x="2853274" y="1716606"/>
                      <a:pt x="2856557" y="1718013"/>
                    </a:cubicBezTo>
                    <a:cubicBezTo>
                      <a:pt x="2851399" y="1731142"/>
                      <a:pt x="2846710" y="1743333"/>
                      <a:pt x="2842021" y="1755056"/>
                    </a:cubicBezTo>
                    <a:close/>
                    <a:moveTo>
                      <a:pt x="3046457" y="1231774"/>
                    </a:moveTo>
                    <a:cubicBezTo>
                      <a:pt x="2997224" y="1358375"/>
                      <a:pt x="2947521" y="1484975"/>
                      <a:pt x="2898757" y="1612044"/>
                    </a:cubicBezTo>
                    <a:cubicBezTo>
                      <a:pt x="2892661" y="1628455"/>
                      <a:pt x="2885159" y="1634551"/>
                      <a:pt x="2866872" y="1634551"/>
                    </a:cubicBezTo>
                    <a:cubicBezTo>
                      <a:pt x="2804041" y="1633144"/>
                      <a:pt x="2741209" y="1633613"/>
                      <a:pt x="2678847" y="1634551"/>
                    </a:cubicBezTo>
                    <a:cubicBezTo>
                      <a:pt x="2663843" y="1634551"/>
                      <a:pt x="2658216" y="1630800"/>
                      <a:pt x="2658216" y="1614389"/>
                    </a:cubicBezTo>
                    <a:cubicBezTo>
                      <a:pt x="2658685" y="1479817"/>
                      <a:pt x="2658685" y="1345246"/>
                      <a:pt x="2658216" y="1210674"/>
                    </a:cubicBezTo>
                    <a:cubicBezTo>
                      <a:pt x="2658216" y="1195201"/>
                      <a:pt x="2662436" y="1190512"/>
                      <a:pt x="2678378" y="1190043"/>
                    </a:cubicBezTo>
                    <a:cubicBezTo>
                      <a:pt x="2789036" y="1188167"/>
                      <a:pt x="2899225" y="1185823"/>
                      <a:pt x="3009884" y="1183010"/>
                    </a:cubicBezTo>
                    <a:cubicBezTo>
                      <a:pt x="3027232" y="1182541"/>
                      <a:pt x="3044581" y="1181134"/>
                      <a:pt x="3066619" y="1179727"/>
                    </a:cubicBezTo>
                    <a:cubicBezTo>
                      <a:pt x="3058648" y="1200359"/>
                      <a:pt x="3052553" y="1215832"/>
                      <a:pt x="3046457" y="12317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26436DCC-34DE-4054-9531-2F3B06CD7476}"/>
                  </a:ext>
                </a:extLst>
              </p:cNvPr>
              <p:cNvSpPr/>
              <p:nvPr/>
            </p:nvSpPr>
            <p:spPr>
              <a:xfrm>
                <a:off x="9384139" y="3721295"/>
                <a:ext cx="154734" cy="150045"/>
              </a:xfrm>
              <a:custGeom>
                <a:avLst/>
                <a:gdLst>
                  <a:gd name="connsiteX0" fmla="*/ 6 w 154733"/>
                  <a:gd name="connsiteY0" fmla="*/ 78323 h 150044"/>
                  <a:gd name="connsiteX1" fmla="*/ 79248 w 154733"/>
                  <a:gd name="connsiteY1" fmla="*/ 154283 h 150044"/>
                  <a:gd name="connsiteX2" fmla="*/ 154739 w 154733"/>
                  <a:gd name="connsiteY2" fmla="*/ 76916 h 150044"/>
                  <a:gd name="connsiteX3" fmla="*/ 77841 w 154733"/>
                  <a:gd name="connsiteY3" fmla="*/ 18 h 150044"/>
                  <a:gd name="connsiteX4" fmla="*/ 6 w 154733"/>
                  <a:gd name="connsiteY4" fmla="*/ 78323 h 1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33" h="150044">
                    <a:moveTo>
                      <a:pt x="6" y="78323"/>
                    </a:moveTo>
                    <a:cubicBezTo>
                      <a:pt x="6" y="127556"/>
                      <a:pt x="38455" y="155690"/>
                      <a:pt x="79248" y="154283"/>
                    </a:cubicBezTo>
                    <a:cubicBezTo>
                      <a:pt x="123324" y="152876"/>
                      <a:pt x="155208" y="120992"/>
                      <a:pt x="154739" y="76916"/>
                    </a:cubicBezTo>
                    <a:cubicBezTo>
                      <a:pt x="155208" y="34716"/>
                      <a:pt x="123324" y="-920"/>
                      <a:pt x="77841" y="18"/>
                    </a:cubicBezTo>
                    <a:cubicBezTo>
                      <a:pt x="27670" y="956"/>
                      <a:pt x="-463" y="34247"/>
                      <a:pt x="6" y="78323"/>
                    </a:cubicBezTo>
                    <a:close/>
                  </a:path>
                </a:pathLst>
              </a:custGeom>
              <a:grpFill/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7E096AE9-71D5-4225-8C92-73CFFC1DBEC6}"/>
                  </a:ext>
                </a:extLst>
              </p:cNvPr>
              <p:cNvSpPr/>
              <p:nvPr/>
            </p:nvSpPr>
            <p:spPr>
              <a:xfrm>
                <a:off x="7001696" y="3720806"/>
                <a:ext cx="154734" cy="154734"/>
              </a:xfrm>
              <a:custGeom>
                <a:avLst/>
                <a:gdLst>
                  <a:gd name="connsiteX0" fmla="*/ 77854 w 154733"/>
                  <a:gd name="connsiteY0" fmla="*/ 39 h 154733"/>
                  <a:gd name="connsiteX1" fmla="*/ 18 w 154733"/>
                  <a:gd name="connsiteY1" fmla="*/ 77406 h 154733"/>
                  <a:gd name="connsiteX2" fmla="*/ 76916 w 154733"/>
                  <a:gd name="connsiteY2" fmla="*/ 154773 h 154733"/>
                  <a:gd name="connsiteX3" fmla="*/ 155221 w 154733"/>
                  <a:gd name="connsiteY3" fmla="*/ 78344 h 154733"/>
                  <a:gd name="connsiteX4" fmla="*/ 77854 w 154733"/>
                  <a:gd name="connsiteY4" fmla="*/ 39 h 15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33" h="154733">
                    <a:moveTo>
                      <a:pt x="77854" y="39"/>
                    </a:moveTo>
                    <a:cubicBezTo>
                      <a:pt x="36592" y="-1368"/>
                      <a:pt x="487" y="35674"/>
                      <a:pt x="18" y="77406"/>
                    </a:cubicBezTo>
                    <a:cubicBezTo>
                      <a:pt x="-920" y="119137"/>
                      <a:pt x="34716" y="154303"/>
                      <a:pt x="76916" y="154773"/>
                    </a:cubicBezTo>
                    <a:cubicBezTo>
                      <a:pt x="122398" y="155241"/>
                      <a:pt x="155221" y="123357"/>
                      <a:pt x="155221" y="78344"/>
                    </a:cubicBezTo>
                    <a:cubicBezTo>
                      <a:pt x="157096" y="37550"/>
                      <a:pt x="125681" y="1445"/>
                      <a:pt x="77854" y="39"/>
                    </a:cubicBezTo>
                    <a:close/>
                  </a:path>
                </a:pathLst>
              </a:custGeom>
              <a:grpFill/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17" name="Freeform: Shape 216">
            <a:extLst>
              <a:ext uri="{FF2B5EF4-FFF2-40B4-BE49-F238E27FC236}">
                <a16:creationId xmlns="" xmlns:a16="http://schemas.microsoft.com/office/drawing/2014/main" id="{B15C5267-2853-4243-8181-D5B1EC2E0754}"/>
              </a:ext>
            </a:extLst>
          </p:cNvPr>
          <p:cNvSpPr/>
          <p:nvPr/>
        </p:nvSpPr>
        <p:spPr>
          <a:xfrm>
            <a:off x="6027464" y="3767286"/>
            <a:ext cx="548371" cy="305504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accent5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8" name="그룹 52">
            <a:extLst>
              <a:ext uri="{FF2B5EF4-FFF2-40B4-BE49-F238E27FC236}">
                <a16:creationId xmlns="" xmlns:a16="http://schemas.microsoft.com/office/drawing/2014/main" id="{65B81477-9091-4719-99C5-FDB033DA04ED}"/>
              </a:ext>
            </a:extLst>
          </p:cNvPr>
          <p:cNvGrpSpPr/>
          <p:nvPr/>
        </p:nvGrpSpPr>
        <p:grpSpPr>
          <a:xfrm>
            <a:off x="6598453" y="4367660"/>
            <a:ext cx="468097" cy="488717"/>
            <a:chOff x="-2765399" y="4983810"/>
            <a:chExt cx="2559184" cy="2671920"/>
          </a:xfrm>
          <a:solidFill>
            <a:schemeClr val="accent5"/>
          </a:solidFill>
        </p:grpSpPr>
        <p:sp>
          <p:nvSpPr>
            <p:cNvPr id="219" name="Freeform 18">
              <a:extLst>
                <a:ext uri="{FF2B5EF4-FFF2-40B4-BE49-F238E27FC236}">
                  <a16:creationId xmlns="" xmlns:a16="http://schemas.microsoft.com/office/drawing/2014/main" id="{64036728-70E7-441F-BEBC-3E8E156D2F64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0" name="타원 54">
              <a:extLst>
                <a:ext uri="{FF2B5EF4-FFF2-40B4-BE49-F238E27FC236}">
                  <a16:creationId xmlns="" xmlns:a16="http://schemas.microsoft.com/office/drawing/2014/main" id="{B30F3A8B-4193-49DB-B62A-A5C80DD6C838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타원 55">
              <a:extLst>
                <a:ext uri="{FF2B5EF4-FFF2-40B4-BE49-F238E27FC236}">
                  <a16:creationId xmlns="" xmlns:a16="http://schemas.microsoft.com/office/drawing/2014/main" id="{9C5991C3-B7FE-49BF-80DB-7AC0D82D6916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타원 56">
              <a:extLst>
                <a:ext uri="{FF2B5EF4-FFF2-40B4-BE49-F238E27FC236}">
                  <a16:creationId xmlns="" xmlns:a16="http://schemas.microsoft.com/office/drawing/2014/main" id="{B05B0ACB-CC80-47CB-9D9F-5293AE42D72A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타원 57">
              <a:extLst>
                <a:ext uri="{FF2B5EF4-FFF2-40B4-BE49-F238E27FC236}">
                  <a16:creationId xmlns="" xmlns:a16="http://schemas.microsoft.com/office/drawing/2014/main" id="{837E478D-B991-4C21-8B82-FFA769E6EA17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타원 58">
              <a:extLst>
                <a:ext uri="{FF2B5EF4-FFF2-40B4-BE49-F238E27FC236}">
                  <a16:creationId xmlns="" xmlns:a16="http://schemas.microsoft.com/office/drawing/2014/main" id="{A6356E08-7C09-47D1-94C7-A904168313C7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사각형: 둥근 모서리 59">
              <a:extLst>
                <a:ext uri="{FF2B5EF4-FFF2-40B4-BE49-F238E27FC236}">
                  <a16:creationId xmlns="" xmlns:a16="http://schemas.microsoft.com/office/drawing/2014/main" id="{2F9EF17F-FA7A-4DD8-B86E-797D25024B85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사각형: 둥근 모서리 60">
              <a:extLst>
                <a:ext uri="{FF2B5EF4-FFF2-40B4-BE49-F238E27FC236}">
                  <a16:creationId xmlns="" xmlns:a16="http://schemas.microsoft.com/office/drawing/2014/main" id="{00139968-E2EB-4903-8A61-18CBF40E7B53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7" name="Freeform: Shape 226">
            <a:extLst>
              <a:ext uri="{FF2B5EF4-FFF2-40B4-BE49-F238E27FC236}">
                <a16:creationId xmlns="" xmlns:a16="http://schemas.microsoft.com/office/drawing/2014/main" id="{AB6A59A7-1E2C-4CB4-8080-CE0A869CD87C}"/>
              </a:ext>
            </a:extLst>
          </p:cNvPr>
          <p:cNvSpPr/>
          <p:nvPr/>
        </p:nvSpPr>
        <p:spPr>
          <a:xfrm>
            <a:off x="5980463" y="4430896"/>
            <a:ext cx="465537" cy="405637"/>
          </a:xfrm>
          <a:custGeom>
            <a:avLst/>
            <a:gdLst>
              <a:gd name="connsiteX0" fmla="*/ 226671 w 778401"/>
              <a:gd name="connsiteY0" fmla="*/ 387981 h 678246"/>
              <a:gd name="connsiteX1" fmla="*/ 157914 w 778401"/>
              <a:gd name="connsiteY1" fmla="*/ 459489 h 678246"/>
              <a:gd name="connsiteX2" fmla="*/ 211544 w 778401"/>
              <a:gd name="connsiteY2" fmla="*/ 540622 h 678246"/>
              <a:gd name="connsiteX3" fmla="*/ 241798 w 778401"/>
              <a:gd name="connsiteY3" fmla="*/ 540622 h 678246"/>
              <a:gd name="connsiteX4" fmla="*/ 295429 w 778401"/>
              <a:gd name="connsiteY4" fmla="*/ 455363 h 678246"/>
              <a:gd name="connsiteX5" fmla="*/ 226671 w 778401"/>
              <a:gd name="connsiteY5" fmla="*/ 387981 h 678246"/>
              <a:gd name="connsiteX6" fmla="*/ 255735 w 778401"/>
              <a:gd name="connsiteY6" fmla="*/ 270716 h 678246"/>
              <a:gd name="connsiteX7" fmla="*/ 358686 w 778401"/>
              <a:gd name="connsiteY7" fmla="*/ 328850 h 678246"/>
              <a:gd name="connsiteX8" fmla="*/ 402690 w 778401"/>
              <a:gd name="connsiteY8" fmla="*/ 502118 h 678246"/>
              <a:gd name="connsiteX9" fmla="*/ 281787 w 778401"/>
              <a:gd name="connsiteY9" fmla="*/ 622087 h 678246"/>
              <a:gd name="connsiteX10" fmla="*/ 43776 w 778401"/>
              <a:gd name="connsiteY10" fmla="*/ 463614 h 678246"/>
              <a:gd name="connsiteX11" fmla="*/ 145316 w 778401"/>
              <a:gd name="connsiteY11" fmla="*/ 295626 h 678246"/>
              <a:gd name="connsiteX12" fmla="*/ 255735 w 778401"/>
              <a:gd name="connsiteY12" fmla="*/ 270716 h 678246"/>
              <a:gd name="connsiteX13" fmla="*/ 259530 w 778401"/>
              <a:gd name="connsiteY13" fmla="*/ 253389 h 678246"/>
              <a:gd name="connsiteX14" fmla="*/ 139067 w 778401"/>
              <a:gd name="connsiteY14" fmla="*/ 279620 h 678246"/>
              <a:gd name="connsiteX15" fmla="*/ 27570 w 778401"/>
              <a:gd name="connsiteY15" fmla="*/ 436276 h 678246"/>
              <a:gd name="connsiteX16" fmla="*/ 151333 w 778401"/>
              <a:gd name="connsiteY16" fmla="*/ 635673 h 678246"/>
              <a:gd name="connsiteX17" fmla="*/ 356231 w 778401"/>
              <a:gd name="connsiteY17" fmla="*/ 593044 h 678246"/>
              <a:gd name="connsiteX18" fmla="*/ 353480 w 778401"/>
              <a:gd name="connsiteY18" fmla="*/ 595794 h 678246"/>
              <a:gd name="connsiteX19" fmla="*/ 373557 w 778401"/>
              <a:gd name="connsiteY19" fmla="*/ 310203 h 678246"/>
              <a:gd name="connsiteX20" fmla="*/ 259530 w 778401"/>
              <a:gd name="connsiteY20" fmla="*/ 253389 h 678246"/>
              <a:gd name="connsiteX21" fmla="*/ 691766 w 778401"/>
              <a:gd name="connsiteY21" fmla="*/ 355 h 678246"/>
              <a:gd name="connsiteX22" fmla="*/ 738522 w 778401"/>
              <a:gd name="connsiteY22" fmla="*/ 23732 h 678246"/>
              <a:gd name="connsiteX23" fmla="*/ 760524 w 778401"/>
              <a:gd name="connsiteY23" fmla="*/ 60861 h 678246"/>
              <a:gd name="connsiteX24" fmla="*/ 778401 w 778401"/>
              <a:gd name="connsiteY24" fmla="*/ 128244 h 678246"/>
              <a:gd name="connsiteX25" fmla="*/ 716519 w 778401"/>
              <a:gd name="connsiteY25" fmla="*/ 141995 h 678246"/>
              <a:gd name="connsiteX26" fmla="*/ 583473 w 778401"/>
              <a:gd name="connsiteY26" fmla="*/ 221668 h 678246"/>
              <a:gd name="connsiteX27" fmla="*/ 551390 w 778401"/>
              <a:gd name="connsiteY27" fmla="*/ 242078 h 678246"/>
              <a:gd name="connsiteX28" fmla="*/ 562138 w 778401"/>
              <a:gd name="connsiteY28" fmla="*/ 273279 h 678246"/>
              <a:gd name="connsiteX29" fmla="*/ 558378 w 778401"/>
              <a:gd name="connsiteY29" fmla="*/ 356518 h 678246"/>
              <a:gd name="connsiteX30" fmla="*/ 314976 w 778401"/>
              <a:gd name="connsiteY30" fmla="*/ 656300 h 678246"/>
              <a:gd name="connsiteX31" fmla="*/ 42696 w 778401"/>
              <a:gd name="connsiteY31" fmla="*/ 583417 h 678246"/>
              <a:gd name="connsiteX32" fmla="*/ 63324 w 778401"/>
              <a:gd name="connsiteY32" fmla="*/ 297387 h 678246"/>
              <a:gd name="connsiteX33" fmla="*/ 390609 w 778401"/>
              <a:gd name="connsiteY33" fmla="*/ 152996 h 678246"/>
              <a:gd name="connsiteX34" fmla="*/ 469616 w 778401"/>
              <a:gd name="connsiteY34" fmla="*/ 165072 h 678246"/>
              <a:gd name="connsiteX35" fmla="*/ 496495 w 778401"/>
              <a:gd name="connsiteY35" fmla="*/ 179560 h 678246"/>
              <a:gd name="connsiteX36" fmla="*/ 496495 w 778401"/>
              <a:gd name="connsiteY36" fmla="*/ 179125 h 678246"/>
              <a:gd name="connsiteX37" fmla="*/ 497021 w 778401"/>
              <a:gd name="connsiteY37" fmla="*/ 179843 h 678246"/>
              <a:gd name="connsiteX38" fmla="*/ 497291 w 778401"/>
              <a:gd name="connsiteY38" fmla="*/ 179989 h 678246"/>
              <a:gd name="connsiteX39" fmla="*/ 566972 w 778401"/>
              <a:gd name="connsiteY39" fmla="*/ 135291 h 678246"/>
              <a:gd name="connsiteX40" fmla="*/ 635385 w 778401"/>
              <a:gd name="connsiteY40" fmla="*/ 86989 h 678246"/>
              <a:gd name="connsiteX41" fmla="*/ 656012 w 778401"/>
              <a:gd name="connsiteY41" fmla="*/ 37484 h 678246"/>
              <a:gd name="connsiteX42" fmla="*/ 691766 w 778401"/>
              <a:gd name="connsiteY42" fmla="*/ 355 h 67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8401" h="678246">
                <a:moveTo>
                  <a:pt x="226671" y="387981"/>
                </a:moveTo>
                <a:cubicBezTo>
                  <a:pt x="184041" y="379731"/>
                  <a:pt x="149663" y="415484"/>
                  <a:pt x="157914" y="459489"/>
                </a:cubicBezTo>
                <a:cubicBezTo>
                  <a:pt x="162039" y="489742"/>
                  <a:pt x="192293" y="514495"/>
                  <a:pt x="211544" y="540622"/>
                </a:cubicBezTo>
                <a:lnTo>
                  <a:pt x="241798" y="540622"/>
                </a:lnTo>
                <a:cubicBezTo>
                  <a:pt x="261050" y="511744"/>
                  <a:pt x="296804" y="482866"/>
                  <a:pt x="295429" y="455363"/>
                </a:cubicBezTo>
                <a:cubicBezTo>
                  <a:pt x="294053" y="430611"/>
                  <a:pt x="254174" y="393482"/>
                  <a:pt x="226671" y="387981"/>
                </a:cubicBezTo>
                <a:close/>
                <a:moveTo>
                  <a:pt x="255735" y="270716"/>
                </a:moveTo>
                <a:cubicBezTo>
                  <a:pt x="292706" y="272923"/>
                  <a:pt x="328433" y="288971"/>
                  <a:pt x="358686" y="328850"/>
                </a:cubicBezTo>
                <a:cubicBezTo>
                  <a:pt x="397190" y="381106"/>
                  <a:pt x="421943" y="437487"/>
                  <a:pt x="402690" y="502118"/>
                </a:cubicBezTo>
                <a:cubicBezTo>
                  <a:pt x="390314" y="552311"/>
                  <a:pt x="339138" y="603910"/>
                  <a:pt x="281787" y="622087"/>
                </a:cubicBezTo>
                <a:cubicBezTo>
                  <a:pt x="177087" y="655271"/>
                  <a:pt x="46526" y="587377"/>
                  <a:pt x="43776" y="463614"/>
                </a:cubicBezTo>
                <a:cubicBezTo>
                  <a:pt x="42401" y="386606"/>
                  <a:pt x="83766" y="330445"/>
                  <a:pt x="145316" y="295626"/>
                </a:cubicBezTo>
                <a:cubicBezTo>
                  <a:pt x="180549" y="280142"/>
                  <a:pt x="218765" y="268509"/>
                  <a:pt x="255735" y="270716"/>
                </a:cubicBezTo>
                <a:close/>
                <a:moveTo>
                  <a:pt x="259530" y="253389"/>
                </a:moveTo>
                <a:cubicBezTo>
                  <a:pt x="223047" y="250522"/>
                  <a:pt x="185492" y="261496"/>
                  <a:pt x="139067" y="279620"/>
                </a:cubicBezTo>
                <a:cubicBezTo>
                  <a:pt x="82355" y="305417"/>
                  <a:pt x="33070" y="360644"/>
                  <a:pt x="27570" y="436276"/>
                </a:cubicBezTo>
                <a:cubicBezTo>
                  <a:pt x="20694" y="524286"/>
                  <a:pt x="70200" y="604044"/>
                  <a:pt x="151333" y="635673"/>
                </a:cubicBezTo>
                <a:cubicBezTo>
                  <a:pt x="226966" y="665926"/>
                  <a:pt x="306725" y="649425"/>
                  <a:pt x="356231" y="593044"/>
                </a:cubicBezTo>
                <a:lnTo>
                  <a:pt x="353480" y="595794"/>
                </a:lnTo>
                <a:cubicBezTo>
                  <a:pt x="451116" y="524286"/>
                  <a:pt x="434121" y="384954"/>
                  <a:pt x="373557" y="310203"/>
                </a:cubicBezTo>
                <a:cubicBezTo>
                  <a:pt x="331423" y="272964"/>
                  <a:pt x="296013" y="256256"/>
                  <a:pt x="259530" y="253389"/>
                </a:cubicBezTo>
                <a:close/>
                <a:moveTo>
                  <a:pt x="691766" y="355"/>
                </a:moveTo>
                <a:cubicBezTo>
                  <a:pt x="705518" y="-2396"/>
                  <a:pt x="726145" y="11356"/>
                  <a:pt x="738522" y="23732"/>
                </a:cubicBezTo>
                <a:cubicBezTo>
                  <a:pt x="749523" y="31983"/>
                  <a:pt x="755024" y="47110"/>
                  <a:pt x="760524" y="60861"/>
                </a:cubicBezTo>
                <a:cubicBezTo>
                  <a:pt x="767400" y="82864"/>
                  <a:pt x="771526" y="106241"/>
                  <a:pt x="778401" y="128244"/>
                </a:cubicBezTo>
                <a:cubicBezTo>
                  <a:pt x="757774" y="132369"/>
                  <a:pt x="735772" y="133744"/>
                  <a:pt x="716519" y="141995"/>
                </a:cubicBezTo>
                <a:cubicBezTo>
                  <a:pt x="690735" y="152309"/>
                  <a:pt x="627049" y="193564"/>
                  <a:pt x="583473" y="221668"/>
                </a:cubicBezTo>
                <a:lnTo>
                  <a:pt x="551390" y="242078"/>
                </a:lnTo>
                <a:lnTo>
                  <a:pt x="562138" y="273279"/>
                </a:lnTo>
                <a:cubicBezTo>
                  <a:pt x="567402" y="298504"/>
                  <a:pt x="566629" y="326609"/>
                  <a:pt x="558378" y="356518"/>
                </a:cubicBezTo>
                <a:cubicBezTo>
                  <a:pt x="522624" y="491282"/>
                  <a:pt x="434614" y="588918"/>
                  <a:pt x="314976" y="656300"/>
                </a:cubicBezTo>
                <a:cubicBezTo>
                  <a:pt x="225591" y="705806"/>
                  <a:pt x="104578" y="667301"/>
                  <a:pt x="42696" y="583417"/>
                </a:cubicBezTo>
                <a:cubicBezTo>
                  <a:pt x="-19186" y="498158"/>
                  <a:pt x="-15061" y="368895"/>
                  <a:pt x="63324" y="297387"/>
                </a:cubicBezTo>
                <a:cubicBezTo>
                  <a:pt x="155459" y="213503"/>
                  <a:pt x="265471" y="161247"/>
                  <a:pt x="390609" y="152996"/>
                </a:cubicBezTo>
                <a:cubicBezTo>
                  <a:pt x="419144" y="151277"/>
                  <a:pt x="445959" y="155661"/>
                  <a:pt x="469616" y="165072"/>
                </a:cubicBezTo>
                <a:lnTo>
                  <a:pt x="496495" y="179560"/>
                </a:lnTo>
                <a:lnTo>
                  <a:pt x="496495" y="179125"/>
                </a:lnTo>
                <a:lnTo>
                  <a:pt x="497021" y="179843"/>
                </a:lnTo>
                <a:lnTo>
                  <a:pt x="497291" y="179989"/>
                </a:lnTo>
                <a:lnTo>
                  <a:pt x="566972" y="135291"/>
                </a:lnTo>
                <a:cubicBezTo>
                  <a:pt x="590349" y="119993"/>
                  <a:pt x="613383" y="104179"/>
                  <a:pt x="635385" y="86989"/>
                </a:cubicBezTo>
                <a:cubicBezTo>
                  <a:pt x="647762" y="77363"/>
                  <a:pt x="646387" y="52610"/>
                  <a:pt x="656012" y="37484"/>
                </a:cubicBezTo>
                <a:cubicBezTo>
                  <a:pt x="665639" y="22357"/>
                  <a:pt x="678015" y="1730"/>
                  <a:pt x="691766" y="355"/>
                </a:cubicBezTo>
                <a:close/>
              </a:path>
            </a:pathLst>
          </a:custGeom>
          <a:solidFill>
            <a:schemeClr val="accent5"/>
          </a:solidFill>
          <a:ln w="208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8" name="Graphic 41">
            <a:extLst>
              <a:ext uri="{FF2B5EF4-FFF2-40B4-BE49-F238E27FC236}">
                <a16:creationId xmlns="" xmlns:a16="http://schemas.microsoft.com/office/drawing/2014/main" id="{BECFBE1F-166E-4764-B241-5B2FC617FD67}"/>
              </a:ext>
            </a:extLst>
          </p:cNvPr>
          <p:cNvGrpSpPr/>
          <p:nvPr/>
        </p:nvGrpSpPr>
        <p:grpSpPr>
          <a:xfrm>
            <a:off x="6698367" y="3584315"/>
            <a:ext cx="415745" cy="496887"/>
            <a:chOff x="7461211" y="1182240"/>
            <a:chExt cx="740383" cy="884887"/>
          </a:xfrm>
          <a:solidFill>
            <a:schemeClr val="accent5"/>
          </a:solidFill>
        </p:grpSpPr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5E87D707-BFF1-486C-92BD-ADF5B0339C96}"/>
                </a:ext>
              </a:extLst>
            </p:cNvPr>
            <p:cNvSpPr/>
            <p:nvPr/>
          </p:nvSpPr>
          <p:spPr>
            <a:xfrm>
              <a:off x="7810143" y="1328693"/>
              <a:ext cx="391451" cy="738434"/>
            </a:xfrm>
            <a:custGeom>
              <a:avLst/>
              <a:gdLst>
                <a:gd name="connsiteX0" fmla="*/ 140653 w 391451"/>
                <a:gd name="connsiteY0" fmla="*/ 3274 h 738434"/>
                <a:gd name="connsiteX1" fmla="*/ 90170 w 391451"/>
                <a:gd name="connsiteY1" fmla="*/ 195679 h 738434"/>
                <a:gd name="connsiteX2" fmla="*/ 40640 w 391451"/>
                <a:gd name="connsiteY2" fmla="*/ 349984 h 738434"/>
                <a:gd name="connsiteX3" fmla="*/ 50165 w 391451"/>
                <a:gd name="connsiteY3" fmla="*/ 644307 h 738434"/>
                <a:gd name="connsiteX4" fmla="*/ 142557 w 391451"/>
                <a:gd name="connsiteY4" fmla="*/ 684312 h 738434"/>
                <a:gd name="connsiteX5" fmla="*/ 142557 w 391451"/>
                <a:gd name="connsiteY5" fmla="*/ 467142 h 738434"/>
                <a:gd name="connsiteX6" fmla="*/ 142557 w 391451"/>
                <a:gd name="connsiteY6" fmla="*/ 247114 h 738434"/>
                <a:gd name="connsiteX7" fmla="*/ 234950 w 391451"/>
                <a:gd name="connsiteY7" fmla="*/ 248067 h 738434"/>
                <a:gd name="connsiteX8" fmla="*/ 258763 w 391451"/>
                <a:gd name="connsiteY8" fmla="*/ 273784 h 738434"/>
                <a:gd name="connsiteX9" fmla="*/ 259715 w 391451"/>
                <a:gd name="connsiteY9" fmla="*/ 335697 h 738434"/>
                <a:gd name="connsiteX10" fmla="*/ 293053 w 391451"/>
                <a:gd name="connsiteY10" fmla="*/ 375702 h 738434"/>
                <a:gd name="connsiteX11" fmla="*/ 336868 w 391451"/>
                <a:gd name="connsiteY11" fmla="*/ 340459 h 738434"/>
                <a:gd name="connsiteX12" fmla="*/ 291147 w 391451"/>
                <a:gd name="connsiteY12" fmla="*/ 184249 h 738434"/>
                <a:gd name="connsiteX13" fmla="*/ 241618 w 391451"/>
                <a:gd name="connsiteY13" fmla="*/ 39469 h 738434"/>
                <a:gd name="connsiteX14" fmla="*/ 265430 w 391451"/>
                <a:gd name="connsiteY14" fmla="*/ 417 h 738434"/>
                <a:gd name="connsiteX15" fmla="*/ 291147 w 391451"/>
                <a:gd name="connsiteY15" fmla="*/ 35659 h 738434"/>
                <a:gd name="connsiteX16" fmla="*/ 346393 w 391451"/>
                <a:gd name="connsiteY16" fmla="*/ 184249 h 738434"/>
                <a:gd name="connsiteX17" fmla="*/ 388303 w 391451"/>
                <a:gd name="connsiteY17" fmla="*/ 316647 h 738434"/>
                <a:gd name="connsiteX18" fmla="*/ 390208 w 391451"/>
                <a:gd name="connsiteY18" fmla="*/ 621447 h 738434"/>
                <a:gd name="connsiteX19" fmla="*/ 284480 w 391451"/>
                <a:gd name="connsiteY19" fmla="*/ 736699 h 738434"/>
                <a:gd name="connsiteX20" fmla="*/ 80645 w 391451"/>
                <a:gd name="connsiteY20" fmla="*/ 731937 h 738434"/>
                <a:gd name="connsiteX21" fmla="*/ 635 w 391451"/>
                <a:gd name="connsiteY21" fmla="*/ 643354 h 738434"/>
                <a:gd name="connsiteX22" fmla="*/ 6350 w 391451"/>
                <a:gd name="connsiteY22" fmla="*/ 272832 h 738434"/>
                <a:gd name="connsiteX23" fmla="*/ 54928 w 391451"/>
                <a:gd name="connsiteY23" fmla="*/ 162342 h 738434"/>
                <a:gd name="connsiteX24" fmla="*/ 94932 w 391451"/>
                <a:gd name="connsiteY24" fmla="*/ 33754 h 738434"/>
                <a:gd name="connsiteX25" fmla="*/ 140653 w 391451"/>
                <a:gd name="connsiteY25" fmla="*/ 3274 h 73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1451" h="738434">
                  <a:moveTo>
                    <a:pt x="140653" y="3274"/>
                  </a:moveTo>
                  <a:cubicBezTo>
                    <a:pt x="149225" y="75664"/>
                    <a:pt x="144463" y="141387"/>
                    <a:pt x="90170" y="195679"/>
                  </a:cubicBezTo>
                  <a:cubicBezTo>
                    <a:pt x="47307" y="238542"/>
                    <a:pt x="39687" y="293787"/>
                    <a:pt x="40640" y="349984"/>
                  </a:cubicBezTo>
                  <a:cubicBezTo>
                    <a:pt x="41593" y="448092"/>
                    <a:pt x="43498" y="546199"/>
                    <a:pt x="50165" y="644307"/>
                  </a:cubicBezTo>
                  <a:cubicBezTo>
                    <a:pt x="53975" y="705267"/>
                    <a:pt x="104457" y="672882"/>
                    <a:pt x="142557" y="684312"/>
                  </a:cubicBezTo>
                  <a:cubicBezTo>
                    <a:pt x="142557" y="608112"/>
                    <a:pt x="142557" y="537627"/>
                    <a:pt x="142557" y="467142"/>
                  </a:cubicBezTo>
                  <a:cubicBezTo>
                    <a:pt x="142557" y="395704"/>
                    <a:pt x="142557" y="324267"/>
                    <a:pt x="142557" y="247114"/>
                  </a:cubicBezTo>
                  <a:cubicBezTo>
                    <a:pt x="176848" y="247114"/>
                    <a:pt x="206375" y="245209"/>
                    <a:pt x="234950" y="248067"/>
                  </a:cubicBezTo>
                  <a:cubicBezTo>
                    <a:pt x="244475" y="249019"/>
                    <a:pt x="256857" y="263307"/>
                    <a:pt x="258763" y="273784"/>
                  </a:cubicBezTo>
                  <a:cubicBezTo>
                    <a:pt x="262572" y="293787"/>
                    <a:pt x="260668" y="314742"/>
                    <a:pt x="259715" y="335697"/>
                  </a:cubicBezTo>
                  <a:cubicBezTo>
                    <a:pt x="258763" y="359509"/>
                    <a:pt x="263525" y="374749"/>
                    <a:pt x="293053" y="375702"/>
                  </a:cubicBezTo>
                  <a:cubicBezTo>
                    <a:pt x="318770" y="375702"/>
                    <a:pt x="333058" y="369987"/>
                    <a:pt x="336868" y="340459"/>
                  </a:cubicBezTo>
                  <a:cubicBezTo>
                    <a:pt x="343535" y="281404"/>
                    <a:pt x="322580" y="231874"/>
                    <a:pt x="291147" y="184249"/>
                  </a:cubicBezTo>
                  <a:cubicBezTo>
                    <a:pt x="261620" y="140434"/>
                    <a:pt x="233998" y="94714"/>
                    <a:pt x="241618" y="39469"/>
                  </a:cubicBezTo>
                  <a:cubicBezTo>
                    <a:pt x="243523" y="26134"/>
                    <a:pt x="256857" y="13752"/>
                    <a:pt x="265430" y="417"/>
                  </a:cubicBezTo>
                  <a:cubicBezTo>
                    <a:pt x="274003" y="12799"/>
                    <a:pt x="291147" y="24229"/>
                    <a:pt x="291147" y="35659"/>
                  </a:cubicBezTo>
                  <a:cubicBezTo>
                    <a:pt x="288290" y="93762"/>
                    <a:pt x="318770" y="136624"/>
                    <a:pt x="346393" y="184249"/>
                  </a:cubicBezTo>
                  <a:cubicBezTo>
                    <a:pt x="369253" y="223302"/>
                    <a:pt x="385445" y="270927"/>
                    <a:pt x="388303" y="316647"/>
                  </a:cubicBezTo>
                  <a:cubicBezTo>
                    <a:pt x="394018" y="417612"/>
                    <a:pt x="390208" y="519529"/>
                    <a:pt x="390208" y="621447"/>
                  </a:cubicBezTo>
                  <a:cubicBezTo>
                    <a:pt x="390208" y="701457"/>
                    <a:pt x="364490" y="732889"/>
                    <a:pt x="284480" y="736699"/>
                  </a:cubicBezTo>
                  <a:cubicBezTo>
                    <a:pt x="216853" y="740509"/>
                    <a:pt x="148273" y="737652"/>
                    <a:pt x="80645" y="731937"/>
                  </a:cubicBezTo>
                  <a:cubicBezTo>
                    <a:pt x="28257" y="727174"/>
                    <a:pt x="635" y="696694"/>
                    <a:pt x="635" y="643354"/>
                  </a:cubicBezTo>
                  <a:cubicBezTo>
                    <a:pt x="-318" y="519529"/>
                    <a:pt x="-1270" y="395704"/>
                    <a:pt x="6350" y="272832"/>
                  </a:cubicBezTo>
                  <a:cubicBezTo>
                    <a:pt x="8255" y="234732"/>
                    <a:pt x="40640" y="199489"/>
                    <a:pt x="54928" y="162342"/>
                  </a:cubicBezTo>
                  <a:cubicBezTo>
                    <a:pt x="70168" y="119479"/>
                    <a:pt x="88265" y="76617"/>
                    <a:pt x="94932" y="33754"/>
                  </a:cubicBezTo>
                  <a:cubicBezTo>
                    <a:pt x="99695" y="2322"/>
                    <a:pt x="109220" y="-5298"/>
                    <a:pt x="140653" y="32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592A2D69-FE68-4453-A682-D5C5B2900B08}"/>
                </a:ext>
              </a:extLst>
            </p:cNvPr>
            <p:cNvSpPr/>
            <p:nvPr/>
          </p:nvSpPr>
          <p:spPr>
            <a:xfrm>
              <a:off x="7461211" y="1551995"/>
              <a:ext cx="316230" cy="504869"/>
            </a:xfrm>
            <a:custGeom>
              <a:avLst/>
              <a:gdLst>
                <a:gd name="connsiteX0" fmla="*/ 4763 w 316230"/>
                <a:gd name="connsiteY0" fmla="*/ 0 h 504869"/>
                <a:gd name="connsiteX1" fmla="*/ 316230 w 316230"/>
                <a:gd name="connsiteY1" fmla="*/ 0 h 504869"/>
                <a:gd name="connsiteX2" fmla="*/ 316230 w 316230"/>
                <a:gd name="connsiteY2" fmla="*/ 93345 h 504869"/>
                <a:gd name="connsiteX3" fmla="*/ 311468 w 316230"/>
                <a:gd name="connsiteY3" fmla="*/ 388620 h 504869"/>
                <a:gd name="connsiteX4" fmla="*/ 300990 w 316230"/>
                <a:gd name="connsiteY4" fmla="*/ 462915 h 504869"/>
                <a:gd name="connsiteX5" fmla="*/ 260033 w 316230"/>
                <a:gd name="connsiteY5" fmla="*/ 496253 h 504869"/>
                <a:gd name="connsiteX6" fmla="*/ 75248 w 316230"/>
                <a:gd name="connsiteY6" fmla="*/ 504825 h 504869"/>
                <a:gd name="connsiteX7" fmla="*/ 7620 w 316230"/>
                <a:gd name="connsiteY7" fmla="*/ 448628 h 504869"/>
                <a:gd name="connsiteX8" fmla="*/ 0 w 316230"/>
                <a:gd name="connsiteY8" fmla="*/ 16192 h 504869"/>
                <a:gd name="connsiteX9" fmla="*/ 4763 w 316230"/>
                <a:gd name="connsiteY9" fmla="*/ 0 h 504869"/>
                <a:gd name="connsiteX10" fmla="*/ 264795 w 316230"/>
                <a:gd name="connsiteY10" fmla="*/ 36195 h 504869"/>
                <a:gd name="connsiteX11" fmla="*/ 54293 w 316230"/>
                <a:gd name="connsiteY11" fmla="*/ 36195 h 504869"/>
                <a:gd name="connsiteX12" fmla="*/ 56198 w 316230"/>
                <a:gd name="connsiteY12" fmla="*/ 428625 h 504869"/>
                <a:gd name="connsiteX13" fmla="*/ 92393 w 316230"/>
                <a:gd name="connsiteY13" fmla="*/ 453390 h 504869"/>
                <a:gd name="connsiteX14" fmla="*/ 104775 w 316230"/>
                <a:gd name="connsiteY14" fmla="*/ 442913 h 504869"/>
                <a:gd name="connsiteX15" fmla="*/ 104775 w 316230"/>
                <a:gd name="connsiteY15" fmla="*/ 79057 h 504869"/>
                <a:gd name="connsiteX16" fmla="*/ 183833 w 316230"/>
                <a:gd name="connsiteY16" fmla="*/ 85725 h 504869"/>
                <a:gd name="connsiteX17" fmla="*/ 201930 w 316230"/>
                <a:gd name="connsiteY17" fmla="*/ 181927 h 504869"/>
                <a:gd name="connsiteX18" fmla="*/ 265748 w 316230"/>
                <a:gd name="connsiteY18" fmla="*/ 181927 h 504869"/>
                <a:gd name="connsiteX19" fmla="*/ 264795 w 316230"/>
                <a:gd name="connsiteY19" fmla="*/ 36195 h 50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6230" h="504869">
                  <a:moveTo>
                    <a:pt x="4763" y="0"/>
                  </a:moveTo>
                  <a:cubicBezTo>
                    <a:pt x="105728" y="0"/>
                    <a:pt x="205740" y="0"/>
                    <a:pt x="316230" y="0"/>
                  </a:cubicBezTo>
                  <a:cubicBezTo>
                    <a:pt x="316230" y="31432"/>
                    <a:pt x="316230" y="62865"/>
                    <a:pt x="316230" y="93345"/>
                  </a:cubicBezTo>
                  <a:cubicBezTo>
                    <a:pt x="315278" y="191452"/>
                    <a:pt x="313373" y="289560"/>
                    <a:pt x="311468" y="388620"/>
                  </a:cubicBezTo>
                  <a:cubicBezTo>
                    <a:pt x="310515" y="413385"/>
                    <a:pt x="309563" y="440055"/>
                    <a:pt x="300990" y="462915"/>
                  </a:cubicBezTo>
                  <a:cubicBezTo>
                    <a:pt x="295275" y="477203"/>
                    <a:pt x="275273" y="495300"/>
                    <a:pt x="260033" y="496253"/>
                  </a:cubicBezTo>
                  <a:cubicBezTo>
                    <a:pt x="198120" y="501967"/>
                    <a:pt x="136208" y="502920"/>
                    <a:pt x="75248" y="504825"/>
                  </a:cubicBezTo>
                  <a:cubicBezTo>
                    <a:pt x="37148" y="505778"/>
                    <a:pt x="8573" y="491490"/>
                    <a:pt x="7620" y="448628"/>
                  </a:cubicBezTo>
                  <a:cubicBezTo>
                    <a:pt x="4763" y="304800"/>
                    <a:pt x="2858" y="160972"/>
                    <a:pt x="0" y="16192"/>
                  </a:cubicBezTo>
                  <a:cubicBezTo>
                    <a:pt x="0" y="12382"/>
                    <a:pt x="2858" y="7620"/>
                    <a:pt x="4763" y="0"/>
                  </a:cubicBezTo>
                  <a:close/>
                  <a:moveTo>
                    <a:pt x="264795" y="36195"/>
                  </a:moveTo>
                  <a:cubicBezTo>
                    <a:pt x="193358" y="36195"/>
                    <a:pt x="124778" y="36195"/>
                    <a:pt x="54293" y="36195"/>
                  </a:cubicBezTo>
                  <a:cubicBezTo>
                    <a:pt x="54293" y="169545"/>
                    <a:pt x="53340" y="299085"/>
                    <a:pt x="56198" y="428625"/>
                  </a:cubicBezTo>
                  <a:cubicBezTo>
                    <a:pt x="56198" y="437198"/>
                    <a:pt x="80010" y="444817"/>
                    <a:pt x="92393" y="453390"/>
                  </a:cubicBezTo>
                  <a:cubicBezTo>
                    <a:pt x="96203" y="449580"/>
                    <a:pt x="100965" y="446723"/>
                    <a:pt x="104775" y="442913"/>
                  </a:cubicBezTo>
                  <a:cubicBezTo>
                    <a:pt x="104775" y="322898"/>
                    <a:pt x="104775" y="203835"/>
                    <a:pt x="104775" y="79057"/>
                  </a:cubicBezTo>
                  <a:cubicBezTo>
                    <a:pt x="137160" y="80963"/>
                    <a:pt x="177165" y="73342"/>
                    <a:pt x="183833" y="85725"/>
                  </a:cubicBezTo>
                  <a:cubicBezTo>
                    <a:pt x="198120" y="112395"/>
                    <a:pt x="196215" y="147638"/>
                    <a:pt x="201930" y="181927"/>
                  </a:cubicBezTo>
                  <a:cubicBezTo>
                    <a:pt x="221933" y="181927"/>
                    <a:pt x="242888" y="181927"/>
                    <a:pt x="265748" y="181927"/>
                  </a:cubicBezTo>
                  <a:cubicBezTo>
                    <a:pt x="264795" y="132397"/>
                    <a:pt x="264795" y="88582"/>
                    <a:pt x="264795" y="36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655682BB-D6D8-4D47-958D-F3C6E1CB490C}"/>
                </a:ext>
              </a:extLst>
            </p:cNvPr>
            <p:cNvSpPr/>
            <p:nvPr/>
          </p:nvSpPr>
          <p:spPr>
            <a:xfrm>
              <a:off x="7867928" y="1182240"/>
              <a:ext cx="273367" cy="121152"/>
            </a:xfrm>
            <a:custGeom>
              <a:avLst/>
              <a:gdLst>
                <a:gd name="connsiteX0" fmla="*/ 0 w 273367"/>
                <a:gd name="connsiteY0" fmla="*/ 120200 h 121152"/>
                <a:gd name="connsiteX1" fmla="*/ 0 w 273367"/>
                <a:gd name="connsiteY1" fmla="*/ 60193 h 121152"/>
                <a:gd name="connsiteX2" fmla="*/ 84772 w 273367"/>
                <a:gd name="connsiteY2" fmla="*/ 60193 h 121152"/>
                <a:gd name="connsiteX3" fmla="*/ 160972 w 273367"/>
                <a:gd name="connsiteY3" fmla="*/ 60193 h 121152"/>
                <a:gd name="connsiteX4" fmla="*/ 161925 w 273367"/>
                <a:gd name="connsiteY4" fmla="*/ 35428 h 121152"/>
                <a:gd name="connsiteX5" fmla="*/ 3810 w 273367"/>
                <a:gd name="connsiteY5" fmla="*/ 26855 h 121152"/>
                <a:gd name="connsiteX6" fmla="*/ 0 w 273367"/>
                <a:gd name="connsiteY6" fmla="*/ 18283 h 121152"/>
                <a:gd name="connsiteX7" fmla="*/ 35243 w 273367"/>
                <a:gd name="connsiteY7" fmla="*/ 3043 h 121152"/>
                <a:gd name="connsiteX8" fmla="*/ 210503 w 273367"/>
                <a:gd name="connsiteY8" fmla="*/ 185 h 121152"/>
                <a:gd name="connsiteX9" fmla="*/ 268605 w 273367"/>
                <a:gd name="connsiteY9" fmla="*/ 56383 h 121152"/>
                <a:gd name="connsiteX10" fmla="*/ 273368 w 273367"/>
                <a:gd name="connsiteY10" fmla="*/ 121153 h 121152"/>
                <a:gd name="connsiteX11" fmla="*/ 0 w 273367"/>
                <a:gd name="connsiteY11" fmla="*/ 120200 h 12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67" h="121152">
                  <a:moveTo>
                    <a:pt x="0" y="120200"/>
                  </a:moveTo>
                  <a:cubicBezTo>
                    <a:pt x="0" y="101150"/>
                    <a:pt x="0" y="84005"/>
                    <a:pt x="0" y="60193"/>
                  </a:cubicBezTo>
                  <a:cubicBezTo>
                    <a:pt x="29527" y="60193"/>
                    <a:pt x="57150" y="60193"/>
                    <a:pt x="84772" y="60193"/>
                  </a:cubicBezTo>
                  <a:cubicBezTo>
                    <a:pt x="110490" y="60193"/>
                    <a:pt x="135255" y="60193"/>
                    <a:pt x="160972" y="60193"/>
                  </a:cubicBezTo>
                  <a:cubicBezTo>
                    <a:pt x="160972" y="51620"/>
                    <a:pt x="160972" y="44000"/>
                    <a:pt x="161925" y="35428"/>
                  </a:cubicBezTo>
                  <a:cubicBezTo>
                    <a:pt x="109538" y="32570"/>
                    <a:pt x="57150" y="29713"/>
                    <a:pt x="3810" y="26855"/>
                  </a:cubicBezTo>
                  <a:cubicBezTo>
                    <a:pt x="2857" y="23998"/>
                    <a:pt x="952" y="21140"/>
                    <a:pt x="0" y="18283"/>
                  </a:cubicBezTo>
                  <a:cubicBezTo>
                    <a:pt x="11430" y="12568"/>
                    <a:pt x="22860" y="3995"/>
                    <a:pt x="35243" y="3043"/>
                  </a:cubicBezTo>
                  <a:cubicBezTo>
                    <a:pt x="93345" y="1138"/>
                    <a:pt x="152400" y="3043"/>
                    <a:pt x="210503" y="185"/>
                  </a:cubicBezTo>
                  <a:cubicBezTo>
                    <a:pt x="251460" y="-1720"/>
                    <a:pt x="273368" y="10663"/>
                    <a:pt x="268605" y="56383"/>
                  </a:cubicBezTo>
                  <a:cubicBezTo>
                    <a:pt x="266700" y="76385"/>
                    <a:pt x="271462" y="96388"/>
                    <a:pt x="273368" y="121153"/>
                  </a:cubicBezTo>
                  <a:cubicBezTo>
                    <a:pt x="180975" y="120200"/>
                    <a:pt x="93345" y="120200"/>
                    <a:pt x="0" y="120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A6B98DF4-1516-459D-B05F-099FE02A9CBC}"/>
                </a:ext>
              </a:extLst>
            </p:cNvPr>
            <p:cNvSpPr/>
            <p:nvPr/>
          </p:nvSpPr>
          <p:spPr>
            <a:xfrm>
              <a:off x="7515503" y="1588190"/>
              <a:ext cx="210502" cy="417194"/>
            </a:xfrm>
            <a:custGeom>
              <a:avLst/>
              <a:gdLst>
                <a:gd name="connsiteX0" fmla="*/ 210503 w 210502"/>
                <a:gd name="connsiteY0" fmla="*/ 0 h 417194"/>
                <a:gd name="connsiteX1" fmla="*/ 210503 w 210502"/>
                <a:gd name="connsiteY1" fmla="*/ 145733 h 417194"/>
                <a:gd name="connsiteX2" fmla="*/ 146685 w 210502"/>
                <a:gd name="connsiteY2" fmla="*/ 145733 h 417194"/>
                <a:gd name="connsiteX3" fmla="*/ 128588 w 210502"/>
                <a:gd name="connsiteY3" fmla="*/ 49530 h 417194"/>
                <a:gd name="connsiteX4" fmla="*/ 49530 w 210502"/>
                <a:gd name="connsiteY4" fmla="*/ 42863 h 417194"/>
                <a:gd name="connsiteX5" fmla="*/ 49530 w 210502"/>
                <a:gd name="connsiteY5" fmla="*/ 406718 h 417194"/>
                <a:gd name="connsiteX6" fmla="*/ 37148 w 210502"/>
                <a:gd name="connsiteY6" fmla="*/ 417195 h 417194"/>
                <a:gd name="connsiteX7" fmla="*/ 953 w 210502"/>
                <a:gd name="connsiteY7" fmla="*/ 392430 h 417194"/>
                <a:gd name="connsiteX8" fmla="*/ 0 w 210502"/>
                <a:gd name="connsiteY8" fmla="*/ 0 h 417194"/>
                <a:gd name="connsiteX9" fmla="*/ 210503 w 210502"/>
                <a:gd name="connsiteY9" fmla="*/ 0 h 4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502" h="417194">
                  <a:moveTo>
                    <a:pt x="210503" y="0"/>
                  </a:moveTo>
                  <a:cubicBezTo>
                    <a:pt x="210503" y="52388"/>
                    <a:pt x="210503" y="96202"/>
                    <a:pt x="210503" y="145733"/>
                  </a:cubicBezTo>
                  <a:cubicBezTo>
                    <a:pt x="187643" y="145733"/>
                    <a:pt x="166688" y="145733"/>
                    <a:pt x="146685" y="145733"/>
                  </a:cubicBezTo>
                  <a:cubicBezTo>
                    <a:pt x="141923" y="111443"/>
                    <a:pt x="143828" y="76200"/>
                    <a:pt x="128588" y="49530"/>
                  </a:cubicBezTo>
                  <a:cubicBezTo>
                    <a:pt x="121920" y="38100"/>
                    <a:pt x="81915" y="44768"/>
                    <a:pt x="49530" y="42863"/>
                  </a:cubicBezTo>
                  <a:cubicBezTo>
                    <a:pt x="49530" y="167640"/>
                    <a:pt x="49530" y="286703"/>
                    <a:pt x="49530" y="406718"/>
                  </a:cubicBezTo>
                  <a:cubicBezTo>
                    <a:pt x="45720" y="410528"/>
                    <a:pt x="40958" y="413385"/>
                    <a:pt x="37148" y="417195"/>
                  </a:cubicBezTo>
                  <a:cubicBezTo>
                    <a:pt x="24765" y="408622"/>
                    <a:pt x="953" y="401003"/>
                    <a:pt x="953" y="392430"/>
                  </a:cubicBezTo>
                  <a:cubicBezTo>
                    <a:pt x="0" y="263843"/>
                    <a:pt x="0" y="133350"/>
                    <a:pt x="0" y="0"/>
                  </a:cubicBezTo>
                  <a:cubicBezTo>
                    <a:pt x="70485" y="0"/>
                    <a:pt x="139065" y="0"/>
                    <a:pt x="2105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3" name="Graphic 7">
            <a:extLst>
              <a:ext uri="{FF2B5EF4-FFF2-40B4-BE49-F238E27FC236}">
                <a16:creationId xmlns="" xmlns:a16="http://schemas.microsoft.com/office/drawing/2014/main" id="{4E2CAC58-ED60-460A-8876-AB5EC4B01AB5}"/>
              </a:ext>
            </a:extLst>
          </p:cNvPr>
          <p:cNvGrpSpPr/>
          <p:nvPr/>
        </p:nvGrpSpPr>
        <p:grpSpPr>
          <a:xfrm>
            <a:off x="5359557" y="3721186"/>
            <a:ext cx="534288" cy="337068"/>
            <a:chOff x="4693080" y="160053"/>
            <a:chExt cx="1419225" cy="895350"/>
          </a:xfrm>
          <a:solidFill>
            <a:schemeClr val="accent5"/>
          </a:solidFill>
        </p:grpSpPr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0C53B671-50BD-455A-8466-AF98606B7876}"/>
                </a:ext>
              </a:extLst>
            </p:cNvPr>
            <p:cNvSpPr/>
            <p:nvPr/>
          </p:nvSpPr>
          <p:spPr>
            <a:xfrm>
              <a:off x="5438671" y="162283"/>
              <a:ext cx="547287" cy="411713"/>
            </a:xfrm>
            <a:custGeom>
              <a:avLst/>
              <a:gdLst>
                <a:gd name="connsiteX0" fmla="*/ 545999 w 547287"/>
                <a:gd name="connsiteY0" fmla="*/ 369245 h 411713"/>
                <a:gd name="connsiteX1" fmla="*/ 526949 w 547287"/>
                <a:gd name="connsiteY1" fmla="*/ 410202 h 411713"/>
                <a:gd name="connsiteX2" fmla="*/ 483134 w 547287"/>
                <a:gd name="connsiteY2" fmla="*/ 370197 h 411713"/>
                <a:gd name="connsiteX3" fmla="*/ 421221 w 547287"/>
                <a:gd name="connsiteY3" fmla="*/ 162552 h 411713"/>
                <a:gd name="connsiteX4" fmla="*/ 135471 w 547287"/>
                <a:gd name="connsiteY4" fmla="*/ 156838 h 411713"/>
                <a:gd name="connsiteX5" fmla="*/ 65939 w 547287"/>
                <a:gd name="connsiteY5" fmla="*/ 367340 h 411713"/>
                <a:gd name="connsiteX6" fmla="*/ 28791 w 547287"/>
                <a:gd name="connsiteY6" fmla="*/ 411155 h 411713"/>
                <a:gd name="connsiteX7" fmla="*/ 4979 w 547287"/>
                <a:gd name="connsiteY7" fmla="*/ 358768 h 411713"/>
                <a:gd name="connsiteX8" fmla="*/ 85941 w 547287"/>
                <a:gd name="connsiteY8" fmla="*/ 113975 h 411713"/>
                <a:gd name="connsiteX9" fmla="*/ 475514 w 547287"/>
                <a:gd name="connsiteY9" fmla="*/ 129215 h 411713"/>
                <a:gd name="connsiteX10" fmla="*/ 545999 w 547287"/>
                <a:gd name="connsiteY10" fmla="*/ 369245 h 41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287" h="411713">
                  <a:moveTo>
                    <a:pt x="545999" y="369245"/>
                  </a:moveTo>
                  <a:cubicBezTo>
                    <a:pt x="538379" y="380675"/>
                    <a:pt x="563144" y="408297"/>
                    <a:pt x="526949" y="410202"/>
                  </a:cubicBezTo>
                  <a:cubicBezTo>
                    <a:pt x="498374" y="412108"/>
                    <a:pt x="485991" y="402583"/>
                    <a:pt x="483134" y="370197"/>
                  </a:cubicBezTo>
                  <a:cubicBezTo>
                    <a:pt x="476466" y="296855"/>
                    <a:pt x="459321" y="226370"/>
                    <a:pt x="421221" y="162552"/>
                  </a:cubicBezTo>
                  <a:cubicBezTo>
                    <a:pt x="346926" y="36822"/>
                    <a:pt x="216434" y="33965"/>
                    <a:pt x="135471" y="156838"/>
                  </a:cubicBezTo>
                  <a:cubicBezTo>
                    <a:pt x="93561" y="220655"/>
                    <a:pt x="76416" y="292092"/>
                    <a:pt x="65939" y="367340"/>
                  </a:cubicBezTo>
                  <a:cubicBezTo>
                    <a:pt x="63081" y="389247"/>
                    <a:pt x="68796" y="415918"/>
                    <a:pt x="28791" y="411155"/>
                  </a:cubicBezTo>
                  <a:cubicBezTo>
                    <a:pt x="-14071" y="406393"/>
                    <a:pt x="3074" y="377818"/>
                    <a:pt x="4979" y="358768"/>
                  </a:cubicBezTo>
                  <a:cubicBezTo>
                    <a:pt x="13551" y="271138"/>
                    <a:pt x="33554" y="187317"/>
                    <a:pt x="85941" y="113975"/>
                  </a:cubicBezTo>
                  <a:cubicBezTo>
                    <a:pt x="197384" y="-44140"/>
                    <a:pt x="378359" y="-36520"/>
                    <a:pt x="475514" y="129215"/>
                  </a:cubicBezTo>
                  <a:cubicBezTo>
                    <a:pt x="520281" y="201605"/>
                    <a:pt x="541237" y="281615"/>
                    <a:pt x="545999" y="36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AEB3083B-FE83-446C-868C-F51BDC3CEE0C}"/>
                </a:ext>
              </a:extLst>
            </p:cNvPr>
            <p:cNvSpPr/>
            <p:nvPr/>
          </p:nvSpPr>
          <p:spPr>
            <a:xfrm>
              <a:off x="4810675" y="159944"/>
              <a:ext cx="543601" cy="413529"/>
            </a:xfrm>
            <a:custGeom>
              <a:avLst/>
              <a:gdLst>
                <a:gd name="connsiteX0" fmla="*/ 514 w 543601"/>
                <a:gd name="connsiteY0" fmla="*/ 366821 h 413529"/>
                <a:gd name="connsiteX1" fmla="*/ 91954 w 543601"/>
                <a:gd name="connsiteY1" fmla="*/ 96311 h 413529"/>
                <a:gd name="connsiteX2" fmla="*/ 431044 w 543601"/>
                <a:gd name="connsiteY2" fmla="*/ 79166 h 413529"/>
                <a:gd name="connsiteX3" fmla="*/ 543439 w 543601"/>
                <a:gd name="connsiteY3" fmla="*/ 385871 h 413529"/>
                <a:gd name="connsiteX4" fmla="*/ 513912 w 543601"/>
                <a:gd name="connsiteY4" fmla="*/ 411589 h 413529"/>
                <a:gd name="connsiteX5" fmla="*/ 481527 w 543601"/>
                <a:gd name="connsiteY5" fmla="*/ 389681 h 413529"/>
                <a:gd name="connsiteX6" fmla="*/ 451047 w 543601"/>
                <a:gd name="connsiteY6" fmla="*/ 245854 h 413529"/>
                <a:gd name="connsiteX7" fmla="*/ 400564 w 543601"/>
                <a:gd name="connsiteY7" fmla="*/ 143936 h 413529"/>
                <a:gd name="connsiteX8" fmla="*/ 152914 w 543601"/>
                <a:gd name="connsiteY8" fmla="*/ 134411 h 413529"/>
                <a:gd name="connsiteX9" fmla="*/ 54807 w 543601"/>
                <a:gd name="connsiteY9" fmla="*/ 386824 h 413529"/>
                <a:gd name="connsiteX10" fmla="*/ 21469 w 543601"/>
                <a:gd name="connsiteY10" fmla="*/ 413494 h 413529"/>
                <a:gd name="connsiteX11" fmla="*/ 514 w 543601"/>
                <a:gd name="connsiteY11" fmla="*/ 381109 h 413529"/>
                <a:gd name="connsiteX12" fmla="*/ 514 w 543601"/>
                <a:gd name="connsiteY12" fmla="*/ 366821 h 4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601" h="413529">
                  <a:moveTo>
                    <a:pt x="514" y="366821"/>
                  </a:moveTo>
                  <a:cubicBezTo>
                    <a:pt x="8134" y="265856"/>
                    <a:pt x="33852" y="174416"/>
                    <a:pt x="91954" y="96311"/>
                  </a:cubicBezTo>
                  <a:cubicBezTo>
                    <a:pt x="180537" y="-25609"/>
                    <a:pt x="330079" y="-32276"/>
                    <a:pt x="431044" y="79166"/>
                  </a:cubicBezTo>
                  <a:cubicBezTo>
                    <a:pt x="510102" y="165844"/>
                    <a:pt x="533914" y="273476"/>
                    <a:pt x="543439" y="385871"/>
                  </a:cubicBezTo>
                  <a:cubicBezTo>
                    <a:pt x="545344" y="410636"/>
                    <a:pt x="530104" y="409684"/>
                    <a:pt x="513912" y="411589"/>
                  </a:cubicBezTo>
                  <a:cubicBezTo>
                    <a:pt x="495814" y="413494"/>
                    <a:pt x="483432" y="411589"/>
                    <a:pt x="481527" y="389681"/>
                  </a:cubicBezTo>
                  <a:cubicBezTo>
                    <a:pt x="476764" y="340151"/>
                    <a:pt x="467239" y="292526"/>
                    <a:pt x="451047" y="245854"/>
                  </a:cubicBezTo>
                  <a:cubicBezTo>
                    <a:pt x="438664" y="209659"/>
                    <a:pt x="422472" y="175369"/>
                    <a:pt x="400564" y="143936"/>
                  </a:cubicBezTo>
                  <a:cubicBezTo>
                    <a:pt x="329127" y="46781"/>
                    <a:pt x="231972" y="42971"/>
                    <a:pt x="152914" y="134411"/>
                  </a:cubicBezTo>
                  <a:cubicBezTo>
                    <a:pt x="91002" y="206801"/>
                    <a:pt x="60522" y="292526"/>
                    <a:pt x="54807" y="386824"/>
                  </a:cubicBezTo>
                  <a:cubicBezTo>
                    <a:pt x="52902" y="412541"/>
                    <a:pt x="41472" y="412541"/>
                    <a:pt x="21469" y="413494"/>
                  </a:cubicBezTo>
                  <a:cubicBezTo>
                    <a:pt x="-5201" y="414446"/>
                    <a:pt x="514" y="396349"/>
                    <a:pt x="514" y="381109"/>
                  </a:cubicBezTo>
                  <a:cubicBezTo>
                    <a:pt x="514" y="375394"/>
                    <a:pt x="514" y="368726"/>
                    <a:pt x="514" y="366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6B34A1BF-4675-468A-ABFF-02742D2FC6B6}"/>
                </a:ext>
              </a:extLst>
            </p:cNvPr>
            <p:cNvSpPr/>
            <p:nvPr/>
          </p:nvSpPr>
          <p:spPr>
            <a:xfrm>
              <a:off x="5763690" y="290545"/>
              <a:ext cx="125923" cy="285614"/>
            </a:xfrm>
            <a:custGeom>
              <a:avLst/>
              <a:gdLst>
                <a:gd name="connsiteX0" fmla="*/ 0 w 125923"/>
                <a:gd name="connsiteY0" fmla="*/ 0 h 285614"/>
                <a:gd name="connsiteX1" fmla="*/ 125730 w 125923"/>
                <a:gd name="connsiteY1" fmla="*/ 261938 h 285614"/>
                <a:gd name="connsiteX2" fmla="*/ 83820 w 125923"/>
                <a:gd name="connsiteY2" fmla="*/ 283845 h 285614"/>
                <a:gd name="connsiteX3" fmla="*/ 39052 w 125923"/>
                <a:gd name="connsiteY3" fmla="*/ 260033 h 285614"/>
                <a:gd name="connsiteX4" fmla="*/ 0 w 125923"/>
                <a:gd name="connsiteY4" fmla="*/ 0 h 28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23" h="285614">
                  <a:moveTo>
                    <a:pt x="0" y="0"/>
                  </a:moveTo>
                  <a:cubicBezTo>
                    <a:pt x="89535" y="64770"/>
                    <a:pt x="117157" y="160020"/>
                    <a:pt x="125730" y="261938"/>
                  </a:cubicBezTo>
                  <a:cubicBezTo>
                    <a:pt x="128588" y="293370"/>
                    <a:pt x="99060" y="283845"/>
                    <a:pt x="83820" y="283845"/>
                  </a:cubicBezTo>
                  <a:cubicBezTo>
                    <a:pt x="66675" y="283845"/>
                    <a:pt x="37148" y="295275"/>
                    <a:pt x="39052" y="260033"/>
                  </a:cubicBezTo>
                  <a:cubicBezTo>
                    <a:pt x="44767" y="170498"/>
                    <a:pt x="28575" y="8477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F1A89B5E-447A-43AA-BF58-19A61D91A8FD}"/>
                </a:ext>
              </a:extLst>
            </p:cNvPr>
            <p:cNvSpPr/>
            <p:nvPr/>
          </p:nvSpPr>
          <p:spPr>
            <a:xfrm>
              <a:off x="5129324" y="305392"/>
              <a:ext cx="121942" cy="269235"/>
            </a:xfrm>
            <a:custGeom>
              <a:avLst/>
              <a:gdLst>
                <a:gd name="connsiteX0" fmla="*/ 0 w 121942"/>
                <a:gd name="connsiteY0" fmla="*/ 3250 h 269235"/>
                <a:gd name="connsiteX1" fmla="*/ 41910 w 121942"/>
                <a:gd name="connsiteY1" fmla="*/ 18490 h 269235"/>
                <a:gd name="connsiteX2" fmla="*/ 121920 w 121942"/>
                <a:gd name="connsiteY2" fmla="*/ 245185 h 269235"/>
                <a:gd name="connsiteX3" fmla="*/ 77153 w 121942"/>
                <a:gd name="connsiteY3" fmla="*/ 266140 h 269235"/>
                <a:gd name="connsiteX4" fmla="*/ 39053 w 121942"/>
                <a:gd name="connsiteY4" fmla="*/ 236613 h 269235"/>
                <a:gd name="connsiteX5" fmla="*/ 0 w 121942"/>
                <a:gd name="connsiteY5" fmla="*/ 3250 h 2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42" h="269235">
                  <a:moveTo>
                    <a:pt x="0" y="3250"/>
                  </a:moveTo>
                  <a:cubicBezTo>
                    <a:pt x="20955" y="-6275"/>
                    <a:pt x="31432" y="7060"/>
                    <a:pt x="41910" y="18490"/>
                  </a:cubicBezTo>
                  <a:cubicBezTo>
                    <a:pt x="100965" y="82308"/>
                    <a:pt x="119063" y="161365"/>
                    <a:pt x="121920" y="245185"/>
                  </a:cubicBezTo>
                  <a:cubicBezTo>
                    <a:pt x="122873" y="284238"/>
                    <a:pt x="93345" y="263283"/>
                    <a:pt x="77153" y="266140"/>
                  </a:cubicBezTo>
                  <a:cubicBezTo>
                    <a:pt x="56198" y="269950"/>
                    <a:pt x="38100" y="268998"/>
                    <a:pt x="39053" y="236613"/>
                  </a:cubicBezTo>
                  <a:cubicBezTo>
                    <a:pt x="40957" y="157555"/>
                    <a:pt x="26670" y="80403"/>
                    <a:pt x="0" y="3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823A2705-A3A0-4347-A8A8-13573930A4D2}"/>
                </a:ext>
              </a:extLst>
            </p:cNvPr>
            <p:cNvSpPr/>
            <p:nvPr/>
          </p:nvSpPr>
          <p:spPr>
            <a:xfrm>
              <a:off x="4692215" y="605822"/>
              <a:ext cx="1421978" cy="442971"/>
            </a:xfrm>
            <a:custGeom>
              <a:avLst/>
              <a:gdLst>
                <a:gd name="connsiteX0" fmla="*/ 1381989 w 1421978"/>
                <a:gd name="connsiteY0" fmla="*/ 0 h 442971"/>
                <a:gd name="connsiteX1" fmla="*/ 543789 w 1421978"/>
                <a:gd name="connsiteY1" fmla="*/ 0 h 442971"/>
                <a:gd name="connsiteX2" fmla="*/ 29439 w 1421978"/>
                <a:gd name="connsiteY2" fmla="*/ 3810 h 442971"/>
                <a:gd name="connsiteX3" fmla="*/ 4674 w 1421978"/>
                <a:gd name="connsiteY3" fmla="*/ 38100 h 442971"/>
                <a:gd name="connsiteX4" fmla="*/ 43727 w 1421978"/>
                <a:gd name="connsiteY4" fmla="*/ 164783 h 442971"/>
                <a:gd name="connsiteX5" fmla="*/ 95162 w 1421978"/>
                <a:gd name="connsiteY5" fmla="*/ 207645 h 442971"/>
                <a:gd name="connsiteX6" fmla="*/ 133262 w 1421978"/>
                <a:gd name="connsiteY6" fmla="*/ 243840 h 442971"/>
                <a:gd name="connsiteX7" fmla="*/ 170409 w 1421978"/>
                <a:gd name="connsiteY7" fmla="*/ 405765 h 442971"/>
                <a:gd name="connsiteX8" fmla="*/ 217082 w 1421978"/>
                <a:gd name="connsiteY8" fmla="*/ 442913 h 442971"/>
                <a:gd name="connsiteX9" fmla="*/ 555219 w 1421978"/>
                <a:gd name="connsiteY9" fmla="*/ 442913 h 442971"/>
                <a:gd name="connsiteX10" fmla="*/ 606654 w 1421978"/>
                <a:gd name="connsiteY10" fmla="*/ 399097 h 442971"/>
                <a:gd name="connsiteX11" fmla="*/ 643802 w 1421978"/>
                <a:gd name="connsiteY11" fmla="*/ 237172 h 442971"/>
                <a:gd name="connsiteX12" fmla="*/ 711429 w 1421978"/>
                <a:gd name="connsiteY12" fmla="*/ 203835 h 442971"/>
                <a:gd name="connsiteX13" fmla="*/ 754292 w 1421978"/>
                <a:gd name="connsiteY13" fmla="*/ 240030 h 442971"/>
                <a:gd name="connsiteX14" fmla="*/ 787629 w 1421978"/>
                <a:gd name="connsiteY14" fmla="*/ 393383 h 442971"/>
                <a:gd name="connsiteX15" fmla="*/ 853352 w 1421978"/>
                <a:gd name="connsiteY15" fmla="*/ 441960 h 442971"/>
                <a:gd name="connsiteX16" fmla="*/ 1010514 w 1421978"/>
                <a:gd name="connsiteY16" fmla="*/ 441008 h 442971"/>
                <a:gd name="connsiteX17" fmla="*/ 1177202 w 1421978"/>
                <a:gd name="connsiteY17" fmla="*/ 441960 h 442971"/>
                <a:gd name="connsiteX18" fmla="*/ 1229589 w 1421978"/>
                <a:gd name="connsiteY18" fmla="*/ 400050 h 442971"/>
                <a:gd name="connsiteX19" fmla="*/ 1259117 w 1421978"/>
                <a:gd name="connsiteY19" fmla="*/ 260985 h 442971"/>
                <a:gd name="connsiteX20" fmla="*/ 1333412 w 1421978"/>
                <a:gd name="connsiteY20" fmla="*/ 204788 h 442971"/>
                <a:gd name="connsiteX21" fmla="*/ 1379132 w 1421978"/>
                <a:gd name="connsiteY21" fmla="*/ 171450 h 442971"/>
                <a:gd name="connsiteX22" fmla="*/ 1416279 w 1421978"/>
                <a:gd name="connsiteY22" fmla="*/ 43815 h 442971"/>
                <a:gd name="connsiteX23" fmla="*/ 1381989 w 1421978"/>
                <a:gd name="connsiteY23" fmla="*/ 0 h 442971"/>
                <a:gd name="connsiteX24" fmla="*/ 284709 w 1421978"/>
                <a:gd name="connsiteY24" fmla="*/ 389572 h 442971"/>
                <a:gd name="connsiteX25" fmla="*/ 240894 w 1421978"/>
                <a:gd name="connsiteY25" fmla="*/ 374333 h 442971"/>
                <a:gd name="connsiteX26" fmla="*/ 207557 w 1421978"/>
                <a:gd name="connsiteY26" fmla="*/ 221933 h 442971"/>
                <a:gd name="connsiteX27" fmla="*/ 224702 w 1421978"/>
                <a:gd name="connsiteY27" fmla="*/ 202883 h 442971"/>
                <a:gd name="connsiteX28" fmla="*/ 274232 w 1421978"/>
                <a:gd name="connsiteY28" fmla="*/ 220980 h 442971"/>
                <a:gd name="connsiteX29" fmla="*/ 296139 w 1421978"/>
                <a:gd name="connsiteY29" fmla="*/ 349568 h 442971"/>
                <a:gd name="connsiteX30" fmla="*/ 284709 w 1421978"/>
                <a:gd name="connsiteY30" fmla="*/ 389572 h 442971"/>
                <a:gd name="connsiteX31" fmla="*/ 900977 w 1421978"/>
                <a:gd name="connsiteY31" fmla="*/ 391478 h 442971"/>
                <a:gd name="connsiteX32" fmla="*/ 875259 w 1421978"/>
                <a:gd name="connsiteY32" fmla="*/ 362903 h 442971"/>
                <a:gd name="connsiteX33" fmla="*/ 847637 w 1421978"/>
                <a:gd name="connsiteY33" fmla="*/ 234315 h 442971"/>
                <a:gd name="connsiteX34" fmla="*/ 859067 w 1421978"/>
                <a:gd name="connsiteY34" fmla="*/ 202883 h 442971"/>
                <a:gd name="connsiteX35" fmla="*/ 910502 w 1421978"/>
                <a:gd name="connsiteY35" fmla="*/ 219075 h 442971"/>
                <a:gd name="connsiteX36" fmla="*/ 936219 w 1421978"/>
                <a:gd name="connsiteY36" fmla="*/ 372428 h 442971"/>
                <a:gd name="connsiteX37" fmla="*/ 900977 w 1421978"/>
                <a:gd name="connsiteY37" fmla="*/ 391478 h 4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21978" h="442971">
                  <a:moveTo>
                    <a:pt x="1381989" y="0"/>
                  </a:moveTo>
                  <a:cubicBezTo>
                    <a:pt x="1102907" y="953"/>
                    <a:pt x="823824" y="0"/>
                    <a:pt x="543789" y="0"/>
                  </a:cubicBezTo>
                  <a:cubicBezTo>
                    <a:pt x="372339" y="0"/>
                    <a:pt x="200889" y="2857"/>
                    <a:pt x="29439" y="3810"/>
                  </a:cubicBezTo>
                  <a:cubicBezTo>
                    <a:pt x="864" y="3810"/>
                    <a:pt x="-5803" y="9525"/>
                    <a:pt x="4674" y="38100"/>
                  </a:cubicBezTo>
                  <a:cubicBezTo>
                    <a:pt x="19914" y="80010"/>
                    <a:pt x="32297" y="122873"/>
                    <a:pt x="43727" y="164783"/>
                  </a:cubicBezTo>
                  <a:cubicBezTo>
                    <a:pt x="52299" y="192405"/>
                    <a:pt x="61824" y="211455"/>
                    <a:pt x="95162" y="207645"/>
                  </a:cubicBezTo>
                  <a:cubicBezTo>
                    <a:pt x="120879" y="204788"/>
                    <a:pt x="129452" y="220028"/>
                    <a:pt x="133262" y="243840"/>
                  </a:cubicBezTo>
                  <a:cubicBezTo>
                    <a:pt x="143739" y="298133"/>
                    <a:pt x="158979" y="351472"/>
                    <a:pt x="170409" y="405765"/>
                  </a:cubicBezTo>
                  <a:cubicBezTo>
                    <a:pt x="176124" y="433388"/>
                    <a:pt x="187554" y="443865"/>
                    <a:pt x="217082" y="442913"/>
                  </a:cubicBezTo>
                  <a:cubicBezTo>
                    <a:pt x="329477" y="441008"/>
                    <a:pt x="442824" y="440055"/>
                    <a:pt x="555219" y="442913"/>
                  </a:cubicBezTo>
                  <a:cubicBezTo>
                    <a:pt x="592367" y="443865"/>
                    <a:pt x="599987" y="427672"/>
                    <a:pt x="606654" y="399097"/>
                  </a:cubicBezTo>
                  <a:cubicBezTo>
                    <a:pt x="618084" y="344805"/>
                    <a:pt x="632372" y="291465"/>
                    <a:pt x="643802" y="237172"/>
                  </a:cubicBezTo>
                  <a:cubicBezTo>
                    <a:pt x="652374" y="195263"/>
                    <a:pt x="683807" y="206693"/>
                    <a:pt x="711429" y="203835"/>
                  </a:cubicBezTo>
                  <a:cubicBezTo>
                    <a:pt x="740957" y="200025"/>
                    <a:pt x="749529" y="214313"/>
                    <a:pt x="754292" y="240030"/>
                  </a:cubicBezTo>
                  <a:cubicBezTo>
                    <a:pt x="763817" y="291465"/>
                    <a:pt x="780009" y="341947"/>
                    <a:pt x="787629" y="393383"/>
                  </a:cubicBezTo>
                  <a:cubicBezTo>
                    <a:pt x="794297" y="436245"/>
                    <a:pt x="814299" y="445770"/>
                    <a:pt x="853352" y="441960"/>
                  </a:cubicBezTo>
                  <a:cubicBezTo>
                    <a:pt x="905739" y="438150"/>
                    <a:pt x="958127" y="441008"/>
                    <a:pt x="1010514" y="441008"/>
                  </a:cubicBezTo>
                  <a:cubicBezTo>
                    <a:pt x="1065759" y="441008"/>
                    <a:pt x="1121957" y="438150"/>
                    <a:pt x="1177202" y="441960"/>
                  </a:cubicBezTo>
                  <a:cubicBezTo>
                    <a:pt x="1212444" y="444818"/>
                    <a:pt x="1224827" y="432435"/>
                    <a:pt x="1229589" y="400050"/>
                  </a:cubicBezTo>
                  <a:cubicBezTo>
                    <a:pt x="1237209" y="353378"/>
                    <a:pt x="1249592" y="306705"/>
                    <a:pt x="1259117" y="260985"/>
                  </a:cubicBezTo>
                  <a:cubicBezTo>
                    <a:pt x="1267689" y="220980"/>
                    <a:pt x="1285787" y="194310"/>
                    <a:pt x="1333412" y="204788"/>
                  </a:cubicBezTo>
                  <a:cubicBezTo>
                    <a:pt x="1360082" y="210503"/>
                    <a:pt x="1372464" y="198120"/>
                    <a:pt x="1379132" y="171450"/>
                  </a:cubicBezTo>
                  <a:cubicBezTo>
                    <a:pt x="1389609" y="128588"/>
                    <a:pt x="1401039" y="85725"/>
                    <a:pt x="1416279" y="43815"/>
                  </a:cubicBezTo>
                  <a:cubicBezTo>
                    <a:pt x="1429614" y="7620"/>
                    <a:pt x="1420089" y="0"/>
                    <a:pt x="1381989" y="0"/>
                  </a:cubicBezTo>
                  <a:close/>
                  <a:moveTo>
                    <a:pt x="284709" y="389572"/>
                  </a:moveTo>
                  <a:cubicBezTo>
                    <a:pt x="269469" y="389572"/>
                    <a:pt x="247562" y="400050"/>
                    <a:pt x="240894" y="374333"/>
                  </a:cubicBezTo>
                  <a:cubicBezTo>
                    <a:pt x="229464" y="323850"/>
                    <a:pt x="218034" y="272415"/>
                    <a:pt x="207557" y="221933"/>
                  </a:cubicBezTo>
                  <a:cubicBezTo>
                    <a:pt x="204699" y="206693"/>
                    <a:pt x="211367" y="200025"/>
                    <a:pt x="224702" y="202883"/>
                  </a:cubicBezTo>
                  <a:cubicBezTo>
                    <a:pt x="241847" y="206693"/>
                    <a:pt x="268517" y="187643"/>
                    <a:pt x="274232" y="220980"/>
                  </a:cubicBezTo>
                  <a:cubicBezTo>
                    <a:pt x="282804" y="267653"/>
                    <a:pt x="290424" y="314325"/>
                    <a:pt x="296139" y="349568"/>
                  </a:cubicBezTo>
                  <a:cubicBezTo>
                    <a:pt x="298044" y="373380"/>
                    <a:pt x="303759" y="389572"/>
                    <a:pt x="284709" y="389572"/>
                  </a:cubicBezTo>
                  <a:close/>
                  <a:moveTo>
                    <a:pt x="900977" y="391478"/>
                  </a:moveTo>
                  <a:cubicBezTo>
                    <a:pt x="889547" y="394335"/>
                    <a:pt x="880022" y="382905"/>
                    <a:pt x="875259" y="362903"/>
                  </a:cubicBezTo>
                  <a:cubicBezTo>
                    <a:pt x="865734" y="320040"/>
                    <a:pt x="855257" y="277178"/>
                    <a:pt x="847637" y="234315"/>
                  </a:cubicBezTo>
                  <a:cubicBezTo>
                    <a:pt x="845732" y="222885"/>
                    <a:pt x="834302" y="202883"/>
                    <a:pt x="859067" y="202883"/>
                  </a:cubicBezTo>
                  <a:cubicBezTo>
                    <a:pt x="876212" y="202883"/>
                    <a:pt x="903834" y="188595"/>
                    <a:pt x="910502" y="219075"/>
                  </a:cubicBezTo>
                  <a:cubicBezTo>
                    <a:pt x="920979" y="269558"/>
                    <a:pt x="928599" y="320993"/>
                    <a:pt x="936219" y="372428"/>
                  </a:cubicBezTo>
                  <a:cubicBezTo>
                    <a:pt x="940029" y="393383"/>
                    <a:pt x="922884" y="388620"/>
                    <a:pt x="900977" y="391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" name="Graphic 83">
            <a:extLst>
              <a:ext uri="{FF2B5EF4-FFF2-40B4-BE49-F238E27FC236}">
                <a16:creationId xmlns="" xmlns:a16="http://schemas.microsoft.com/office/drawing/2014/main" id="{6BA182A3-AF1A-4C28-A09A-733E3B97E6A0}"/>
              </a:ext>
            </a:extLst>
          </p:cNvPr>
          <p:cNvGrpSpPr/>
          <p:nvPr/>
        </p:nvGrpSpPr>
        <p:grpSpPr>
          <a:xfrm>
            <a:off x="5355476" y="2644421"/>
            <a:ext cx="1008685" cy="747173"/>
            <a:chOff x="5581650" y="3048000"/>
            <a:chExt cx="1028700" cy="762000"/>
          </a:xfrm>
          <a:solidFill>
            <a:schemeClr val="accent3"/>
          </a:solidFill>
        </p:grpSpPr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5B3BA6E2-CDAE-4D87-8439-2CD8277FDB1D}"/>
                </a:ext>
              </a:extLst>
            </p:cNvPr>
            <p:cNvSpPr/>
            <p:nvPr/>
          </p:nvSpPr>
          <p:spPr>
            <a:xfrm>
              <a:off x="5580697" y="3250488"/>
              <a:ext cx="1019874" cy="560752"/>
            </a:xfrm>
            <a:custGeom>
              <a:avLst/>
              <a:gdLst>
                <a:gd name="connsiteX0" fmla="*/ 836295 w 1019874"/>
                <a:gd name="connsiteY0" fmla="*/ 307099 h 560752"/>
                <a:gd name="connsiteX1" fmla="*/ 959168 w 1019874"/>
                <a:gd name="connsiteY1" fmla="*/ 324244 h 560752"/>
                <a:gd name="connsiteX2" fmla="*/ 1011555 w 1019874"/>
                <a:gd name="connsiteY2" fmla="*/ 476644 h 560752"/>
                <a:gd name="connsiteX3" fmla="*/ 881063 w 1019874"/>
                <a:gd name="connsiteY3" fmla="*/ 560464 h 560752"/>
                <a:gd name="connsiteX4" fmla="*/ 771525 w 1019874"/>
                <a:gd name="connsiteY4" fmla="*/ 458547 h 560752"/>
                <a:gd name="connsiteX5" fmla="*/ 778193 w 1019874"/>
                <a:gd name="connsiteY5" fmla="*/ 409969 h 560752"/>
                <a:gd name="connsiteX6" fmla="*/ 634365 w 1019874"/>
                <a:gd name="connsiteY6" fmla="*/ 412827 h 560752"/>
                <a:gd name="connsiteX7" fmla="*/ 485775 w 1019874"/>
                <a:gd name="connsiteY7" fmla="*/ 369964 h 560752"/>
                <a:gd name="connsiteX8" fmla="*/ 421005 w 1019874"/>
                <a:gd name="connsiteY8" fmla="*/ 289954 h 560752"/>
                <a:gd name="connsiteX9" fmla="*/ 166688 w 1019874"/>
                <a:gd name="connsiteY9" fmla="*/ 82309 h 560752"/>
                <a:gd name="connsiteX10" fmla="*/ 77153 w 1019874"/>
                <a:gd name="connsiteY10" fmla="*/ 49924 h 560752"/>
                <a:gd name="connsiteX11" fmla="*/ 0 w 1019874"/>
                <a:gd name="connsiteY11" fmla="*/ 37542 h 560752"/>
                <a:gd name="connsiteX12" fmla="*/ 157163 w 1019874"/>
                <a:gd name="connsiteY12" fmla="*/ 17539 h 560752"/>
                <a:gd name="connsiteX13" fmla="*/ 562928 w 1019874"/>
                <a:gd name="connsiteY13" fmla="*/ 409969 h 560752"/>
                <a:gd name="connsiteX14" fmla="*/ 624840 w 1019874"/>
                <a:gd name="connsiteY14" fmla="*/ 368059 h 560752"/>
                <a:gd name="connsiteX15" fmla="*/ 728663 w 1019874"/>
                <a:gd name="connsiteY15" fmla="*/ 350914 h 560752"/>
                <a:gd name="connsiteX16" fmla="*/ 862013 w 1019874"/>
                <a:gd name="connsiteY16" fmla="*/ 386157 h 560752"/>
                <a:gd name="connsiteX17" fmla="*/ 798195 w 1019874"/>
                <a:gd name="connsiteY17" fmla="*/ 355677 h 560752"/>
                <a:gd name="connsiteX18" fmla="*/ 837248 w 1019874"/>
                <a:gd name="connsiteY18" fmla="*/ 305194 h 560752"/>
                <a:gd name="connsiteX19" fmla="*/ 836295 w 1019874"/>
                <a:gd name="connsiteY19" fmla="*/ 307099 h 5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874" h="560752">
                  <a:moveTo>
                    <a:pt x="836295" y="307099"/>
                  </a:moveTo>
                  <a:cubicBezTo>
                    <a:pt x="877253" y="311862"/>
                    <a:pt x="922020" y="308052"/>
                    <a:pt x="959168" y="324244"/>
                  </a:cubicBezTo>
                  <a:cubicBezTo>
                    <a:pt x="1013460" y="348057"/>
                    <a:pt x="1032510" y="416637"/>
                    <a:pt x="1011555" y="476644"/>
                  </a:cubicBezTo>
                  <a:cubicBezTo>
                    <a:pt x="993458" y="529984"/>
                    <a:pt x="939165" y="564274"/>
                    <a:pt x="881063" y="560464"/>
                  </a:cubicBezTo>
                  <a:cubicBezTo>
                    <a:pt x="824865" y="555702"/>
                    <a:pt x="781050" y="515697"/>
                    <a:pt x="771525" y="458547"/>
                  </a:cubicBezTo>
                  <a:cubicBezTo>
                    <a:pt x="769620" y="445212"/>
                    <a:pt x="775335" y="430924"/>
                    <a:pt x="778193" y="409969"/>
                  </a:cubicBezTo>
                  <a:cubicBezTo>
                    <a:pt x="738188" y="387109"/>
                    <a:pt x="692468" y="376632"/>
                    <a:pt x="634365" y="412827"/>
                  </a:cubicBezTo>
                  <a:cubicBezTo>
                    <a:pt x="542925" y="470929"/>
                    <a:pt x="553403" y="496647"/>
                    <a:pt x="485775" y="369964"/>
                  </a:cubicBezTo>
                  <a:cubicBezTo>
                    <a:pt x="469583" y="340437"/>
                    <a:pt x="446723" y="311862"/>
                    <a:pt x="421005" y="289954"/>
                  </a:cubicBezTo>
                  <a:cubicBezTo>
                    <a:pt x="338138" y="218517"/>
                    <a:pt x="253365" y="148984"/>
                    <a:pt x="166688" y="82309"/>
                  </a:cubicBezTo>
                  <a:cubicBezTo>
                    <a:pt x="142875" y="64212"/>
                    <a:pt x="107633" y="58497"/>
                    <a:pt x="77153" y="49924"/>
                  </a:cubicBezTo>
                  <a:cubicBezTo>
                    <a:pt x="54293" y="43257"/>
                    <a:pt x="30480" y="42304"/>
                    <a:pt x="0" y="37542"/>
                  </a:cubicBezTo>
                  <a:cubicBezTo>
                    <a:pt x="40958" y="-558"/>
                    <a:pt x="120968" y="-13893"/>
                    <a:pt x="157163" y="17539"/>
                  </a:cubicBezTo>
                  <a:cubicBezTo>
                    <a:pt x="299085" y="136602"/>
                    <a:pt x="465773" y="231852"/>
                    <a:pt x="562928" y="409969"/>
                  </a:cubicBezTo>
                  <a:cubicBezTo>
                    <a:pt x="582930" y="396634"/>
                    <a:pt x="604838" y="384252"/>
                    <a:pt x="624840" y="368059"/>
                  </a:cubicBezTo>
                  <a:cubicBezTo>
                    <a:pt x="657225" y="342342"/>
                    <a:pt x="687705" y="331864"/>
                    <a:pt x="728663" y="350914"/>
                  </a:cubicBezTo>
                  <a:cubicBezTo>
                    <a:pt x="769620" y="369964"/>
                    <a:pt x="814388" y="381394"/>
                    <a:pt x="862013" y="386157"/>
                  </a:cubicBezTo>
                  <a:cubicBezTo>
                    <a:pt x="842963" y="376632"/>
                    <a:pt x="823913" y="368059"/>
                    <a:pt x="798195" y="355677"/>
                  </a:cubicBezTo>
                  <a:cubicBezTo>
                    <a:pt x="811530" y="338532"/>
                    <a:pt x="824865" y="321387"/>
                    <a:pt x="837248" y="305194"/>
                  </a:cubicBezTo>
                  <a:cubicBezTo>
                    <a:pt x="838200" y="305194"/>
                    <a:pt x="836295" y="307099"/>
                    <a:pt x="836295" y="30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28B732CE-1B67-4DAC-B1E5-A889220C90F2}"/>
                </a:ext>
              </a:extLst>
            </p:cNvPr>
            <p:cNvSpPr/>
            <p:nvPr/>
          </p:nvSpPr>
          <p:spPr>
            <a:xfrm>
              <a:off x="6416992" y="3555682"/>
              <a:ext cx="1905" cy="1905"/>
            </a:xfrm>
            <a:custGeom>
              <a:avLst/>
              <a:gdLst>
                <a:gd name="connsiteX0" fmla="*/ 0 w 1905"/>
                <a:gd name="connsiteY0" fmla="*/ 1905 h 1905"/>
                <a:gd name="connsiteX1" fmla="*/ 1905 w 1905"/>
                <a:gd name="connsiteY1" fmla="*/ 0 h 1905"/>
                <a:gd name="connsiteX2" fmla="*/ 953 w 1905"/>
                <a:gd name="connsiteY2" fmla="*/ 0 h 1905"/>
                <a:gd name="connsiteX3" fmla="*/ 0 w 190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1905"/>
                  </a:moveTo>
                  <a:lnTo>
                    <a:pt x="1905" y="0"/>
                  </a:lnTo>
                  <a:cubicBezTo>
                    <a:pt x="1905" y="0"/>
                    <a:pt x="953" y="0"/>
                    <a:pt x="953" y="0"/>
                  </a:cubicBezTo>
                  <a:cubicBezTo>
                    <a:pt x="953" y="953"/>
                    <a:pt x="953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4D834A8F-439D-42C5-8B2B-140E5D1CF707}"/>
                </a:ext>
              </a:extLst>
            </p:cNvPr>
            <p:cNvSpPr/>
            <p:nvPr/>
          </p:nvSpPr>
          <p:spPr>
            <a:xfrm>
              <a:off x="5969712" y="3200400"/>
              <a:ext cx="634922" cy="370644"/>
            </a:xfrm>
            <a:custGeom>
              <a:avLst/>
              <a:gdLst>
                <a:gd name="connsiteX0" fmla="*/ 16750 w 634922"/>
                <a:gd name="connsiteY0" fmla="*/ 0 h 370644"/>
                <a:gd name="connsiteX1" fmla="*/ 2463 w 634922"/>
                <a:gd name="connsiteY1" fmla="*/ 57150 h 370644"/>
                <a:gd name="connsiteX2" fmla="*/ 9130 w 634922"/>
                <a:gd name="connsiteY2" fmla="*/ 234315 h 370644"/>
                <a:gd name="connsiteX3" fmla="*/ 108190 w 634922"/>
                <a:gd name="connsiteY3" fmla="*/ 289560 h 370644"/>
                <a:gd name="connsiteX4" fmla="*/ 339648 w 634922"/>
                <a:gd name="connsiteY4" fmla="*/ 360045 h 370644"/>
                <a:gd name="connsiteX5" fmla="*/ 448233 w 634922"/>
                <a:gd name="connsiteY5" fmla="*/ 356235 h 370644"/>
                <a:gd name="connsiteX6" fmla="*/ 634923 w 634922"/>
                <a:gd name="connsiteY6" fmla="*/ 65723 h 370644"/>
                <a:gd name="connsiteX7" fmla="*/ 16750 w 634922"/>
                <a:gd name="connsiteY7" fmla="*/ 0 h 3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22" h="370644">
                  <a:moveTo>
                    <a:pt x="16750" y="0"/>
                  </a:moveTo>
                  <a:cubicBezTo>
                    <a:pt x="7225" y="16193"/>
                    <a:pt x="1510" y="35243"/>
                    <a:pt x="2463" y="57150"/>
                  </a:cubicBezTo>
                  <a:cubicBezTo>
                    <a:pt x="3415" y="116205"/>
                    <a:pt x="-7062" y="179070"/>
                    <a:pt x="9130" y="234315"/>
                  </a:cubicBezTo>
                  <a:cubicBezTo>
                    <a:pt x="16750" y="260033"/>
                    <a:pt x="71995" y="277178"/>
                    <a:pt x="108190" y="289560"/>
                  </a:cubicBezTo>
                  <a:cubicBezTo>
                    <a:pt x="184390" y="316230"/>
                    <a:pt x="263448" y="335280"/>
                    <a:pt x="339648" y="360045"/>
                  </a:cubicBezTo>
                  <a:cubicBezTo>
                    <a:pt x="377748" y="372428"/>
                    <a:pt x="412990" y="377190"/>
                    <a:pt x="448233" y="356235"/>
                  </a:cubicBezTo>
                  <a:cubicBezTo>
                    <a:pt x="509193" y="260985"/>
                    <a:pt x="571105" y="164783"/>
                    <a:pt x="634923" y="65723"/>
                  </a:cubicBezTo>
                  <a:lnTo>
                    <a:pt x="16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7216A39C-966D-4DE8-9F9D-B0B61663D8CA}"/>
                </a:ext>
              </a:extLst>
            </p:cNvPr>
            <p:cNvSpPr/>
            <p:nvPr/>
          </p:nvSpPr>
          <p:spPr>
            <a:xfrm>
              <a:off x="5987414" y="3047729"/>
              <a:ext cx="621030" cy="199343"/>
            </a:xfrm>
            <a:custGeom>
              <a:avLst/>
              <a:gdLst>
                <a:gd name="connsiteX0" fmla="*/ 621030 w 621030"/>
                <a:gd name="connsiteY0" fmla="*/ 193628 h 199343"/>
                <a:gd name="connsiteX1" fmla="*/ 554355 w 621030"/>
                <a:gd name="connsiteY1" fmla="*/ 174578 h 199343"/>
                <a:gd name="connsiteX2" fmla="*/ 497205 w 621030"/>
                <a:gd name="connsiteY2" fmla="*/ 54563 h 199343"/>
                <a:gd name="connsiteX3" fmla="*/ 426720 w 621030"/>
                <a:gd name="connsiteY3" fmla="*/ 40276 h 199343"/>
                <a:gd name="connsiteX4" fmla="*/ 270510 w 621030"/>
                <a:gd name="connsiteY4" fmla="*/ 271 h 199343"/>
                <a:gd name="connsiteX5" fmla="*/ 245745 w 621030"/>
                <a:gd name="connsiteY5" fmla="*/ 12653 h 199343"/>
                <a:gd name="connsiteX6" fmla="*/ 153353 w 621030"/>
                <a:gd name="connsiteY6" fmla="*/ 83138 h 199343"/>
                <a:gd name="connsiteX7" fmla="*/ 119063 w 621030"/>
                <a:gd name="connsiteY7" fmla="*/ 85043 h 199343"/>
                <a:gd name="connsiteX8" fmla="*/ 36195 w 621030"/>
                <a:gd name="connsiteY8" fmla="*/ 101236 h 199343"/>
                <a:gd name="connsiteX9" fmla="*/ 0 w 621030"/>
                <a:gd name="connsiteY9" fmla="*/ 134573 h 199343"/>
                <a:gd name="connsiteX10" fmla="*/ 618173 w 621030"/>
                <a:gd name="connsiteY10" fmla="*/ 199343 h 199343"/>
                <a:gd name="connsiteX11" fmla="*/ 621030 w 621030"/>
                <a:gd name="connsiteY11" fmla="*/ 193628 h 1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30" h="199343">
                  <a:moveTo>
                    <a:pt x="621030" y="193628"/>
                  </a:moveTo>
                  <a:cubicBezTo>
                    <a:pt x="593408" y="186008"/>
                    <a:pt x="573405" y="180293"/>
                    <a:pt x="554355" y="174578"/>
                  </a:cubicBezTo>
                  <a:cubicBezTo>
                    <a:pt x="577215" y="135526"/>
                    <a:pt x="540068" y="59326"/>
                    <a:pt x="497205" y="54563"/>
                  </a:cubicBezTo>
                  <a:cubicBezTo>
                    <a:pt x="473393" y="51706"/>
                    <a:pt x="445770" y="51706"/>
                    <a:pt x="426720" y="40276"/>
                  </a:cubicBezTo>
                  <a:cubicBezTo>
                    <a:pt x="378143" y="9796"/>
                    <a:pt x="322898" y="11701"/>
                    <a:pt x="270510" y="271"/>
                  </a:cubicBezTo>
                  <a:cubicBezTo>
                    <a:pt x="262890" y="-1634"/>
                    <a:pt x="253365" y="6938"/>
                    <a:pt x="245745" y="12653"/>
                  </a:cubicBezTo>
                  <a:cubicBezTo>
                    <a:pt x="214313" y="35513"/>
                    <a:pt x="184785" y="61231"/>
                    <a:pt x="153353" y="83138"/>
                  </a:cubicBezTo>
                  <a:cubicBezTo>
                    <a:pt x="145733" y="88853"/>
                    <a:pt x="130493" y="83138"/>
                    <a:pt x="119063" y="85043"/>
                  </a:cubicBezTo>
                  <a:cubicBezTo>
                    <a:pt x="90488" y="88853"/>
                    <a:pt x="60008" y="88853"/>
                    <a:pt x="36195" y="101236"/>
                  </a:cubicBezTo>
                  <a:cubicBezTo>
                    <a:pt x="20955" y="108856"/>
                    <a:pt x="8573" y="120286"/>
                    <a:pt x="0" y="134573"/>
                  </a:cubicBezTo>
                  <a:lnTo>
                    <a:pt x="618173" y="199343"/>
                  </a:lnTo>
                  <a:cubicBezTo>
                    <a:pt x="618173" y="197438"/>
                    <a:pt x="619125" y="195533"/>
                    <a:pt x="621030" y="19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aphic 91">
            <a:extLst>
              <a:ext uri="{FF2B5EF4-FFF2-40B4-BE49-F238E27FC236}">
                <a16:creationId xmlns="" xmlns:a16="http://schemas.microsoft.com/office/drawing/2014/main" id="{5871FAE3-E763-402F-9274-C91D132870B3}"/>
              </a:ext>
            </a:extLst>
          </p:cNvPr>
          <p:cNvGrpSpPr/>
          <p:nvPr/>
        </p:nvGrpSpPr>
        <p:grpSpPr>
          <a:xfrm>
            <a:off x="5481011" y="1651871"/>
            <a:ext cx="1012282" cy="723250"/>
            <a:chOff x="9893915" y="1315124"/>
            <a:chExt cx="1050106" cy="750274"/>
          </a:xfrm>
          <a:solidFill>
            <a:schemeClr val="accent1"/>
          </a:solidFill>
        </p:grpSpPr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8DCC32EE-AD7A-4A21-92DE-967FAB041B45}"/>
                </a:ext>
              </a:extLst>
            </p:cNvPr>
            <p:cNvSpPr/>
            <p:nvPr/>
          </p:nvSpPr>
          <p:spPr>
            <a:xfrm>
              <a:off x="10596537" y="1701614"/>
              <a:ext cx="170567" cy="182912"/>
            </a:xfrm>
            <a:custGeom>
              <a:avLst/>
              <a:gdLst>
                <a:gd name="connsiteX0" fmla="*/ 85725 w 170567"/>
                <a:gd name="connsiteY0" fmla="*/ 17 h 182912"/>
                <a:gd name="connsiteX1" fmla="*/ 0 w 170567"/>
                <a:gd name="connsiteY1" fmla="*/ 86694 h 182912"/>
                <a:gd name="connsiteX2" fmla="*/ 87630 w 170567"/>
                <a:gd name="connsiteY2" fmla="*/ 182897 h 182912"/>
                <a:gd name="connsiteX3" fmla="*/ 170498 w 170567"/>
                <a:gd name="connsiteY3" fmla="*/ 92409 h 182912"/>
                <a:gd name="connsiteX4" fmla="*/ 85725 w 170567"/>
                <a:gd name="connsiteY4" fmla="*/ 17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67" h="182912">
                  <a:moveTo>
                    <a:pt x="85725" y="17"/>
                  </a:moveTo>
                  <a:cubicBezTo>
                    <a:pt x="36195" y="17"/>
                    <a:pt x="0" y="36212"/>
                    <a:pt x="0" y="86694"/>
                  </a:cubicBezTo>
                  <a:cubicBezTo>
                    <a:pt x="0" y="142892"/>
                    <a:pt x="38100" y="183849"/>
                    <a:pt x="87630" y="182897"/>
                  </a:cubicBezTo>
                  <a:cubicBezTo>
                    <a:pt x="134303" y="181944"/>
                    <a:pt x="169545" y="143844"/>
                    <a:pt x="170498" y="92409"/>
                  </a:cubicBezTo>
                  <a:cubicBezTo>
                    <a:pt x="172403" y="39069"/>
                    <a:pt x="135255" y="-936"/>
                    <a:pt x="8572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EBE1E839-727B-4D05-8241-F192599A94FC}"/>
                </a:ext>
              </a:extLst>
            </p:cNvPr>
            <p:cNvSpPr/>
            <p:nvPr/>
          </p:nvSpPr>
          <p:spPr>
            <a:xfrm>
              <a:off x="9893915" y="1315124"/>
              <a:ext cx="1050106" cy="750274"/>
            </a:xfrm>
            <a:custGeom>
              <a:avLst/>
              <a:gdLst>
                <a:gd name="connsiteX0" fmla="*/ 948368 w 1050106"/>
                <a:gd name="connsiteY0" fmla="*/ 268397 h 750274"/>
                <a:gd name="connsiteX1" fmla="*/ 923603 w 1050106"/>
                <a:gd name="connsiteY1" fmla="*/ 211247 h 750274"/>
                <a:gd name="connsiteX2" fmla="*/ 933128 w 1050106"/>
                <a:gd name="connsiteY2" fmla="*/ 39797 h 750274"/>
                <a:gd name="connsiteX3" fmla="*/ 880740 w 1050106"/>
                <a:gd name="connsiteY3" fmla="*/ 7412 h 750274"/>
                <a:gd name="connsiteX4" fmla="*/ 847403 w 1050106"/>
                <a:gd name="connsiteY4" fmla="*/ 52180 h 750274"/>
                <a:gd name="connsiteX5" fmla="*/ 825495 w 1050106"/>
                <a:gd name="connsiteY5" fmla="*/ 144572 h 750274"/>
                <a:gd name="connsiteX6" fmla="*/ 756915 w 1050106"/>
                <a:gd name="connsiteY6" fmla="*/ 198865 h 750274"/>
                <a:gd name="connsiteX7" fmla="*/ 675953 w 1050106"/>
                <a:gd name="connsiteY7" fmla="*/ 198865 h 750274"/>
                <a:gd name="connsiteX8" fmla="*/ 637853 w 1050106"/>
                <a:gd name="connsiteY8" fmla="*/ 232202 h 750274"/>
                <a:gd name="connsiteX9" fmla="*/ 593085 w 1050106"/>
                <a:gd name="connsiteY9" fmla="*/ 292210 h 750274"/>
                <a:gd name="connsiteX10" fmla="*/ 575940 w 1050106"/>
                <a:gd name="connsiteY10" fmla="*/ 211247 h 750274"/>
                <a:gd name="connsiteX11" fmla="*/ 617850 w 1050106"/>
                <a:gd name="connsiteY11" fmla="*/ 129332 h 750274"/>
                <a:gd name="connsiteX12" fmla="*/ 658807 w 1050106"/>
                <a:gd name="connsiteY12" fmla="*/ 144572 h 750274"/>
                <a:gd name="connsiteX13" fmla="*/ 692145 w 1050106"/>
                <a:gd name="connsiteY13" fmla="*/ 151240 h 750274"/>
                <a:gd name="connsiteX14" fmla="*/ 680715 w 1050106"/>
                <a:gd name="connsiteY14" fmla="*/ 115045 h 750274"/>
                <a:gd name="connsiteX15" fmla="*/ 592132 w 1050106"/>
                <a:gd name="connsiteY15" fmla="*/ 42655 h 750274"/>
                <a:gd name="connsiteX16" fmla="*/ 547365 w 1050106"/>
                <a:gd name="connsiteY16" fmla="*/ 29320 h 750274"/>
                <a:gd name="connsiteX17" fmla="*/ 567368 w 1050106"/>
                <a:gd name="connsiteY17" fmla="*/ 70277 h 750274"/>
                <a:gd name="connsiteX18" fmla="*/ 580703 w 1050106"/>
                <a:gd name="connsiteY18" fmla="*/ 110282 h 750274"/>
                <a:gd name="connsiteX19" fmla="*/ 526410 w 1050106"/>
                <a:gd name="connsiteY19" fmla="*/ 141715 h 750274"/>
                <a:gd name="connsiteX20" fmla="*/ 484500 w 1050106"/>
                <a:gd name="connsiteY20" fmla="*/ 137905 h 750274"/>
                <a:gd name="connsiteX21" fmla="*/ 98737 w 1050106"/>
                <a:gd name="connsiteY21" fmla="*/ 137905 h 750274"/>
                <a:gd name="connsiteX22" fmla="*/ 3487 w 1050106"/>
                <a:gd name="connsiteY22" fmla="*/ 252205 h 750274"/>
                <a:gd name="connsiteX23" fmla="*/ 40635 w 1050106"/>
                <a:gd name="connsiteY23" fmla="*/ 423655 h 750274"/>
                <a:gd name="connsiteX24" fmla="*/ 49207 w 1050106"/>
                <a:gd name="connsiteY24" fmla="*/ 450325 h 750274"/>
                <a:gd name="connsiteX25" fmla="*/ 60637 w 1050106"/>
                <a:gd name="connsiteY25" fmla="*/ 519857 h 750274"/>
                <a:gd name="connsiteX26" fmla="*/ 89212 w 1050106"/>
                <a:gd name="connsiteY26" fmla="*/ 701785 h 750274"/>
                <a:gd name="connsiteX27" fmla="*/ 266377 w 1050106"/>
                <a:gd name="connsiteY27" fmla="*/ 732265 h 750274"/>
                <a:gd name="connsiteX28" fmla="*/ 353055 w 1050106"/>
                <a:gd name="connsiteY28" fmla="*/ 578912 h 750274"/>
                <a:gd name="connsiteX29" fmla="*/ 359722 w 1050106"/>
                <a:gd name="connsiteY29" fmla="*/ 513190 h 750274"/>
                <a:gd name="connsiteX30" fmla="*/ 490215 w 1050106"/>
                <a:gd name="connsiteY30" fmla="*/ 460802 h 750274"/>
                <a:gd name="connsiteX31" fmla="*/ 532125 w 1050106"/>
                <a:gd name="connsiteY31" fmla="*/ 500807 h 750274"/>
                <a:gd name="connsiteX32" fmla="*/ 751200 w 1050106"/>
                <a:gd name="connsiteY32" fmla="*/ 747505 h 750274"/>
                <a:gd name="connsiteX33" fmla="*/ 1026472 w 1050106"/>
                <a:gd name="connsiteY33" fmla="*/ 594152 h 750274"/>
                <a:gd name="connsiteX34" fmla="*/ 948368 w 1050106"/>
                <a:gd name="connsiteY34" fmla="*/ 268397 h 750274"/>
                <a:gd name="connsiteX35" fmla="*/ 113025 w 1050106"/>
                <a:gd name="connsiteY35" fmla="*/ 217915 h 750274"/>
                <a:gd name="connsiteX36" fmla="*/ 125407 w 1050106"/>
                <a:gd name="connsiteY36" fmla="*/ 206485 h 750274"/>
                <a:gd name="connsiteX37" fmla="*/ 187320 w 1050106"/>
                <a:gd name="connsiteY37" fmla="*/ 206485 h 750274"/>
                <a:gd name="connsiteX38" fmla="*/ 187320 w 1050106"/>
                <a:gd name="connsiteY38" fmla="*/ 207437 h 750274"/>
                <a:gd name="connsiteX39" fmla="*/ 234945 w 1050106"/>
                <a:gd name="connsiteY39" fmla="*/ 207437 h 750274"/>
                <a:gd name="connsiteX40" fmla="*/ 256852 w 1050106"/>
                <a:gd name="connsiteY40" fmla="*/ 218867 h 750274"/>
                <a:gd name="connsiteX41" fmla="*/ 235897 w 1050106"/>
                <a:gd name="connsiteY41" fmla="*/ 234107 h 750274"/>
                <a:gd name="connsiteX42" fmla="*/ 126360 w 1050106"/>
                <a:gd name="connsiteY42" fmla="*/ 233155 h 750274"/>
                <a:gd name="connsiteX43" fmla="*/ 113025 w 1050106"/>
                <a:gd name="connsiteY43" fmla="*/ 217915 h 750274"/>
                <a:gd name="connsiteX44" fmla="*/ 198750 w 1050106"/>
                <a:gd name="connsiteY44" fmla="*/ 637967 h 750274"/>
                <a:gd name="connsiteX45" fmla="*/ 153030 w 1050106"/>
                <a:gd name="connsiteY45" fmla="*/ 594152 h 750274"/>
                <a:gd name="connsiteX46" fmla="*/ 206370 w 1050106"/>
                <a:gd name="connsiteY46" fmla="*/ 537955 h 750274"/>
                <a:gd name="connsiteX47" fmla="*/ 251137 w 1050106"/>
                <a:gd name="connsiteY47" fmla="*/ 581770 h 750274"/>
                <a:gd name="connsiteX48" fmla="*/ 198750 w 1050106"/>
                <a:gd name="connsiteY48" fmla="*/ 637967 h 750274"/>
                <a:gd name="connsiteX49" fmla="*/ 236850 w 1050106"/>
                <a:gd name="connsiteY49" fmla="*/ 373172 h 750274"/>
                <a:gd name="connsiteX50" fmla="*/ 127312 w 1050106"/>
                <a:gd name="connsiteY50" fmla="*/ 372220 h 750274"/>
                <a:gd name="connsiteX51" fmla="*/ 113025 w 1050106"/>
                <a:gd name="connsiteY51" fmla="*/ 357932 h 750274"/>
                <a:gd name="connsiteX52" fmla="*/ 125407 w 1050106"/>
                <a:gd name="connsiteY52" fmla="*/ 346502 h 750274"/>
                <a:gd name="connsiteX53" fmla="*/ 187320 w 1050106"/>
                <a:gd name="connsiteY53" fmla="*/ 346502 h 750274"/>
                <a:gd name="connsiteX54" fmla="*/ 187320 w 1050106"/>
                <a:gd name="connsiteY54" fmla="*/ 347455 h 750274"/>
                <a:gd name="connsiteX55" fmla="*/ 234945 w 1050106"/>
                <a:gd name="connsiteY55" fmla="*/ 347455 h 750274"/>
                <a:gd name="connsiteX56" fmla="*/ 256852 w 1050106"/>
                <a:gd name="connsiteY56" fmla="*/ 358885 h 750274"/>
                <a:gd name="connsiteX57" fmla="*/ 236850 w 1050106"/>
                <a:gd name="connsiteY57" fmla="*/ 373172 h 750274"/>
                <a:gd name="connsiteX58" fmla="*/ 113025 w 1050106"/>
                <a:gd name="connsiteY58" fmla="*/ 310307 h 750274"/>
                <a:gd name="connsiteX59" fmla="*/ 126360 w 1050106"/>
                <a:gd name="connsiteY59" fmla="*/ 300782 h 750274"/>
                <a:gd name="connsiteX60" fmla="*/ 183510 w 1050106"/>
                <a:gd name="connsiteY60" fmla="*/ 300782 h 750274"/>
                <a:gd name="connsiteX61" fmla="*/ 183510 w 1050106"/>
                <a:gd name="connsiteY61" fmla="*/ 299830 h 750274"/>
                <a:gd name="connsiteX62" fmla="*/ 239707 w 1050106"/>
                <a:gd name="connsiteY62" fmla="*/ 299830 h 750274"/>
                <a:gd name="connsiteX63" fmla="*/ 256852 w 1050106"/>
                <a:gd name="connsiteY63" fmla="*/ 312212 h 750274"/>
                <a:gd name="connsiteX64" fmla="*/ 240660 w 1050106"/>
                <a:gd name="connsiteY64" fmla="*/ 326500 h 750274"/>
                <a:gd name="connsiteX65" fmla="*/ 122550 w 1050106"/>
                <a:gd name="connsiteY65" fmla="*/ 322690 h 750274"/>
                <a:gd name="connsiteX66" fmla="*/ 113025 w 1050106"/>
                <a:gd name="connsiteY66" fmla="*/ 310307 h 750274"/>
                <a:gd name="connsiteX67" fmla="*/ 237802 w 1050106"/>
                <a:gd name="connsiteY67" fmla="*/ 279827 h 750274"/>
                <a:gd name="connsiteX68" fmla="*/ 128265 w 1050106"/>
                <a:gd name="connsiteY68" fmla="*/ 278875 h 750274"/>
                <a:gd name="connsiteX69" fmla="*/ 113977 w 1050106"/>
                <a:gd name="connsiteY69" fmla="*/ 264587 h 750274"/>
                <a:gd name="connsiteX70" fmla="*/ 126360 w 1050106"/>
                <a:gd name="connsiteY70" fmla="*/ 253157 h 750274"/>
                <a:gd name="connsiteX71" fmla="*/ 188272 w 1050106"/>
                <a:gd name="connsiteY71" fmla="*/ 253157 h 750274"/>
                <a:gd name="connsiteX72" fmla="*/ 188272 w 1050106"/>
                <a:gd name="connsiteY72" fmla="*/ 254110 h 750274"/>
                <a:gd name="connsiteX73" fmla="*/ 235897 w 1050106"/>
                <a:gd name="connsiteY73" fmla="*/ 254110 h 750274"/>
                <a:gd name="connsiteX74" fmla="*/ 257805 w 1050106"/>
                <a:gd name="connsiteY74" fmla="*/ 265540 h 750274"/>
                <a:gd name="connsiteX75" fmla="*/ 237802 w 1050106"/>
                <a:gd name="connsiteY75" fmla="*/ 279827 h 750274"/>
                <a:gd name="connsiteX76" fmla="*/ 787395 w 1050106"/>
                <a:gd name="connsiteY76" fmla="*/ 653207 h 750274"/>
                <a:gd name="connsiteX77" fmla="*/ 623565 w 1050106"/>
                <a:gd name="connsiteY77" fmla="*/ 478900 h 750274"/>
                <a:gd name="connsiteX78" fmla="*/ 797872 w 1050106"/>
                <a:gd name="connsiteY78" fmla="*/ 304592 h 750274"/>
                <a:gd name="connsiteX79" fmla="*/ 950272 w 1050106"/>
                <a:gd name="connsiteY79" fmla="*/ 484615 h 750274"/>
                <a:gd name="connsiteX80" fmla="*/ 787395 w 1050106"/>
                <a:gd name="connsiteY80" fmla="*/ 653207 h 7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0106" h="750274">
                  <a:moveTo>
                    <a:pt x="948368" y="268397"/>
                  </a:moveTo>
                  <a:cubicBezTo>
                    <a:pt x="928365" y="253157"/>
                    <a:pt x="921697" y="236965"/>
                    <a:pt x="923603" y="211247"/>
                  </a:cubicBezTo>
                  <a:cubicBezTo>
                    <a:pt x="928365" y="154097"/>
                    <a:pt x="930270" y="96947"/>
                    <a:pt x="933128" y="39797"/>
                  </a:cubicBezTo>
                  <a:cubicBezTo>
                    <a:pt x="935032" y="3602"/>
                    <a:pt x="913125" y="-9733"/>
                    <a:pt x="880740" y="7412"/>
                  </a:cubicBezTo>
                  <a:cubicBezTo>
                    <a:pt x="862643" y="16937"/>
                    <a:pt x="853118" y="33130"/>
                    <a:pt x="847403" y="52180"/>
                  </a:cubicBezTo>
                  <a:cubicBezTo>
                    <a:pt x="838830" y="82660"/>
                    <a:pt x="830257" y="113140"/>
                    <a:pt x="825495" y="144572"/>
                  </a:cubicBezTo>
                  <a:cubicBezTo>
                    <a:pt x="819780" y="186482"/>
                    <a:pt x="801682" y="205532"/>
                    <a:pt x="756915" y="198865"/>
                  </a:cubicBezTo>
                  <a:cubicBezTo>
                    <a:pt x="730245" y="195055"/>
                    <a:pt x="702622" y="196960"/>
                    <a:pt x="675953" y="198865"/>
                  </a:cubicBezTo>
                  <a:cubicBezTo>
                    <a:pt x="656903" y="200770"/>
                    <a:pt x="634995" y="207437"/>
                    <a:pt x="637853" y="232202"/>
                  </a:cubicBezTo>
                  <a:cubicBezTo>
                    <a:pt x="641663" y="265540"/>
                    <a:pt x="617850" y="274112"/>
                    <a:pt x="593085" y="292210"/>
                  </a:cubicBezTo>
                  <a:cubicBezTo>
                    <a:pt x="588323" y="260777"/>
                    <a:pt x="584512" y="236012"/>
                    <a:pt x="575940" y="211247"/>
                  </a:cubicBezTo>
                  <a:cubicBezTo>
                    <a:pt x="560700" y="171242"/>
                    <a:pt x="597848" y="152192"/>
                    <a:pt x="617850" y="129332"/>
                  </a:cubicBezTo>
                  <a:cubicBezTo>
                    <a:pt x="635947" y="108377"/>
                    <a:pt x="645472" y="138857"/>
                    <a:pt x="658807" y="144572"/>
                  </a:cubicBezTo>
                  <a:cubicBezTo>
                    <a:pt x="670238" y="149335"/>
                    <a:pt x="680715" y="163622"/>
                    <a:pt x="692145" y="151240"/>
                  </a:cubicBezTo>
                  <a:cubicBezTo>
                    <a:pt x="705480" y="136952"/>
                    <a:pt x="690240" y="123617"/>
                    <a:pt x="680715" y="115045"/>
                  </a:cubicBezTo>
                  <a:cubicBezTo>
                    <a:pt x="652140" y="89327"/>
                    <a:pt x="622613" y="65515"/>
                    <a:pt x="592132" y="42655"/>
                  </a:cubicBezTo>
                  <a:cubicBezTo>
                    <a:pt x="578798" y="32177"/>
                    <a:pt x="560700" y="14080"/>
                    <a:pt x="547365" y="29320"/>
                  </a:cubicBezTo>
                  <a:cubicBezTo>
                    <a:pt x="532125" y="46465"/>
                    <a:pt x="555937" y="58847"/>
                    <a:pt x="567368" y="70277"/>
                  </a:cubicBezTo>
                  <a:cubicBezTo>
                    <a:pt x="579750" y="81707"/>
                    <a:pt x="600705" y="91232"/>
                    <a:pt x="580703" y="110282"/>
                  </a:cubicBezTo>
                  <a:cubicBezTo>
                    <a:pt x="566415" y="124570"/>
                    <a:pt x="565462" y="164575"/>
                    <a:pt x="526410" y="141715"/>
                  </a:cubicBezTo>
                  <a:cubicBezTo>
                    <a:pt x="515932" y="135047"/>
                    <a:pt x="498787" y="137905"/>
                    <a:pt x="484500" y="137905"/>
                  </a:cubicBezTo>
                  <a:cubicBezTo>
                    <a:pt x="355912" y="137905"/>
                    <a:pt x="227325" y="137905"/>
                    <a:pt x="98737" y="137905"/>
                  </a:cubicBezTo>
                  <a:cubicBezTo>
                    <a:pt x="23490" y="137905"/>
                    <a:pt x="-11753" y="178862"/>
                    <a:pt x="3487" y="252205"/>
                  </a:cubicBezTo>
                  <a:cubicBezTo>
                    <a:pt x="14917" y="309355"/>
                    <a:pt x="28252" y="366505"/>
                    <a:pt x="40635" y="423655"/>
                  </a:cubicBezTo>
                  <a:cubicBezTo>
                    <a:pt x="42540" y="433180"/>
                    <a:pt x="43492" y="448420"/>
                    <a:pt x="49207" y="450325"/>
                  </a:cubicBezTo>
                  <a:cubicBezTo>
                    <a:pt x="97785" y="467470"/>
                    <a:pt x="73020" y="493187"/>
                    <a:pt x="60637" y="519857"/>
                  </a:cubicBezTo>
                  <a:cubicBezTo>
                    <a:pt x="32062" y="578912"/>
                    <a:pt x="45397" y="657970"/>
                    <a:pt x="89212" y="701785"/>
                  </a:cubicBezTo>
                  <a:cubicBezTo>
                    <a:pt x="133027" y="745600"/>
                    <a:pt x="205417" y="757982"/>
                    <a:pt x="266377" y="732265"/>
                  </a:cubicBezTo>
                  <a:cubicBezTo>
                    <a:pt x="329242" y="705595"/>
                    <a:pt x="355912" y="657017"/>
                    <a:pt x="353055" y="578912"/>
                  </a:cubicBezTo>
                  <a:cubicBezTo>
                    <a:pt x="352103" y="557005"/>
                    <a:pt x="352103" y="536050"/>
                    <a:pt x="359722" y="513190"/>
                  </a:cubicBezTo>
                  <a:cubicBezTo>
                    <a:pt x="383535" y="443657"/>
                    <a:pt x="440685" y="462707"/>
                    <a:pt x="490215" y="460802"/>
                  </a:cubicBezTo>
                  <a:cubicBezTo>
                    <a:pt x="519742" y="458897"/>
                    <a:pt x="530220" y="469375"/>
                    <a:pt x="532125" y="500807"/>
                  </a:cubicBezTo>
                  <a:cubicBezTo>
                    <a:pt x="541650" y="628442"/>
                    <a:pt x="633090" y="728455"/>
                    <a:pt x="751200" y="747505"/>
                  </a:cubicBezTo>
                  <a:cubicBezTo>
                    <a:pt x="862643" y="764650"/>
                    <a:pt x="977895" y="700832"/>
                    <a:pt x="1026472" y="594152"/>
                  </a:cubicBezTo>
                  <a:cubicBezTo>
                    <a:pt x="1076955" y="483662"/>
                    <a:pt x="1044570" y="344597"/>
                    <a:pt x="948368" y="268397"/>
                  </a:cubicBezTo>
                  <a:close/>
                  <a:moveTo>
                    <a:pt x="113025" y="217915"/>
                  </a:moveTo>
                  <a:cubicBezTo>
                    <a:pt x="113977" y="211247"/>
                    <a:pt x="118740" y="206485"/>
                    <a:pt x="125407" y="206485"/>
                  </a:cubicBezTo>
                  <a:cubicBezTo>
                    <a:pt x="146362" y="206485"/>
                    <a:pt x="166365" y="206485"/>
                    <a:pt x="187320" y="206485"/>
                  </a:cubicBezTo>
                  <a:cubicBezTo>
                    <a:pt x="187320" y="206485"/>
                    <a:pt x="187320" y="206485"/>
                    <a:pt x="187320" y="207437"/>
                  </a:cubicBezTo>
                  <a:cubicBezTo>
                    <a:pt x="203512" y="207437"/>
                    <a:pt x="218752" y="207437"/>
                    <a:pt x="234945" y="207437"/>
                  </a:cubicBezTo>
                  <a:cubicBezTo>
                    <a:pt x="244470" y="207437"/>
                    <a:pt x="255900" y="205532"/>
                    <a:pt x="256852" y="218867"/>
                  </a:cubicBezTo>
                  <a:cubicBezTo>
                    <a:pt x="256852" y="231250"/>
                    <a:pt x="244470" y="234107"/>
                    <a:pt x="235897" y="234107"/>
                  </a:cubicBezTo>
                  <a:cubicBezTo>
                    <a:pt x="199702" y="235060"/>
                    <a:pt x="162555" y="234107"/>
                    <a:pt x="126360" y="233155"/>
                  </a:cubicBezTo>
                  <a:cubicBezTo>
                    <a:pt x="118740" y="232202"/>
                    <a:pt x="112072" y="227440"/>
                    <a:pt x="113025" y="217915"/>
                  </a:cubicBezTo>
                  <a:close/>
                  <a:moveTo>
                    <a:pt x="198750" y="637967"/>
                  </a:moveTo>
                  <a:cubicBezTo>
                    <a:pt x="167317" y="639872"/>
                    <a:pt x="153982" y="619870"/>
                    <a:pt x="153030" y="594152"/>
                  </a:cubicBezTo>
                  <a:cubicBezTo>
                    <a:pt x="153982" y="556052"/>
                    <a:pt x="171127" y="537002"/>
                    <a:pt x="206370" y="537955"/>
                  </a:cubicBezTo>
                  <a:cubicBezTo>
                    <a:pt x="234945" y="537955"/>
                    <a:pt x="252090" y="554147"/>
                    <a:pt x="251137" y="581770"/>
                  </a:cubicBezTo>
                  <a:cubicBezTo>
                    <a:pt x="250185" y="614155"/>
                    <a:pt x="232087" y="636062"/>
                    <a:pt x="198750" y="637967"/>
                  </a:cubicBezTo>
                  <a:close/>
                  <a:moveTo>
                    <a:pt x="236850" y="373172"/>
                  </a:moveTo>
                  <a:cubicBezTo>
                    <a:pt x="200655" y="374125"/>
                    <a:pt x="163507" y="373172"/>
                    <a:pt x="127312" y="372220"/>
                  </a:cubicBezTo>
                  <a:cubicBezTo>
                    <a:pt x="118740" y="372220"/>
                    <a:pt x="112072" y="368410"/>
                    <a:pt x="113025" y="357932"/>
                  </a:cubicBezTo>
                  <a:cubicBezTo>
                    <a:pt x="113977" y="351265"/>
                    <a:pt x="118740" y="346502"/>
                    <a:pt x="125407" y="346502"/>
                  </a:cubicBezTo>
                  <a:cubicBezTo>
                    <a:pt x="146362" y="346502"/>
                    <a:pt x="166365" y="346502"/>
                    <a:pt x="187320" y="346502"/>
                  </a:cubicBezTo>
                  <a:cubicBezTo>
                    <a:pt x="187320" y="346502"/>
                    <a:pt x="187320" y="346502"/>
                    <a:pt x="187320" y="347455"/>
                  </a:cubicBezTo>
                  <a:cubicBezTo>
                    <a:pt x="203512" y="347455"/>
                    <a:pt x="218752" y="347455"/>
                    <a:pt x="234945" y="347455"/>
                  </a:cubicBezTo>
                  <a:cubicBezTo>
                    <a:pt x="244470" y="347455"/>
                    <a:pt x="255900" y="345550"/>
                    <a:pt x="256852" y="358885"/>
                  </a:cubicBezTo>
                  <a:cubicBezTo>
                    <a:pt x="257805" y="370315"/>
                    <a:pt x="245422" y="373172"/>
                    <a:pt x="236850" y="373172"/>
                  </a:cubicBezTo>
                  <a:close/>
                  <a:moveTo>
                    <a:pt x="113025" y="310307"/>
                  </a:moveTo>
                  <a:cubicBezTo>
                    <a:pt x="113977" y="302687"/>
                    <a:pt x="120645" y="300782"/>
                    <a:pt x="126360" y="300782"/>
                  </a:cubicBezTo>
                  <a:cubicBezTo>
                    <a:pt x="145410" y="300782"/>
                    <a:pt x="164460" y="300782"/>
                    <a:pt x="183510" y="300782"/>
                  </a:cubicBezTo>
                  <a:cubicBezTo>
                    <a:pt x="183510" y="300782"/>
                    <a:pt x="183510" y="299830"/>
                    <a:pt x="183510" y="299830"/>
                  </a:cubicBezTo>
                  <a:cubicBezTo>
                    <a:pt x="202560" y="299830"/>
                    <a:pt x="221610" y="299830"/>
                    <a:pt x="239707" y="299830"/>
                  </a:cubicBezTo>
                  <a:cubicBezTo>
                    <a:pt x="247327" y="299830"/>
                    <a:pt x="255900" y="302687"/>
                    <a:pt x="256852" y="312212"/>
                  </a:cubicBezTo>
                  <a:cubicBezTo>
                    <a:pt x="256852" y="321737"/>
                    <a:pt x="248280" y="326500"/>
                    <a:pt x="240660" y="326500"/>
                  </a:cubicBezTo>
                  <a:cubicBezTo>
                    <a:pt x="201607" y="326500"/>
                    <a:pt x="162555" y="324595"/>
                    <a:pt x="122550" y="322690"/>
                  </a:cubicBezTo>
                  <a:cubicBezTo>
                    <a:pt x="116835" y="322690"/>
                    <a:pt x="112072" y="317927"/>
                    <a:pt x="113025" y="310307"/>
                  </a:cubicBezTo>
                  <a:close/>
                  <a:moveTo>
                    <a:pt x="237802" y="279827"/>
                  </a:moveTo>
                  <a:cubicBezTo>
                    <a:pt x="201607" y="280780"/>
                    <a:pt x="164460" y="279827"/>
                    <a:pt x="128265" y="278875"/>
                  </a:cubicBezTo>
                  <a:cubicBezTo>
                    <a:pt x="119692" y="278875"/>
                    <a:pt x="113025" y="275065"/>
                    <a:pt x="113977" y="264587"/>
                  </a:cubicBezTo>
                  <a:cubicBezTo>
                    <a:pt x="114930" y="257920"/>
                    <a:pt x="119692" y="253157"/>
                    <a:pt x="126360" y="253157"/>
                  </a:cubicBezTo>
                  <a:cubicBezTo>
                    <a:pt x="147315" y="253157"/>
                    <a:pt x="167317" y="253157"/>
                    <a:pt x="188272" y="253157"/>
                  </a:cubicBezTo>
                  <a:cubicBezTo>
                    <a:pt x="188272" y="253157"/>
                    <a:pt x="188272" y="253157"/>
                    <a:pt x="188272" y="254110"/>
                  </a:cubicBezTo>
                  <a:cubicBezTo>
                    <a:pt x="204465" y="254110"/>
                    <a:pt x="219705" y="254110"/>
                    <a:pt x="235897" y="254110"/>
                  </a:cubicBezTo>
                  <a:cubicBezTo>
                    <a:pt x="245422" y="254110"/>
                    <a:pt x="256852" y="252205"/>
                    <a:pt x="257805" y="265540"/>
                  </a:cubicBezTo>
                  <a:cubicBezTo>
                    <a:pt x="258757" y="276970"/>
                    <a:pt x="246375" y="279827"/>
                    <a:pt x="237802" y="279827"/>
                  </a:cubicBezTo>
                  <a:close/>
                  <a:moveTo>
                    <a:pt x="787395" y="653207"/>
                  </a:moveTo>
                  <a:cubicBezTo>
                    <a:pt x="696907" y="653207"/>
                    <a:pt x="623565" y="575102"/>
                    <a:pt x="623565" y="478900"/>
                  </a:cubicBezTo>
                  <a:cubicBezTo>
                    <a:pt x="623565" y="379840"/>
                    <a:pt x="699765" y="303640"/>
                    <a:pt x="797872" y="304592"/>
                  </a:cubicBezTo>
                  <a:cubicBezTo>
                    <a:pt x="883597" y="305545"/>
                    <a:pt x="951225" y="385555"/>
                    <a:pt x="950272" y="484615"/>
                  </a:cubicBezTo>
                  <a:cubicBezTo>
                    <a:pt x="950272" y="579865"/>
                    <a:pt x="879788" y="653207"/>
                    <a:pt x="787395" y="653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="" xmlns:a16="http://schemas.microsoft.com/office/drawing/2014/main" id="{7FCFDC04-7D31-44D3-93F9-2017100BB483}"/>
              </a:ext>
            </a:extLst>
          </p:cNvPr>
          <p:cNvGrpSpPr/>
          <p:nvPr/>
        </p:nvGrpSpPr>
        <p:grpSpPr>
          <a:xfrm rot="10800000">
            <a:off x="7146571" y="4207214"/>
            <a:ext cx="569988" cy="628742"/>
            <a:chOff x="8873781" y="2824569"/>
            <a:chExt cx="1783946" cy="1967833"/>
          </a:xfrm>
        </p:grpSpPr>
        <p:sp>
          <p:nvSpPr>
            <p:cNvPr id="248" name="Freeform: Shape 247">
              <a:extLst>
                <a:ext uri="{FF2B5EF4-FFF2-40B4-BE49-F238E27FC236}">
                  <a16:creationId xmlns="" xmlns:a16="http://schemas.microsoft.com/office/drawing/2014/main" id="{637BEB63-67F5-4396-A1F6-269256006687}"/>
                </a:ext>
              </a:extLst>
            </p:cNvPr>
            <p:cNvSpPr/>
            <p:nvPr/>
          </p:nvSpPr>
          <p:spPr>
            <a:xfrm>
              <a:off x="9024286" y="2824569"/>
              <a:ext cx="1377427" cy="1381160"/>
            </a:xfrm>
            <a:custGeom>
              <a:avLst/>
              <a:gdLst>
                <a:gd name="connsiteX0" fmla="*/ 1157070 w 1377427"/>
                <a:gd name="connsiteY0" fmla="*/ 1283232 h 1381160"/>
                <a:gd name="connsiteX1" fmla="*/ 1064251 w 1377427"/>
                <a:gd name="connsiteY1" fmla="*/ 1318605 h 1381160"/>
                <a:gd name="connsiteX2" fmla="*/ 968877 w 1377427"/>
                <a:gd name="connsiteY2" fmla="*/ 1346121 h 1381160"/>
                <a:gd name="connsiteX3" fmla="*/ 968714 w 1377427"/>
                <a:gd name="connsiteY3" fmla="*/ 1346168 h 1381160"/>
                <a:gd name="connsiteX4" fmla="*/ 968730 w 1377427"/>
                <a:gd name="connsiteY4" fmla="*/ 1346169 h 1381160"/>
                <a:gd name="connsiteX5" fmla="*/ 1022022 w 1377427"/>
                <a:gd name="connsiteY5" fmla="*/ 1349133 h 1381160"/>
                <a:gd name="connsiteX6" fmla="*/ 1157070 w 1377427"/>
                <a:gd name="connsiteY6" fmla="*/ 1283232 h 1381160"/>
                <a:gd name="connsiteX7" fmla="*/ 1165220 w 1377427"/>
                <a:gd name="connsiteY7" fmla="*/ 831359 h 1381160"/>
                <a:gd name="connsiteX8" fmla="*/ 1367613 w 1377427"/>
                <a:gd name="connsiteY8" fmla="*/ 1097593 h 1381160"/>
                <a:gd name="connsiteX9" fmla="*/ 1349954 w 1377427"/>
                <a:gd name="connsiteY9" fmla="*/ 1141512 h 1381160"/>
                <a:gd name="connsiteX10" fmla="*/ 947434 w 1377427"/>
                <a:gd name="connsiteY10" fmla="*/ 1380579 h 1381160"/>
                <a:gd name="connsiteX11" fmla="*/ 829259 w 1377427"/>
                <a:gd name="connsiteY11" fmla="*/ 1336660 h 1381160"/>
                <a:gd name="connsiteX12" fmla="*/ 817487 w 1377427"/>
                <a:gd name="connsiteY12" fmla="*/ 1326246 h 1381160"/>
                <a:gd name="connsiteX13" fmla="*/ 790320 w 1377427"/>
                <a:gd name="connsiteY13" fmla="*/ 1268743 h 1381160"/>
                <a:gd name="connsiteX14" fmla="*/ 791226 w 1377427"/>
                <a:gd name="connsiteY14" fmla="*/ 1265121 h 1381160"/>
                <a:gd name="connsiteX15" fmla="*/ 794848 w 1377427"/>
                <a:gd name="connsiteY15" fmla="*/ 1205807 h 1381160"/>
                <a:gd name="connsiteX16" fmla="*/ 1165220 w 1377427"/>
                <a:gd name="connsiteY16" fmla="*/ 831359 h 1381160"/>
                <a:gd name="connsiteX17" fmla="*/ 505975 w 1377427"/>
                <a:gd name="connsiteY17" fmla="*/ 831359 h 1381160"/>
                <a:gd name="connsiteX18" fmla="*/ 623244 w 1377427"/>
                <a:gd name="connsiteY18" fmla="*/ 1023790 h 1381160"/>
                <a:gd name="connsiteX19" fmla="*/ 623244 w 1377427"/>
                <a:gd name="connsiteY19" fmla="*/ 1023787 h 1381160"/>
                <a:gd name="connsiteX20" fmla="*/ 623245 w 1377427"/>
                <a:gd name="connsiteY20" fmla="*/ 1023790 h 1381160"/>
                <a:gd name="connsiteX21" fmla="*/ 558745 w 1377427"/>
                <a:gd name="connsiteY21" fmla="*/ 865565 h 1381160"/>
                <a:gd name="connsiteX22" fmla="*/ 558745 w 1377427"/>
                <a:gd name="connsiteY22" fmla="*/ 865565 h 1381160"/>
                <a:gd name="connsiteX23" fmla="*/ 558745 w 1377427"/>
                <a:gd name="connsiteY23" fmla="*/ 865565 h 1381160"/>
                <a:gd name="connsiteX24" fmla="*/ 505975 w 1377427"/>
                <a:gd name="connsiteY24" fmla="*/ 831359 h 1381160"/>
                <a:gd name="connsiteX25" fmla="*/ 192815 w 1377427"/>
                <a:gd name="connsiteY25" fmla="*/ 691295 h 1381160"/>
                <a:gd name="connsiteX26" fmla="*/ 270530 w 1377427"/>
                <a:gd name="connsiteY26" fmla="*/ 695978 h 1381160"/>
                <a:gd name="connsiteX27" fmla="*/ 522728 w 1377427"/>
                <a:gd name="connsiteY27" fmla="*/ 808720 h 1381160"/>
                <a:gd name="connsiteX28" fmla="*/ 652676 w 1377427"/>
                <a:gd name="connsiteY28" fmla="*/ 1061824 h 1381160"/>
                <a:gd name="connsiteX29" fmla="*/ 653581 w 1377427"/>
                <a:gd name="connsiteY29" fmla="*/ 1080840 h 1381160"/>
                <a:gd name="connsiteX30" fmla="*/ 631395 w 1377427"/>
                <a:gd name="connsiteY30" fmla="*/ 1129287 h 1381160"/>
                <a:gd name="connsiteX31" fmla="*/ 596984 w 1377427"/>
                <a:gd name="connsiteY31" fmla="*/ 1158718 h 1381160"/>
                <a:gd name="connsiteX32" fmla="*/ 373311 w 1377427"/>
                <a:gd name="connsiteY32" fmla="*/ 1208524 h 1381160"/>
                <a:gd name="connsiteX33" fmla="*/ 77647 w 1377427"/>
                <a:gd name="connsiteY33" fmla="*/ 1043259 h 1381160"/>
                <a:gd name="connsiteX34" fmla="*/ 19691 w 1377427"/>
                <a:gd name="connsiteY34" fmla="*/ 787439 h 1381160"/>
                <a:gd name="connsiteX35" fmla="*/ 192815 w 1377427"/>
                <a:gd name="connsiteY35" fmla="*/ 691295 h 1381160"/>
                <a:gd name="connsiteX36" fmla="*/ 844652 w 1377427"/>
                <a:gd name="connsiteY36" fmla="*/ 347338 h 1381160"/>
                <a:gd name="connsiteX37" fmla="*/ 735986 w 1377427"/>
                <a:gd name="connsiteY37" fmla="*/ 623081 h 1381160"/>
                <a:gd name="connsiteX38" fmla="*/ 851041 w 1377427"/>
                <a:gd name="connsiteY38" fmla="*/ 429518 h 1381160"/>
                <a:gd name="connsiteX39" fmla="*/ 844742 w 1377427"/>
                <a:gd name="connsiteY39" fmla="*/ 348501 h 1381160"/>
                <a:gd name="connsiteX40" fmla="*/ 844653 w 1377427"/>
                <a:gd name="connsiteY40" fmla="*/ 347339 h 1381160"/>
                <a:gd name="connsiteX41" fmla="*/ 844652 w 1377427"/>
                <a:gd name="connsiteY41" fmla="*/ 347343 h 1381160"/>
                <a:gd name="connsiteX42" fmla="*/ 648147 w 1377427"/>
                <a:gd name="connsiteY42" fmla="*/ 57 h 1381160"/>
                <a:gd name="connsiteX43" fmla="*/ 856425 w 1377427"/>
                <a:gd name="connsiteY43" fmla="*/ 196110 h 1381160"/>
                <a:gd name="connsiteX44" fmla="*/ 848275 w 1377427"/>
                <a:gd name="connsiteY44" fmla="*/ 517131 h 1381160"/>
                <a:gd name="connsiteX45" fmla="*/ 716969 w 1377427"/>
                <a:gd name="connsiteY45" fmla="*/ 670622 h 1381160"/>
                <a:gd name="connsiteX46" fmla="*/ 686633 w 1377427"/>
                <a:gd name="connsiteY46" fmla="*/ 696431 h 1381160"/>
                <a:gd name="connsiteX47" fmla="*/ 632752 w 1377427"/>
                <a:gd name="connsiteY47" fmla="*/ 697789 h 1381160"/>
                <a:gd name="connsiteX48" fmla="*/ 599700 w 1377427"/>
                <a:gd name="connsiteY48" fmla="*/ 677867 h 1381160"/>
                <a:gd name="connsiteX49" fmla="*/ 476544 w 1377427"/>
                <a:gd name="connsiteY49" fmla="*/ 556522 h 1381160"/>
                <a:gd name="connsiteX50" fmla="*/ 441228 w 1377427"/>
                <a:gd name="connsiteY50" fmla="*/ 212863 h 1381160"/>
                <a:gd name="connsiteX51" fmla="*/ 648147 w 1377427"/>
                <a:gd name="connsiteY51" fmla="*/ 57 h 13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77427" h="1381160">
                  <a:moveTo>
                    <a:pt x="1157070" y="1283232"/>
                  </a:moveTo>
                  <a:cubicBezTo>
                    <a:pt x="1126281" y="1295684"/>
                    <a:pt x="1095493" y="1307795"/>
                    <a:pt x="1064251" y="1318605"/>
                  </a:cubicBezTo>
                  <a:lnTo>
                    <a:pt x="968877" y="1346121"/>
                  </a:lnTo>
                  <a:lnTo>
                    <a:pt x="968714" y="1346168"/>
                  </a:lnTo>
                  <a:lnTo>
                    <a:pt x="968730" y="1346169"/>
                  </a:lnTo>
                  <a:lnTo>
                    <a:pt x="1022022" y="1349133"/>
                  </a:lnTo>
                  <a:cubicBezTo>
                    <a:pt x="1072769" y="1344612"/>
                    <a:pt x="1116320" y="1318889"/>
                    <a:pt x="1157070" y="1283232"/>
                  </a:cubicBezTo>
                  <a:close/>
                  <a:moveTo>
                    <a:pt x="1165220" y="831359"/>
                  </a:moveTo>
                  <a:cubicBezTo>
                    <a:pt x="1348595" y="824114"/>
                    <a:pt x="1402024" y="903803"/>
                    <a:pt x="1367613" y="1097593"/>
                  </a:cubicBezTo>
                  <a:cubicBezTo>
                    <a:pt x="1365348" y="1112987"/>
                    <a:pt x="1358104" y="1128381"/>
                    <a:pt x="1349954" y="1141512"/>
                  </a:cubicBezTo>
                  <a:cubicBezTo>
                    <a:pt x="1252607" y="1283232"/>
                    <a:pt x="1119037" y="1366090"/>
                    <a:pt x="947434" y="1380579"/>
                  </a:cubicBezTo>
                  <a:cubicBezTo>
                    <a:pt x="902609" y="1384202"/>
                    <a:pt x="860048" y="1371071"/>
                    <a:pt x="829259" y="1336660"/>
                  </a:cubicBezTo>
                  <a:cubicBezTo>
                    <a:pt x="825184" y="1332132"/>
                    <a:pt x="821109" y="1328510"/>
                    <a:pt x="817487" y="1326246"/>
                  </a:cubicBezTo>
                  <a:lnTo>
                    <a:pt x="790320" y="1268743"/>
                  </a:lnTo>
                  <a:cubicBezTo>
                    <a:pt x="790320" y="1267385"/>
                    <a:pt x="790773" y="1266479"/>
                    <a:pt x="791226" y="1265121"/>
                  </a:cubicBezTo>
                  <a:cubicBezTo>
                    <a:pt x="796206" y="1246104"/>
                    <a:pt x="793489" y="1226182"/>
                    <a:pt x="794848" y="1205807"/>
                  </a:cubicBezTo>
                  <a:cubicBezTo>
                    <a:pt x="806620" y="1021526"/>
                    <a:pt x="987731" y="838603"/>
                    <a:pt x="1165220" y="831359"/>
                  </a:cubicBezTo>
                  <a:close/>
                  <a:moveTo>
                    <a:pt x="505975" y="831359"/>
                  </a:moveTo>
                  <a:cubicBezTo>
                    <a:pt x="565289" y="882523"/>
                    <a:pt x="598341" y="951345"/>
                    <a:pt x="623244" y="1023790"/>
                  </a:cubicBezTo>
                  <a:lnTo>
                    <a:pt x="623244" y="1023787"/>
                  </a:lnTo>
                  <a:lnTo>
                    <a:pt x="623245" y="1023790"/>
                  </a:lnTo>
                  <a:cubicBezTo>
                    <a:pt x="628679" y="955194"/>
                    <a:pt x="604568" y="903917"/>
                    <a:pt x="558745" y="865565"/>
                  </a:cubicBezTo>
                  <a:lnTo>
                    <a:pt x="558745" y="865565"/>
                  </a:lnTo>
                  <a:lnTo>
                    <a:pt x="558745" y="865565"/>
                  </a:lnTo>
                  <a:cubicBezTo>
                    <a:pt x="543471" y="852781"/>
                    <a:pt x="525784" y="841433"/>
                    <a:pt x="505975" y="831359"/>
                  </a:cubicBezTo>
                  <a:close/>
                  <a:moveTo>
                    <a:pt x="192815" y="691295"/>
                  </a:moveTo>
                  <a:cubicBezTo>
                    <a:pt x="217951" y="689441"/>
                    <a:pt x="244156" y="690884"/>
                    <a:pt x="270530" y="695978"/>
                  </a:cubicBezTo>
                  <a:cubicBezTo>
                    <a:pt x="362897" y="713637"/>
                    <a:pt x="448020" y="751670"/>
                    <a:pt x="522728" y="808720"/>
                  </a:cubicBezTo>
                  <a:cubicBezTo>
                    <a:pt x="605134" y="872562"/>
                    <a:pt x="657203" y="952251"/>
                    <a:pt x="652676" y="1061824"/>
                  </a:cubicBezTo>
                  <a:cubicBezTo>
                    <a:pt x="652676" y="1067709"/>
                    <a:pt x="653129" y="1074048"/>
                    <a:pt x="653581" y="1080840"/>
                  </a:cubicBezTo>
                  <a:lnTo>
                    <a:pt x="631395" y="1129287"/>
                  </a:lnTo>
                  <a:cubicBezTo>
                    <a:pt x="616906" y="1132004"/>
                    <a:pt x="608303" y="1150115"/>
                    <a:pt x="596984" y="1158718"/>
                  </a:cubicBezTo>
                  <a:cubicBezTo>
                    <a:pt x="530878" y="1214410"/>
                    <a:pt x="452547" y="1225276"/>
                    <a:pt x="373311" y="1208524"/>
                  </a:cubicBezTo>
                  <a:cubicBezTo>
                    <a:pt x="258758" y="1184526"/>
                    <a:pt x="158241" y="1128835"/>
                    <a:pt x="77647" y="1043259"/>
                  </a:cubicBezTo>
                  <a:cubicBezTo>
                    <a:pt x="2033" y="964476"/>
                    <a:pt x="-20606" y="856262"/>
                    <a:pt x="19691" y="787439"/>
                  </a:cubicBezTo>
                  <a:cubicBezTo>
                    <a:pt x="51612" y="732087"/>
                    <a:pt x="117406" y="696855"/>
                    <a:pt x="192815" y="691295"/>
                  </a:cubicBezTo>
                  <a:close/>
                  <a:moveTo>
                    <a:pt x="844652" y="347338"/>
                  </a:moveTo>
                  <a:cubicBezTo>
                    <a:pt x="837408" y="460080"/>
                    <a:pt x="797111" y="545655"/>
                    <a:pt x="735986" y="623081"/>
                  </a:cubicBezTo>
                  <a:cubicBezTo>
                    <a:pt x="802544" y="583010"/>
                    <a:pt x="844907" y="510084"/>
                    <a:pt x="851041" y="429518"/>
                  </a:cubicBezTo>
                  <a:lnTo>
                    <a:pt x="844742" y="348501"/>
                  </a:lnTo>
                  <a:lnTo>
                    <a:pt x="844653" y="347339"/>
                  </a:lnTo>
                  <a:lnTo>
                    <a:pt x="844652" y="347343"/>
                  </a:lnTo>
                  <a:close/>
                  <a:moveTo>
                    <a:pt x="648147" y="57"/>
                  </a:moveTo>
                  <a:cubicBezTo>
                    <a:pt x="725119" y="-2659"/>
                    <a:pt x="825636" y="91519"/>
                    <a:pt x="856425" y="196110"/>
                  </a:cubicBezTo>
                  <a:cubicBezTo>
                    <a:pt x="889478" y="302966"/>
                    <a:pt x="883591" y="411180"/>
                    <a:pt x="848275" y="517131"/>
                  </a:cubicBezTo>
                  <a:cubicBezTo>
                    <a:pt x="824730" y="585047"/>
                    <a:pt x="783075" y="638475"/>
                    <a:pt x="716969" y="670622"/>
                  </a:cubicBezTo>
                  <a:cubicBezTo>
                    <a:pt x="701575" y="677867"/>
                    <a:pt x="691613" y="685564"/>
                    <a:pt x="686633" y="696431"/>
                  </a:cubicBezTo>
                  <a:lnTo>
                    <a:pt x="632752" y="697789"/>
                  </a:lnTo>
                  <a:cubicBezTo>
                    <a:pt x="624602" y="689186"/>
                    <a:pt x="614189" y="682847"/>
                    <a:pt x="599700" y="677867"/>
                  </a:cubicBezTo>
                  <a:cubicBezTo>
                    <a:pt x="540386" y="657492"/>
                    <a:pt x="500089" y="612214"/>
                    <a:pt x="476544" y="556522"/>
                  </a:cubicBezTo>
                  <a:cubicBezTo>
                    <a:pt x="429455" y="446044"/>
                    <a:pt x="415419" y="330586"/>
                    <a:pt x="441228" y="212863"/>
                  </a:cubicBezTo>
                  <a:cubicBezTo>
                    <a:pt x="464772" y="104649"/>
                    <a:pt x="566647" y="2321"/>
                    <a:pt x="648147" y="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="" xmlns:a16="http://schemas.microsoft.com/office/drawing/2014/main" id="{05736D6F-8EC2-48BE-AA6E-ED2643C0B1B2}"/>
                </a:ext>
              </a:extLst>
            </p:cNvPr>
            <p:cNvSpPr/>
            <p:nvPr/>
          </p:nvSpPr>
          <p:spPr>
            <a:xfrm>
              <a:off x="8873781" y="3520095"/>
              <a:ext cx="1783946" cy="1272307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</a:t>
            </a:r>
            <a:r>
              <a:rPr lang="en-US" dirty="0" smtClean="0"/>
              <a:t>D</a:t>
            </a:r>
            <a:endParaRPr lang="en-US" dirty="0"/>
          </a:p>
        </p:txBody>
      </p:sp>
      <p:grpSp>
        <p:nvGrpSpPr>
          <p:cNvPr id="3" name="Grupo 2"/>
          <p:cNvGrpSpPr/>
          <p:nvPr/>
        </p:nvGrpSpPr>
        <p:grpSpPr>
          <a:xfrm>
            <a:off x="4417895" y="3918333"/>
            <a:ext cx="7156926" cy="1560722"/>
            <a:chOff x="4430860" y="1410562"/>
            <a:chExt cx="7156926" cy="1560722"/>
          </a:xfrm>
        </p:grpSpPr>
        <p:sp>
          <p:nvSpPr>
            <p:cNvPr id="54" name="Freeform 47">
              <a:extLst>
                <a:ext uri="{FF2B5EF4-FFF2-40B4-BE49-F238E27FC236}">
                  <a16:creationId xmlns="" xmlns:a16="http://schemas.microsoft.com/office/drawing/2014/main" id="{C23D3A46-4648-419A-831A-39A9EF5FA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0860" y="1410562"/>
              <a:ext cx="530134" cy="529812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Freeform 48">
              <a:extLst>
                <a:ext uri="{FF2B5EF4-FFF2-40B4-BE49-F238E27FC236}">
                  <a16:creationId xmlns="" xmlns:a16="http://schemas.microsoft.com/office/drawing/2014/main" id="{67772B45-BD3F-44C4-8C3C-0A45A7F5D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8002" y="1454850"/>
              <a:ext cx="529812" cy="441236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Freeform 49">
              <a:extLst>
                <a:ext uri="{FF2B5EF4-FFF2-40B4-BE49-F238E27FC236}">
                  <a16:creationId xmlns="" xmlns:a16="http://schemas.microsoft.com/office/drawing/2014/main" id="{7993CC28-260D-4BB5-BA6E-195B880D9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5432" y="1440016"/>
              <a:ext cx="470907" cy="470907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Freeform 50">
              <a:extLst>
                <a:ext uri="{FF2B5EF4-FFF2-40B4-BE49-F238E27FC236}">
                  <a16:creationId xmlns="" xmlns:a16="http://schemas.microsoft.com/office/drawing/2014/main" id="{605A5CD8-DE95-4E92-98B2-C8DFAA6AF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5987" y="1451770"/>
              <a:ext cx="529812" cy="447396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Teardrop 9">
              <a:extLst>
                <a:ext uri="{FF2B5EF4-FFF2-40B4-BE49-F238E27FC236}">
                  <a16:creationId xmlns="" xmlns:a16="http://schemas.microsoft.com/office/drawing/2014/main" id="{4408BA9B-C6A7-4C33-9FEA-0E214549F256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7840756" y="2475143"/>
              <a:ext cx="512877" cy="437727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Freeform 97">
              <a:extLst>
                <a:ext uri="{FF2B5EF4-FFF2-40B4-BE49-F238E27FC236}">
                  <a16:creationId xmlns="" xmlns:a16="http://schemas.microsoft.com/office/drawing/2014/main" id="{EC2CC9E2-613C-4C7C-AA96-FC8E238EA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808" y="1444151"/>
              <a:ext cx="619107" cy="462636"/>
            </a:xfrm>
            <a:custGeom>
              <a:avLst/>
              <a:gdLst/>
              <a:ahLst/>
              <a:cxnLst/>
              <a:rect l="l" t="t" r="r" b="b"/>
              <a:pathLst>
                <a:path w="3246245" h="2425805">
                  <a:moveTo>
                    <a:pt x="2545666" y="706851"/>
                  </a:moveTo>
                  <a:cubicBezTo>
                    <a:pt x="2704742" y="706851"/>
                    <a:pt x="2833698" y="835807"/>
                    <a:pt x="2833698" y="994883"/>
                  </a:cubicBezTo>
                  <a:cubicBezTo>
                    <a:pt x="2833698" y="1153959"/>
                    <a:pt x="2704742" y="1282915"/>
                    <a:pt x="2545666" y="1282915"/>
                  </a:cubicBezTo>
                  <a:cubicBezTo>
                    <a:pt x="2386590" y="1282915"/>
                    <a:pt x="2257634" y="1153959"/>
                    <a:pt x="2257634" y="994883"/>
                  </a:cubicBezTo>
                  <a:cubicBezTo>
                    <a:pt x="2257634" y="835807"/>
                    <a:pt x="2386590" y="706851"/>
                    <a:pt x="2545666" y="706851"/>
                  </a:cubicBezTo>
                  <a:close/>
                  <a:moveTo>
                    <a:pt x="700580" y="706851"/>
                  </a:moveTo>
                  <a:cubicBezTo>
                    <a:pt x="859656" y="706851"/>
                    <a:pt x="988612" y="835807"/>
                    <a:pt x="988612" y="994883"/>
                  </a:cubicBezTo>
                  <a:cubicBezTo>
                    <a:pt x="988612" y="1153959"/>
                    <a:pt x="859656" y="1282915"/>
                    <a:pt x="700580" y="1282915"/>
                  </a:cubicBezTo>
                  <a:cubicBezTo>
                    <a:pt x="541504" y="1282915"/>
                    <a:pt x="412548" y="1153959"/>
                    <a:pt x="412548" y="994883"/>
                  </a:cubicBezTo>
                  <a:cubicBezTo>
                    <a:pt x="412548" y="835807"/>
                    <a:pt x="541504" y="706851"/>
                    <a:pt x="700580" y="706851"/>
                  </a:cubicBezTo>
                  <a:close/>
                  <a:moveTo>
                    <a:pt x="1619971" y="0"/>
                  </a:moveTo>
                  <a:cubicBezTo>
                    <a:pt x="1621025" y="5"/>
                    <a:pt x="1622076" y="12"/>
                    <a:pt x="1623123" y="141"/>
                  </a:cubicBezTo>
                  <a:cubicBezTo>
                    <a:pt x="1624170" y="12"/>
                    <a:pt x="1625221" y="5"/>
                    <a:pt x="1626275" y="0"/>
                  </a:cubicBezTo>
                  <a:lnTo>
                    <a:pt x="1626274" y="282"/>
                  </a:lnTo>
                  <a:cubicBezTo>
                    <a:pt x="1966825" y="4283"/>
                    <a:pt x="1974816" y="220494"/>
                    <a:pt x="2177568" y="171426"/>
                  </a:cubicBezTo>
                  <a:cubicBezTo>
                    <a:pt x="2600959" y="50212"/>
                    <a:pt x="2963165" y="85364"/>
                    <a:pt x="3172404" y="310875"/>
                  </a:cubicBezTo>
                  <a:cubicBezTo>
                    <a:pt x="3300075" y="473051"/>
                    <a:pt x="3301971" y="794993"/>
                    <a:pt x="2851767" y="1164523"/>
                  </a:cubicBezTo>
                  <a:cubicBezTo>
                    <a:pt x="2918303" y="1029844"/>
                    <a:pt x="2927052" y="857771"/>
                    <a:pt x="2799829" y="746887"/>
                  </a:cubicBezTo>
                  <a:cubicBezTo>
                    <a:pt x="3115459" y="786295"/>
                    <a:pt x="3165949" y="533368"/>
                    <a:pt x="3049873" y="419809"/>
                  </a:cubicBezTo>
                  <a:cubicBezTo>
                    <a:pt x="2811516" y="207658"/>
                    <a:pt x="2338612" y="298041"/>
                    <a:pt x="2253222" y="493802"/>
                  </a:cubicBezTo>
                  <a:cubicBezTo>
                    <a:pt x="2139861" y="783555"/>
                    <a:pt x="2165869" y="1185485"/>
                    <a:pt x="2076302" y="1369861"/>
                  </a:cubicBezTo>
                  <a:cubicBezTo>
                    <a:pt x="1906668" y="1634081"/>
                    <a:pt x="1716639" y="1881305"/>
                    <a:pt x="1713569" y="2080938"/>
                  </a:cubicBezTo>
                  <a:cubicBezTo>
                    <a:pt x="1706472" y="2158984"/>
                    <a:pt x="1709123" y="2405980"/>
                    <a:pt x="1625847" y="2423204"/>
                  </a:cubicBezTo>
                  <a:cubicBezTo>
                    <a:pt x="1625847" y="2424071"/>
                    <a:pt x="1625843" y="2424938"/>
                    <a:pt x="1625839" y="2425805"/>
                  </a:cubicBezTo>
                  <a:lnTo>
                    <a:pt x="1623123" y="2424507"/>
                  </a:lnTo>
                  <a:lnTo>
                    <a:pt x="1620407" y="2425805"/>
                  </a:lnTo>
                  <a:cubicBezTo>
                    <a:pt x="1620403" y="2424938"/>
                    <a:pt x="1620399" y="2424071"/>
                    <a:pt x="1620399" y="2423204"/>
                  </a:cubicBezTo>
                  <a:cubicBezTo>
                    <a:pt x="1537123" y="2405980"/>
                    <a:pt x="1539774" y="2158984"/>
                    <a:pt x="1532677" y="2080938"/>
                  </a:cubicBezTo>
                  <a:cubicBezTo>
                    <a:pt x="1529607" y="1881305"/>
                    <a:pt x="1339578" y="1634081"/>
                    <a:pt x="1169944" y="1369861"/>
                  </a:cubicBezTo>
                  <a:cubicBezTo>
                    <a:pt x="1080377" y="1185485"/>
                    <a:pt x="1106385" y="783555"/>
                    <a:pt x="993024" y="493802"/>
                  </a:cubicBezTo>
                  <a:cubicBezTo>
                    <a:pt x="907634" y="298041"/>
                    <a:pt x="434730" y="207658"/>
                    <a:pt x="196373" y="419809"/>
                  </a:cubicBezTo>
                  <a:cubicBezTo>
                    <a:pt x="80297" y="533368"/>
                    <a:pt x="130787" y="786295"/>
                    <a:pt x="446417" y="746887"/>
                  </a:cubicBezTo>
                  <a:cubicBezTo>
                    <a:pt x="319194" y="857771"/>
                    <a:pt x="327943" y="1029844"/>
                    <a:pt x="394479" y="1164523"/>
                  </a:cubicBezTo>
                  <a:cubicBezTo>
                    <a:pt x="-55725" y="794993"/>
                    <a:pt x="-53829" y="473051"/>
                    <a:pt x="73842" y="310875"/>
                  </a:cubicBezTo>
                  <a:cubicBezTo>
                    <a:pt x="283081" y="85364"/>
                    <a:pt x="645287" y="50212"/>
                    <a:pt x="1068678" y="171426"/>
                  </a:cubicBezTo>
                  <a:cubicBezTo>
                    <a:pt x="1271430" y="220494"/>
                    <a:pt x="1279421" y="4283"/>
                    <a:pt x="161997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Donut 22">
              <a:extLst>
                <a:ext uri="{FF2B5EF4-FFF2-40B4-BE49-F238E27FC236}">
                  <a16:creationId xmlns="" xmlns:a16="http://schemas.microsoft.com/office/drawing/2014/main" id="{CE7A0D83-9523-4EB8-8677-1D7D4415C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7429" y="1539784"/>
              <a:ext cx="529812" cy="271370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Freeform 99">
              <a:extLst>
                <a:ext uri="{FF2B5EF4-FFF2-40B4-BE49-F238E27FC236}">
                  <a16:creationId xmlns="" xmlns:a16="http://schemas.microsoft.com/office/drawing/2014/main" id="{6EFBEDF3-F563-421B-9E3D-7024636F3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2810" y="1432248"/>
              <a:ext cx="388767" cy="486441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10">
              <a:extLst>
                <a:ext uri="{FF2B5EF4-FFF2-40B4-BE49-F238E27FC236}">
                  <a16:creationId xmlns="" xmlns:a16="http://schemas.microsoft.com/office/drawing/2014/main" id="{8624E4A5-1602-4F93-B497-F8D7323B39B1}"/>
                </a:ext>
              </a:extLst>
            </p:cNvPr>
            <p:cNvSpPr/>
            <p:nvPr/>
          </p:nvSpPr>
          <p:spPr>
            <a:xfrm>
              <a:off x="9460302" y="1433265"/>
              <a:ext cx="486653" cy="484407"/>
            </a:xfrm>
            <a:custGeom>
              <a:avLst/>
              <a:gdLst/>
              <a:ahLst/>
              <a:cxnLst/>
              <a:rect l="l" t="t" r="r" b="b"/>
              <a:pathLst>
                <a:path w="3229769" h="3214867">
                  <a:moveTo>
                    <a:pt x="388922" y="0"/>
                  </a:moveTo>
                  <a:cubicBezTo>
                    <a:pt x="481031" y="0"/>
                    <a:pt x="564991" y="34887"/>
                    <a:pt x="627459" y="93109"/>
                  </a:cubicBezTo>
                  <a:cubicBezTo>
                    <a:pt x="689927" y="34887"/>
                    <a:pt x="773888" y="0"/>
                    <a:pt x="865996" y="0"/>
                  </a:cubicBezTo>
                  <a:cubicBezTo>
                    <a:pt x="958105" y="0"/>
                    <a:pt x="1042065" y="34887"/>
                    <a:pt x="1104533" y="93109"/>
                  </a:cubicBezTo>
                  <a:cubicBezTo>
                    <a:pt x="1167001" y="34887"/>
                    <a:pt x="1250962" y="0"/>
                    <a:pt x="1343070" y="0"/>
                  </a:cubicBezTo>
                  <a:cubicBezTo>
                    <a:pt x="1435179" y="0"/>
                    <a:pt x="1519139" y="34887"/>
                    <a:pt x="1581607" y="93109"/>
                  </a:cubicBezTo>
                  <a:cubicBezTo>
                    <a:pt x="1644075" y="34887"/>
                    <a:pt x="1728036" y="0"/>
                    <a:pt x="1820144" y="0"/>
                  </a:cubicBezTo>
                  <a:cubicBezTo>
                    <a:pt x="1912253" y="0"/>
                    <a:pt x="1996213" y="34887"/>
                    <a:pt x="2058681" y="93109"/>
                  </a:cubicBezTo>
                  <a:cubicBezTo>
                    <a:pt x="2121149" y="34887"/>
                    <a:pt x="2205110" y="0"/>
                    <a:pt x="2297218" y="0"/>
                  </a:cubicBezTo>
                  <a:cubicBezTo>
                    <a:pt x="2389326" y="0"/>
                    <a:pt x="2473286" y="34887"/>
                    <a:pt x="2535755" y="93108"/>
                  </a:cubicBezTo>
                  <a:cubicBezTo>
                    <a:pt x="2598223" y="34887"/>
                    <a:pt x="2682183" y="0"/>
                    <a:pt x="2774291" y="0"/>
                  </a:cubicBezTo>
                  <a:cubicBezTo>
                    <a:pt x="2971429" y="0"/>
                    <a:pt x="3131241" y="159812"/>
                    <a:pt x="3131241" y="356950"/>
                  </a:cubicBezTo>
                  <a:cubicBezTo>
                    <a:pt x="3131241" y="414550"/>
                    <a:pt x="3117598" y="468963"/>
                    <a:pt x="3092026" y="516460"/>
                  </a:cubicBezTo>
                  <a:cubicBezTo>
                    <a:pt x="3176259" y="580602"/>
                    <a:pt x="3229769" y="682177"/>
                    <a:pt x="3229769" y="796250"/>
                  </a:cubicBezTo>
                  <a:cubicBezTo>
                    <a:pt x="3229769" y="902465"/>
                    <a:pt x="3183377" y="997845"/>
                    <a:pt x="3108820" y="1062184"/>
                  </a:cubicBezTo>
                  <a:cubicBezTo>
                    <a:pt x="3183377" y="1126523"/>
                    <a:pt x="3229769" y="1221903"/>
                    <a:pt x="3229769" y="1328118"/>
                  </a:cubicBezTo>
                  <a:cubicBezTo>
                    <a:pt x="3229769" y="1434333"/>
                    <a:pt x="3183377" y="1529713"/>
                    <a:pt x="3108820" y="1594052"/>
                  </a:cubicBezTo>
                  <a:cubicBezTo>
                    <a:pt x="3183377" y="1658391"/>
                    <a:pt x="3229769" y="1753771"/>
                    <a:pt x="3229769" y="1859986"/>
                  </a:cubicBezTo>
                  <a:cubicBezTo>
                    <a:pt x="3229769" y="2057124"/>
                    <a:pt x="3069957" y="2216936"/>
                    <a:pt x="2872819" y="2216936"/>
                  </a:cubicBezTo>
                  <a:lnTo>
                    <a:pt x="2849067" y="2214542"/>
                  </a:lnTo>
                  <a:cubicBezTo>
                    <a:pt x="2790894" y="2329236"/>
                    <a:pt x="2671548" y="2406987"/>
                    <a:pt x="2534043" y="2406987"/>
                  </a:cubicBezTo>
                  <a:cubicBezTo>
                    <a:pt x="2483158" y="2406987"/>
                    <a:pt x="2434760" y="2396340"/>
                    <a:pt x="2391120" y="2376775"/>
                  </a:cubicBezTo>
                  <a:cubicBezTo>
                    <a:pt x="2326908" y="2456876"/>
                    <a:pt x="2228003" y="2507238"/>
                    <a:pt x="2117336" y="2507238"/>
                  </a:cubicBezTo>
                  <a:lnTo>
                    <a:pt x="2081608" y="2503636"/>
                  </a:lnTo>
                  <a:cubicBezTo>
                    <a:pt x="2058765" y="2546355"/>
                    <a:pt x="2027330" y="2583686"/>
                    <a:pt x="1987704" y="2611019"/>
                  </a:cubicBezTo>
                  <a:cubicBezTo>
                    <a:pt x="2049806" y="2674751"/>
                    <a:pt x="2087711" y="2761907"/>
                    <a:pt x="2087711" y="2857917"/>
                  </a:cubicBezTo>
                  <a:cubicBezTo>
                    <a:pt x="2087711" y="3055055"/>
                    <a:pt x="1927899" y="3214867"/>
                    <a:pt x="1730761" y="3214867"/>
                  </a:cubicBezTo>
                  <a:cubicBezTo>
                    <a:pt x="1533623" y="3214867"/>
                    <a:pt x="1373811" y="3055055"/>
                    <a:pt x="1373811" y="2857917"/>
                  </a:cubicBezTo>
                  <a:cubicBezTo>
                    <a:pt x="1373811" y="2743560"/>
                    <a:pt x="1427588" y="2641764"/>
                    <a:pt x="1512161" y="2577627"/>
                  </a:cubicBezTo>
                  <a:cubicBezTo>
                    <a:pt x="1450743" y="2514125"/>
                    <a:pt x="1413385" y="2427536"/>
                    <a:pt x="1413385" y="2332221"/>
                  </a:cubicBezTo>
                  <a:cubicBezTo>
                    <a:pt x="1413385" y="2135083"/>
                    <a:pt x="1573197" y="1975271"/>
                    <a:pt x="1770335" y="1975271"/>
                  </a:cubicBezTo>
                  <a:lnTo>
                    <a:pt x="1806063" y="1978873"/>
                  </a:lnTo>
                  <a:cubicBezTo>
                    <a:pt x="1865384" y="1867935"/>
                    <a:pt x="1982649" y="1793338"/>
                    <a:pt x="2117336" y="1793338"/>
                  </a:cubicBezTo>
                  <a:cubicBezTo>
                    <a:pt x="2168221" y="1793338"/>
                    <a:pt x="2216619" y="1803986"/>
                    <a:pt x="2260259" y="1823550"/>
                  </a:cubicBezTo>
                  <a:cubicBezTo>
                    <a:pt x="2324471" y="1743450"/>
                    <a:pt x="2423376" y="1693087"/>
                    <a:pt x="2534043" y="1693087"/>
                  </a:cubicBezTo>
                  <a:lnTo>
                    <a:pt x="2557875" y="1695490"/>
                  </a:lnTo>
                  <a:cubicBezTo>
                    <a:pt x="2576891" y="1656391"/>
                    <a:pt x="2604151" y="1622242"/>
                    <a:pt x="2636819" y="1594052"/>
                  </a:cubicBezTo>
                  <a:cubicBezTo>
                    <a:pt x="2562261" y="1529713"/>
                    <a:pt x="2515869" y="1434333"/>
                    <a:pt x="2515869" y="1328118"/>
                  </a:cubicBezTo>
                  <a:cubicBezTo>
                    <a:pt x="2515869" y="1221903"/>
                    <a:pt x="2562261" y="1126523"/>
                    <a:pt x="2636819" y="1062184"/>
                  </a:cubicBezTo>
                  <a:cubicBezTo>
                    <a:pt x="2562261" y="997845"/>
                    <a:pt x="2515869" y="902465"/>
                    <a:pt x="2515869" y="796250"/>
                  </a:cubicBezTo>
                  <a:cubicBezTo>
                    <a:pt x="2515869" y="738650"/>
                    <a:pt x="2529512" y="684237"/>
                    <a:pt x="2555084" y="636740"/>
                  </a:cubicBezTo>
                  <a:lnTo>
                    <a:pt x="2537209" y="619592"/>
                  </a:lnTo>
                  <a:cubicBezTo>
                    <a:pt x="2474524" y="678496"/>
                    <a:pt x="2390006" y="713900"/>
                    <a:pt x="2297218" y="713900"/>
                  </a:cubicBezTo>
                  <a:cubicBezTo>
                    <a:pt x="2205110" y="713900"/>
                    <a:pt x="2121149" y="679013"/>
                    <a:pt x="2058681" y="620791"/>
                  </a:cubicBezTo>
                  <a:cubicBezTo>
                    <a:pt x="1996213" y="679013"/>
                    <a:pt x="1912253" y="713900"/>
                    <a:pt x="1820144" y="713900"/>
                  </a:cubicBezTo>
                  <a:cubicBezTo>
                    <a:pt x="1728036" y="713900"/>
                    <a:pt x="1644075" y="679013"/>
                    <a:pt x="1581607" y="620791"/>
                  </a:cubicBezTo>
                  <a:cubicBezTo>
                    <a:pt x="1519139" y="679013"/>
                    <a:pt x="1435179" y="713900"/>
                    <a:pt x="1343070" y="713900"/>
                  </a:cubicBezTo>
                  <a:cubicBezTo>
                    <a:pt x="1250962" y="713900"/>
                    <a:pt x="1167001" y="679013"/>
                    <a:pt x="1104533" y="620791"/>
                  </a:cubicBezTo>
                  <a:cubicBezTo>
                    <a:pt x="1042065" y="679013"/>
                    <a:pt x="958105" y="713900"/>
                    <a:pt x="865996" y="713900"/>
                  </a:cubicBezTo>
                  <a:cubicBezTo>
                    <a:pt x="773370" y="713900"/>
                    <a:pt x="688985" y="678620"/>
                    <a:pt x="626352" y="619878"/>
                  </a:cubicBezTo>
                  <a:cubicBezTo>
                    <a:pt x="623659" y="623930"/>
                    <a:pt x="620064" y="626957"/>
                    <a:pt x="616405" y="629911"/>
                  </a:cubicBezTo>
                  <a:cubicBezTo>
                    <a:pt x="686492" y="694366"/>
                    <a:pt x="729886" y="786957"/>
                    <a:pt x="729886" y="889683"/>
                  </a:cubicBezTo>
                  <a:cubicBezTo>
                    <a:pt x="729886" y="993972"/>
                    <a:pt x="685162" y="1087815"/>
                    <a:pt x="613058" y="1152216"/>
                  </a:cubicBezTo>
                  <a:cubicBezTo>
                    <a:pt x="675622" y="1216104"/>
                    <a:pt x="713900" y="1303645"/>
                    <a:pt x="713900" y="1400126"/>
                  </a:cubicBezTo>
                  <a:cubicBezTo>
                    <a:pt x="713900" y="1487795"/>
                    <a:pt x="682295" y="1568081"/>
                    <a:pt x="628622" y="1629172"/>
                  </a:cubicBezTo>
                  <a:cubicBezTo>
                    <a:pt x="691419" y="1693140"/>
                    <a:pt x="729886" y="1780874"/>
                    <a:pt x="729886" y="1877593"/>
                  </a:cubicBezTo>
                  <a:cubicBezTo>
                    <a:pt x="729886" y="2034043"/>
                    <a:pt x="629234" y="2166985"/>
                    <a:pt x="488639" y="2213706"/>
                  </a:cubicBezTo>
                  <a:lnTo>
                    <a:pt x="488639" y="2375547"/>
                  </a:lnTo>
                  <a:cubicBezTo>
                    <a:pt x="488639" y="2448277"/>
                    <a:pt x="429679" y="2507237"/>
                    <a:pt x="356949" y="2507237"/>
                  </a:cubicBezTo>
                  <a:cubicBezTo>
                    <a:pt x="284219" y="2507237"/>
                    <a:pt x="225259" y="2448277"/>
                    <a:pt x="225259" y="2375547"/>
                  </a:cubicBezTo>
                  <a:lnTo>
                    <a:pt x="225259" y="2201750"/>
                  </a:lnTo>
                  <a:cubicBezTo>
                    <a:pt x="101654" y="2146256"/>
                    <a:pt x="15986" y="2021929"/>
                    <a:pt x="15986" y="1877593"/>
                  </a:cubicBezTo>
                  <a:cubicBezTo>
                    <a:pt x="15986" y="1789924"/>
                    <a:pt x="47591" y="1709638"/>
                    <a:pt x="101264" y="1648547"/>
                  </a:cubicBezTo>
                  <a:cubicBezTo>
                    <a:pt x="38467" y="1584579"/>
                    <a:pt x="0" y="1496845"/>
                    <a:pt x="0" y="1400126"/>
                  </a:cubicBezTo>
                  <a:cubicBezTo>
                    <a:pt x="0" y="1295837"/>
                    <a:pt x="44724" y="1201994"/>
                    <a:pt x="116828" y="1137593"/>
                  </a:cubicBezTo>
                  <a:cubicBezTo>
                    <a:pt x="54264" y="1073704"/>
                    <a:pt x="15986" y="986164"/>
                    <a:pt x="15986" y="889683"/>
                  </a:cubicBezTo>
                  <a:cubicBezTo>
                    <a:pt x="15986" y="779482"/>
                    <a:pt x="65925" y="680945"/>
                    <a:pt x="145453" y="616722"/>
                  </a:cubicBezTo>
                  <a:cubicBezTo>
                    <a:pt x="75366" y="552267"/>
                    <a:pt x="31972" y="459676"/>
                    <a:pt x="31972" y="356950"/>
                  </a:cubicBezTo>
                  <a:cubicBezTo>
                    <a:pt x="31972" y="159812"/>
                    <a:pt x="191784" y="0"/>
                    <a:pt x="388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Freeform 101">
              <a:extLst>
                <a:ext uri="{FF2B5EF4-FFF2-40B4-BE49-F238E27FC236}">
                  <a16:creationId xmlns="" xmlns:a16="http://schemas.microsoft.com/office/drawing/2014/main" id="{398DE87D-E996-4168-8931-FBF1633FDCD5}"/>
                </a:ext>
              </a:extLst>
            </p:cNvPr>
            <p:cNvSpPr/>
            <p:nvPr/>
          </p:nvSpPr>
          <p:spPr>
            <a:xfrm>
              <a:off x="11180535" y="1485955"/>
              <a:ext cx="284691" cy="379029"/>
            </a:xfrm>
            <a:custGeom>
              <a:avLst/>
              <a:gdLst>
                <a:gd name="connsiteX0" fmla="*/ 143301 w 1910686"/>
                <a:gd name="connsiteY0" fmla="*/ 0 h 3268639"/>
                <a:gd name="connsiteX1" fmla="*/ 0 w 1910686"/>
                <a:gd name="connsiteY1" fmla="*/ 1705970 h 3268639"/>
                <a:gd name="connsiteX2" fmla="*/ 436728 w 1910686"/>
                <a:gd name="connsiteY2" fmla="*/ 3268639 h 3268639"/>
                <a:gd name="connsiteX3" fmla="*/ 928047 w 1910686"/>
                <a:gd name="connsiteY3" fmla="*/ 1944806 h 3268639"/>
                <a:gd name="connsiteX4" fmla="*/ 1364776 w 1910686"/>
                <a:gd name="connsiteY4" fmla="*/ 3268639 h 3268639"/>
                <a:gd name="connsiteX5" fmla="*/ 1910686 w 1910686"/>
                <a:gd name="connsiteY5" fmla="*/ 1726442 h 3268639"/>
                <a:gd name="connsiteX6" fmla="*/ 1603612 w 1910686"/>
                <a:gd name="connsiteY6" fmla="*/ 6824 h 3268639"/>
                <a:gd name="connsiteX7" fmla="*/ 1521725 w 1910686"/>
                <a:gd name="connsiteY7" fmla="*/ 20472 h 3268639"/>
                <a:gd name="connsiteX8" fmla="*/ 907576 w 1910686"/>
                <a:gd name="connsiteY8" fmla="*/ 163773 h 3268639"/>
                <a:gd name="connsiteX9" fmla="*/ 143301 w 1910686"/>
                <a:gd name="connsiteY9" fmla="*/ 0 h 3268639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326627 w 2094012"/>
                <a:gd name="connsiteY0" fmla="*/ 27296 h 3261815"/>
                <a:gd name="connsiteX1" fmla="*/ 183326 w 2094012"/>
                <a:gd name="connsiteY1" fmla="*/ 1699146 h 3261815"/>
                <a:gd name="connsiteX2" fmla="*/ 620054 w 2094012"/>
                <a:gd name="connsiteY2" fmla="*/ 3261815 h 3261815"/>
                <a:gd name="connsiteX3" fmla="*/ 1111373 w 2094012"/>
                <a:gd name="connsiteY3" fmla="*/ 1937982 h 3261815"/>
                <a:gd name="connsiteX4" fmla="*/ 1548102 w 2094012"/>
                <a:gd name="connsiteY4" fmla="*/ 3261815 h 3261815"/>
                <a:gd name="connsiteX5" fmla="*/ 2094012 w 2094012"/>
                <a:gd name="connsiteY5" fmla="*/ 1719618 h 3261815"/>
                <a:gd name="connsiteX6" fmla="*/ 1786938 w 2094012"/>
                <a:gd name="connsiteY6" fmla="*/ 0 h 3261815"/>
                <a:gd name="connsiteX7" fmla="*/ 1705051 w 2094012"/>
                <a:gd name="connsiteY7" fmla="*/ 13648 h 3261815"/>
                <a:gd name="connsiteX8" fmla="*/ 1090902 w 2094012"/>
                <a:gd name="connsiteY8" fmla="*/ 156949 h 3261815"/>
                <a:gd name="connsiteX9" fmla="*/ 326627 w 2094012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377501 w 2144886"/>
                <a:gd name="connsiteY0" fmla="*/ 27296 h 3261815"/>
                <a:gd name="connsiteX1" fmla="*/ 295615 w 2144886"/>
                <a:gd name="connsiteY1" fmla="*/ 1774209 h 3261815"/>
                <a:gd name="connsiteX2" fmla="*/ 670928 w 2144886"/>
                <a:gd name="connsiteY2" fmla="*/ 3261815 h 3261815"/>
                <a:gd name="connsiteX3" fmla="*/ 1162247 w 2144886"/>
                <a:gd name="connsiteY3" fmla="*/ 1937982 h 3261815"/>
                <a:gd name="connsiteX4" fmla="*/ 1598976 w 2144886"/>
                <a:gd name="connsiteY4" fmla="*/ 3261815 h 3261815"/>
                <a:gd name="connsiteX5" fmla="*/ 2144886 w 2144886"/>
                <a:gd name="connsiteY5" fmla="*/ 1719618 h 3261815"/>
                <a:gd name="connsiteX6" fmla="*/ 1837812 w 2144886"/>
                <a:gd name="connsiteY6" fmla="*/ 0 h 3261815"/>
                <a:gd name="connsiteX7" fmla="*/ 1755925 w 2144886"/>
                <a:gd name="connsiteY7" fmla="*/ 13648 h 3261815"/>
                <a:gd name="connsiteX8" fmla="*/ 1141776 w 2144886"/>
                <a:gd name="connsiteY8" fmla="*/ 156949 h 3261815"/>
                <a:gd name="connsiteX9" fmla="*/ 377501 w 2144886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80396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205171"/>
                <a:gd name="connsiteY0" fmla="*/ 27296 h 3261815"/>
                <a:gd name="connsiteX1" fmla="*/ 322444 w 2205171"/>
                <a:gd name="connsiteY1" fmla="*/ 1801504 h 3261815"/>
                <a:gd name="connsiteX2" fmla="*/ 704581 w 2205171"/>
                <a:gd name="connsiteY2" fmla="*/ 3261815 h 3261815"/>
                <a:gd name="connsiteX3" fmla="*/ 1216372 w 2205171"/>
                <a:gd name="connsiteY3" fmla="*/ 1951629 h 3261815"/>
                <a:gd name="connsiteX4" fmla="*/ 1707692 w 2205171"/>
                <a:gd name="connsiteY4" fmla="*/ 3254991 h 3261815"/>
                <a:gd name="connsiteX5" fmla="*/ 2144420 w 2205171"/>
                <a:gd name="connsiteY5" fmla="*/ 1753737 h 3261815"/>
                <a:gd name="connsiteX6" fmla="*/ 1871465 w 2205171"/>
                <a:gd name="connsiteY6" fmla="*/ 0 h 3261815"/>
                <a:gd name="connsiteX7" fmla="*/ 1789578 w 2205171"/>
                <a:gd name="connsiteY7" fmla="*/ 13648 h 3261815"/>
                <a:gd name="connsiteX8" fmla="*/ 1175429 w 2205171"/>
                <a:gd name="connsiteY8" fmla="*/ 156949 h 3261815"/>
                <a:gd name="connsiteX9" fmla="*/ 411154 w 2205171"/>
                <a:gd name="connsiteY9" fmla="*/ 27296 h 3261815"/>
                <a:gd name="connsiteX0" fmla="*/ 411154 w 2145061"/>
                <a:gd name="connsiteY0" fmla="*/ 23869 h 3258388"/>
                <a:gd name="connsiteX1" fmla="*/ 322444 w 2145061"/>
                <a:gd name="connsiteY1" fmla="*/ 1798077 h 3258388"/>
                <a:gd name="connsiteX2" fmla="*/ 704581 w 2145061"/>
                <a:gd name="connsiteY2" fmla="*/ 3258388 h 3258388"/>
                <a:gd name="connsiteX3" fmla="*/ 1216372 w 2145061"/>
                <a:gd name="connsiteY3" fmla="*/ 1948202 h 3258388"/>
                <a:gd name="connsiteX4" fmla="*/ 1707692 w 2145061"/>
                <a:gd name="connsiteY4" fmla="*/ 3251564 h 3258388"/>
                <a:gd name="connsiteX5" fmla="*/ 2144420 w 2145061"/>
                <a:gd name="connsiteY5" fmla="*/ 1750310 h 3258388"/>
                <a:gd name="connsiteX6" fmla="*/ 1789578 w 2145061"/>
                <a:gd name="connsiteY6" fmla="*/ 10221 h 3258388"/>
                <a:gd name="connsiteX7" fmla="*/ 1175429 w 2145061"/>
                <a:gd name="connsiteY7" fmla="*/ 153522 h 3258388"/>
                <a:gd name="connsiteX8" fmla="*/ 411154 w 2145061"/>
                <a:gd name="connsiteY8" fmla="*/ 23869 h 3258388"/>
                <a:gd name="connsiteX0" fmla="*/ 411154 w 2146076"/>
                <a:gd name="connsiteY0" fmla="*/ 23869 h 3258388"/>
                <a:gd name="connsiteX1" fmla="*/ 322444 w 2146076"/>
                <a:gd name="connsiteY1" fmla="*/ 1798077 h 3258388"/>
                <a:gd name="connsiteX2" fmla="*/ 704581 w 2146076"/>
                <a:gd name="connsiteY2" fmla="*/ 3258388 h 3258388"/>
                <a:gd name="connsiteX3" fmla="*/ 1216372 w 2146076"/>
                <a:gd name="connsiteY3" fmla="*/ 1948202 h 3258388"/>
                <a:gd name="connsiteX4" fmla="*/ 1707692 w 2146076"/>
                <a:gd name="connsiteY4" fmla="*/ 3251564 h 3258388"/>
                <a:gd name="connsiteX5" fmla="*/ 2144420 w 2146076"/>
                <a:gd name="connsiteY5" fmla="*/ 1750310 h 3258388"/>
                <a:gd name="connsiteX6" fmla="*/ 1926056 w 2146076"/>
                <a:gd name="connsiteY6" fmla="*/ 17045 h 3258388"/>
                <a:gd name="connsiteX7" fmla="*/ 1175429 w 2146076"/>
                <a:gd name="connsiteY7" fmla="*/ 153522 h 3258388"/>
                <a:gd name="connsiteX8" fmla="*/ 411154 w 2146076"/>
                <a:gd name="connsiteY8" fmla="*/ 23869 h 3258388"/>
                <a:gd name="connsiteX0" fmla="*/ 411154 w 2374416"/>
                <a:gd name="connsiteY0" fmla="*/ 23869 h 3258388"/>
                <a:gd name="connsiteX1" fmla="*/ 322444 w 2374416"/>
                <a:gd name="connsiteY1" fmla="*/ 1798077 h 3258388"/>
                <a:gd name="connsiteX2" fmla="*/ 704581 w 2374416"/>
                <a:gd name="connsiteY2" fmla="*/ 3258388 h 3258388"/>
                <a:gd name="connsiteX3" fmla="*/ 1216372 w 2374416"/>
                <a:gd name="connsiteY3" fmla="*/ 1948202 h 3258388"/>
                <a:gd name="connsiteX4" fmla="*/ 1707692 w 2374416"/>
                <a:gd name="connsiteY4" fmla="*/ 3251564 h 3258388"/>
                <a:gd name="connsiteX5" fmla="*/ 2144420 w 2374416"/>
                <a:gd name="connsiteY5" fmla="*/ 1750310 h 3258388"/>
                <a:gd name="connsiteX6" fmla="*/ 1926056 w 2374416"/>
                <a:gd name="connsiteY6" fmla="*/ 17045 h 3258388"/>
                <a:gd name="connsiteX7" fmla="*/ 1175429 w 2374416"/>
                <a:gd name="connsiteY7" fmla="*/ 153522 h 3258388"/>
                <a:gd name="connsiteX8" fmla="*/ 411154 w 2374416"/>
                <a:gd name="connsiteY8" fmla="*/ 23869 h 3258388"/>
                <a:gd name="connsiteX0" fmla="*/ 411154 w 2441693"/>
                <a:gd name="connsiteY0" fmla="*/ 23869 h 3258388"/>
                <a:gd name="connsiteX1" fmla="*/ 322444 w 2441693"/>
                <a:gd name="connsiteY1" fmla="*/ 1798077 h 3258388"/>
                <a:gd name="connsiteX2" fmla="*/ 704581 w 2441693"/>
                <a:gd name="connsiteY2" fmla="*/ 3258388 h 3258388"/>
                <a:gd name="connsiteX3" fmla="*/ 1216372 w 2441693"/>
                <a:gd name="connsiteY3" fmla="*/ 1948202 h 3258388"/>
                <a:gd name="connsiteX4" fmla="*/ 1707692 w 2441693"/>
                <a:gd name="connsiteY4" fmla="*/ 3251564 h 3258388"/>
                <a:gd name="connsiteX5" fmla="*/ 2144420 w 2441693"/>
                <a:gd name="connsiteY5" fmla="*/ 1750310 h 3258388"/>
                <a:gd name="connsiteX6" fmla="*/ 1926056 w 2441693"/>
                <a:gd name="connsiteY6" fmla="*/ 17045 h 3258388"/>
                <a:gd name="connsiteX7" fmla="*/ 1175429 w 2441693"/>
                <a:gd name="connsiteY7" fmla="*/ 153522 h 3258388"/>
                <a:gd name="connsiteX8" fmla="*/ 411154 w 2441693"/>
                <a:gd name="connsiteY8" fmla="*/ 23869 h 3258388"/>
                <a:gd name="connsiteX0" fmla="*/ 411154 w 2377348"/>
                <a:gd name="connsiteY0" fmla="*/ 23869 h 3258388"/>
                <a:gd name="connsiteX1" fmla="*/ 322444 w 2377348"/>
                <a:gd name="connsiteY1" fmla="*/ 1798077 h 3258388"/>
                <a:gd name="connsiteX2" fmla="*/ 704581 w 2377348"/>
                <a:gd name="connsiteY2" fmla="*/ 3258388 h 3258388"/>
                <a:gd name="connsiteX3" fmla="*/ 1216372 w 2377348"/>
                <a:gd name="connsiteY3" fmla="*/ 1948202 h 3258388"/>
                <a:gd name="connsiteX4" fmla="*/ 1707692 w 2377348"/>
                <a:gd name="connsiteY4" fmla="*/ 3251564 h 3258388"/>
                <a:gd name="connsiteX5" fmla="*/ 2144420 w 2377348"/>
                <a:gd name="connsiteY5" fmla="*/ 1750310 h 3258388"/>
                <a:gd name="connsiteX6" fmla="*/ 1926056 w 2377348"/>
                <a:gd name="connsiteY6" fmla="*/ 17045 h 3258388"/>
                <a:gd name="connsiteX7" fmla="*/ 1175429 w 2377348"/>
                <a:gd name="connsiteY7" fmla="*/ 153522 h 3258388"/>
                <a:gd name="connsiteX8" fmla="*/ 411154 w 2377348"/>
                <a:gd name="connsiteY8" fmla="*/ 23869 h 3258388"/>
                <a:gd name="connsiteX0" fmla="*/ 411154 w 2424220"/>
                <a:gd name="connsiteY0" fmla="*/ 23869 h 3258388"/>
                <a:gd name="connsiteX1" fmla="*/ 322444 w 2424220"/>
                <a:gd name="connsiteY1" fmla="*/ 1798077 h 3258388"/>
                <a:gd name="connsiteX2" fmla="*/ 704581 w 2424220"/>
                <a:gd name="connsiteY2" fmla="*/ 3258388 h 3258388"/>
                <a:gd name="connsiteX3" fmla="*/ 1216372 w 2424220"/>
                <a:gd name="connsiteY3" fmla="*/ 1948202 h 3258388"/>
                <a:gd name="connsiteX4" fmla="*/ 1707692 w 2424220"/>
                <a:gd name="connsiteY4" fmla="*/ 3251564 h 3258388"/>
                <a:gd name="connsiteX5" fmla="*/ 2144420 w 2424220"/>
                <a:gd name="connsiteY5" fmla="*/ 1750310 h 3258388"/>
                <a:gd name="connsiteX6" fmla="*/ 1926056 w 2424220"/>
                <a:gd name="connsiteY6" fmla="*/ 17045 h 3258388"/>
                <a:gd name="connsiteX7" fmla="*/ 1175429 w 2424220"/>
                <a:gd name="connsiteY7" fmla="*/ 153522 h 3258388"/>
                <a:gd name="connsiteX8" fmla="*/ 411154 w 2424220"/>
                <a:gd name="connsiteY8" fmla="*/ 23869 h 3258388"/>
                <a:gd name="connsiteX0" fmla="*/ 411154 w 2449010"/>
                <a:gd name="connsiteY0" fmla="*/ 23869 h 3258388"/>
                <a:gd name="connsiteX1" fmla="*/ 322444 w 2449010"/>
                <a:gd name="connsiteY1" fmla="*/ 1798077 h 3258388"/>
                <a:gd name="connsiteX2" fmla="*/ 704581 w 2449010"/>
                <a:gd name="connsiteY2" fmla="*/ 3258388 h 3258388"/>
                <a:gd name="connsiteX3" fmla="*/ 1216372 w 2449010"/>
                <a:gd name="connsiteY3" fmla="*/ 1948202 h 3258388"/>
                <a:gd name="connsiteX4" fmla="*/ 1707692 w 2449010"/>
                <a:gd name="connsiteY4" fmla="*/ 3251564 h 3258388"/>
                <a:gd name="connsiteX5" fmla="*/ 2144420 w 2449010"/>
                <a:gd name="connsiteY5" fmla="*/ 1750310 h 3258388"/>
                <a:gd name="connsiteX6" fmla="*/ 1926056 w 2449010"/>
                <a:gd name="connsiteY6" fmla="*/ 17045 h 3258388"/>
                <a:gd name="connsiteX7" fmla="*/ 1175429 w 2449010"/>
                <a:gd name="connsiteY7" fmla="*/ 153522 h 3258388"/>
                <a:gd name="connsiteX8" fmla="*/ 411154 w 2449010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593" h="3258388">
                  <a:moveTo>
                    <a:pt x="411154" y="23869"/>
                  </a:moveTo>
                  <a:cubicBezTo>
                    <a:pt x="-257586" y="355964"/>
                    <a:pt x="22194" y="1036078"/>
                    <a:pt x="322444" y="1798077"/>
                  </a:cubicBezTo>
                  <a:cubicBezTo>
                    <a:pt x="338366" y="2660163"/>
                    <a:pt x="545357" y="3249289"/>
                    <a:pt x="704581" y="3258388"/>
                  </a:cubicBezTo>
                  <a:cubicBezTo>
                    <a:pt x="1018479" y="3247015"/>
                    <a:pt x="779644" y="1925457"/>
                    <a:pt x="1216372" y="1948202"/>
                  </a:cubicBezTo>
                  <a:cubicBezTo>
                    <a:pt x="1580313" y="1945929"/>
                    <a:pt x="1473406" y="3281133"/>
                    <a:pt x="1707692" y="3251564"/>
                  </a:cubicBezTo>
                  <a:cubicBezTo>
                    <a:pt x="2048886" y="3121910"/>
                    <a:pt x="2001118" y="2180214"/>
                    <a:pt x="2144420" y="1750310"/>
                  </a:cubicBezTo>
                  <a:cubicBezTo>
                    <a:pt x="2451495" y="1080432"/>
                    <a:pt x="2681232" y="64812"/>
                    <a:pt x="1926056" y="17045"/>
                  </a:cubicBezTo>
                  <a:lnTo>
                    <a:pt x="1175429" y="153522"/>
                  </a:lnTo>
                  <a:cubicBezTo>
                    <a:pt x="920671" y="110304"/>
                    <a:pt x="679560" y="-62566"/>
                    <a:pt x="411154" y="23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4" name="Group 102">
              <a:extLst>
                <a:ext uri="{FF2B5EF4-FFF2-40B4-BE49-F238E27FC236}">
                  <a16:creationId xmlns="" xmlns:a16="http://schemas.microsoft.com/office/drawing/2014/main" id="{3B22177F-3D45-4A9B-976C-0E5FC31B9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07494" y="2429101"/>
              <a:ext cx="325734" cy="529812"/>
              <a:chOff x="2071598" y="2060848"/>
              <a:chExt cx="1917605" cy="3137144"/>
            </a:xfrm>
            <a:solidFill>
              <a:schemeClr val="accent4"/>
            </a:solidFill>
          </p:grpSpPr>
          <p:sp>
            <p:nvSpPr>
              <p:cNvPr id="65" name="Freeform 103">
                <a:extLst>
                  <a:ext uri="{FF2B5EF4-FFF2-40B4-BE49-F238E27FC236}">
                    <a16:creationId xmlns="" xmlns:a16="http://schemas.microsoft.com/office/drawing/2014/main" id="{45551A25-8F0E-4347-975E-A924A7130E47}"/>
                  </a:ext>
                </a:extLst>
              </p:cNvPr>
              <p:cNvSpPr/>
              <p:nvPr/>
            </p:nvSpPr>
            <p:spPr>
              <a:xfrm>
                <a:off x="2483768" y="206084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Freeform 104">
                <a:extLst>
                  <a:ext uri="{FF2B5EF4-FFF2-40B4-BE49-F238E27FC236}">
                    <a16:creationId xmlns="" xmlns:a16="http://schemas.microsoft.com/office/drawing/2014/main" id="{1D56ED84-718A-4F64-9201-3371A122B353}"/>
                  </a:ext>
                </a:extLst>
              </p:cNvPr>
              <p:cNvSpPr/>
              <p:nvPr/>
            </p:nvSpPr>
            <p:spPr>
              <a:xfrm rot="21253755">
                <a:off x="2170737" y="2710023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Freeform 105">
                <a:extLst>
                  <a:ext uri="{FF2B5EF4-FFF2-40B4-BE49-F238E27FC236}">
                    <a16:creationId xmlns="" xmlns:a16="http://schemas.microsoft.com/office/drawing/2014/main" id="{C13BBB19-70FE-4952-97D0-FDEBC2A1BBF6}"/>
                  </a:ext>
                </a:extLst>
              </p:cNvPr>
              <p:cNvSpPr/>
              <p:nvPr/>
            </p:nvSpPr>
            <p:spPr>
              <a:xfrm rot="20634645">
                <a:off x="2071598" y="3466865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Freeform 106">
                <a:extLst>
                  <a:ext uri="{FF2B5EF4-FFF2-40B4-BE49-F238E27FC236}">
                    <a16:creationId xmlns="" xmlns:a16="http://schemas.microsoft.com/office/drawing/2014/main" id="{7ABD01DA-F7D7-478D-A532-2A1B78A013CF}"/>
                  </a:ext>
                </a:extLst>
              </p:cNvPr>
              <p:cNvSpPr/>
              <p:nvPr/>
            </p:nvSpPr>
            <p:spPr>
              <a:xfrm rot="19632933">
                <a:off x="2257651" y="418223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9" name="Freeform 107">
              <a:extLst>
                <a:ext uri="{FF2B5EF4-FFF2-40B4-BE49-F238E27FC236}">
                  <a16:creationId xmlns="" xmlns:a16="http://schemas.microsoft.com/office/drawing/2014/main" id="{5F7DADB8-BA7C-4AE5-BF1E-BC82543D1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8682" y="2429101"/>
              <a:ext cx="169894" cy="529812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Freeform 108">
              <a:extLst>
                <a:ext uri="{FF2B5EF4-FFF2-40B4-BE49-F238E27FC236}">
                  <a16:creationId xmlns=""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29967" y="2416730"/>
              <a:ext cx="501857" cy="55455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Oval 8">
              <a:extLst>
                <a:ext uri="{FF2B5EF4-FFF2-40B4-BE49-F238E27FC236}">
                  <a16:creationId xmlns=""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6967308" y="2429072"/>
              <a:ext cx="527152" cy="52987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=""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291981" y="2416730"/>
              <a:ext cx="501857" cy="554554"/>
              <a:chOff x="4835382" y="73243"/>
              <a:chExt cx="2920830" cy="3227535"/>
            </a:xfrm>
            <a:solidFill>
              <a:schemeClr val="accent4"/>
            </a:solidFill>
          </p:grpSpPr>
          <p:sp>
            <p:nvSpPr>
              <p:cNvPr id="73" name="Freeform 111">
                <a:extLst>
                  <a:ext uri="{FF2B5EF4-FFF2-40B4-BE49-F238E27FC236}">
                    <a16:creationId xmlns=""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=""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=""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471052" y="2446822"/>
              <a:ext cx="449751" cy="494370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Freeform 114">
              <a:extLst>
                <a:ext uri="{FF2B5EF4-FFF2-40B4-BE49-F238E27FC236}">
                  <a16:creationId xmlns="" xmlns:a16="http://schemas.microsoft.com/office/drawing/2014/main" id="{353DEA2B-7F2E-4C6B-B5D7-248AF895C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7646" y="2429101"/>
              <a:ext cx="549379" cy="529812"/>
            </a:xfrm>
            <a:custGeom>
              <a:avLst/>
              <a:gdLst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955441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745816" h="3316502">
                  <a:moveTo>
                    <a:pt x="2500704" y="2026790"/>
                  </a:moveTo>
                  <a:cubicBezTo>
                    <a:pt x="2380149" y="2047261"/>
                    <a:pt x="2334656" y="2081381"/>
                    <a:pt x="2261868" y="2108676"/>
                  </a:cubicBezTo>
                  <a:cubicBezTo>
                    <a:pt x="2220926" y="2245154"/>
                    <a:pt x="2248220" y="2327040"/>
                    <a:pt x="2364227" y="2313393"/>
                  </a:cubicBezTo>
                  <a:cubicBezTo>
                    <a:pt x="2491606" y="2272450"/>
                    <a:pt x="2502979" y="2190563"/>
                    <a:pt x="2500704" y="2026790"/>
                  </a:cubicBezTo>
                  <a:close/>
                  <a:moveTo>
                    <a:pt x="1245112" y="2026790"/>
                  </a:moveTo>
                  <a:cubicBezTo>
                    <a:pt x="1242837" y="2190563"/>
                    <a:pt x="1254210" y="2272450"/>
                    <a:pt x="1381589" y="2313393"/>
                  </a:cubicBezTo>
                  <a:cubicBezTo>
                    <a:pt x="1497596" y="2327040"/>
                    <a:pt x="1524890" y="2245154"/>
                    <a:pt x="1483948" y="2108676"/>
                  </a:cubicBezTo>
                  <a:cubicBezTo>
                    <a:pt x="1411160" y="2081381"/>
                    <a:pt x="1365667" y="2047261"/>
                    <a:pt x="1245112" y="2026790"/>
                  </a:cubicBezTo>
                  <a:close/>
                  <a:moveTo>
                    <a:pt x="3185000" y="1670667"/>
                  </a:moveTo>
                  <a:cubicBezTo>
                    <a:pt x="3206444" y="1672444"/>
                    <a:pt x="3226596" y="1679339"/>
                    <a:pt x="3244509" y="1692418"/>
                  </a:cubicBezTo>
                  <a:cubicBezTo>
                    <a:pt x="3340044" y="1731086"/>
                    <a:pt x="3210389" y="1885761"/>
                    <a:pt x="3380986" y="1856191"/>
                  </a:cubicBezTo>
                  <a:cubicBezTo>
                    <a:pt x="3424203" y="1826621"/>
                    <a:pt x="3528837" y="1837994"/>
                    <a:pt x="3599350" y="1903959"/>
                  </a:cubicBezTo>
                  <a:cubicBezTo>
                    <a:pt x="3647117" y="1983571"/>
                    <a:pt x="3783594" y="2056359"/>
                    <a:pt x="3735827" y="2142795"/>
                  </a:cubicBezTo>
                  <a:cubicBezTo>
                    <a:pt x="3653941" y="2374806"/>
                    <a:pt x="3606173" y="2422574"/>
                    <a:pt x="3572054" y="2620466"/>
                  </a:cubicBezTo>
                  <a:cubicBezTo>
                    <a:pt x="3574328" y="2882048"/>
                    <a:pt x="3542485" y="3061744"/>
                    <a:pt x="3551583" y="3316502"/>
                  </a:cubicBezTo>
                  <a:lnTo>
                    <a:pt x="3292276" y="3302855"/>
                  </a:lnTo>
                  <a:cubicBezTo>
                    <a:pt x="3310472" y="3025350"/>
                    <a:pt x="3315022" y="2788789"/>
                    <a:pt x="3271804" y="2511284"/>
                  </a:cubicBezTo>
                  <a:cubicBezTo>
                    <a:pt x="3217213" y="2465791"/>
                    <a:pt x="3189917" y="2399828"/>
                    <a:pt x="3278628" y="2272449"/>
                  </a:cubicBezTo>
                  <a:cubicBezTo>
                    <a:pt x="3244509" y="2190562"/>
                    <a:pt x="3271804" y="2142795"/>
                    <a:pt x="3128502" y="2108675"/>
                  </a:cubicBezTo>
                  <a:cubicBezTo>
                    <a:pt x="3042066" y="2051809"/>
                    <a:pt x="2921512" y="2165541"/>
                    <a:pt x="2869195" y="2019965"/>
                  </a:cubicBezTo>
                  <a:cubicBezTo>
                    <a:pt x="2821427" y="1896567"/>
                    <a:pt x="3034887" y="1658228"/>
                    <a:pt x="3185000" y="1670667"/>
                  </a:cubicBezTo>
                  <a:close/>
                  <a:moveTo>
                    <a:pt x="560816" y="1670667"/>
                  </a:moveTo>
                  <a:cubicBezTo>
                    <a:pt x="710929" y="1658228"/>
                    <a:pt x="924389" y="1896567"/>
                    <a:pt x="876621" y="2019965"/>
                  </a:cubicBezTo>
                  <a:cubicBezTo>
                    <a:pt x="824304" y="2165541"/>
                    <a:pt x="703750" y="2051809"/>
                    <a:pt x="617314" y="2108675"/>
                  </a:cubicBezTo>
                  <a:cubicBezTo>
                    <a:pt x="474012" y="2142795"/>
                    <a:pt x="501307" y="2190562"/>
                    <a:pt x="467188" y="2272449"/>
                  </a:cubicBezTo>
                  <a:cubicBezTo>
                    <a:pt x="555899" y="2399828"/>
                    <a:pt x="528603" y="2465791"/>
                    <a:pt x="474012" y="2511284"/>
                  </a:cubicBezTo>
                  <a:cubicBezTo>
                    <a:pt x="430794" y="2788789"/>
                    <a:pt x="435344" y="3025350"/>
                    <a:pt x="453540" y="3302855"/>
                  </a:cubicBezTo>
                  <a:lnTo>
                    <a:pt x="194233" y="3316502"/>
                  </a:lnTo>
                  <a:cubicBezTo>
                    <a:pt x="203331" y="3061744"/>
                    <a:pt x="171488" y="2882048"/>
                    <a:pt x="173762" y="2620466"/>
                  </a:cubicBezTo>
                  <a:cubicBezTo>
                    <a:pt x="139643" y="2422574"/>
                    <a:pt x="91875" y="2374806"/>
                    <a:pt x="9989" y="2142795"/>
                  </a:cubicBezTo>
                  <a:cubicBezTo>
                    <a:pt x="-37778" y="2056359"/>
                    <a:pt x="98699" y="1983571"/>
                    <a:pt x="146466" y="1903959"/>
                  </a:cubicBezTo>
                  <a:cubicBezTo>
                    <a:pt x="216979" y="1837994"/>
                    <a:pt x="321613" y="1826621"/>
                    <a:pt x="364830" y="1856191"/>
                  </a:cubicBezTo>
                  <a:cubicBezTo>
                    <a:pt x="535427" y="1885761"/>
                    <a:pt x="405772" y="1731086"/>
                    <a:pt x="501307" y="1692418"/>
                  </a:cubicBezTo>
                  <a:cubicBezTo>
                    <a:pt x="519220" y="1679339"/>
                    <a:pt x="539372" y="1672444"/>
                    <a:pt x="560816" y="1670667"/>
                  </a:cubicBezTo>
                  <a:close/>
                  <a:moveTo>
                    <a:pt x="2609647" y="1003649"/>
                  </a:moveTo>
                  <a:cubicBezTo>
                    <a:pt x="2444889" y="994437"/>
                    <a:pt x="2381715" y="1312839"/>
                    <a:pt x="2234575" y="1385343"/>
                  </a:cubicBezTo>
                  <a:cubicBezTo>
                    <a:pt x="2013936" y="1460406"/>
                    <a:pt x="1963895" y="1651474"/>
                    <a:pt x="1968444" y="1951725"/>
                  </a:cubicBezTo>
                  <a:cubicBezTo>
                    <a:pt x="1979817" y="2035887"/>
                    <a:pt x="2134492" y="1956274"/>
                    <a:pt x="2248223" y="1897134"/>
                  </a:cubicBezTo>
                  <a:cubicBezTo>
                    <a:pt x="2393799" y="1812972"/>
                    <a:pt x="2839626" y="1121486"/>
                    <a:pt x="2644008" y="1010029"/>
                  </a:cubicBezTo>
                  <a:cubicBezTo>
                    <a:pt x="2632066" y="1006333"/>
                    <a:pt x="2620631" y="1004263"/>
                    <a:pt x="2609647" y="1003649"/>
                  </a:cubicBezTo>
                  <a:close/>
                  <a:moveTo>
                    <a:pt x="1136169" y="1003649"/>
                  </a:moveTo>
                  <a:cubicBezTo>
                    <a:pt x="1125185" y="1004263"/>
                    <a:pt x="1113750" y="1006333"/>
                    <a:pt x="1101808" y="1010029"/>
                  </a:cubicBezTo>
                  <a:cubicBezTo>
                    <a:pt x="906190" y="1121486"/>
                    <a:pt x="1352017" y="1812972"/>
                    <a:pt x="1497593" y="1897134"/>
                  </a:cubicBezTo>
                  <a:cubicBezTo>
                    <a:pt x="1611324" y="1956274"/>
                    <a:pt x="1765999" y="2035887"/>
                    <a:pt x="1777372" y="1951725"/>
                  </a:cubicBezTo>
                  <a:cubicBezTo>
                    <a:pt x="1781921" y="1651474"/>
                    <a:pt x="1731880" y="1460406"/>
                    <a:pt x="1511241" y="1385343"/>
                  </a:cubicBezTo>
                  <a:cubicBezTo>
                    <a:pt x="1364101" y="1312839"/>
                    <a:pt x="1300927" y="994437"/>
                    <a:pt x="1136169" y="1003649"/>
                  </a:cubicBezTo>
                  <a:close/>
                  <a:moveTo>
                    <a:pt x="665081" y="96"/>
                  </a:moveTo>
                  <a:cubicBezTo>
                    <a:pt x="1486802" y="-2174"/>
                    <a:pt x="1309537" y="573200"/>
                    <a:pt x="1862679" y="634117"/>
                  </a:cubicBezTo>
                  <a:cubicBezTo>
                    <a:pt x="2415888" y="573192"/>
                    <a:pt x="2259021" y="-2174"/>
                    <a:pt x="3080735" y="96"/>
                  </a:cubicBezTo>
                  <a:cubicBezTo>
                    <a:pt x="3608448" y="-9003"/>
                    <a:pt x="3767673" y="636991"/>
                    <a:pt x="3619822" y="921320"/>
                  </a:cubicBezTo>
                  <a:cubicBezTo>
                    <a:pt x="3590251" y="1010030"/>
                    <a:pt x="3519739" y="941793"/>
                    <a:pt x="3456049" y="955441"/>
                  </a:cubicBezTo>
                  <a:cubicBezTo>
                    <a:pt x="3416937" y="1011300"/>
                    <a:pt x="3385716" y="1096130"/>
                    <a:pt x="3370271" y="1159232"/>
                  </a:cubicBezTo>
                  <a:lnTo>
                    <a:pt x="3189917" y="1317105"/>
                  </a:lnTo>
                  <a:cubicBezTo>
                    <a:pt x="3271804" y="1426286"/>
                    <a:pt x="3258156" y="1555942"/>
                    <a:pt x="3155798" y="1596884"/>
                  </a:cubicBezTo>
                  <a:cubicBezTo>
                    <a:pt x="2973828" y="1651475"/>
                    <a:pt x="2866920" y="1726538"/>
                    <a:pt x="2848723" y="1842544"/>
                  </a:cubicBezTo>
                  <a:cubicBezTo>
                    <a:pt x="2830525" y="2001768"/>
                    <a:pt x="2832803" y="2481714"/>
                    <a:pt x="2650831" y="2518108"/>
                  </a:cubicBezTo>
                  <a:cubicBezTo>
                    <a:pt x="2498431" y="2522657"/>
                    <a:pt x="2373325" y="2513559"/>
                    <a:pt x="2193630" y="2531756"/>
                  </a:cubicBezTo>
                  <a:cubicBezTo>
                    <a:pt x="2088997" y="2522657"/>
                    <a:pt x="1998012" y="2349785"/>
                    <a:pt x="1941147" y="2211033"/>
                  </a:cubicBezTo>
                  <a:lnTo>
                    <a:pt x="1872908" y="2313392"/>
                  </a:lnTo>
                  <a:lnTo>
                    <a:pt x="1804669" y="2211033"/>
                  </a:lnTo>
                  <a:cubicBezTo>
                    <a:pt x="1747804" y="2349785"/>
                    <a:pt x="1656819" y="2522657"/>
                    <a:pt x="1552186" y="2531756"/>
                  </a:cubicBezTo>
                  <a:cubicBezTo>
                    <a:pt x="1372491" y="2513559"/>
                    <a:pt x="1247385" y="2522657"/>
                    <a:pt x="1094985" y="2518108"/>
                  </a:cubicBezTo>
                  <a:cubicBezTo>
                    <a:pt x="913013" y="2481714"/>
                    <a:pt x="915291" y="2001768"/>
                    <a:pt x="897093" y="1842544"/>
                  </a:cubicBezTo>
                  <a:cubicBezTo>
                    <a:pt x="878896" y="1726538"/>
                    <a:pt x="771988" y="1651475"/>
                    <a:pt x="590018" y="1596884"/>
                  </a:cubicBezTo>
                  <a:cubicBezTo>
                    <a:pt x="487660" y="1555942"/>
                    <a:pt x="474012" y="1426286"/>
                    <a:pt x="555899" y="1317105"/>
                  </a:cubicBezTo>
                  <a:cubicBezTo>
                    <a:pt x="497354" y="1247580"/>
                    <a:pt x="494034" y="1228756"/>
                    <a:pt x="380265" y="1173717"/>
                  </a:cubicBezTo>
                  <a:cubicBezTo>
                    <a:pt x="350099" y="1122687"/>
                    <a:pt x="319933" y="1057172"/>
                    <a:pt x="289767" y="1006142"/>
                  </a:cubicBezTo>
                  <a:cubicBezTo>
                    <a:pt x="226077" y="992494"/>
                    <a:pt x="155565" y="1010030"/>
                    <a:pt x="125994" y="921320"/>
                  </a:cubicBezTo>
                  <a:cubicBezTo>
                    <a:pt x="-21857" y="636991"/>
                    <a:pt x="137368" y="-9003"/>
                    <a:pt x="665081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47">
              <a:extLst>
                <a:ext uri="{FF2B5EF4-FFF2-40B4-BE49-F238E27FC236}">
                  <a16:creationId xmlns=""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57974" y="2429101"/>
              <a:ext cx="529812" cy="52981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531583" y="1764424"/>
            <a:ext cx="7106761" cy="1686756"/>
            <a:chOff x="4477340" y="3571006"/>
            <a:chExt cx="7106761" cy="1686756"/>
          </a:xfrm>
        </p:grpSpPr>
        <p:sp>
          <p:nvSpPr>
            <p:cNvPr id="77" name="Rounded Rectangle 31">
              <a:extLst>
                <a:ext uri="{FF2B5EF4-FFF2-40B4-BE49-F238E27FC236}">
                  <a16:creationId xmlns="" xmlns:a16="http://schemas.microsoft.com/office/drawing/2014/main" id="{B25FCE9B-6DC5-4836-8DD9-E737D6782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9610" y="3571006"/>
              <a:ext cx="372634" cy="529812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Oval 50">
              <a:extLst>
                <a:ext uri="{FF2B5EF4-FFF2-40B4-BE49-F238E27FC236}">
                  <a16:creationId xmlns="" xmlns:a16="http://schemas.microsoft.com/office/drawing/2014/main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8362" y="3571006"/>
              <a:ext cx="469094" cy="529812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Heart 17">
              <a:extLst>
                <a:ext uri="{FF2B5EF4-FFF2-40B4-BE49-F238E27FC236}">
                  <a16:creationId xmlns="" xmlns:a16="http://schemas.microsoft.com/office/drawing/2014/main" id="{FD25AA3C-FD36-4FC1-9406-60F9CCE3DC0D}"/>
                </a:ext>
              </a:extLst>
            </p:cNvPr>
            <p:cNvSpPr/>
            <p:nvPr/>
          </p:nvSpPr>
          <p:spPr>
            <a:xfrm>
              <a:off x="7846544" y="3588496"/>
              <a:ext cx="501299" cy="491506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Rounded Rectangle 25">
              <a:extLst>
                <a:ext uri="{FF2B5EF4-FFF2-40B4-BE49-F238E27FC236}">
                  <a16:creationId xmlns="" xmlns:a16="http://schemas.microsoft.com/office/drawing/2014/main" id="{A53FDB1A-403D-4EBD-8EB6-3E1911FAEEC5}"/>
                </a:ext>
              </a:extLst>
            </p:cNvPr>
            <p:cNvSpPr/>
            <p:nvPr/>
          </p:nvSpPr>
          <p:spPr>
            <a:xfrm>
              <a:off x="6982048" y="3626197"/>
              <a:ext cx="497670" cy="419433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Chord 32">
              <a:extLst>
                <a:ext uri="{FF2B5EF4-FFF2-40B4-BE49-F238E27FC236}">
                  <a16:creationId xmlns="" xmlns:a16="http://schemas.microsoft.com/office/drawing/2014/main" id="{3D1BBD17-EB21-4265-8BCB-65380AD568C6}"/>
                </a:ext>
              </a:extLst>
            </p:cNvPr>
            <p:cNvSpPr/>
            <p:nvPr/>
          </p:nvSpPr>
          <p:spPr>
            <a:xfrm>
              <a:off x="6132058" y="3589260"/>
              <a:ext cx="497670" cy="493305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3" name="Rounded Rectangle 40">
              <a:extLst>
                <a:ext uri="{FF2B5EF4-FFF2-40B4-BE49-F238E27FC236}">
                  <a16:creationId xmlns="" xmlns:a16="http://schemas.microsoft.com/office/drawing/2014/main" id="{9EAE5B7B-9157-44FC-AC9D-E519CCFB3F84}"/>
                </a:ext>
              </a:extLst>
            </p:cNvPr>
            <p:cNvSpPr/>
            <p:nvPr/>
          </p:nvSpPr>
          <p:spPr>
            <a:xfrm rot="2942052">
              <a:off x="8639059" y="3589842"/>
              <a:ext cx="462604" cy="49214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="" xmlns:a16="http://schemas.microsoft.com/office/drawing/2014/main" id="{EC656316-B78D-4EC1-9C72-547CA566FED0}"/>
                </a:ext>
              </a:extLst>
            </p:cNvPr>
            <p:cNvSpPr>
              <a:spLocks noChangeAspect="1"/>
            </p:cNvSpPr>
            <p:nvPr/>
          </p:nvSpPr>
          <p:spPr>
            <a:xfrm rot="18924894" flipH="1">
              <a:off x="6299616" y="4621988"/>
              <a:ext cx="162556" cy="635774"/>
            </a:xfrm>
            <a:custGeom>
              <a:avLst/>
              <a:gdLst/>
              <a:ahLst/>
              <a:cxnLst/>
              <a:rect l="l" t="t" r="r" b="b"/>
              <a:pathLst>
                <a:path w="1081111" h="4228323">
                  <a:moveTo>
                    <a:pt x="335224" y="1867922"/>
                  </a:moveTo>
                  <a:cubicBezTo>
                    <a:pt x="355105" y="1839562"/>
                    <a:pt x="441066" y="1818228"/>
                    <a:pt x="544096" y="1818228"/>
                  </a:cubicBezTo>
                  <a:cubicBezTo>
                    <a:pt x="661845" y="1818228"/>
                    <a:pt x="757300" y="1846093"/>
                    <a:pt x="757300" y="1880465"/>
                  </a:cubicBezTo>
                  <a:lnTo>
                    <a:pt x="754850" y="1887560"/>
                  </a:lnTo>
                  <a:lnTo>
                    <a:pt x="757869" y="1887560"/>
                  </a:lnTo>
                  <a:lnTo>
                    <a:pt x="757869" y="2839818"/>
                  </a:lnTo>
                  <a:cubicBezTo>
                    <a:pt x="757869" y="2972331"/>
                    <a:pt x="662287" y="3079754"/>
                    <a:pt x="544381" y="3079754"/>
                  </a:cubicBezTo>
                  <a:cubicBezTo>
                    <a:pt x="426475" y="3079754"/>
                    <a:pt x="330892" y="2972330"/>
                    <a:pt x="330892" y="2839818"/>
                  </a:cubicBezTo>
                  <a:cubicBezTo>
                    <a:pt x="330892" y="2522399"/>
                    <a:pt x="330893" y="2204979"/>
                    <a:pt x="330893" y="1887560"/>
                  </a:cubicBezTo>
                  <a:lnTo>
                    <a:pt x="333343" y="1887560"/>
                  </a:lnTo>
                  <a:cubicBezTo>
                    <a:pt x="331423" y="1885549"/>
                    <a:pt x="330893" y="1883025"/>
                    <a:pt x="330893" y="1880465"/>
                  </a:cubicBezTo>
                  <a:cubicBezTo>
                    <a:pt x="330893" y="1876168"/>
                    <a:pt x="332384" y="1871973"/>
                    <a:pt x="335224" y="1867922"/>
                  </a:cubicBezTo>
                  <a:close/>
                  <a:moveTo>
                    <a:pt x="40017" y="122059"/>
                  </a:moveTo>
                  <a:cubicBezTo>
                    <a:pt x="33211" y="132011"/>
                    <a:pt x="29637" y="142314"/>
                    <a:pt x="29637" y="152868"/>
                  </a:cubicBezTo>
                  <a:cubicBezTo>
                    <a:pt x="29637" y="201406"/>
                    <a:pt x="105246" y="244661"/>
                    <a:pt x="223474" y="271871"/>
                  </a:cubicBezTo>
                  <a:lnTo>
                    <a:pt x="259635" y="468058"/>
                  </a:lnTo>
                  <a:cubicBezTo>
                    <a:pt x="103865" y="495856"/>
                    <a:pt x="0" y="547115"/>
                    <a:pt x="0" y="605632"/>
                  </a:cubicBezTo>
                  <a:cubicBezTo>
                    <a:pt x="0" y="658669"/>
                    <a:pt x="85325" y="705745"/>
                    <a:pt x="217400" y="734580"/>
                  </a:cubicBezTo>
                  <a:lnTo>
                    <a:pt x="217063" y="737117"/>
                  </a:lnTo>
                  <a:lnTo>
                    <a:pt x="217063" y="2943282"/>
                  </a:lnTo>
                  <a:cubicBezTo>
                    <a:pt x="217063" y="3039089"/>
                    <a:pt x="294931" y="3121078"/>
                    <a:pt x="405721" y="3153265"/>
                  </a:cubicBezTo>
                  <a:cubicBezTo>
                    <a:pt x="400324" y="3160310"/>
                    <a:pt x="397646" y="3168520"/>
                    <a:pt x="397646" y="3177204"/>
                  </a:cubicBezTo>
                  <a:lnTo>
                    <a:pt x="397646" y="3194256"/>
                  </a:lnTo>
                  <a:cubicBezTo>
                    <a:pt x="397646" y="3224314"/>
                    <a:pt x="429716" y="3248680"/>
                    <a:pt x="469276" y="3248680"/>
                  </a:cubicBezTo>
                  <a:lnTo>
                    <a:pt x="496274" y="3248680"/>
                  </a:lnTo>
                  <a:cubicBezTo>
                    <a:pt x="503831" y="3569617"/>
                    <a:pt x="518631" y="3867052"/>
                    <a:pt x="514761" y="4228323"/>
                  </a:cubicBezTo>
                  <a:lnTo>
                    <a:pt x="577573" y="4091802"/>
                  </a:lnTo>
                  <a:cubicBezTo>
                    <a:pt x="580481" y="3794896"/>
                    <a:pt x="583388" y="3537508"/>
                    <a:pt x="586278" y="3248680"/>
                  </a:cubicBezTo>
                  <a:lnTo>
                    <a:pt x="611834" y="3248680"/>
                  </a:lnTo>
                  <a:cubicBezTo>
                    <a:pt x="651395" y="3248680"/>
                    <a:pt x="683465" y="3224314"/>
                    <a:pt x="683465" y="3194256"/>
                  </a:cubicBezTo>
                  <a:lnTo>
                    <a:pt x="683465" y="3177205"/>
                  </a:lnTo>
                  <a:cubicBezTo>
                    <a:pt x="683465" y="3168518"/>
                    <a:pt x="680787" y="3160307"/>
                    <a:pt x="675388" y="3153262"/>
                  </a:cubicBezTo>
                  <a:cubicBezTo>
                    <a:pt x="786180" y="3121079"/>
                    <a:pt x="864048" y="3039089"/>
                    <a:pt x="864048" y="2943282"/>
                  </a:cubicBezTo>
                  <a:lnTo>
                    <a:pt x="864048" y="737117"/>
                  </a:lnTo>
                  <a:cubicBezTo>
                    <a:pt x="864048" y="736269"/>
                    <a:pt x="864042" y="735422"/>
                    <a:pt x="863712" y="734579"/>
                  </a:cubicBezTo>
                  <a:cubicBezTo>
                    <a:pt x="995786" y="705744"/>
                    <a:pt x="1081111" y="658669"/>
                    <a:pt x="1081111" y="605632"/>
                  </a:cubicBezTo>
                  <a:cubicBezTo>
                    <a:pt x="1081111" y="547115"/>
                    <a:pt x="977246" y="495856"/>
                    <a:pt x="821477" y="468058"/>
                  </a:cubicBezTo>
                  <a:lnTo>
                    <a:pt x="857637" y="271871"/>
                  </a:lnTo>
                  <a:cubicBezTo>
                    <a:pt x="975865" y="244661"/>
                    <a:pt x="1051474" y="201406"/>
                    <a:pt x="1051474" y="152868"/>
                  </a:cubicBezTo>
                  <a:cubicBezTo>
                    <a:pt x="1051474" y="68441"/>
                    <a:pt x="822728" y="0"/>
                    <a:pt x="540555" y="0"/>
                  </a:cubicBezTo>
                  <a:cubicBezTo>
                    <a:pt x="293654" y="0"/>
                    <a:pt x="87658" y="52400"/>
                    <a:pt x="40017" y="12205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Rounded Rectangle 17">
              <a:extLst>
                <a:ext uri="{FF2B5EF4-FFF2-40B4-BE49-F238E27FC236}">
                  <a16:creationId xmlns="" xmlns:a16="http://schemas.microsoft.com/office/drawing/2014/main" id="{6B94B2D2-8266-41F5-8364-5F47F1CD6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56386" y="3571006"/>
              <a:ext cx="332990" cy="529812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6" name="Oval 21">
              <a:extLst>
                <a:ext uri="{FF2B5EF4-FFF2-40B4-BE49-F238E27FC236}">
                  <a16:creationId xmlns="" xmlns:a16="http://schemas.microsoft.com/office/drawing/2014/main" id="{97FCD430-8257-484B-9F8F-22D7D55C6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721" y="3571006"/>
              <a:ext cx="529812" cy="52981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799999" y="306000"/>
                  </a:moveTo>
                  <a:lnTo>
                    <a:pt x="1440000" y="306000"/>
                  </a:lnTo>
                  <a:lnTo>
                    <a:pt x="1440000" y="1308231"/>
                  </a:lnTo>
                  <a:lnTo>
                    <a:pt x="572043" y="807116"/>
                  </a:lnTo>
                  <a:lnTo>
                    <a:pt x="392043" y="1118885"/>
                  </a:lnTo>
                  <a:lnTo>
                    <a:pt x="1260000" y="1620000"/>
                  </a:lnTo>
                  <a:lnTo>
                    <a:pt x="392043" y="2121116"/>
                  </a:lnTo>
                  <a:lnTo>
                    <a:pt x="572043" y="2432885"/>
                  </a:lnTo>
                  <a:lnTo>
                    <a:pt x="1440000" y="1931769"/>
                  </a:lnTo>
                  <a:lnTo>
                    <a:pt x="1440000" y="2934000"/>
                  </a:lnTo>
                  <a:lnTo>
                    <a:pt x="1800000" y="2934000"/>
                  </a:lnTo>
                  <a:lnTo>
                    <a:pt x="1800000" y="1931769"/>
                  </a:lnTo>
                  <a:lnTo>
                    <a:pt x="2667957" y="2432884"/>
                  </a:lnTo>
                  <a:lnTo>
                    <a:pt x="2847957" y="2121116"/>
                  </a:lnTo>
                  <a:lnTo>
                    <a:pt x="1980000" y="1620000"/>
                  </a:lnTo>
                  <a:lnTo>
                    <a:pt x="2847958" y="1118885"/>
                  </a:lnTo>
                  <a:lnTo>
                    <a:pt x="2667957" y="807116"/>
                  </a:lnTo>
                  <a:lnTo>
                    <a:pt x="1800000" y="1308231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" name="Oval 25">
              <a:extLst>
                <a:ext uri="{FF2B5EF4-FFF2-40B4-BE49-F238E27FC236}">
                  <a16:creationId xmlns=""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7790" y="3571006"/>
              <a:ext cx="529090" cy="529812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8" name="Block Arc 20">
              <a:extLst>
                <a:ext uri="{FF2B5EF4-FFF2-40B4-BE49-F238E27FC236}">
                  <a16:creationId xmlns="" xmlns:a16="http://schemas.microsoft.com/office/drawing/2014/main" id="{442BD419-0F67-4BAB-976B-E90CC1C4AE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298601" y="4674968"/>
              <a:ext cx="488619" cy="529812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9" name="Block Arc 11">
              <a:extLst>
                <a:ext uri="{FF2B5EF4-FFF2-40B4-BE49-F238E27FC236}">
                  <a16:creationId xmlns="" xmlns:a16="http://schemas.microsoft.com/office/drawing/2014/main" id="{6237B46C-EE2F-45F5-A452-AEF5853F7D2C}"/>
                </a:ext>
              </a:extLst>
            </p:cNvPr>
            <p:cNvSpPr/>
            <p:nvPr/>
          </p:nvSpPr>
          <p:spPr>
            <a:xfrm rot="10800000">
              <a:off x="8710309" y="4659312"/>
              <a:ext cx="320105" cy="52085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" name="Rectangle 21">
              <a:extLst>
                <a:ext uri="{FF2B5EF4-FFF2-40B4-BE49-F238E27FC236}">
                  <a16:creationId xmlns="" xmlns:a16="http://schemas.microsoft.com/office/drawing/2014/main" id="{3DFB5373-0015-4A31-8F01-1597E404815D}"/>
                </a:ext>
              </a:extLst>
            </p:cNvPr>
            <p:cNvSpPr/>
            <p:nvPr/>
          </p:nvSpPr>
          <p:spPr>
            <a:xfrm>
              <a:off x="6977936" y="4798176"/>
              <a:ext cx="505898" cy="2833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1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11061660" y="4700090"/>
              <a:ext cx="522441" cy="523242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3" name="Isosceles Triangle 5">
              <a:extLst>
                <a:ext uri="{FF2B5EF4-FFF2-40B4-BE49-F238E27FC236}">
                  <a16:creationId xmlns="" xmlns:a16="http://schemas.microsoft.com/office/drawing/2014/main" id="{C90FA9E7-BC2A-492A-9790-9857E5ADE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5083" y="4737985"/>
              <a:ext cx="404220" cy="403783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4" name="Trapezoid 22">
              <a:extLst>
                <a:ext uri="{FF2B5EF4-FFF2-40B4-BE49-F238E27FC236}">
                  <a16:creationId xmlns="" xmlns:a16="http://schemas.microsoft.com/office/drawing/2014/main" id="{D2EC6B0A-E896-40D9-B4A8-1556019F6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721" y="4805113"/>
              <a:ext cx="529812" cy="269525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5" name="Rounded Rectangle 20">
              <a:extLst>
                <a:ext uri="{FF2B5EF4-FFF2-40B4-BE49-F238E27FC236}">
                  <a16:creationId xmlns="" xmlns:a16="http://schemas.microsoft.com/office/drawing/2014/main" id="{B5A75B4D-CA52-4F78-AC74-CB42B7BD2898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10296822" y="4674968"/>
              <a:ext cx="491028" cy="529812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6" name="Trapezoid 28">
              <a:extLst>
                <a:ext uri="{FF2B5EF4-FFF2-40B4-BE49-F238E27FC236}">
                  <a16:creationId xmlns="" xmlns:a16="http://schemas.microsoft.com/office/drawing/2014/main" id="{013F6F7D-652C-40EF-B339-66A172676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7340" y="4674968"/>
              <a:ext cx="437175" cy="529812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64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="" xmlns:a16="http://schemas.microsoft.com/office/drawing/2014/main" id="{61485E0C-93BB-4ACA-8208-F39DFEB70EE4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FEE6813-D0B7-4105-BD7A-680F99CBE030}"/>
              </a:ext>
            </a:extLst>
          </p:cNvPr>
          <p:cNvGrpSpPr/>
          <p:nvPr/>
        </p:nvGrpSpPr>
        <p:grpSpPr>
          <a:xfrm>
            <a:off x="1263764" y="3537576"/>
            <a:ext cx="3059771" cy="2764802"/>
            <a:chOff x="1395848" y="3256486"/>
            <a:chExt cx="2688688" cy="2764802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2239C5C-BEE1-49DF-9C7C-1414561CCF0B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7C768F7-781D-4070-A090-A47B12304042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02621EE-AE55-4E40-AEA8-C325D8EF6A3F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B45F15E-0142-49AF-B288-507351F94A2C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9208B91-6CBB-4E2F-89A7-097DE519AD6C}"/>
              </a:ext>
            </a:extLst>
          </p:cNvPr>
          <p:cNvGrpSpPr/>
          <p:nvPr/>
        </p:nvGrpSpPr>
        <p:grpSpPr>
          <a:xfrm>
            <a:off x="7868466" y="3537576"/>
            <a:ext cx="3059771" cy="2764802"/>
            <a:chOff x="1395848" y="3256486"/>
            <a:chExt cx="2952327" cy="2764802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E8C4917-9DFD-4038-89DE-BC0280460B4F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F1785C94-95A0-4A06-A754-9C43CCEE143F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9599861D-90C3-45DC-8896-0F82B6E599B6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974157FB-DD23-4B9F-A3A9-01452E26711C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A2EDD8C-791D-4DB3-A450-39DC6652B621}"/>
              </a:ext>
            </a:extLst>
          </p:cNvPr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Layout</a:t>
            </a:r>
            <a:r>
              <a:rPr lang="en-GB" altLang="ko-KR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5976134-BFFE-4CA1-A974-6BDFAB888C8D}"/>
              </a:ext>
            </a:extLst>
          </p:cNvPr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Layout</a:t>
            </a:r>
            <a:r>
              <a:rPr lang="en-GB" altLang="ko-KR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grpSp>
        <p:nvGrpSpPr>
          <p:cNvPr id="52" name="Graphic 83">
            <a:extLst>
              <a:ext uri="{FF2B5EF4-FFF2-40B4-BE49-F238E27FC236}">
                <a16:creationId xmlns="" xmlns:a16="http://schemas.microsoft.com/office/drawing/2014/main" id="{75658675-AC23-468A-8487-F3092202603C}"/>
              </a:ext>
            </a:extLst>
          </p:cNvPr>
          <p:cNvGrpSpPr/>
          <p:nvPr/>
        </p:nvGrpSpPr>
        <p:grpSpPr>
          <a:xfrm>
            <a:off x="10969248" y="3672542"/>
            <a:ext cx="704088" cy="521546"/>
            <a:chOff x="5581650" y="3048000"/>
            <a:chExt cx="1028700" cy="762000"/>
          </a:xfrm>
          <a:solidFill>
            <a:schemeClr val="accent1">
              <a:lumMod val="75000"/>
            </a:schemeClr>
          </a:solidFill>
        </p:grpSpPr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EBD04F63-14CB-4586-B354-69FD45625E9E}"/>
                </a:ext>
              </a:extLst>
            </p:cNvPr>
            <p:cNvSpPr/>
            <p:nvPr/>
          </p:nvSpPr>
          <p:spPr>
            <a:xfrm>
              <a:off x="5580697" y="3250488"/>
              <a:ext cx="1019874" cy="560752"/>
            </a:xfrm>
            <a:custGeom>
              <a:avLst/>
              <a:gdLst>
                <a:gd name="connsiteX0" fmla="*/ 836295 w 1019874"/>
                <a:gd name="connsiteY0" fmla="*/ 307099 h 560752"/>
                <a:gd name="connsiteX1" fmla="*/ 959168 w 1019874"/>
                <a:gd name="connsiteY1" fmla="*/ 324244 h 560752"/>
                <a:gd name="connsiteX2" fmla="*/ 1011555 w 1019874"/>
                <a:gd name="connsiteY2" fmla="*/ 476644 h 560752"/>
                <a:gd name="connsiteX3" fmla="*/ 881063 w 1019874"/>
                <a:gd name="connsiteY3" fmla="*/ 560464 h 560752"/>
                <a:gd name="connsiteX4" fmla="*/ 771525 w 1019874"/>
                <a:gd name="connsiteY4" fmla="*/ 458547 h 560752"/>
                <a:gd name="connsiteX5" fmla="*/ 778193 w 1019874"/>
                <a:gd name="connsiteY5" fmla="*/ 409969 h 560752"/>
                <a:gd name="connsiteX6" fmla="*/ 634365 w 1019874"/>
                <a:gd name="connsiteY6" fmla="*/ 412827 h 560752"/>
                <a:gd name="connsiteX7" fmla="*/ 485775 w 1019874"/>
                <a:gd name="connsiteY7" fmla="*/ 369964 h 560752"/>
                <a:gd name="connsiteX8" fmla="*/ 421005 w 1019874"/>
                <a:gd name="connsiteY8" fmla="*/ 289954 h 560752"/>
                <a:gd name="connsiteX9" fmla="*/ 166688 w 1019874"/>
                <a:gd name="connsiteY9" fmla="*/ 82309 h 560752"/>
                <a:gd name="connsiteX10" fmla="*/ 77153 w 1019874"/>
                <a:gd name="connsiteY10" fmla="*/ 49924 h 560752"/>
                <a:gd name="connsiteX11" fmla="*/ 0 w 1019874"/>
                <a:gd name="connsiteY11" fmla="*/ 37542 h 560752"/>
                <a:gd name="connsiteX12" fmla="*/ 157163 w 1019874"/>
                <a:gd name="connsiteY12" fmla="*/ 17539 h 560752"/>
                <a:gd name="connsiteX13" fmla="*/ 562928 w 1019874"/>
                <a:gd name="connsiteY13" fmla="*/ 409969 h 560752"/>
                <a:gd name="connsiteX14" fmla="*/ 624840 w 1019874"/>
                <a:gd name="connsiteY14" fmla="*/ 368059 h 560752"/>
                <a:gd name="connsiteX15" fmla="*/ 728663 w 1019874"/>
                <a:gd name="connsiteY15" fmla="*/ 350914 h 560752"/>
                <a:gd name="connsiteX16" fmla="*/ 862013 w 1019874"/>
                <a:gd name="connsiteY16" fmla="*/ 386157 h 560752"/>
                <a:gd name="connsiteX17" fmla="*/ 798195 w 1019874"/>
                <a:gd name="connsiteY17" fmla="*/ 355677 h 560752"/>
                <a:gd name="connsiteX18" fmla="*/ 837248 w 1019874"/>
                <a:gd name="connsiteY18" fmla="*/ 305194 h 560752"/>
                <a:gd name="connsiteX19" fmla="*/ 836295 w 1019874"/>
                <a:gd name="connsiteY19" fmla="*/ 307099 h 5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874" h="560752">
                  <a:moveTo>
                    <a:pt x="836295" y="307099"/>
                  </a:moveTo>
                  <a:cubicBezTo>
                    <a:pt x="877253" y="311862"/>
                    <a:pt x="922020" y="308052"/>
                    <a:pt x="959168" y="324244"/>
                  </a:cubicBezTo>
                  <a:cubicBezTo>
                    <a:pt x="1013460" y="348057"/>
                    <a:pt x="1032510" y="416637"/>
                    <a:pt x="1011555" y="476644"/>
                  </a:cubicBezTo>
                  <a:cubicBezTo>
                    <a:pt x="993458" y="529984"/>
                    <a:pt x="939165" y="564274"/>
                    <a:pt x="881063" y="560464"/>
                  </a:cubicBezTo>
                  <a:cubicBezTo>
                    <a:pt x="824865" y="555702"/>
                    <a:pt x="781050" y="515697"/>
                    <a:pt x="771525" y="458547"/>
                  </a:cubicBezTo>
                  <a:cubicBezTo>
                    <a:pt x="769620" y="445212"/>
                    <a:pt x="775335" y="430924"/>
                    <a:pt x="778193" y="409969"/>
                  </a:cubicBezTo>
                  <a:cubicBezTo>
                    <a:pt x="738188" y="387109"/>
                    <a:pt x="692468" y="376632"/>
                    <a:pt x="634365" y="412827"/>
                  </a:cubicBezTo>
                  <a:cubicBezTo>
                    <a:pt x="542925" y="470929"/>
                    <a:pt x="553403" y="496647"/>
                    <a:pt x="485775" y="369964"/>
                  </a:cubicBezTo>
                  <a:cubicBezTo>
                    <a:pt x="469583" y="340437"/>
                    <a:pt x="446723" y="311862"/>
                    <a:pt x="421005" y="289954"/>
                  </a:cubicBezTo>
                  <a:cubicBezTo>
                    <a:pt x="338138" y="218517"/>
                    <a:pt x="253365" y="148984"/>
                    <a:pt x="166688" y="82309"/>
                  </a:cubicBezTo>
                  <a:cubicBezTo>
                    <a:pt x="142875" y="64212"/>
                    <a:pt x="107633" y="58497"/>
                    <a:pt x="77153" y="49924"/>
                  </a:cubicBezTo>
                  <a:cubicBezTo>
                    <a:pt x="54293" y="43257"/>
                    <a:pt x="30480" y="42304"/>
                    <a:pt x="0" y="37542"/>
                  </a:cubicBezTo>
                  <a:cubicBezTo>
                    <a:pt x="40958" y="-558"/>
                    <a:pt x="120968" y="-13893"/>
                    <a:pt x="157163" y="17539"/>
                  </a:cubicBezTo>
                  <a:cubicBezTo>
                    <a:pt x="299085" y="136602"/>
                    <a:pt x="465773" y="231852"/>
                    <a:pt x="562928" y="409969"/>
                  </a:cubicBezTo>
                  <a:cubicBezTo>
                    <a:pt x="582930" y="396634"/>
                    <a:pt x="604838" y="384252"/>
                    <a:pt x="624840" y="368059"/>
                  </a:cubicBezTo>
                  <a:cubicBezTo>
                    <a:pt x="657225" y="342342"/>
                    <a:pt x="687705" y="331864"/>
                    <a:pt x="728663" y="350914"/>
                  </a:cubicBezTo>
                  <a:cubicBezTo>
                    <a:pt x="769620" y="369964"/>
                    <a:pt x="814388" y="381394"/>
                    <a:pt x="862013" y="386157"/>
                  </a:cubicBezTo>
                  <a:cubicBezTo>
                    <a:pt x="842963" y="376632"/>
                    <a:pt x="823913" y="368059"/>
                    <a:pt x="798195" y="355677"/>
                  </a:cubicBezTo>
                  <a:cubicBezTo>
                    <a:pt x="811530" y="338532"/>
                    <a:pt x="824865" y="321387"/>
                    <a:pt x="837248" y="305194"/>
                  </a:cubicBezTo>
                  <a:cubicBezTo>
                    <a:pt x="838200" y="305194"/>
                    <a:pt x="836295" y="307099"/>
                    <a:pt x="836295" y="30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BC7CE11-B788-4177-B239-F15F9B2ED9D3}"/>
                </a:ext>
              </a:extLst>
            </p:cNvPr>
            <p:cNvSpPr/>
            <p:nvPr/>
          </p:nvSpPr>
          <p:spPr>
            <a:xfrm>
              <a:off x="6416992" y="3555682"/>
              <a:ext cx="1905" cy="1905"/>
            </a:xfrm>
            <a:custGeom>
              <a:avLst/>
              <a:gdLst>
                <a:gd name="connsiteX0" fmla="*/ 0 w 1905"/>
                <a:gd name="connsiteY0" fmla="*/ 1905 h 1905"/>
                <a:gd name="connsiteX1" fmla="*/ 1905 w 1905"/>
                <a:gd name="connsiteY1" fmla="*/ 0 h 1905"/>
                <a:gd name="connsiteX2" fmla="*/ 953 w 1905"/>
                <a:gd name="connsiteY2" fmla="*/ 0 h 1905"/>
                <a:gd name="connsiteX3" fmla="*/ 0 w 190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1905"/>
                  </a:moveTo>
                  <a:lnTo>
                    <a:pt x="1905" y="0"/>
                  </a:lnTo>
                  <a:cubicBezTo>
                    <a:pt x="1905" y="0"/>
                    <a:pt x="953" y="0"/>
                    <a:pt x="953" y="0"/>
                  </a:cubicBezTo>
                  <a:cubicBezTo>
                    <a:pt x="953" y="953"/>
                    <a:pt x="953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DF47C22-DB58-4AB5-9CFC-BDCF6C5E365D}"/>
                </a:ext>
              </a:extLst>
            </p:cNvPr>
            <p:cNvSpPr/>
            <p:nvPr/>
          </p:nvSpPr>
          <p:spPr>
            <a:xfrm>
              <a:off x="5969712" y="3200400"/>
              <a:ext cx="634922" cy="370644"/>
            </a:xfrm>
            <a:custGeom>
              <a:avLst/>
              <a:gdLst>
                <a:gd name="connsiteX0" fmla="*/ 16750 w 634922"/>
                <a:gd name="connsiteY0" fmla="*/ 0 h 370644"/>
                <a:gd name="connsiteX1" fmla="*/ 2463 w 634922"/>
                <a:gd name="connsiteY1" fmla="*/ 57150 h 370644"/>
                <a:gd name="connsiteX2" fmla="*/ 9130 w 634922"/>
                <a:gd name="connsiteY2" fmla="*/ 234315 h 370644"/>
                <a:gd name="connsiteX3" fmla="*/ 108190 w 634922"/>
                <a:gd name="connsiteY3" fmla="*/ 289560 h 370644"/>
                <a:gd name="connsiteX4" fmla="*/ 339648 w 634922"/>
                <a:gd name="connsiteY4" fmla="*/ 360045 h 370644"/>
                <a:gd name="connsiteX5" fmla="*/ 448233 w 634922"/>
                <a:gd name="connsiteY5" fmla="*/ 356235 h 370644"/>
                <a:gd name="connsiteX6" fmla="*/ 634923 w 634922"/>
                <a:gd name="connsiteY6" fmla="*/ 65723 h 370644"/>
                <a:gd name="connsiteX7" fmla="*/ 16750 w 634922"/>
                <a:gd name="connsiteY7" fmla="*/ 0 h 3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22" h="370644">
                  <a:moveTo>
                    <a:pt x="16750" y="0"/>
                  </a:moveTo>
                  <a:cubicBezTo>
                    <a:pt x="7225" y="16193"/>
                    <a:pt x="1510" y="35243"/>
                    <a:pt x="2463" y="57150"/>
                  </a:cubicBezTo>
                  <a:cubicBezTo>
                    <a:pt x="3415" y="116205"/>
                    <a:pt x="-7062" y="179070"/>
                    <a:pt x="9130" y="234315"/>
                  </a:cubicBezTo>
                  <a:cubicBezTo>
                    <a:pt x="16750" y="260033"/>
                    <a:pt x="71995" y="277178"/>
                    <a:pt x="108190" y="289560"/>
                  </a:cubicBezTo>
                  <a:cubicBezTo>
                    <a:pt x="184390" y="316230"/>
                    <a:pt x="263448" y="335280"/>
                    <a:pt x="339648" y="360045"/>
                  </a:cubicBezTo>
                  <a:cubicBezTo>
                    <a:pt x="377748" y="372428"/>
                    <a:pt x="412990" y="377190"/>
                    <a:pt x="448233" y="356235"/>
                  </a:cubicBezTo>
                  <a:cubicBezTo>
                    <a:pt x="509193" y="260985"/>
                    <a:pt x="571105" y="164783"/>
                    <a:pt x="634923" y="65723"/>
                  </a:cubicBezTo>
                  <a:lnTo>
                    <a:pt x="16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45114F01-7AB6-4EF6-974E-590050000E21}"/>
                </a:ext>
              </a:extLst>
            </p:cNvPr>
            <p:cNvSpPr/>
            <p:nvPr/>
          </p:nvSpPr>
          <p:spPr>
            <a:xfrm>
              <a:off x="5987414" y="3047729"/>
              <a:ext cx="621030" cy="199343"/>
            </a:xfrm>
            <a:custGeom>
              <a:avLst/>
              <a:gdLst>
                <a:gd name="connsiteX0" fmla="*/ 621030 w 621030"/>
                <a:gd name="connsiteY0" fmla="*/ 193628 h 199343"/>
                <a:gd name="connsiteX1" fmla="*/ 554355 w 621030"/>
                <a:gd name="connsiteY1" fmla="*/ 174578 h 199343"/>
                <a:gd name="connsiteX2" fmla="*/ 497205 w 621030"/>
                <a:gd name="connsiteY2" fmla="*/ 54563 h 199343"/>
                <a:gd name="connsiteX3" fmla="*/ 426720 w 621030"/>
                <a:gd name="connsiteY3" fmla="*/ 40276 h 199343"/>
                <a:gd name="connsiteX4" fmla="*/ 270510 w 621030"/>
                <a:gd name="connsiteY4" fmla="*/ 271 h 199343"/>
                <a:gd name="connsiteX5" fmla="*/ 245745 w 621030"/>
                <a:gd name="connsiteY5" fmla="*/ 12653 h 199343"/>
                <a:gd name="connsiteX6" fmla="*/ 153353 w 621030"/>
                <a:gd name="connsiteY6" fmla="*/ 83138 h 199343"/>
                <a:gd name="connsiteX7" fmla="*/ 119063 w 621030"/>
                <a:gd name="connsiteY7" fmla="*/ 85043 h 199343"/>
                <a:gd name="connsiteX8" fmla="*/ 36195 w 621030"/>
                <a:gd name="connsiteY8" fmla="*/ 101236 h 199343"/>
                <a:gd name="connsiteX9" fmla="*/ 0 w 621030"/>
                <a:gd name="connsiteY9" fmla="*/ 134573 h 199343"/>
                <a:gd name="connsiteX10" fmla="*/ 618173 w 621030"/>
                <a:gd name="connsiteY10" fmla="*/ 199343 h 199343"/>
                <a:gd name="connsiteX11" fmla="*/ 621030 w 621030"/>
                <a:gd name="connsiteY11" fmla="*/ 193628 h 1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30" h="199343">
                  <a:moveTo>
                    <a:pt x="621030" y="193628"/>
                  </a:moveTo>
                  <a:cubicBezTo>
                    <a:pt x="593408" y="186008"/>
                    <a:pt x="573405" y="180293"/>
                    <a:pt x="554355" y="174578"/>
                  </a:cubicBezTo>
                  <a:cubicBezTo>
                    <a:pt x="577215" y="135526"/>
                    <a:pt x="540068" y="59326"/>
                    <a:pt x="497205" y="54563"/>
                  </a:cubicBezTo>
                  <a:cubicBezTo>
                    <a:pt x="473393" y="51706"/>
                    <a:pt x="445770" y="51706"/>
                    <a:pt x="426720" y="40276"/>
                  </a:cubicBezTo>
                  <a:cubicBezTo>
                    <a:pt x="378143" y="9796"/>
                    <a:pt x="322898" y="11701"/>
                    <a:pt x="270510" y="271"/>
                  </a:cubicBezTo>
                  <a:cubicBezTo>
                    <a:pt x="262890" y="-1634"/>
                    <a:pt x="253365" y="6938"/>
                    <a:pt x="245745" y="12653"/>
                  </a:cubicBezTo>
                  <a:cubicBezTo>
                    <a:pt x="214313" y="35513"/>
                    <a:pt x="184785" y="61231"/>
                    <a:pt x="153353" y="83138"/>
                  </a:cubicBezTo>
                  <a:cubicBezTo>
                    <a:pt x="145733" y="88853"/>
                    <a:pt x="130493" y="83138"/>
                    <a:pt x="119063" y="85043"/>
                  </a:cubicBezTo>
                  <a:cubicBezTo>
                    <a:pt x="90488" y="88853"/>
                    <a:pt x="60008" y="88853"/>
                    <a:pt x="36195" y="101236"/>
                  </a:cubicBezTo>
                  <a:cubicBezTo>
                    <a:pt x="20955" y="108856"/>
                    <a:pt x="8573" y="120286"/>
                    <a:pt x="0" y="134573"/>
                  </a:cubicBezTo>
                  <a:lnTo>
                    <a:pt x="618173" y="199343"/>
                  </a:lnTo>
                  <a:cubicBezTo>
                    <a:pt x="618173" y="197438"/>
                    <a:pt x="619125" y="195533"/>
                    <a:pt x="621030" y="19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aphic 91">
            <a:extLst>
              <a:ext uri="{FF2B5EF4-FFF2-40B4-BE49-F238E27FC236}">
                <a16:creationId xmlns="" xmlns:a16="http://schemas.microsoft.com/office/drawing/2014/main" id="{15E89EF4-C457-4D66-ADC8-AE9BE1EFBBE2}"/>
              </a:ext>
            </a:extLst>
          </p:cNvPr>
          <p:cNvGrpSpPr/>
          <p:nvPr/>
        </p:nvGrpSpPr>
        <p:grpSpPr>
          <a:xfrm>
            <a:off x="564802" y="3633048"/>
            <a:ext cx="706599" cy="504847"/>
            <a:chOff x="9893915" y="1315124"/>
            <a:chExt cx="1050106" cy="750274"/>
          </a:xfrm>
          <a:solidFill>
            <a:schemeClr val="accent1">
              <a:lumMod val="75000"/>
            </a:schemeClr>
          </a:solidFill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3C441327-D52F-482D-A4A7-D59B647936D7}"/>
                </a:ext>
              </a:extLst>
            </p:cNvPr>
            <p:cNvSpPr/>
            <p:nvPr/>
          </p:nvSpPr>
          <p:spPr>
            <a:xfrm>
              <a:off x="10596537" y="1701614"/>
              <a:ext cx="170567" cy="182912"/>
            </a:xfrm>
            <a:custGeom>
              <a:avLst/>
              <a:gdLst>
                <a:gd name="connsiteX0" fmla="*/ 85725 w 170567"/>
                <a:gd name="connsiteY0" fmla="*/ 17 h 182912"/>
                <a:gd name="connsiteX1" fmla="*/ 0 w 170567"/>
                <a:gd name="connsiteY1" fmla="*/ 86694 h 182912"/>
                <a:gd name="connsiteX2" fmla="*/ 87630 w 170567"/>
                <a:gd name="connsiteY2" fmla="*/ 182897 h 182912"/>
                <a:gd name="connsiteX3" fmla="*/ 170498 w 170567"/>
                <a:gd name="connsiteY3" fmla="*/ 92409 h 182912"/>
                <a:gd name="connsiteX4" fmla="*/ 85725 w 170567"/>
                <a:gd name="connsiteY4" fmla="*/ 17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67" h="182912">
                  <a:moveTo>
                    <a:pt x="85725" y="17"/>
                  </a:moveTo>
                  <a:cubicBezTo>
                    <a:pt x="36195" y="17"/>
                    <a:pt x="0" y="36212"/>
                    <a:pt x="0" y="86694"/>
                  </a:cubicBezTo>
                  <a:cubicBezTo>
                    <a:pt x="0" y="142892"/>
                    <a:pt x="38100" y="183849"/>
                    <a:pt x="87630" y="182897"/>
                  </a:cubicBezTo>
                  <a:cubicBezTo>
                    <a:pt x="134303" y="181944"/>
                    <a:pt x="169545" y="143844"/>
                    <a:pt x="170498" y="92409"/>
                  </a:cubicBezTo>
                  <a:cubicBezTo>
                    <a:pt x="172403" y="39069"/>
                    <a:pt x="135255" y="-936"/>
                    <a:pt x="8572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2A8F2941-8DF6-4DA5-88E3-ED4C97DECB23}"/>
                </a:ext>
              </a:extLst>
            </p:cNvPr>
            <p:cNvSpPr/>
            <p:nvPr/>
          </p:nvSpPr>
          <p:spPr>
            <a:xfrm>
              <a:off x="9893915" y="1315124"/>
              <a:ext cx="1050106" cy="750274"/>
            </a:xfrm>
            <a:custGeom>
              <a:avLst/>
              <a:gdLst>
                <a:gd name="connsiteX0" fmla="*/ 948368 w 1050106"/>
                <a:gd name="connsiteY0" fmla="*/ 268397 h 750274"/>
                <a:gd name="connsiteX1" fmla="*/ 923603 w 1050106"/>
                <a:gd name="connsiteY1" fmla="*/ 211247 h 750274"/>
                <a:gd name="connsiteX2" fmla="*/ 933128 w 1050106"/>
                <a:gd name="connsiteY2" fmla="*/ 39797 h 750274"/>
                <a:gd name="connsiteX3" fmla="*/ 880740 w 1050106"/>
                <a:gd name="connsiteY3" fmla="*/ 7412 h 750274"/>
                <a:gd name="connsiteX4" fmla="*/ 847403 w 1050106"/>
                <a:gd name="connsiteY4" fmla="*/ 52180 h 750274"/>
                <a:gd name="connsiteX5" fmla="*/ 825495 w 1050106"/>
                <a:gd name="connsiteY5" fmla="*/ 144572 h 750274"/>
                <a:gd name="connsiteX6" fmla="*/ 756915 w 1050106"/>
                <a:gd name="connsiteY6" fmla="*/ 198865 h 750274"/>
                <a:gd name="connsiteX7" fmla="*/ 675953 w 1050106"/>
                <a:gd name="connsiteY7" fmla="*/ 198865 h 750274"/>
                <a:gd name="connsiteX8" fmla="*/ 637853 w 1050106"/>
                <a:gd name="connsiteY8" fmla="*/ 232202 h 750274"/>
                <a:gd name="connsiteX9" fmla="*/ 593085 w 1050106"/>
                <a:gd name="connsiteY9" fmla="*/ 292210 h 750274"/>
                <a:gd name="connsiteX10" fmla="*/ 575940 w 1050106"/>
                <a:gd name="connsiteY10" fmla="*/ 211247 h 750274"/>
                <a:gd name="connsiteX11" fmla="*/ 617850 w 1050106"/>
                <a:gd name="connsiteY11" fmla="*/ 129332 h 750274"/>
                <a:gd name="connsiteX12" fmla="*/ 658807 w 1050106"/>
                <a:gd name="connsiteY12" fmla="*/ 144572 h 750274"/>
                <a:gd name="connsiteX13" fmla="*/ 692145 w 1050106"/>
                <a:gd name="connsiteY13" fmla="*/ 151240 h 750274"/>
                <a:gd name="connsiteX14" fmla="*/ 680715 w 1050106"/>
                <a:gd name="connsiteY14" fmla="*/ 115045 h 750274"/>
                <a:gd name="connsiteX15" fmla="*/ 592132 w 1050106"/>
                <a:gd name="connsiteY15" fmla="*/ 42655 h 750274"/>
                <a:gd name="connsiteX16" fmla="*/ 547365 w 1050106"/>
                <a:gd name="connsiteY16" fmla="*/ 29320 h 750274"/>
                <a:gd name="connsiteX17" fmla="*/ 567368 w 1050106"/>
                <a:gd name="connsiteY17" fmla="*/ 70277 h 750274"/>
                <a:gd name="connsiteX18" fmla="*/ 580703 w 1050106"/>
                <a:gd name="connsiteY18" fmla="*/ 110282 h 750274"/>
                <a:gd name="connsiteX19" fmla="*/ 526410 w 1050106"/>
                <a:gd name="connsiteY19" fmla="*/ 141715 h 750274"/>
                <a:gd name="connsiteX20" fmla="*/ 484500 w 1050106"/>
                <a:gd name="connsiteY20" fmla="*/ 137905 h 750274"/>
                <a:gd name="connsiteX21" fmla="*/ 98737 w 1050106"/>
                <a:gd name="connsiteY21" fmla="*/ 137905 h 750274"/>
                <a:gd name="connsiteX22" fmla="*/ 3487 w 1050106"/>
                <a:gd name="connsiteY22" fmla="*/ 252205 h 750274"/>
                <a:gd name="connsiteX23" fmla="*/ 40635 w 1050106"/>
                <a:gd name="connsiteY23" fmla="*/ 423655 h 750274"/>
                <a:gd name="connsiteX24" fmla="*/ 49207 w 1050106"/>
                <a:gd name="connsiteY24" fmla="*/ 450325 h 750274"/>
                <a:gd name="connsiteX25" fmla="*/ 60637 w 1050106"/>
                <a:gd name="connsiteY25" fmla="*/ 519857 h 750274"/>
                <a:gd name="connsiteX26" fmla="*/ 89212 w 1050106"/>
                <a:gd name="connsiteY26" fmla="*/ 701785 h 750274"/>
                <a:gd name="connsiteX27" fmla="*/ 266377 w 1050106"/>
                <a:gd name="connsiteY27" fmla="*/ 732265 h 750274"/>
                <a:gd name="connsiteX28" fmla="*/ 353055 w 1050106"/>
                <a:gd name="connsiteY28" fmla="*/ 578912 h 750274"/>
                <a:gd name="connsiteX29" fmla="*/ 359722 w 1050106"/>
                <a:gd name="connsiteY29" fmla="*/ 513190 h 750274"/>
                <a:gd name="connsiteX30" fmla="*/ 490215 w 1050106"/>
                <a:gd name="connsiteY30" fmla="*/ 460802 h 750274"/>
                <a:gd name="connsiteX31" fmla="*/ 532125 w 1050106"/>
                <a:gd name="connsiteY31" fmla="*/ 500807 h 750274"/>
                <a:gd name="connsiteX32" fmla="*/ 751200 w 1050106"/>
                <a:gd name="connsiteY32" fmla="*/ 747505 h 750274"/>
                <a:gd name="connsiteX33" fmla="*/ 1026472 w 1050106"/>
                <a:gd name="connsiteY33" fmla="*/ 594152 h 750274"/>
                <a:gd name="connsiteX34" fmla="*/ 948368 w 1050106"/>
                <a:gd name="connsiteY34" fmla="*/ 268397 h 750274"/>
                <a:gd name="connsiteX35" fmla="*/ 113025 w 1050106"/>
                <a:gd name="connsiteY35" fmla="*/ 217915 h 750274"/>
                <a:gd name="connsiteX36" fmla="*/ 125407 w 1050106"/>
                <a:gd name="connsiteY36" fmla="*/ 206485 h 750274"/>
                <a:gd name="connsiteX37" fmla="*/ 187320 w 1050106"/>
                <a:gd name="connsiteY37" fmla="*/ 206485 h 750274"/>
                <a:gd name="connsiteX38" fmla="*/ 187320 w 1050106"/>
                <a:gd name="connsiteY38" fmla="*/ 207437 h 750274"/>
                <a:gd name="connsiteX39" fmla="*/ 234945 w 1050106"/>
                <a:gd name="connsiteY39" fmla="*/ 207437 h 750274"/>
                <a:gd name="connsiteX40" fmla="*/ 256852 w 1050106"/>
                <a:gd name="connsiteY40" fmla="*/ 218867 h 750274"/>
                <a:gd name="connsiteX41" fmla="*/ 235897 w 1050106"/>
                <a:gd name="connsiteY41" fmla="*/ 234107 h 750274"/>
                <a:gd name="connsiteX42" fmla="*/ 126360 w 1050106"/>
                <a:gd name="connsiteY42" fmla="*/ 233155 h 750274"/>
                <a:gd name="connsiteX43" fmla="*/ 113025 w 1050106"/>
                <a:gd name="connsiteY43" fmla="*/ 217915 h 750274"/>
                <a:gd name="connsiteX44" fmla="*/ 198750 w 1050106"/>
                <a:gd name="connsiteY44" fmla="*/ 637967 h 750274"/>
                <a:gd name="connsiteX45" fmla="*/ 153030 w 1050106"/>
                <a:gd name="connsiteY45" fmla="*/ 594152 h 750274"/>
                <a:gd name="connsiteX46" fmla="*/ 206370 w 1050106"/>
                <a:gd name="connsiteY46" fmla="*/ 537955 h 750274"/>
                <a:gd name="connsiteX47" fmla="*/ 251137 w 1050106"/>
                <a:gd name="connsiteY47" fmla="*/ 581770 h 750274"/>
                <a:gd name="connsiteX48" fmla="*/ 198750 w 1050106"/>
                <a:gd name="connsiteY48" fmla="*/ 637967 h 750274"/>
                <a:gd name="connsiteX49" fmla="*/ 236850 w 1050106"/>
                <a:gd name="connsiteY49" fmla="*/ 373172 h 750274"/>
                <a:gd name="connsiteX50" fmla="*/ 127312 w 1050106"/>
                <a:gd name="connsiteY50" fmla="*/ 372220 h 750274"/>
                <a:gd name="connsiteX51" fmla="*/ 113025 w 1050106"/>
                <a:gd name="connsiteY51" fmla="*/ 357932 h 750274"/>
                <a:gd name="connsiteX52" fmla="*/ 125407 w 1050106"/>
                <a:gd name="connsiteY52" fmla="*/ 346502 h 750274"/>
                <a:gd name="connsiteX53" fmla="*/ 187320 w 1050106"/>
                <a:gd name="connsiteY53" fmla="*/ 346502 h 750274"/>
                <a:gd name="connsiteX54" fmla="*/ 187320 w 1050106"/>
                <a:gd name="connsiteY54" fmla="*/ 347455 h 750274"/>
                <a:gd name="connsiteX55" fmla="*/ 234945 w 1050106"/>
                <a:gd name="connsiteY55" fmla="*/ 347455 h 750274"/>
                <a:gd name="connsiteX56" fmla="*/ 256852 w 1050106"/>
                <a:gd name="connsiteY56" fmla="*/ 358885 h 750274"/>
                <a:gd name="connsiteX57" fmla="*/ 236850 w 1050106"/>
                <a:gd name="connsiteY57" fmla="*/ 373172 h 750274"/>
                <a:gd name="connsiteX58" fmla="*/ 113025 w 1050106"/>
                <a:gd name="connsiteY58" fmla="*/ 310307 h 750274"/>
                <a:gd name="connsiteX59" fmla="*/ 126360 w 1050106"/>
                <a:gd name="connsiteY59" fmla="*/ 300782 h 750274"/>
                <a:gd name="connsiteX60" fmla="*/ 183510 w 1050106"/>
                <a:gd name="connsiteY60" fmla="*/ 300782 h 750274"/>
                <a:gd name="connsiteX61" fmla="*/ 183510 w 1050106"/>
                <a:gd name="connsiteY61" fmla="*/ 299830 h 750274"/>
                <a:gd name="connsiteX62" fmla="*/ 239707 w 1050106"/>
                <a:gd name="connsiteY62" fmla="*/ 299830 h 750274"/>
                <a:gd name="connsiteX63" fmla="*/ 256852 w 1050106"/>
                <a:gd name="connsiteY63" fmla="*/ 312212 h 750274"/>
                <a:gd name="connsiteX64" fmla="*/ 240660 w 1050106"/>
                <a:gd name="connsiteY64" fmla="*/ 326500 h 750274"/>
                <a:gd name="connsiteX65" fmla="*/ 122550 w 1050106"/>
                <a:gd name="connsiteY65" fmla="*/ 322690 h 750274"/>
                <a:gd name="connsiteX66" fmla="*/ 113025 w 1050106"/>
                <a:gd name="connsiteY66" fmla="*/ 310307 h 750274"/>
                <a:gd name="connsiteX67" fmla="*/ 237802 w 1050106"/>
                <a:gd name="connsiteY67" fmla="*/ 279827 h 750274"/>
                <a:gd name="connsiteX68" fmla="*/ 128265 w 1050106"/>
                <a:gd name="connsiteY68" fmla="*/ 278875 h 750274"/>
                <a:gd name="connsiteX69" fmla="*/ 113977 w 1050106"/>
                <a:gd name="connsiteY69" fmla="*/ 264587 h 750274"/>
                <a:gd name="connsiteX70" fmla="*/ 126360 w 1050106"/>
                <a:gd name="connsiteY70" fmla="*/ 253157 h 750274"/>
                <a:gd name="connsiteX71" fmla="*/ 188272 w 1050106"/>
                <a:gd name="connsiteY71" fmla="*/ 253157 h 750274"/>
                <a:gd name="connsiteX72" fmla="*/ 188272 w 1050106"/>
                <a:gd name="connsiteY72" fmla="*/ 254110 h 750274"/>
                <a:gd name="connsiteX73" fmla="*/ 235897 w 1050106"/>
                <a:gd name="connsiteY73" fmla="*/ 254110 h 750274"/>
                <a:gd name="connsiteX74" fmla="*/ 257805 w 1050106"/>
                <a:gd name="connsiteY74" fmla="*/ 265540 h 750274"/>
                <a:gd name="connsiteX75" fmla="*/ 237802 w 1050106"/>
                <a:gd name="connsiteY75" fmla="*/ 279827 h 750274"/>
                <a:gd name="connsiteX76" fmla="*/ 787395 w 1050106"/>
                <a:gd name="connsiteY76" fmla="*/ 653207 h 750274"/>
                <a:gd name="connsiteX77" fmla="*/ 623565 w 1050106"/>
                <a:gd name="connsiteY77" fmla="*/ 478900 h 750274"/>
                <a:gd name="connsiteX78" fmla="*/ 797872 w 1050106"/>
                <a:gd name="connsiteY78" fmla="*/ 304592 h 750274"/>
                <a:gd name="connsiteX79" fmla="*/ 950272 w 1050106"/>
                <a:gd name="connsiteY79" fmla="*/ 484615 h 750274"/>
                <a:gd name="connsiteX80" fmla="*/ 787395 w 1050106"/>
                <a:gd name="connsiteY80" fmla="*/ 653207 h 7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0106" h="750274">
                  <a:moveTo>
                    <a:pt x="948368" y="268397"/>
                  </a:moveTo>
                  <a:cubicBezTo>
                    <a:pt x="928365" y="253157"/>
                    <a:pt x="921697" y="236965"/>
                    <a:pt x="923603" y="211247"/>
                  </a:cubicBezTo>
                  <a:cubicBezTo>
                    <a:pt x="928365" y="154097"/>
                    <a:pt x="930270" y="96947"/>
                    <a:pt x="933128" y="39797"/>
                  </a:cubicBezTo>
                  <a:cubicBezTo>
                    <a:pt x="935032" y="3602"/>
                    <a:pt x="913125" y="-9733"/>
                    <a:pt x="880740" y="7412"/>
                  </a:cubicBezTo>
                  <a:cubicBezTo>
                    <a:pt x="862643" y="16937"/>
                    <a:pt x="853118" y="33130"/>
                    <a:pt x="847403" y="52180"/>
                  </a:cubicBezTo>
                  <a:cubicBezTo>
                    <a:pt x="838830" y="82660"/>
                    <a:pt x="830257" y="113140"/>
                    <a:pt x="825495" y="144572"/>
                  </a:cubicBezTo>
                  <a:cubicBezTo>
                    <a:pt x="819780" y="186482"/>
                    <a:pt x="801682" y="205532"/>
                    <a:pt x="756915" y="198865"/>
                  </a:cubicBezTo>
                  <a:cubicBezTo>
                    <a:pt x="730245" y="195055"/>
                    <a:pt x="702622" y="196960"/>
                    <a:pt x="675953" y="198865"/>
                  </a:cubicBezTo>
                  <a:cubicBezTo>
                    <a:pt x="656903" y="200770"/>
                    <a:pt x="634995" y="207437"/>
                    <a:pt x="637853" y="232202"/>
                  </a:cubicBezTo>
                  <a:cubicBezTo>
                    <a:pt x="641663" y="265540"/>
                    <a:pt x="617850" y="274112"/>
                    <a:pt x="593085" y="292210"/>
                  </a:cubicBezTo>
                  <a:cubicBezTo>
                    <a:pt x="588323" y="260777"/>
                    <a:pt x="584512" y="236012"/>
                    <a:pt x="575940" y="211247"/>
                  </a:cubicBezTo>
                  <a:cubicBezTo>
                    <a:pt x="560700" y="171242"/>
                    <a:pt x="597848" y="152192"/>
                    <a:pt x="617850" y="129332"/>
                  </a:cubicBezTo>
                  <a:cubicBezTo>
                    <a:pt x="635947" y="108377"/>
                    <a:pt x="645472" y="138857"/>
                    <a:pt x="658807" y="144572"/>
                  </a:cubicBezTo>
                  <a:cubicBezTo>
                    <a:pt x="670238" y="149335"/>
                    <a:pt x="680715" y="163622"/>
                    <a:pt x="692145" y="151240"/>
                  </a:cubicBezTo>
                  <a:cubicBezTo>
                    <a:pt x="705480" y="136952"/>
                    <a:pt x="690240" y="123617"/>
                    <a:pt x="680715" y="115045"/>
                  </a:cubicBezTo>
                  <a:cubicBezTo>
                    <a:pt x="652140" y="89327"/>
                    <a:pt x="622613" y="65515"/>
                    <a:pt x="592132" y="42655"/>
                  </a:cubicBezTo>
                  <a:cubicBezTo>
                    <a:pt x="578798" y="32177"/>
                    <a:pt x="560700" y="14080"/>
                    <a:pt x="547365" y="29320"/>
                  </a:cubicBezTo>
                  <a:cubicBezTo>
                    <a:pt x="532125" y="46465"/>
                    <a:pt x="555937" y="58847"/>
                    <a:pt x="567368" y="70277"/>
                  </a:cubicBezTo>
                  <a:cubicBezTo>
                    <a:pt x="579750" y="81707"/>
                    <a:pt x="600705" y="91232"/>
                    <a:pt x="580703" y="110282"/>
                  </a:cubicBezTo>
                  <a:cubicBezTo>
                    <a:pt x="566415" y="124570"/>
                    <a:pt x="565462" y="164575"/>
                    <a:pt x="526410" y="141715"/>
                  </a:cubicBezTo>
                  <a:cubicBezTo>
                    <a:pt x="515932" y="135047"/>
                    <a:pt x="498787" y="137905"/>
                    <a:pt x="484500" y="137905"/>
                  </a:cubicBezTo>
                  <a:cubicBezTo>
                    <a:pt x="355912" y="137905"/>
                    <a:pt x="227325" y="137905"/>
                    <a:pt x="98737" y="137905"/>
                  </a:cubicBezTo>
                  <a:cubicBezTo>
                    <a:pt x="23490" y="137905"/>
                    <a:pt x="-11753" y="178862"/>
                    <a:pt x="3487" y="252205"/>
                  </a:cubicBezTo>
                  <a:cubicBezTo>
                    <a:pt x="14917" y="309355"/>
                    <a:pt x="28252" y="366505"/>
                    <a:pt x="40635" y="423655"/>
                  </a:cubicBezTo>
                  <a:cubicBezTo>
                    <a:pt x="42540" y="433180"/>
                    <a:pt x="43492" y="448420"/>
                    <a:pt x="49207" y="450325"/>
                  </a:cubicBezTo>
                  <a:cubicBezTo>
                    <a:pt x="97785" y="467470"/>
                    <a:pt x="73020" y="493187"/>
                    <a:pt x="60637" y="519857"/>
                  </a:cubicBezTo>
                  <a:cubicBezTo>
                    <a:pt x="32062" y="578912"/>
                    <a:pt x="45397" y="657970"/>
                    <a:pt x="89212" y="701785"/>
                  </a:cubicBezTo>
                  <a:cubicBezTo>
                    <a:pt x="133027" y="745600"/>
                    <a:pt x="205417" y="757982"/>
                    <a:pt x="266377" y="732265"/>
                  </a:cubicBezTo>
                  <a:cubicBezTo>
                    <a:pt x="329242" y="705595"/>
                    <a:pt x="355912" y="657017"/>
                    <a:pt x="353055" y="578912"/>
                  </a:cubicBezTo>
                  <a:cubicBezTo>
                    <a:pt x="352103" y="557005"/>
                    <a:pt x="352103" y="536050"/>
                    <a:pt x="359722" y="513190"/>
                  </a:cubicBezTo>
                  <a:cubicBezTo>
                    <a:pt x="383535" y="443657"/>
                    <a:pt x="440685" y="462707"/>
                    <a:pt x="490215" y="460802"/>
                  </a:cubicBezTo>
                  <a:cubicBezTo>
                    <a:pt x="519742" y="458897"/>
                    <a:pt x="530220" y="469375"/>
                    <a:pt x="532125" y="500807"/>
                  </a:cubicBezTo>
                  <a:cubicBezTo>
                    <a:pt x="541650" y="628442"/>
                    <a:pt x="633090" y="728455"/>
                    <a:pt x="751200" y="747505"/>
                  </a:cubicBezTo>
                  <a:cubicBezTo>
                    <a:pt x="862643" y="764650"/>
                    <a:pt x="977895" y="700832"/>
                    <a:pt x="1026472" y="594152"/>
                  </a:cubicBezTo>
                  <a:cubicBezTo>
                    <a:pt x="1076955" y="483662"/>
                    <a:pt x="1044570" y="344597"/>
                    <a:pt x="948368" y="268397"/>
                  </a:cubicBezTo>
                  <a:close/>
                  <a:moveTo>
                    <a:pt x="113025" y="217915"/>
                  </a:moveTo>
                  <a:cubicBezTo>
                    <a:pt x="113977" y="211247"/>
                    <a:pt x="118740" y="206485"/>
                    <a:pt x="125407" y="206485"/>
                  </a:cubicBezTo>
                  <a:cubicBezTo>
                    <a:pt x="146362" y="206485"/>
                    <a:pt x="166365" y="206485"/>
                    <a:pt x="187320" y="206485"/>
                  </a:cubicBezTo>
                  <a:cubicBezTo>
                    <a:pt x="187320" y="206485"/>
                    <a:pt x="187320" y="206485"/>
                    <a:pt x="187320" y="207437"/>
                  </a:cubicBezTo>
                  <a:cubicBezTo>
                    <a:pt x="203512" y="207437"/>
                    <a:pt x="218752" y="207437"/>
                    <a:pt x="234945" y="207437"/>
                  </a:cubicBezTo>
                  <a:cubicBezTo>
                    <a:pt x="244470" y="207437"/>
                    <a:pt x="255900" y="205532"/>
                    <a:pt x="256852" y="218867"/>
                  </a:cubicBezTo>
                  <a:cubicBezTo>
                    <a:pt x="256852" y="231250"/>
                    <a:pt x="244470" y="234107"/>
                    <a:pt x="235897" y="234107"/>
                  </a:cubicBezTo>
                  <a:cubicBezTo>
                    <a:pt x="199702" y="235060"/>
                    <a:pt x="162555" y="234107"/>
                    <a:pt x="126360" y="233155"/>
                  </a:cubicBezTo>
                  <a:cubicBezTo>
                    <a:pt x="118740" y="232202"/>
                    <a:pt x="112072" y="227440"/>
                    <a:pt x="113025" y="217915"/>
                  </a:cubicBezTo>
                  <a:close/>
                  <a:moveTo>
                    <a:pt x="198750" y="637967"/>
                  </a:moveTo>
                  <a:cubicBezTo>
                    <a:pt x="167317" y="639872"/>
                    <a:pt x="153982" y="619870"/>
                    <a:pt x="153030" y="594152"/>
                  </a:cubicBezTo>
                  <a:cubicBezTo>
                    <a:pt x="153982" y="556052"/>
                    <a:pt x="171127" y="537002"/>
                    <a:pt x="206370" y="537955"/>
                  </a:cubicBezTo>
                  <a:cubicBezTo>
                    <a:pt x="234945" y="537955"/>
                    <a:pt x="252090" y="554147"/>
                    <a:pt x="251137" y="581770"/>
                  </a:cubicBezTo>
                  <a:cubicBezTo>
                    <a:pt x="250185" y="614155"/>
                    <a:pt x="232087" y="636062"/>
                    <a:pt x="198750" y="637967"/>
                  </a:cubicBezTo>
                  <a:close/>
                  <a:moveTo>
                    <a:pt x="236850" y="373172"/>
                  </a:moveTo>
                  <a:cubicBezTo>
                    <a:pt x="200655" y="374125"/>
                    <a:pt x="163507" y="373172"/>
                    <a:pt x="127312" y="372220"/>
                  </a:cubicBezTo>
                  <a:cubicBezTo>
                    <a:pt x="118740" y="372220"/>
                    <a:pt x="112072" y="368410"/>
                    <a:pt x="113025" y="357932"/>
                  </a:cubicBezTo>
                  <a:cubicBezTo>
                    <a:pt x="113977" y="351265"/>
                    <a:pt x="118740" y="346502"/>
                    <a:pt x="125407" y="346502"/>
                  </a:cubicBezTo>
                  <a:cubicBezTo>
                    <a:pt x="146362" y="346502"/>
                    <a:pt x="166365" y="346502"/>
                    <a:pt x="187320" y="346502"/>
                  </a:cubicBezTo>
                  <a:cubicBezTo>
                    <a:pt x="187320" y="346502"/>
                    <a:pt x="187320" y="346502"/>
                    <a:pt x="187320" y="347455"/>
                  </a:cubicBezTo>
                  <a:cubicBezTo>
                    <a:pt x="203512" y="347455"/>
                    <a:pt x="218752" y="347455"/>
                    <a:pt x="234945" y="347455"/>
                  </a:cubicBezTo>
                  <a:cubicBezTo>
                    <a:pt x="244470" y="347455"/>
                    <a:pt x="255900" y="345550"/>
                    <a:pt x="256852" y="358885"/>
                  </a:cubicBezTo>
                  <a:cubicBezTo>
                    <a:pt x="257805" y="370315"/>
                    <a:pt x="245422" y="373172"/>
                    <a:pt x="236850" y="373172"/>
                  </a:cubicBezTo>
                  <a:close/>
                  <a:moveTo>
                    <a:pt x="113025" y="310307"/>
                  </a:moveTo>
                  <a:cubicBezTo>
                    <a:pt x="113977" y="302687"/>
                    <a:pt x="120645" y="300782"/>
                    <a:pt x="126360" y="300782"/>
                  </a:cubicBezTo>
                  <a:cubicBezTo>
                    <a:pt x="145410" y="300782"/>
                    <a:pt x="164460" y="300782"/>
                    <a:pt x="183510" y="300782"/>
                  </a:cubicBezTo>
                  <a:cubicBezTo>
                    <a:pt x="183510" y="300782"/>
                    <a:pt x="183510" y="299830"/>
                    <a:pt x="183510" y="299830"/>
                  </a:cubicBezTo>
                  <a:cubicBezTo>
                    <a:pt x="202560" y="299830"/>
                    <a:pt x="221610" y="299830"/>
                    <a:pt x="239707" y="299830"/>
                  </a:cubicBezTo>
                  <a:cubicBezTo>
                    <a:pt x="247327" y="299830"/>
                    <a:pt x="255900" y="302687"/>
                    <a:pt x="256852" y="312212"/>
                  </a:cubicBezTo>
                  <a:cubicBezTo>
                    <a:pt x="256852" y="321737"/>
                    <a:pt x="248280" y="326500"/>
                    <a:pt x="240660" y="326500"/>
                  </a:cubicBezTo>
                  <a:cubicBezTo>
                    <a:pt x="201607" y="326500"/>
                    <a:pt x="162555" y="324595"/>
                    <a:pt x="122550" y="322690"/>
                  </a:cubicBezTo>
                  <a:cubicBezTo>
                    <a:pt x="116835" y="322690"/>
                    <a:pt x="112072" y="317927"/>
                    <a:pt x="113025" y="310307"/>
                  </a:cubicBezTo>
                  <a:close/>
                  <a:moveTo>
                    <a:pt x="237802" y="279827"/>
                  </a:moveTo>
                  <a:cubicBezTo>
                    <a:pt x="201607" y="280780"/>
                    <a:pt x="164460" y="279827"/>
                    <a:pt x="128265" y="278875"/>
                  </a:cubicBezTo>
                  <a:cubicBezTo>
                    <a:pt x="119692" y="278875"/>
                    <a:pt x="113025" y="275065"/>
                    <a:pt x="113977" y="264587"/>
                  </a:cubicBezTo>
                  <a:cubicBezTo>
                    <a:pt x="114930" y="257920"/>
                    <a:pt x="119692" y="253157"/>
                    <a:pt x="126360" y="253157"/>
                  </a:cubicBezTo>
                  <a:cubicBezTo>
                    <a:pt x="147315" y="253157"/>
                    <a:pt x="167317" y="253157"/>
                    <a:pt x="188272" y="253157"/>
                  </a:cubicBezTo>
                  <a:cubicBezTo>
                    <a:pt x="188272" y="253157"/>
                    <a:pt x="188272" y="253157"/>
                    <a:pt x="188272" y="254110"/>
                  </a:cubicBezTo>
                  <a:cubicBezTo>
                    <a:pt x="204465" y="254110"/>
                    <a:pt x="219705" y="254110"/>
                    <a:pt x="235897" y="254110"/>
                  </a:cubicBezTo>
                  <a:cubicBezTo>
                    <a:pt x="245422" y="254110"/>
                    <a:pt x="256852" y="252205"/>
                    <a:pt x="257805" y="265540"/>
                  </a:cubicBezTo>
                  <a:cubicBezTo>
                    <a:pt x="258757" y="276970"/>
                    <a:pt x="246375" y="279827"/>
                    <a:pt x="237802" y="279827"/>
                  </a:cubicBezTo>
                  <a:close/>
                  <a:moveTo>
                    <a:pt x="787395" y="653207"/>
                  </a:moveTo>
                  <a:cubicBezTo>
                    <a:pt x="696907" y="653207"/>
                    <a:pt x="623565" y="575102"/>
                    <a:pt x="623565" y="478900"/>
                  </a:cubicBezTo>
                  <a:cubicBezTo>
                    <a:pt x="623565" y="379840"/>
                    <a:pt x="699765" y="303640"/>
                    <a:pt x="797872" y="304592"/>
                  </a:cubicBezTo>
                  <a:cubicBezTo>
                    <a:pt x="883597" y="305545"/>
                    <a:pt x="951225" y="385555"/>
                    <a:pt x="950272" y="484615"/>
                  </a:cubicBezTo>
                  <a:cubicBezTo>
                    <a:pt x="950272" y="579865"/>
                    <a:pt x="879788" y="653207"/>
                    <a:pt x="787395" y="653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535" y="4311321"/>
            <a:ext cx="3457326" cy="20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651B009-F74D-493D-A4C0-8C285F899FB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D2A26D99-C44D-41C1-AB96-AE2965356FF4}"/>
              </a:ext>
            </a:extLst>
          </p:cNvPr>
          <p:cNvSpPr/>
          <p:nvPr/>
        </p:nvSpPr>
        <p:spPr>
          <a:xfrm>
            <a:off x="9027677" y="4322870"/>
            <a:ext cx="543334" cy="113195"/>
          </a:xfrm>
          <a:custGeom>
            <a:avLst/>
            <a:gdLst>
              <a:gd name="connsiteX0" fmla="*/ 0 w 1143000"/>
              <a:gd name="connsiteY0" fmla="*/ 0 h 238125"/>
              <a:gd name="connsiteX1" fmla="*/ 848678 w 1143000"/>
              <a:gd name="connsiteY1" fmla="*/ 200025 h 238125"/>
              <a:gd name="connsiteX2" fmla="*/ 876300 w 1143000"/>
              <a:gd name="connsiteY2" fmla="*/ 207645 h 238125"/>
              <a:gd name="connsiteX3" fmla="*/ 1149667 w 1143000"/>
              <a:gd name="connsiteY3" fmla="*/ 240030 h 238125"/>
              <a:gd name="connsiteX4" fmla="*/ 893445 w 1143000"/>
              <a:gd name="connsiteY4" fmla="*/ 175260 h 238125"/>
              <a:gd name="connsiteX5" fmla="*/ 0 w 1143000"/>
              <a:gd name="connsiteY5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238125">
                <a:moveTo>
                  <a:pt x="0" y="0"/>
                </a:moveTo>
                <a:cubicBezTo>
                  <a:pt x="273368" y="107633"/>
                  <a:pt x="557212" y="167640"/>
                  <a:pt x="848678" y="200025"/>
                </a:cubicBezTo>
                <a:cubicBezTo>
                  <a:pt x="858203" y="202883"/>
                  <a:pt x="868680" y="207645"/>
                  <a:pt x="876300" y="207645"/>
                </a:cubicBezTo>
                <a:cubicBezTo>
                  <a:pt x="956310" y="227647"/>
                  <a:pt x="1040130" y="230505"/>
                  <a:pt x="1149667" y="240030"/>
                </a:cubicBezTo>
                <a:cubicBezTo>
                  <a:pt x="1047750" y="192405"/>
                  <a:pt x="967740" y="189547"/>
                  <a:pt x="893445" y="175260"/>
                </a:cubicBezTo>
                <a:cubicBezTo>
                  <a:pt x="594360" y="117158"/>
                  <a:pt x="298133" y="57150"/>
                  <a:pt x="0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E6D15FA7-1FD7-406C-94D8-1DF7A55C077F}"/>
              </a:ext>
            </a:extLst>
          </p:cNvPr>
          <p:cNvSpPr/>
          <p:nvPr/>
        </p:nvSpPr>
        <p:spPr>
          <a:xfrm>
            <a:off x="9842678" y="4340529"/>
            <a:ext cx="710862" cy="203750"/>
          </a:xfrm>
          <a:custGeom>
            <a:avLst/>
            <a:gdLst>
              <a:gd name="connsiteX0" fmla="*/ 1496377 w 1495425"/>
              <a:gd name="connsiteY0" fmla="*/ 0 h 428625"/>
              <a:gd name="connsiteX1" fmla="*/ 0 w 1495425"/>
              <a:gd name="connsiteY1" fmla="*/ 435293 h 428625"/>
              <a:gd name="connsiteX2" fmla="*/ 1496377 w 1495425"/>
              <a:gd name="connsiteY2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425" h="428625">
                <a:moveTo>
                  <a:pt x="1496377" y="0"/>
                </a:moveTo>
                <a:cubicBezTo>
                  <a:pt x="1177290" y="22860"/>
                  <a:pt x="283845" y="282893"/>
                  <a:pt x="0" y="435293"/>
                </a:cubicBezTo>
                <a:cubicBezTo>
                  <a:pt x="495300" y="285750"/>
                  <a:pt x="993458" y="132398"/>
                  <a:pt x="1496377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31F7245-6083-4245-AA00-02B03AC791DE}"/>
              </a:ext>
            </a:extLst>
          </p:cNvPr>
          <p:cNvSpPr txBox="1"/>
          <p:nvPr/>
        </p:nvSpPr>
        <p:spPr>
          <a:xfrm>
            <a:off x="7258020" y="3245629"/>
            <a:ext cx="37719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Global Food Advantages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93E6629-5F0B-4227-A27A-A7C12188D30C}"/>
              </a:ext>
            </a:extLst>
          </p:cNvPr>
          <p:cNvSpPr txBox="1"/>
          <p:nvPr/>
        </p:nvSpPr>
        <p:spPr>
          <a:xfrm>
            <a:off x="7664900" y="3774282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0E2843CF-4366-48EC-B50D-8F588DBE27A7}"/>
              </a:ext>
            </a:extLst>
          </p:cNvPr>
          <p:cNvSpPr/>
          <p:nvPr/>
        </p:nvSpPr>
        <p:spPr>
          <a:xfrm>
            <a:off x="7664901" y="4277650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9197054C-1F34-4541-A6B6-24AAA9EF9158}"/>
              </a:ext>
            </a:extLst>
          </p:cNvPr>
          <p:cNvSpPr/>
          <p:nvPr/>
        </p:nvSpPr>
        <p:spPr>
          <a:xfrm>
            <a:off x="10339754" y="1607736"/>
            <a:ext cx="1075173" cy="2984361"/>
          </a:xfrm>
          <a:custGeom>
            <a:avLst/>
            <a:gdLst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  <a:gd name="connsiteX4" fmla="*/ 10048 w 1075173"/>
              <a:gd name="connsiteY4" fmla="*/ 20097 h 2984361"/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73" h="2984361">
                <a:moveTo>
                  <a:pt x="512466" y="2984361"/>
                </a:moveTo>
                <a:lnTo>
                  <a:pt x="1075173" y="2984361"/>
                </a:lnTo>
                <a:lnTo>
                  <a:pt x="1075173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59B9C380-DF2F-4AD7-B558-DF512F84A02B}"/>
              </a:ext>
            </a:extLst>
          </p:cNvPr>
          <p:cNvGrpSpPr/>
          <p:nvPr/>
        </p:nvGrpSpPr>
        <p:grpSpPr>
          <a:xfrm>
            <a:off x="7614000" y="5181273"/>
            <a:ext cx="3060000" cy="1094591"/>
            <a:chOff x="6760489" y="1480588"/>
            <a:chExt cx="1947202" cy="1094591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36859B49-DEBE-4668-B746-332E01F1924A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3D38F718-520B-4572-ACEF-7227974AD830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BCB5001D-F8D6-4825-A863-CEBABEE06AF8}"/>
              </a:ext>
            </a:extLst>
          </p:cNvPr>
          <p:cNvGrpSpPr/>
          <p:nvPr/>
        </p:nvGrpSpPr>
        <p:grpSpPr>
          <a:xfrm flipH="1" flipV="1">
            <a:off x="774122" y="619110"/>
            <a:ext cx="4156907" cy="4668128"/>
            <a:chOff x="7410420" y="1760136"/>
            <a:chExt cx="4156907" cy="466812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735B1A28-70AD-4FCB-807E-47D2AC9B8671}"/>
                </a:ext>
              </a:extLst>
            </p:cNvPr>
            <p:cNvSpPr/>
            <p:nvPr/>
          </p:nvSpPr>
          <p:spPr>
            <a:xfrm>
              <a:off x="9180077" y="4475270"/>
              <a:ext cx="543334" cy="11319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5309BBB8-B52B-40EF-82D3-0D4A8AAD8574}"/>
                </a:ext>
              </a:extLst>
            </p:cNvPr>
            <p:cNvSpPr/>
            <p:nvPr/>
          </p:nvSpPr>
          <p:spPr>
            <a:xfrm>
              <a:off x="9995078" y="4492929"/>
              <a:ext cx="710862" cy="203750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3FEE948E-2CB8-4E28-8DA8-D2603473B515}"/>
                </a:ext>
              </a:extLst>
            </p:cNvPr>
            <p:cNvSpPr txBox="1"/>
            <p:nvPr/>
          </p:nvSpPr>
          <p:spPr>
            <a:xfrm flipV="1">
              <a:off x="7410420" y="3408077"/>
              <a:ext cx="377196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Local Food Advantages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E74864C6-BC3E-466F-AEFB-C58CC3C68822}"/>
                </a:ext>
              </a:extLst>
            </p:cNvPr>
            <p:cNvSpPr txBox="1"/>
            <p:nvPr/>
          </p:nvSpPr>
          <p:spPr>
            <a:xfrm flipV="1">
              <a:off x="7817301" y="3936730"/>
              <a:ext cx="29582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CU USU AGAM INTEGRE IMPEDIT.</a:t>
              </a:r>
              <a:endParaRPr lang="ko-KR" altLang="en-US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EEC5E559-D6E9-453B-8CAC-5BDC90DB94CF}"/>
                </a:ext>
              </a:extLst>
            </p:cNvPr>
            <p:cNvSpPr/>
            <p:nvPr/>
          </p:nvSpPr>
          <p:spPr>
            <a:xfrm flipV="1">
              <a:off x="7817302" y="4440098"/>
              <a:ext cx="2958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7EFAAEC-EF1C-4028-9FA0-93D6AB5CA1C9}"/>
                </a:ext>
              </a:extLst>
            </p:cNvPr>
            <p:cNvSpPr/>
            <p:nvPr/>
          </p:nvSpPr>
          <p:spPr>
            <a:xfrm>
              <a:off x="10492154" y="1760136"/>
              <a:ext cx="1075173" cy="2984361"/>
            </a:xfrm>
            <a:custGeom>
              <a:avLst/>
              <a:gdLst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  <a:gd name="connsiteX4" fmla="*/ 10048 w 1075173"/>
                <a:gd name="connsiteY4" fmla="*/ 20097 h 2984361"/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173" h="2984361">
                  <a:moveTo>
                    <a:pt x="512466" y="2984361"/>
                  </a:moveTo>
                  <a:lnTo>
                    <a:pt x="1075173" y="2984361"/>
                  </a:lnTo>
                  <a:lnTo>
                    <a:pt x="107517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5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39D79B86-D47A-4335-9749-F98968D92DC8}"/>
                </a:ext>
              </a:extLst>
            </p:cNvPr>
            <p:cNvGrpSpPr/>
            <p:nvPr/>
          </p:nvGrpSpPr>
          <p:grpSpPr>
            <a:xfrm>
              <a:off x="7766401" y="5333673"/>
              <a:ext cx="3060002" cy="1094591"/>
              <a:chOff x="6760489" y="1480588"/>
              <a:chExt cx="1947203" cy="1094591"/>
            </a:xfrm>
          </p:grpSpPr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69AF34CE-CF1B-4E6B-A84C-AAE4DD0E5366}"/>
                  </a:ext>
                </a:extLst>
              </p:cNvPr>
              <p:cNvSpPr txBox="1"/>
              <p:nvPr/>
            </p:nvSpPr>
            <p:spPr>
              <a:xfrm flipV="1">
                <a:off x="6760490" y="1480588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bg2">
                        <a:lumMod val="50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C2802051-7B1A-414C-8ECC-73BA2CA865A0}"/>
                  </a:ext>
                </a:extLst>
              </p:cNvPr>
              <p:cNvSpPr txBox="1"/>
              <p:nvPr/>
            </p:nvSpPr>
            <p:spPr>
              <a:xfrm flipV="1"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34" y="4743607"/>
            <a:ext cx="3470385" cy="13831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41" y="855230"/>
            <a:ext cx="2995742" cy="16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790"/>
            <a:ext cx="12245323" cy="687779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CBC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 Style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F2D527E-8A7E-47EA-BEFD-823AE8890A2F}"/>
              </a:ext>
            </a:extLst>
          </p:cNvPr>
          <p:cNvSpPr/>
          <p:nvPr/>
        </p:nvSpPr>
        <p:spPr>
          <a:xfrm>
            <a:off x="791979" y="1869873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Food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89F7304-8971-4950-8171-75384C4F396D}"/>
              </a:ext>
            </a:extLst>
          </p:cNvPr>
          <p:cNvGrpSpPr/>
          <p:nvPr/>
        </p:nvGrpSpPr>
        <p:grpSpPr>
          <a:xfrm>
            <a:off x="791979" y="2507576"/>
            <a:ext cx="3248026" cy="646331"/>
            <a:chOff x="4981575" y="3429000"/>
            <a:chExt cx="3248026" cy="646331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B8B160C-BA61-430C-A353-8E1C7B757D7F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5F1BCBD-9431-4665-AAAC-74985A6506E8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01FE419-C417-4971-9CEF-CB54BD98CC72}"/>
              </a:ext>
            </a:extLst>
          </p:cNvPr>
          <p:cNvGrpSpPr/>
          <p:nvPr/>
        </p:nvGrpSpPr>
        <p:grpSpPr>
          <a:xfrm>
            <a:off x="791979" y="3449242"/>
            <a:ext cx="3248026" cy="646331"/>
            <a:chOff x="4981575" y="3429000"/>
            <a:chExt cx="3248026" cy="64633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0F042DA-F237-42F4-B376-65F0EDA75505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D98F8B-6DB9-46A1-BB85-CECDDC739193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420C4A0-A773-4735-8736-1033AFB2DA3D}"/>
              </a:ext>
            </a:extLst>
          </p:cNvPr>
          <p:cNvSpPr/>
          <p:nvPr/>
        </p:nvSpPr>
        <p:spPr>
          <a:xfrm>
            <a:off x="7871440" y="2240066"/>
            <a:ext cx="66021" cy="3657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181E424-BCA7-47EF-BE80-ECAAA27B1D6D}"/>
              </a:ext>
            </a:extLst>
          </p:cNvPr>
          <p:cNvSpPr txBox="1"/>
          <p:nvPr/>
        </p:nvSpPr>
        <p:spPr>
          <a:xfrm>
            <a:off x="8198561" y="233153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Simple Portfolio 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6E8A01-AAFD-437A-80F8-DEDED1A11C7C}"/>
              </a:ext>
            </a:extLst>
          </p:cNvPr>
          <p:cNvSpPr txBox="1"/>
          <p:nvPr/>
        </p:nvSpPr>
        <p:spPr>
          <a:xfrm>
            <a:off x="8198561" y="26536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2798F27-ADE5-4FFC-9967-234973C625DA}"/>
              </a:ext>
            </a:extLst>
          </p:cNvPr>
          <p:cNvSpPr txBox="1"/>
          <p:nvPr/>
        </p:nvSpPr>
        <p:spPr>
          <a:xfrm>
            <a:off x="8198561" y="362000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Portfolio 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3AB96FE-51CA-485B-8099-02075447E012}"/>
              </a:ext>
            </a:extLst>
          </p:cNvPr>
          <p:cNvSpPr txBox="1"/>
          <p:nvPr/>
        </p:nvSpPr>
        <p:spPr>
          <a:xfrm>
            <a:off x="8198561" y="329788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Simple Portfolio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B8F1FC5-9C28-4E46-B7A8-040F0ECF7EC7}"/>
              </a:ext>
            </a:extLst>
          </p:cNvPr>
          <p:cNvSpPr txBox="1"/>
          <p:nvPr/>
        </p:nvSpPr>
        <p:spPr>
          <a:xfrm>
            <a:off x="8198561" y="297577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69FF975-EFF7-441A-86AE-C4D850C6D0C6}"/>
              </a:ext>
            </a:extLst>
          </p:cNvPr>
          <p:cNvSpPr txBox="1"/>
          <p:nvPr/>
        </p:nvSpPr>
        <p:spPr>
          <a:xfrm>
            <a:off x="8198561" y="39421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4605F50-20E3-4719-97B5-94CCE66497FE}"/>
              </a:ext>
            </a:extLst>
          </p:cNvPr>
          <p:cNvSpPr txBox="1"/>
          <p:nvPr/>
        </p:nvSpPr>
        <p:spPr>
          <a:xfrm>
            <a:off x="8198561" y="458635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Simple Portfolio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E853DB2-98A3-441F-9864-958E2844F474}"/>
              </a:ext>
            </a:extLst>
          </p:cNvPr>
          <p:cNvSpPr txBox="1"/>
          <p:nvPr/>
        </p:nvSpPr>
        <p:spPr>
          <a:xfrm>
            <a:off x="8198561" y="426424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Portfolio Presentation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="" xmlns:a16="http://schemas.microsoft.com/office/drawing/2014/main" id="{570F809C-6B54-4D0F-AA83-9EF538D1F463}"/>
              </a:ext>
            </a:extLst>
          </p:cNvPr>
          <p:cNvSpPr txBox="1">
            <a:spLocks/>
          </p:cNvSpPr>
          <p:nvPr/>
        </p:nvSpPr>
        <p:spPr>
          <a:xfrm>
            <a:off x="791979" y="5774156"/>
            <a:ext cx="3887925" cy="4117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Local Food Fresh Food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B10FDD1-88F9-4C41-A43E-746D090EB3A3}"/>
              </a:ext>
            </a:extLst>
          </p:cNvPr>
          <p:cNvSpPr txBox="1"/>
          <p:nvPr/>
        </p:nvSpPr>
        <p:spPr>
          <a:xfrm>
            <a:off x="8198561" y="490847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819A224-8F69-404F-B193-BEE59489EF65}"/>
              </a:ext>
            </a:extLst>
          </p:cNvPr>
          <p:cNvSpPr txBox="1"/>
          <p:nvPr/>
        </p:nvSpPr>
        <p:spPr>
          <a:xfrm>
            <a:off x="8198561" y="55527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Simple Portfolio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E13370F-CED1-4696-BE87-84697604283C}"/>
              </a:ext>
            </a:extLst>
          </p:cNvPr>
          <p:cNvSpPr txBox="1"/>
          <p:nvPr/>
        </p:nvSpPr>
        <p:spPr>
          <a:xfrm>
            <a:off x="8198561" y="523059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5328" y="6301193"/>
            <a:ext cx="12192000" cy="556807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37E5407-972C-48AE-A4F1-38A8FC053C69}"/>
              </a:ext>
            </a:extLst>
          </p:cNvPr>
          <p:cNvGrpSpPr/>
          <p:nvPr/>
        </p:nvGrpSpPr>
        <p:grpSpPr>
          <a:xfrm>
            <a:off x="643972" y="5286960"/>
            <a:ext cx="4213778" cy="954472"/>
            <a:chOff x="5012206" y="3755095"/>
            <a:chExt cx="3236927" cy="954472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8B9C9DF-17FD-48AA-98BD-D7E356B109AB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6A7FB0E-61FE-4CAD-A1E6-D7E5B38BEB93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D412ED7D-A423-4343-8F48-A31181B5AD0B}"/>
              </a:ext>
            </a:extLst>
          </p:cNvPr>
          <p:cNvGrpSpPr/>
          <p:nvPr/>
        </p:nvGrpSpPr>
        <p:grpSpPr>
          <a:xfrm>
            <a:off x="643972" y="4344071"/>
            <a:ext cx="4213778" cy="957368"/>
            <a:chOff x="672510" y="3751768"/>
            <a:chExt cx="3236927" cy="957368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2C7B251-E1E9-444B-89D8-C0859D085824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68CF82E-D136-4BCC-A029-A3995D2D6C91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1D2FAB30-0E6F-4F95-B2FA-3BB92F126A57}"/>
              </a:ext>
            </a:extLst>
          </p:cNvPr>
          <p:cNvGrpSpPr/>
          <p:nvPr/>
        </p:nvGrpSpPr>
        <p:grpSpPr>
          <a:xfrm>
            <a:off x="643972" y="3404079"/>
            <a:ext cx="4213778" cy="954472"/>
            <a:chOff x="5012206" y="2545756"/>
            <a:chExt cx="3236927" cy="954472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8C5D22E2-8508-4D44-BC40-6BBD85450197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C0CDE68-45F3-4F7F-845A-07771F79468D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694E98A4-6249-4D4B-9C42-EE94B648F555}"/>
              </a:ext>
            </a:extLst>
          </p:cNvPr>
          <p:cNvGrpSpPr/>
          <p:nvPr/>
        </p:nvGrpSpPr>
        <p:grpSpPr>
          <a:xfrm>
            <a:off x="643972" y="2458296"/>
            <a:ext cx="4213778" cy="960263"/>
            <a:chOff x="672510" y="2545756"/>
            <a:chExt cx="3236927" cy="960263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82A61D0-1212-4D67-B494-2EA81C15FB37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33E15D19-972B-48B7-9278-954A636933E7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7A8A5FD0-F1DA-4135-BA20-F78661CE4ACB}"/>
              </a:ext>
            </a:extLst>
          </p:cNvPr>
          <p:cNvSpPr txBox="1"/>
          <p:nvPr/>
        </p:nvSpPr>
        <p:spPr>
          <a:xfrm>
            <a:off x="643972" y="285861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52AB33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rgbClr val="52AB3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rgbClr val="52AB3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rgbClr val="52AB33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6CCED50-A6C0-4BA7-824E-3D3F857C60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55293B4-2597-4FC9-B7A6-4EFC1A62CB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6D99764-6E46-44F7-96C9-CB3ACBB757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1114D67-7C82-4F80-82C5-4A6254792D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837" y="4573883"/>
            <a:ext cx="2086599" cy="23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4140</Words>
  <Application>Microsoft Office PowerPoint</Application>
  <PresentationFormat>Panorámica</PresentationFormat>
  <Paragraphs>486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66" baseType="lpstr">
      <vt:lpstr>Arial Unicode MS</vt:lpstr>
      <vt:lpstr>FZShuTi</vt:lpstr>
      <vt:lpstr>맑은 고딕</vt:lpstr>
      <vt:lpstr>Arial</vt:lpstr>
      <vt:lpstr>Arial Black</vt:lpstr>
      <vt:lpstr>Bahnschrift SemiBold</vt:lpstr>
      <vt:lpstr>Calibri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121</cp:revision>
  <dcterms:created xsi:type="dcterms:W3CDTF">2020-01-20T05:08:25Z</dcterms:created>
  <dcterms:modified xsi:type="dcterms:W3CDTF">2021-10-05T00:21:31Z</dcterms:modified>
</cp:coreProperties>
</file>