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93" r:id="rId4"/>
    <p:sldId id="258" r:id="rId5"/>
    <p:sldId id="297" r:id="rId6"/>
    <p:sldId id="259" r:id="rId7"/>
    <p:sldId id="260" r:id="rId8"/>
    <p:sldId id="261" r:id="rId9"/>
    <p:sldId id="262" r:id="rId10"/>
    <p:sldId id="263" r:id="rId11"/>
    <p:sldId id="300" r:id="rId12"/>
    <p:sldId id="298" r:id="rId13"/>
    <p:sldId id="264" r:id="rId14"/>
    <p:sldId id="301" r:id="rId15"/>
    <p:sldId id="295" r:id="rId16"/>
    <p:sldId id="292" r:id="rId17"/>
    <p:sldId id="265" r:id="rId18"/>
    <p:sldId id="267" r:id="rId19"/>
    <p:sldId id="268" r:id="rId20"/>
    <p:sldId id="306" r:id="rId21"/>
    <p:sldId id="296" r:id="rId22"/>
    <p:sldId id="294" r:id="rId23"/>
    <p:sldId id="270" r:id="rId24"/>
    <p:sldId id="307" r:id="rId25"/>
    <p:sldId id="266" r:id="rId26"/>
    <p:sldId id="299" r:id="rId27"/>
    <p:sldId id="271" r:id="rId28"/>
    <p:sldId id="272" r:id="rId29"/>
    <p:sldId id="273" r:id="rId30"/>
    <p:sldId id="274" r:id="rId31"/>
    <p:sldId id="279" r:id="rId32"/>
    <p:sldId id="280" r:id="rId33"/>
    <p:sldId id="281" r:id="rId34"/>
    <p:sldId id="282" r:id="rId35"/>
    <p:sldId id="283" r:id="rId36"/>
    <p:sldId id="302" r:id="rId37"/>
    <p:sldId id="284" r:id="rId38"/>
    <p:sldId id="285" r:id="rId39"/>
    <p:sldId id="286" r:id="rId40"/>
    <p:sldId id="287" r:id="rId41"/>
    <p:sldId id="288" r:id="rId42"/>
    <p:sldId id="303" r:id="rId43"/>
    <p:sldId id="290" r:id="rId44"/>
    <p:sldId id="278" r:id="rId45"/>
    <p:sldId id="304" r:id="rId46"/>
    <p:sldId id="305" r:id="rId47"/>
    <p:sldId id="308" r:id="rId48"/>
    <p:sldId id="309" r:id="rId49"/>
  </p:sldIdLst>
  <p:sldSz cx="9144000" cy="5143500" type="screen16x9"/>
  <p:notesSz cx="6858000" cy="9144000"/>
  <p:embeddedFontLst>
    <p:embeddedFont>
      <p:font typeface="Chivo Light" panose="020B0604020202020204" charset="0"/>
      <p:regular r:id="rId51"/>
      <p:bold r:id="rId52"/>
      <p:italic r:id="rId53"/>
      <p:boldItalic r:id="rId54"/>
    </p:embeddedFont>
    <p:embeddedFont>
      <p:font typeface="Chivo" panose="020B0604020202020204" charset="0"/>
      <p:regular r:id="rId55"/>
      <p:bold r:id="rId56"/>
      <p:italic r:id="rId57"/>
      <p:boldItalic r:id="rId58"/>
    </p:embeddedFont>
    <p:embeddedFont>
      <p:font typeface="맑은 고딕" panose="020B0503020000020004" pitchFamily="34" charset="-127"/>
      <p:regular r:id="rId59"/>
      <p:bold r:id="rId60"/>
    </p:embeddedFont>
    <p:embeddedFont>
      <p:font typeface="Shadows Into Light Two" panose="020B0604020202020204" charset="0"/>
      <p:regular r:id="rId61"/>
    </p:embeddedFont>
    <p:embeddedFont>
      <p:font typeface="Roboto" panose="020B0604020202020204" charset="0"/>
      <p:regular r:id="rId62"/>
      <p:bold r:id="rId63"/>
      <p:italic r:id="rId64"/>
      <p:boldItalic r:id="rId65"/>
    </p:embeddedFont>
    <p:embeddedFont>
      <p:font typeface="Fira Sans Extra Condensed Medium" panose="020B0604020202020204" charset="0"/>
      <p:regular r:id="rId66"/>
      <p:bold r:id="rId67"/>
      <p:italic r:id="rId68"/>
      <p:boldItalic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C21"/>
    <a:srgbClr val="65677F"/>
    <a:srgbClr val="FFFFFF"/>
    <a:srgbClr val="EC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F2087D-36F3-467C-AF89-079C7399BDB8}">
  <a:tblStyle styleId="{87F2087D-36F3-467C-AF89-079C7399BD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169A5A5-A56F-4BE8-AC51-C8CF7680FB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1872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89739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232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78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31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71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581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196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667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056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505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996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53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616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87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772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046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679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124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969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373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50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984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88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815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67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2619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479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bc9bb4ac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bc9bb4ac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2956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bc9bb4ac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bc9bb4ac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2901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bc9bb4acb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bc9bb4acb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3586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5681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bc9bb4ac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bc9bb4ac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3363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bc9bb4acb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bc9bb4acb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0841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bc9bb4acb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bc9bb4acb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630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7560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bc9bb4acb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bc9bb4acb9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7802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bc9bb4acb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bc9bb4acb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9936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6637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bc9bb4acb9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bc9bb4acb9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8707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3206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189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391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8910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759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46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92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82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92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6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 hasCustomPrompt="1"/>
          </p:nvPr>
        </p:nvSpPr>
        <p:spPr>
          <a:xfrm>
            <a:off x="1299920" y="659070"/>
            <a:ext cx="4637700" cy="23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solidFill>
                  <a:srgbClr val="ECB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PE" dirty="0" smtClean="0"/>
              <a:t>ORANGE</a:t>
            </a: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331131" y="205118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2912232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0;p2"/>
          <p:cNvSpPr txBox="1">
            <a:spLocks/>
          </p:cNvSpPr>
          <p:nvPr userDrawn="1"/>
        </p:nvSpPr>
        <p:spPr>
          <a:xfrm>
            <a:off x="1388710" y="1492626"/>
            <a:ext cx="3045726" cy="21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hadows Into Light Two"/>
              <a:buNone/>
              <a:defRPr sz="5200" b="1" i="0" u="none" strike="noStrike" cap="none">
                <a:solidFill>
                  <a:srgbClr val="ECB3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hadows Into Light Two"/>
              <a:buNone/>
              <a:defRPr sz="52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hadows Into Light Two"/>
              <a:buNone/>
              <a:defRPr sz="52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hadows Into Light Two"/>
              <a:buNone/>
              <a:defRPr sz="52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hadows Into Light Two"/>
              <a:buNone/>
              <a:defRPr sz="52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hadows Into Light Two"/>
              <a:buNone/>
              <a:defRPr sz="52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hadows Into Light Two"/>
              <a:buNone/>
              <a:defRPr sz="52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hadows Into Light Two"/>
              <a:buNone/>
              <a:defRPr sz="52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hadows Into Light Two"/>
              <a:buNone/>
              <a:defRPr sz="52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r>
              <a:rPr lang="es-PE" sz="3600" dirty="0" smtClean="0"/>
              <a:t>Free Template</a:t>
            </a:r>
            <a:endParaRPr lang="es-PE" sz="36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12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9" y="-10759"/>
            <a:ext cx="9144000" cy="5186533"/>
          </a:xfrm>
          <a:prstGeom prst="rect">
            <a:avLst/>
          </a:prstGeom>
        </p:spPr>
      </p:pic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4025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0757" y="-32275"/>
            <a:ext cx="9144000" cy="5186533"/>
          </a:xfrm>
          <a:prstGeom prst="rect">
            <a:avLst/>
          </a:prstGeom>
        </p:spPr>
      </p:pic>
      <p:sp>
        <p:nvSpPr>
          <p:cNvPr id="261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"/>
          <a:stretch/>
        </p:blipFill>
        <p:spPr>
          <a:xfrm>
            <a:off x="-6812" y="-1"/>
            <a:ext cx="9150812" cy="5126183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0757" y="-32275"/>
            <a:ext cx="9144000" cy="5186533"/>
          </a:xfrm>
          <a:prstGeom prst="rect">
            <a:avLst/>
          </a:prstGeom>
        </p:spPr>
      </p:pic>
      <p:sp>
        <p:nvSpPr>
          <p:cNvPr id="261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0221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1">
  <p:cSld name="BLANK_1">
    <p:bg>
      <p:bgPr>
        <a:solidFill>
          <a:schemeClr val="accen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03" name="Google Shape;303;p12"/>
          <p:cNvSpPr/>
          <p:nvPr/>
        </p:nvSpPr>
        <p:spPr>
          <a:xfrm rot="1319053">
            <a:off x="-51439" y="1007787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597036" y="-234941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 rot="-5330471">
            <a:off x="8178192" y="2569786"/>
            <a:ext cx="748134" cy="56024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 rot="-9290112">
            <a:off x="7044262" y="190893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 rot="831478">
            <a:off x="1743246" y="4434137"/>
            <a:ext cx="957279" cy="85945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 rot="-1232764">
            <a:off x="623232" y="2763432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 rot="-2062359">
            <a:off x="255900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947845" y="293861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 rot="-7406442">
            <a:off x="403221" y="4030923"/>
            <a:ext cx="490399" cy="75385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6664726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3" name="Google Shape;313;p12"/>
          <p:cNvSpPr/>
          <p:nvPr/>
        </p:nvSpPr>
        <p:spPr>
          <a:xfrm rot="1151678">
            <a:off x="8450738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4" name="Google Shape;314;p12"/>
          <p:cNvSpPr/>
          <p:nvPr/>
        </p:nvSpPr>
        <p:spPr>
          <a:xfrm rot="4358289">
            <a:off x="3897685" y="4812891"/>
            <a:ext cx="473413" cy="555582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5" name="Google Shape;315;p12"/>
          <p:cNvSpPr/>
          <p:nvPr/>
        </p:nvSpPr>
        <p:spPr>
          <a:xfrm rot="-2801932">
            <a:off x="8482195" y="996713"/>
            <a:ext cx="597297" cy="93766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6" name="Google Shape;316;p12"/>
          <p:cNvSpPr/>
          <p:nvPr/>
        </p:nvSpPr>
        <p:spPr>
          <a:xfrm rot="5200625">
            <a:off x="4975084" y="-222517"/>
            <a:ext cx="701626" cy="76552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7" name="Google Shape;317;p12"/>
          <p:cNvSpPr/>
          <p:nvPr/>
        </p:nvSpPr>
        <p:spPr>
          <a:xfrm rot="942660">
            <a:off x="4585376" y="4393088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8" name="Google Shape;318;p12"/>
          <p:cNvSpPr/>
          <p:nvPr/>
        </p:nvSpPr>
        <p:spPr>
          <a:xfrm rot="-5506848">
            <a:off x="8197826" y="3625742"/>
            <a:ext cx="179267" cy="19341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2"/>
          <p:cNvSpPr/>
          <p:nvPr/>
        </p:nvSpPr>
        <p:spPr>
          <a:xfrm rot="-10292983">
            <a:off x="8081725" y="3802439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_1_1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82306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>
            <a:off x="8231962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76337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3" y="-460740"/>
            <a:ext cx="5327395" cy="545403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3771186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3951326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629713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3830167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6" y="2375711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8" y="2733034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6" y="2371566"/>
            <a:ext cx="971233" cy="1011962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0" y="3054382"/>
            <a:ext cx="547355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6" y="2450651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246758"/>
            <a:ext cx="943967" cy="103801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393255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3575008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3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3" y="4211269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449058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4183251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171526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224742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4177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262468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97134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342001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395336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081021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423107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588387"/>
            <a:ext cx="569648" cy="58318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247400"/>
            <a:ext cx="4968600" cy="3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324175"/>
            <a:ext cx="1957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3724110"/>
            <a:ext cx="213588" cy="28102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3" y="-136211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88390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8" y="4889269"/>
            <a:ext cx="375550" cy="380336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4226868"/>
            <a:ext cx="357870" cy="36229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4449252"/>
            <a:ext cx="717468" cy="5329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4340916"/>
            <a:ext cx="375504" cy="34034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8" y="1186838"/>
            <a:ext cx="742053" cy="6092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09" y="-109436"/>
            <a:ext cx="799096" cy="59352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3" y="4541690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2605766"/>
            <a:ext cx="663539" cy="6012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0" y="2656361"/>
            <a:ext cx="337456" cy="34175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251069"/>
            <a:ext cx="375578" cy="38450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316389"/>
            <a:ext cx="780996" cy="813747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5" y="114017"/>
            <a:ext cx="440145" cy="45060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985454"/>
            <a:ext cx="910004" cy="82460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2" y="1536823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4671974"/>
            <a:ext cx="876846" cy="65135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2727519"/>
            <a:ext cx="676415" cy="50251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6" y="2630487"/>
            <a:ext cx="274505" cy="28103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3976490"/>
            <a:ext cx="663471" cy="67193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007787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158741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2569786"/>
            <a:ext cx="748134" cy="56024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2" y="381262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6" y="4434137"/>
            <a:ext cx="957279" cy="85945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2" y="2763432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0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5" y="293861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1" y="4030923"/>
            <a:ext cx="490399" cy="75385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6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5" y="4812891"/>
            <a:ext cx="473413" cy="555582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5" y="996713"/>
            <a:ext cx="597297" cy="93766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4" y="-222517"/>
            <a:ext cx="701626" cy="76552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4393088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3597357"/>
            <a:ext cx="274487" cy="28101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3625742"/>
            <a:ext cx="179267" cy="19341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3802439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025" y="156511"/>
            <a:ext cx="6095635" cy="887664"/>
          </a:xfrm>
          <a:prstGeom prst="rect">
            <a:avLst/>
          </a:prstGeom>
        </p:spPr>
      </p:pic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༝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6144" y="0"/>
            <a:ext cx="2287856" cy="516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_AND_BODY_1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 userDrawn="1"/>
        </p:nvSpPr>
        <p:spPr>
          <a:xfrm>
            <a:off x="0" y="-124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055" y="281474"/>
            <a:ext cx="4160269" cy="1239101"/>
          </a:xfrm>
          <a:prstGeom prst="rect">
            <a:avLst/>
          </a:prstGeom>
        </p:spPr>
      </p:pic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2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663175"/>
            <a:ext cx="3599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3599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880" y="208562"/>
            <a:ext cx="6095635" cy="8876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6144" y="0"/>
            <a:ext cx="2287856" cy="5165016"/>
          </a:xfrm>
          <a:prstGeom prst="rect">
            <a:avLst/>
          </a:prstGeom>
        </p:spPr>
      </p:pic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40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430050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430050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6144" y="0"/>
            <a:ext cx="2287856" cy="516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1_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505" y="152700"/>
            <a:ext cx="6095635" cy="887664"/>
          </a:xfrm>
          <a:prstGeom prst="rect">
            <a:avLst/>
          </a:prstGeom>
        </p:spPr>
      </p:pic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94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6144" y="0"/>
            <a:ext cx="2287856" cy="516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63" r:id="rId10"/>
    <p:sldLayoutId id="2147483656" r:id="rId11"/>
    <p:sldLayoutId id="2147483657" r:id="rId12"/>
    <p:sldLayoutId id="2147483662" r:id="rId13"/>
    <p:sldLayoutId id="2147483658" r:id="rId14"/>
    <p:sldLayoutId id="2147483659" r:id="rId1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2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6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791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57839" y="1648883"/>
            <a:ext cx="6288087" cy="857250"/>
          </a:xfrm>
        </p:spPr>
        <p:txBody>
          <a:bodyPr/>
          <a:lstStyle/>
          <a:p>
            <a:r>
              <a:rPr lang="es-PE" sz="11500" b="1" dirty="0" smtClean="0">
                <a:solidFill>
                  <a:schemeClr val="accent1"/>
                </a:solidFill>
              </a:rPr>
              <a:t>ORANGE</a:t>
            </a:r>
            <a:endParaRPr lang="es-PE" sz="11500" b="1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326" y="1648883"/>
            <a:ext cx="4270633" cy="345907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262676" y="2220222"/>
            <a:ext cx="2839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F4AC21"/>
                </a:solidFill>
              </a:rPr>
              <a:t>Your audience will listen to you or read the content, but won’t do both.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279" y="2789686"/>
            <a:ext cx="1800000" cy="1788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"/>
          <p:cNvSpPr txBox="1">
            <a:spLocks noGrp="1"/>
          </p:cNvSpPr>
          <p:nvPr>
            <p:ph type="body" idx="1"/>
          </p:nvPr>
        </p:nvSpPr>
        <p:spPr>
          <a:xfrm>
            <a:off x="457200" y="1430050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88" name="Google Shape;388;p21"/>
          <p:cNvSpPr txBox="1">
            <a:spLocks noGrp="1"/>
          </p:cNvSpPr>
          <p:nvPr>
            <p:ph type="title"/>
          </p:nvPr>
        </p:nvSpPr>
        <p:spPr>
          <a:xfrm>
            <a:off x="577703" y="157484"/>
            <a:ext cx="640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You can also split your content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9" name="Google Shape;389;p21"/>
          <p:cNvSpPr txBox="1">
            <a:spLocks noGrp="1"/>
          </p:cNvSpPr>
          <p:nvPr>
            <p:ph type="body" idx="2"/>
          </p:nvPr>
        </p:nvSpPr>
        <p:spPr>
          <a:xfrm>
            <a:off x="3815603" y="1430050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90" name="Google Shape;390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88" name="Google Shape;388;p21"/>
          <p:cNvSpPr txBox="1">
            <a:spLocks noGrp="1"/>
          </p:cNvSpPr>
          <p:nvPr>
            <p:ph type="title" idx="4294967295"/>
          </p:nvPr>
        </p:nvSpPr>
        <p:spPr>
          <a:xfrm>
            <a:off x="448776" y="197851"/>
            <a:ext cx="6405563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also split your content</a:t>
            </a:r>
            <a:endParaRPr dirty="0"/>
          </a:p>
        </p:txBody>
      </p:sp>
      <p:grpSp>
        <p:nvGrpSpPr>
          <p:cNvPr id="8" name="Google Shape;1457;p23"/>
          <p:cNvGrpSpPr/>
          <p:nvPr/>
        </p:nvGrpSpPr>
        <p:grpSpPr>
          <a:xfrm>
            <a:off x="760633" y="2349013"/>
            <a:ext cx="1810800" cy="1266625"/>
            <a:chOff x="775663" y="2806213"/>
            <a:chExt cx="1810800" cy="1266625"/>
          </a:xfrm>
        </p:grpSpPr>
        <p:sp>
          <p:nvSpPr>
            <p:cNvPr id="9" name="Google Shape;1458;p23"/>
            <p:cNvSpPr txBox="1"/>
            <p:nvPr/>
          </p:nvSpPr>
          <p:spPr>
            <a:xfrm>
              <a:off x="775663" y="339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" name="Google Shape;1459;p23"/>
            <p:cNvSpPr txBox="1"/>
            <p:nvPr/>
          </p:nvSpPr>
          <p:spPr>
            <a:xfrm>
              <a:off x="775663" y="369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1460;p23"/>
            <p:cNvSpPr txBox="1"/>
            <p:nvPr/>
          </p:nvSpPr>
          <p:spPr>
            <a:xfrm>
              <a:off x="775663" y="2806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40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" name="Google Shape;1461;p23"/>
          <p:cNvGrpSpPr/>
          <p:nvPr/>
        </p:nvGrpSpPr>
        <p:grpSpPr>
          <a:xfrm>
            <a:off x="3651558" y="2349013"/>
            <a:ext cx="1810825" cy="1266625"/>
            <a:chOff x="3666588" y="2806213"/>
            <a:chExt cx="1810825" cy="1266625"/>
          </a:xfrm>
        </p:grpSpPr>
        <p:sp>
          <p:nvSpPr>
            <p:cNvPr id="13" name="Google Shape;1462;p23"/>
            <p:cNvSpPr txBox="1"/>
            <p:nvPr/>
          </p:nvSpPr>
          <p:spPr>
            <a:xfrm>
              <a:off x="3666613" y="339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1463;p23"/>
            <p:cNvSpPr txBox="1"/>
            <p:nvPr/>
          </p:nvSpPr>
          <p:spPr>
            <a:xfrm>
              <a:off x="3666613" y="369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1464;p23"/>
            <p:cNvSpPr txBox="1"/>
            <p:nvPr/>
          </p:nvSpPr>
          <p:spPr>
            <a:xfrm>
              <a:off x="3666588" y="2806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99%</a:t>
              </a:r>
              <a:endParaRPr sz="40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" name="Google Shape;1465;p23"/>
          <p:cNvGrpSpPr/>
          <p:nvPr/>
        </p:nvGrpSpPr>
        <p:grpSpPr>
          <a:xfrm>
            <a:off x="6510308" y="2349013"/>
            <a:ext cx="1810850" cy="1266625"/>
            <a:chOff x="6525338" y="2806213"/>
            <a:chExt cx="1810850" cy="1266625"/>
          </a:xfrm>
        </p:grpSpPr>
        <p:sp>
          <p:nvSpPr>
            <p:cNvPr id="17" name="Google Shape;1466;p23"/>
            <p:cNvSpPr txBox="1"/>
            <p:nvPr/>
          </p:nvSpPr>
          <p:spPr>
            <a:xfrm>
              <a:off x="6525388" y="339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1467;p23"/>
            <p:cNvSpPr txBox="1"/>
            <p:nvPr/>
          </p:nvSpPr>
          <p:spPr>
            <a:xfrm>
              <a:off x="6525388" y="369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1468;p23"/>
            <p:cNvSpPr txBox="1"/>
            <p:nvPr/>
          </p:nvSpPr>
          <p:spPr>
            <a:xfrm>
              <a:off x="6525338" y="2806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70%</a:t>
              </a:r>
              <a:endParaRPr sz="40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" name="Google Shape;1469;p23"/>
          <p:cNvGrpSpPr/>
          <p:nvPr/>
        </p:nvGrpSpPr>
        <p:grpSpPr>
          <a:xfrm>
            <a:off x="524995" y="3778825"/>
            <a:ext cx="2282176" cy="471925"/>
            <a:chOff x="540025" y="4236025"/>
            <a:chExt cx="2282176" cy="471925"/>
          </a:xfrm>
        </p:grpSpPr>
        <p:sp>
          <p:nvSpPr>
            <p:cNvPr id="21" name="Google Shape;1470;p23"/>
            <p:cNvSpPr/>
            <p:nvPr/>
          </p:nvSpPr>
          <p:spPr>
            <a:xfrm>
              <a:off x="540025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71;p23"/>
            <p:cNvSpPr/>
            <p:nvPr/>
          </p:nvSpPr>
          <p:spPr>
            <a:xfrm>
              <a:off x="1110550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72;p23"/>
            <p:cNvSpPr/>
            <p:nvPr/>
          </p:nvSpPr>
          <p:spPr>
            <a:xfrm>
              <a:off x="1681075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73;p23"/>
            <p:cNvSpPr/>
            <p:nvPr/>
          </p:nvSpPr>
          <p:spPr>
            <a:xfrm>
              <a:off x="2251600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74;p23"/>
            <p:cNvSpPr txBox="1"/>
            <p:nvPr/>
          </p:nvSpPr>
          <p:spPr>
            <a:xfrm>
              <a:off x="540026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1st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1475;p23"/>
            <p:cNvSpPr txBox="1"/>
            <p:nvPr/>
          </p:nvSpPr>
          <p:spPr>
            <a:xfrm>
              <a:off x="1110551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2nd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1476;p23"/>
            <p:cNvSpPr txBox="1"/>
            <p:nvPr/>
          </p:nvSpPr>
          <p:spPr>
            <a:xfrm>
              <a:off x="1681076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3rd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" name="Google Shape;1477;p23"/>
            <p:cNvSpPr txBox="1"/>
            <p:nvPr/>
          </p:nvSpPr>
          <p:spPr>
            <a:xfrm>
              <a:off x="2251601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9" name="Google Shape;1478;p23"/>
          <p:cNvGrpSpPr/>
          <p:nvPr/>
        </p:nvGrpSpPr>
        <p:grpSpPr>
          <a:xfrm>
            <a:off x="3415883" y="3778825"/>
            <a:ext cx="2282176" cy="471925"/>
            <a:chOff x="3430913" y="4236025"/>
            <a:chExt cx="2282176" cy="471925"/>
          </a:xfrm>
        </p:grpSpPr>
        <p:sp>
          <p:nvSpPr>
            <p:cNvPr id="30" name="Google Shape;1479;p23"/>
            <p:cNvSpPr/>
            <p:nvPr/>
          </p:nvSpPr>
          <p:spPr>
            <a:xfrm>
              <a:off x="3430913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80;p23"/>
            <p:cNvSpPr/>
            <p:nvPr/>
          </p:nvSpPr>
          <p:spPr>
            <a:xfrm>
              <a:off x="4001438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81;p23"/>
            <p:cNvSpPr/>
            <p:nvPr/>
          </p:nvSpPr>
          <p:spPr>
            <a:xfrm>
              <a:off x="4571963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82;p23"/>
            <p:cNvSpPr/>
            <p:nvPr/>
          </p:nvSpPr>
          <p:spPr>
            <a:xfrm>
              <a:off x="5142488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83;p23"/>
            <p:cNvSpPr txBox="1"/>
            <p:nvPr/>
          </p:nvSpPr>
          <p:spPr>
            <a:xfrm>
              <a:off x="343091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1st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5" name="Google Shape;1484;p23"/>
            <p:cNvSpPr txBox="1"/>
            <p:nvPr/>
          </p:nvSpPr>
          <p:spPr>
            <a:xfrm>
              <a:off x="400143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2nd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" name="Google Shape;1485;p23"/>
            <p:cNvSpPr txBox="1"/>
            <p:nvPr/>
          </p:nvSpPr>
          <p:spPr>
            <a:xfrm>
              <a:off x="457196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3rd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" name="Google Shape;1486;p23"/>
            <p:cNvSpPr txBox="1"/>
            <p:nvPr/>
          </p:nvSpPr>
          <p:spPr>
            <a:xfrm>
              <a:off x="514248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" name="Google Shape;1487;p23"/>
          <p:cNvGrpSpPr/>
          <p:nvPr/>
        </p:nvGrpSpPr>
        <p:grpSpPr>
          <a:xfrm>
            <a:off x="6274608" y="3778825"/>
            <a:ext cx="2282176" cy="471925"/>
            <a:chOff x="6321813" y="4236025"/>
            <a:chExt cx="2282176" cy="471925"/>
          </a:xfrm>
        </p:grpSpPr>
        <p:sp>
          <p:nvSpPr>
            <p:cNvPr id="39" name="Google Shape;1488;p23"/>
            <p:cNvSpPr/>
            <p:nvPr/>
          </p:nvSpPr>
          <p:spPr>
            <a:xfrm>
              <a:off x="6321813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89;p23"/>
            <p:cNvSpPr/>
            <p:nvPr/>
          </p:nvSpPr>
          <p:spPr>
            <a:xfrm>
              <a:off x="6892338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90;p23"/>
            <p:cNvSpPr/>
            <p:nvPr/>
          </p:nvSpPr>
          <p:spPr>
            <a:xfrm>
              <a:off x="7462863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91;p23"/>
            <p:cNvSpPr/>
            <p:nvPr/>
          </p:nvSpPr>
          <p:spPr>
            <a:xfrm>
              <a:off x="8033388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92;p23"/>
            <p:cNvSpPr txBox="1"/>
            <p:nvPr/>
          </p:nvSpPr>
          <p:spPr>
            <a:xfrm>
              <a:off x="632181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1st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" name="Google Shape;1493;p23"/>
            <p:cNvSpPr txBox="1"/>
            <p:nvPr/>
          </p:nvSpPr>
          <p:spPr>
            <a:xfrm>
              <a:off x="689233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2nd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" name="Google Shape;1494;p23"/>
            <p:cNvSpPr txBox="1"/>
            <p:nvPr/>
          </p:nvSpPr>
          <p:spPr>
            <a:xfrm>
              <a:off x="746286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3rd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" name="Google Shape;1495;p23"/>
            <p:cNvSpPr txBox="1"/>
            <p:nvPr/>
          </p:nvSpPr>
          <p:spPr>
            <a:xfrm>
              <a:off x="803338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45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7"/>
          <a:stretch/>
        </p:blipFill>
        <p:spPr>
          <a:xfrm>
            <a:off x="0" y="-49"/>
            <a:ext cx="9144000" cy="5140085"/>
          </a:xfrm>
          <a:prstGeom prst="rect">
            <a:avLst/>
          </a:prstGeom>
        </p:spPr>
      </p:pic>
      <p:sp>
        <p:nvSpPr>
          <p:cNvPr id="411" name="Google Shape;411;p24"/>
          <p:cNvSpPr txBox="1">
            <a:spLocks noGrp="1"/>
          </p:cNvSpPr>
          <p:nvPr>
            <p:ph type="title" idx="4294967295"/>
          </p:nvPr>
        </p:nvSpPr>
        <p:spPr>
          <a:xfrm>
            <a:off x="1918724" y="1986525"/>
            <a:ext cx="5948925" cy="1380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rgbClr val="FFFFFF"/>
                </a:solidFill>
              </a:rPr>
              <a:t>.</a:t>
            </a:r>
            <a:endParaRPr sz="6600" dirty="0">
              <a:solidFill>
                <a:srgbClr val="FFFFFF"/>
              </a:solidFill>
            </a:endParaRPr>
          </a:p>
        </p:txBody>
      </p:sp>
      <p:sp>
        <p:nvSpPr>
          <p:cNvPr id="412" name="Google Shape;412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21716" y="2569993"/>
            <a:ext cx="7119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chemeClr val="bg1"/>
                </a:solidFill>
              </a:rPr>
              <a:t>Let’s review some concepts</a:t>
            </a:r>
            <a:endParaRPr lang="es-PE" sz="4400" dirty="0"/>
          </a:p>
        </p:txBody>
      </p:sp>
    </p:spTree>
    <p:extLst>
      <p:ext uri="{BB962C8B-B14F-4D97-AF65-F5344CB8AC3E}">
        <p14:creationId xmlns:p14="http://schemas.microsoft.com/office/powerpoint/2010/main" val="1782445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"/>
          <p:cNvSpPr txBox="1">
            <a:spLocks noGrp="1"/>
          </p:cNvSpPr>
          <p:nvPr>
            <p:ph type="title"/>
          </p:nvPr>
        </p:nvSpPr>
        <p:spPr>
          <a:xfrm>
            <a:off x="457200" y="143630"/>
            <a:ext cx="640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In two or three columns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96" name="Google Shape;396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"/>
          <p:cNvSpPr txBox="1">
            <a:spLocks noGrp="1"/>
          </p:cNvSpPr>
          <p:nvPr>
            <p:ph type="title"/>
          </p:nvPr>
        </p:nvSpPr>
        <p:spPr>
          <a:xfrm>
            <a:off x="457200" y="143630"/>
            <a:ext cx="640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In two or three columns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99" name="Google Shape;399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" name="Google Shape;2039;p27"/>
          <p:cNvSpPr txBox="1"/>
          <p:nvPr/>
        </p:nvSpPr>
        <p:spPr>
          <a:xfrm>
            <a:off x="567710" y="2194339"/>
            <a:ext cx="2148600" cy="28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" name="Google Shape;2040;p27"/>
          <p:cNvSpPr txBox="1"/>
          <p:nvPr/>
        </p:nvSpPr>
        <p:spPr>
          <a:xfrm>
            <a:off x="741410" y="2568114"/>
            <a:ext cx="1801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name, but it’s hot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2148;p27"/>
          <p:cNvSpPr txBox="1"/>
          <p:nvPr/>
        </p:nvSpPr>
        <p:spPr>
          <a:xfrm>
            <a:off x="567710" y="4070589"/>
            <a:ext cx="2148600" cy="28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" name="Google Shape;2149;p27"/>
          <p:cNvSpPr txBox="1"/>
          <p:nvPr/>
        </p:nvSpPr>
        <p:spPr>
          <a:xfrm>
            <a:off x="741410" y="4444364"/>
            <a:ext cx="1801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2153;p27"/>
          <p:cNvSpPr txBox="1"/>
          <p:nvPr/>
        </p:nvSpPr>
        <p:spPr>
          <a:xfrm>
            <a:off x="4460222" y="2194339"/>
            <a:ext cx="2148600" cy="28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" name="Google Shape;2154;p27"/>
          <p:cNvSpPr txBox="1"/>
          <p:nvPr/>
        </p:nvSpPr>
        <p:spPr>
          <a:xfrm>
            <a:off x="4633922" y="2568114"/>
            <a:ext cx="1801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cold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158;p27"/>
          <p:cNvSpPr txBox="1"/>
          <p:nvPr/>
        </p:nvSpPr>
        <p:spPr>
          <a:xfrm>
            <a:off x="4460222" y="4070589"/>
            <a:ext cx="2148600" cy="28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" name="Google Shape;2159;p27"/>
          <p:cNvSpPr txBox="1"/>
          <p:nvPr/>
        </p:nvSpPr>
        <p:spPr>
          <a:xfrm>
            <a:off x="4633922" y="4444364"/>
            <a:ext cx="1801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79" y="3187982"/>
            <a:ext cx="801661" cy="79713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691" y="3111885"/>
            <a:ext cx="801661" cy="7971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673" y="1330738"/>
            <a:ext cx="801661" cy="7971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78" y="1349744"/>
            <a:ext cx="801661" cy="7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90D18B15-B684-4E33-8B59-9DDFE433CDA5}"/>
              </a:ext>
            </a:extLst>
          </p:cNvPr>
          <p:cNvSpPr txBox="1"/>
          <p:nvPr/>
        </p:nvSpPr>
        <p:spPr>
          <a:xfrm>
            <a:off x="764844" y="446585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1BDF20-5163-45F3-9B57-B176FE7722DD}"/>
              </a:ext>
            </a:extLst>
          </p:cNvPr>
          <p:cNvSpPr txBox="1"/>
          <p:nvPr/>
        </p:nvSpPr>
        <p:spPr>
          <a:xfrm>
            <a:off x="6671988" y="3333583"/>
            <a:ext cx="2305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8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"/>
          <p:cNvSpPr txBox="1">
            <a:spLocks noGrp="1"/>
          </p:cNvSpPr>
          <p:nvPr>
            <p:ph type="title"/>
          </p:nvPr>
        </p:nvSpPr>
        <p:spPr>
          <a:xfrm>
            <a:off x="581097" y="104552"/>
            <a:ext cx="628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In two or three columns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399" name="Google Shape;399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xmlns="" id="{D0DA2384-DD2F-4D9F-9AAA-49DDB317EB07}"/>
              </a:ext>
            </a:extLst>
          </p:cNvPr>
          <p:cNvGrpSpPr/>
          <p:nvPr/>
        </p:nvGrpSpPr>
        <p:grpSpPr>
          <a:xfrm>
            <a:off x="527808" y="1215426"/>
            <a:ext cx="2194813" cy="830997"/>
            <a:chOff x="3017860" y="4283314"/>
            <a:chExt cx="1624783" cy="830997"/>
          </a:xfrm>
        </p:grpSpPr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FAFFC25B-5655-4C73-B940-6B8B6E147314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0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xmlns="" id="{D6C59C03-3A96-4387-A1F2-69AB30A7B2E2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xmlns="" id="{8EB3D803-E8DA-4A77-A303-A9C99499354E}"/>
              </a:ext>
            </a:extLst>
          </p:cNvPr>
          <p:cNvGrpSpPr/>
          <p:nvPr/>
        </p:nvGrpSpPr>
        <p:grpSpPr>
          <a:xfrm>
            <a:off x="527810" y="3918602"/>
            <a:ext cx="2194811" cy="830997"/>
            <a:chOff x="3017861" y="4283314"/>
            <a:chExt cx="1624782" cy="830997"/>
          </a:xfrm>
        </p:grpSpPr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xmlns="" id="{F1CA9661-4EE3-4B95-844D-7CE9C3A42C1E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0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xmlns="" id="{739BF981-3EBB-4B18-B469-A13DF31B590E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23">
            <a:extLst>
              <a:ext uri="{FF2B5EF4-FFF2-40B4-BE49-F238E27FC236}">
                <a16:creationId xmlns:a16="http://schemas.microsoft.com/office/drawing/2014/main" xmlns="" id="{1EAFCDB0-A143-4F04-A6F5-1DE95A951938}"/>
              </a:ext>
            </a:extLst>
          </p:cNvPr>
          <p:cNvSpPr txBox="1"/>
          <p:nvPr/>
        </p:nvSpPr>
        <p:spPr>
          <a:xfrm>
            <a:off x="2630882" y="1461648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xmlns="" id="{2B9F7139-E580-4B65-8A40-4B5099CEE17C}"/>
              </a:ext>
            </a:extLst>
          </p:cNvPr>
          <p:cNvSpPr txBox="1"/>
          <p:nvPr/>
        </p:nvSpPr>
        <p:spPr>
          <a:xfrm>
            <a:off x="2645432" y="4210990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xmlns="" id="{D22446E8-B35C-4483-96E5-3177722139C0}"/>
              </a:ext>
            </a:extLst>
          </p:cNvPr>
          <p:cNvGrpSpPr/>
          <p:nvPr/>
        </p:nvGrpSpPr>
        <p:grpSpPr>
          <a:xfrm>
            <a:off x="6328501" y="1338536"/>
            <a:ext cx="2194813" cy="830997"/>
            <a:chOff x="3017860" y="4283314"/>
            <a:chExt cx="1624783" cy="830997"/>
          </a:xfrm>
        </p:grpSpPr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xmlns="" id="{ACCE3EC1-F7F5-4F30-A706-BA7C5D874B4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0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xmlns="" id="{65B3F3AA-B293-4881-87E4-F2D4EFC29C6C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2">
            <a:extLst>
              <a:ext uri="{FF2B5EF4-FFF2-40B4-BE49-F238E27FC236}">
                <a16:creationId xmlns:a16="http://schemas.microsoft.com/office/drawing/2014/main" xmlns="" id="{BD6AE922-24B1-4312-9D0D-C263AF51A2AE}"/>
              </a:ext>
            </a:extLst>
          </p:cNvPr>
          <p:cNvGrpSpPr/>
          <p:nvPr/>
        </p:nvGrpSpPr>
        <p:grpSpPr>
          <a:xfrm>
            <a:off x="6409187" y="3882600"/>
            <a:ext cx="2194813" cy="830997"/>
            <a:chOff x="3017860" y="4283314"/>
            <a:chExt cx="1624783" cy="830997"/>
          </a:xfrm>
        </p:grpSpPr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xmlns="" id="{9B86979A-A9F8-4C63-AC71-D1AA506F9A6B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0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xmlns="" id="{D6951931-002C-45F9-B80A-A562EA942686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1">
            <a:extLst>
              <a:ext uri="{FF2B5EF4-FFF2-40B4-BE49-F238E27FC236}">
                <a16:creationId xmlns:a16="http://schemas.microsoft.com/office/drawing/2014/main" xmlns="" id="{0E5CE30F-96C0-4BD7-815A-FFA5CF9FCA45}"/>
              </a:ext>
            </a:extLst>
          </p:cNvPr>
          <p:cNvSpPr txBox="1"/>
          <p:nvPr/>
        </p:nvSpPr>
        <p:spPr>
          <a:xfrm>
            <a:off x="5391164" y="152448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xmlns="" id="{253C0A56-174E-45B5-82A7-3F47F0B7088B}"/>
              </a:ext>
            </a:extLst>
          </p:cNvPr>
          <p:cNvSpPr txBox="1"/>
          <p:nvPr/>
        </p:nvSpPr>
        <p:spPr>
          <a:xfrm>
            <a:off x="5380111" y="4226881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93" y="1812290"/>
            <a:ext cx="3240000" cy="25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65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3"/>
          <p:cNvSpPr txBox="1">
            <a:spLocks noGrp="1"/>
          </p:cNvSpPr>
          <p:nvPr>
            <p:ph type="title"/>
          </p:nvPr>
        </p:nvSpPr>
        <p:spPr>
          <a:xfrm>
            <a:off x="529119" y="611804"/>
            <a:ext cx="3599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A picture is worth a thousand words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05" name="Google Shape;405;p23"/>
          <p:cNvSpPr txBox="1">
            <a:spLocks noGrp="1"/>
          </p:cNvSpPr>
          <p:nvPr>
            <p:ph type="body" idx="1"/>
          </p:nvPr>
        </p:nvSpPr>
        <p:spPr>
          <a:xfrm>
            <a:off x="529119" y="1694057"/>
            <a:ext cx="3599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A complex idea can be conveyed with just a single still image, namely making it possible to absorb large amounts of data quickly.</a:t>
            </a:r>
            <a:endParaRPr sz="1800" dirty="0"/>
          </a:p>
        </p:txBody>
      </p:sp>
      <p:sp>
        <p:nvSpPr>
          <p:cNvPr id="406" name="Google Shape;406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17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7"/>
          <a:stretch/>
        </p:blipFill>
        <p:spPr>
          <a:xfrm>
            <a:off x="4578434" y="-18623"/>
            <a:ext cx="4575840" cy="51620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237" y="3477597"/>
            <a:ext cx="1655463" cy="12722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65" y="163768"/>
            <a:ext cx="6095635" cy="887664"/>
          </a:xfrm>
          <a:prstGeom prst="rect">
            <a:avLst/>
          </a:prstGeom>
        </p:spPr>
      </p:pic>
      <p:grpSp>
        <p:nvGrpSpPr>
          <p:cNvPr id="417" name="Google Shape;417;p25"/>
          <p:cNvGrpSpPr/>
          <p:nvPr/>
        </p:nvGrpSpPr>
        <p:grpSpPr>
          <a:xfrm>
            <a:off x="524417" y="950603"/>
            <a:ext cx="4036590" cy="3941676"/>
            <a:chOff x="2256567" y="677103"/>
            <a:chExt cx="4036590" cy="3941676"/>
          </a:xfrm>
        </p:grpSpPr>
        <p:sp>
          <p:nvSpPr>
            <p:cNvPr id="418" name="Google Shape;418;p25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FFF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19" name="Google Shape;419;p2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C2ED2D">
                <a:alpha val="73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0" name="Google Shape;420;p25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D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1" name="Google Shape;421;p25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C2ED2D">
                <a:alpha val="73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2" name="Google Shape;422;p2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FF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3" name="Google Shape;423;p2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FD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grpSp>
        <p:nvGrpSpPr>
          <p:cNvPr id="424" name="Google Shape;424;p25"/>
          <p:cNvGrpSpPr/>
          <p:nvPr/>
        </p:nvGrpSpPr>
        <p:grpSpPr>
          <a:xfrm>
            <a:off x="2715044" y="2089266"/>
            <a:ext cx="2440200" cy="2440200"/>
            <a:chOff x="4447194" y="1815766"/>
            <a:chExt cx="2440200" cy="2440200"/>
          </a:xfrm>
          <a:solidFill>
            <a:schemeClr val="accent4">
              <a:lumMod val="50000"/>
            </a:schemeClr>
          </a:solidFill>
        </p:grpSpPr>
        <p:sp>
          <p:nvSpPr>
            <p:cNvPr id="425" name="Google Shape;425;p2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grpFill/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6" name="Google Shape;426;p25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Lorem ipsum congue tempus</a:t>
              </a:r>
              <a:endParaRPr sz="1200">
                <a:solidFill>
                  <a:srgbClr val="FFFFF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grpSp>
        <p:nvGrpSpPr>
          <p:cNvPr id="427" name="Google Shape;427;p25"/>
          <p:cNvGrpSpPr/>
          <p:nvPr/>
        </p:nvGrpSpPr>
        <p:grpSpPr>
          <a:xfrm>
            <a:off x="1834787" y="1647553"/>
            <a:ext cx="1423800" cy="1423800"/>
            <a:chOff x="3490737" y="1374053"/>
            <a:chExt cx="1423800" cy="1423800"/>
          </a:xfrm>
        </p:grpSpPr>
        <p:sp>
          <p:nvSpPr>
            <p:cNvPr id="428" name="Google Shape;428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9" name="Google Shape;429;p25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Lorem ipsum tempus</a:t>
              </a:r>
              <a:endParaRPr sz="1000">
                <a:solidFill>
                  <a:srgbClr val="FFFFF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grpSp>
        <p:nvGrpSpPr>
          <p:cNvPr id="430" name="Google Shape;430;p25"/>
          <p:cNvGrpSpPr/>
          <p:nvPr/>
        </p:nvGrpSpPr>
        <p:grpSpPr>
          <a:xfrm>
            <a:off x="1493603" y="3211789"/>
            <a:ext cx="1498800" cy="1498800"/>
            <a:chOff x="644203" y="3718814"/>
            <a:chExt cx="1498800" cy="1498800"/>
          </a:xfrm>
        </p:grpSpPr>
        <p:sp>
          <p:nvSpPr>
            <p:cNvPr id="431" name="Google Shape;431;p25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32" name="Google Shape;432;p25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Lorem ipsum congue tempus</a:t>
              </a:r>
              <a:endParaRPr sz="1000">
                <a:solidFill>
                  <a:srgbClr val="FFFFF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sp>
        <p:nvSpPr>
          <p:cNvPr id="433" name="Google Shape;433;p25"/>
          <p:cNvSpPr txBox="1">
            <a:spLocks noGrp="1"/>
          </p:cNvSpPr>
          <p:nvPr>
            <p:ph type="title"/>
          </p:nvPr>
        </p:nvSpPr>
        <p:spPr>
          <a:xfrm>
            <a:off x="524416" y="111297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Use diagrams to explain your ideas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34" name="Google Shape;434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58" y="492065"/>
            <a:ext cx="6095635" cy="887664"/>
          </a:xfrm>
          <a:prstGeom prst="rect">
            <a:avLst/>
          </a:prstGeom>
        </p:spPr>
      </p:pic>
      <p:sp>
        <p:nvSpPr>
          <p:cNvPr id="439" name="Google Shape;439;p26"/>
          <p:cNvSpPr txBox="1">
            <a:spLocks noGrp="1"/>
          </p:cNvSpPr>
          <p:nvPr>
            <p:ph type="title"/>
          </p:nvPr>
        </p:nvSpPr>
        <p:spPr>
          <a:xfrm>
            <a:off x="631858" y="403753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And tables to compare data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440" name="Google Shape;440;p26"/>
          <p:cNvGraphicFramePr/>
          <p:nvPr/>
        </p:nvGraphicFramePr>
        <p:xfrm>
          <a:off x="457200" y="1564481"/>
          <a:ext cx="5696800" cy="3135300"/>
        </p:xfrm>
        <a:graphic>
          <a:graphicData uri="http://schemas.openxmlformats.org/drawingml/2006/table">
            <a:tbl>
              <a:tblPr>
                <a:noFill/>
                <a:tableStyleId>{87F2087D-36F3-467C-AF89-079C7399BDB8}</a:tableStyleId>
              </a:tblPr>
              <a:tblGrid>
                <a:gridCol w="1424200"/>
                <a:gridCol w="1424200"/>
                <a:gridCol w="1424200"/>
                <a:gridCol w="1424200"/>
              </a:tblGrid>
              <a:tr h="783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A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B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C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Yellow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10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20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7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Blue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30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15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10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Orange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5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24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16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441" name="Google Shape;44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1" name="Google Shape;58;p15"/>
          <p:cNvSpPr txBox="1">
            <a:spLocks/>
          </p:cNvSpPr>
          <p:nvPr/>
        </p:nvSpPr>
        <p:spPr>
          <a:xfrm>
            <a:off x="1145716" y="4370951"/>
            <a:ext cx="42618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/>
              <a:t>Here is where your presentation begins</a:t>
            </a:r>
            <a:endParaRPr lang="en-US" dirty="0"/>
          </a:p>
        </p:txBody>
      </p:sp>
      <p:sp>
        <p:nvSpPr>
          <p:cNvPr id="52" name="Rectángulo 51"/>
          <p:cNvSpPr/>
          <p:nvPr/>
        </p:nvSpPr>
        <p:spPr>
          <a:xfrm>
            <a:off x="974923" y="3477322"/>
            <a:ext cx="4603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6000" b="1" dirty="0" smtClean="0">
                <a:solidFill>
                  <a:schemeClr val="accent1"/>
                </a:solidFill>
              </a:rPr>
              <a:t>Break Out</a:t>
            </a:r>
            <a:endParaRPr lang="es-PE" sz="6000" b="1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693" y="788509"/>
            <a:ext cx="2971846" cy="26888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58" y="492065"/>
            <a:ext cx="6095635" cy="887664"/>
          </a:xfrm>
          <a:prstGeom prst="rect">
            <a:avLst/>
          </a:prstGeom>
        </p:spPr>
      </p:pic>
      <p:sp>
        <p:nvSpPr>
          <p:cNvPr id="439" name="Google Shape;439;p26"/>
          <p:cNvSpPr txBox="1">
            <a:spLocks noGrp="1"/>
          </p:cNvSpPr>
          <p:nvPr>
            <p:ph type="title"/>
          </p:nvPr>
        </p:nvSpPr>
        <p:spPr>
          <a:xfrm>
            <a:off x="631858" y="403753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And tables to compare data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41" name="Google Shape;44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6" name="Google Shape;4962;p44"/>
          <p:cNvGrpSpPr/>
          <p:nvPr/>
        </p:nvGrpSpPr>
        <p:grpSpPr>
          <a:xfrm>
            <a:off x="492784" y="1468041"/>
            <a:ext cx="1810800" cy="1042000"/>
            <a:chOff x="539988" y="1178275"/>
            <a:chExt cx="1810800" cy="1042000"/>
          </a:xfrm>
        </p:grpSpPr>
        <p:sp>
          <p:nvSpPr>
            <p:cNvPr id="7" name="Google Shape;4963;p44"/>
            <p:cNvSpPr txBox="1"/>
            <p:nvPr/>
          </p:nvSpPr>
          <p:spPr>
            <a:xfrm>
              <a:off x="539988" y="1546275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4AC2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rgbClr val="F4AC2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" name="Google Shape;4964;p44"/>
            <p:cNvSpPr txBox="1"/>
            <p:nvPr/>
          </p:nvSpPr>
          <p:spPr>
            <a:xfrm>
              <a:off x="539988" y="1838075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F4AC2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050">
                <a:solidFill>
                  <a:srgbClr val="F4AC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Google Shape;4965;p44"/>
            <p:cNvSpPr txBox="1"/>
            <p:nvPr/>
          </p:nvSpPr>
          <p:spPr>
            <a:xfrm>
              <a:off x="539988" y="1178275"/>
              <a:ext cx="912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4AC2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sz="2400">
                <a:solidFill>
                  <a:srgbClr val="F4AC2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" name="Google Shape;4966;p44"/>
          <p:cNvGrpSpPr/>
          <p:nvPr/>
        </p:nvGrpSpPr>
        <p:grpSpPr>
          <a:xfrm>
            <a:off x="492784" y="3813991"/>
            <a:ext cx="1810800" cy="1042000"/>
            <a:chOff x="539988" y="3524225"/>
            <a:chExt cx="1810800" cy="1042000"/>
          </a:xfrm>
        </p:grpSpPr>
        <p:sp>
          <p:nvSpPr>
            <p:cNvPr id="11" name="Google Shape;4967;p44"/>
            <p:cNvSpPr txBox="1"/>
            <p:nvPr/>
          </p:nvSpPr>
          <p:spPr>
            <a:xfrm>
              <a:off x="539988" y="3892225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4AC2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4AC2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4968;p44"/>
            <p:cNvSpPr txBox="1"/>
            <p:nvPr/>
          </p:nvSpPr>
          <p:spPr>
            <a:xfrm>
              <a:off x="539988" y="4184025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F4AC2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 sz="1050">
                <a:solidFill>
                  <a:srgbClr val="F4AC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4969;p44"/>
            <p:cNvSpPr txBox="1"/>
            <p:nvPr/>
          </p:nvSpPr>
          <p:spPr>
            <a:xfrm>
              <a:off x="539988" y="3524225"/>
              <a:ext cx="912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4AC2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35%</a:t>
              </a:r>
              <a:endParaRPr sz="2400">
                <a:solidFill>
                  <a:srgbClr val="F4AC2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" name="Google Shape;4970;p44"/>
          <p:cNvGrpSpPr/>
          <p:nvPr/>
        </p:nvGrpSpPr>
        <p:grpSpPr>
          <a:xfrm>
            <a:off x="4968555" y="1459191"/>
            <a:ext cx="1810800" cy="1042000"/>
            <a:chOff x="6793188" y="1178275"/>
            <a:chExt cx="1810800" cy="1042000"/>
          </a:xfrm>
        </p:grpSpPr>
        <p:sp>
          <p:nvSpPr>
            <p:cNvPr id="15" name="Google Shape;4971;p44"/>
            <p:cNvSpPr txBox="1"/>
            <p:nvPr/>
          </p:nvSpPr>
          <p:spPr>
            <a:xfrm>
              <a:off x="6793188" y="1546275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4AC2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4AC2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" name="Google Shape;4972;p44"/>
            <p:cNvSpPr txBox="1"/>
            <p:nvPr/>
          </p:nvSpPr>
          <p:spPr>
            <a:xfrm>
              <a:off x="6793188" y="1838075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F4AC2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050">
                <a:solidFill>
                  <a:srgbClr val="F4AC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4973;p44"/>
            <p:cNvSpPr txBox="1"/>
            <p:nvPr/>
          </p:nvSpPr>
          <p:spPr>
            <a:xfrm>
              <a:off x="7691988" y="1178275"/>
              <a:ext cx="912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4AC2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2400">
                <a:solidFill>
                  <a:srgbClr val="F4AC2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" name="Google Shape;4974;p44"/>
          <p:cNvGrpSpPr/>
          <p:nvPr/>
        </p:nvGrpSpPr>
        <p:grpSpPr>
          <a:xfrm>
            <a:off x="4968555" y="3805141"/>
            <a:ext cx="1810800" cy="1042000"/>
            <a:chOff x="6793188" y="3524225"/>
            <a:chExt cx="1810800" cy="1042000"/>
          </a:xfrm>
        </p:grpSpPr>
        <p:sp>
          <p:nvSpPr>
            <p:cNvPr id="19" name="Google Shape;4975;p44"/>
            <p:cNvSpPr txBox="1"/>
            <p:nvPr/>
          </p:nvSpPr>
          <p:spPr>
            <a:xfrm>
              <a:off x="6793188" y="3892225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4AC2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4AC2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" name="Google Shape;4976;p44"/>
            <p:cNvSpPr txBox="1"/>
            <p:nvPr/>
          </p:nvSpPr>
          <p:spPr>
            <a:xfrm>
              <a:off x="6793188" y="4184025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F4AC2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050">
                <a:solidFill>
                  <a:srgbClr val="F4AC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" name="Google Shape;4977;p44"/>
            <p:cNvSpPr txBox="1"/>
            <p:nvPr/>
          </p:nvSpPr>
          <p:spPr>
            <a:xfrm>
              <a:off x="7691988" y="3524225"/>
              <a:ext cx="912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4AC2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15%</a:t>
              </a:r>
              <a:endParaRPr sz="2400" dirty="0">
                <a:solidFill>
                  <a:srgbClr val="F4AC2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22" name="Google Shape;4978;p44"/>
          <p:cNvCxnSpPr/>
          <p:nvPr/>
        </p:nvCxnSpPr>
        <p:spPr>
          <a:xfrm>
            <a:off x="1404796" y="1980191"/>
            <a:ext cx="1780200" cy="0"/>
          </a:xfrm>
          <a:prstGeom prst="straightConnector1">
            <a:avLst/>
          </a:prstGeom>
          <a:noFill/>
          <a:ln w="19050" cap="flat" cmpd="sng">
            <a:solidFill>
              <a:srgbClr val="F4AC2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3" name="Google Shape;4979;p44"/>
          <p:cNvCxnSpPr/>
          <p:nvPr/>
        </p:nvCxnSpPr>
        <p:spPr>
          <a:xfrm>
            <a:off x="1404796" y="4326141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F4AC2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4" name="Google Shape;4980;p44"/>
          <p:cNvCxnSpPr/>
          <p:nvPr/>
        </p:nvCxnSpPr>
        <p:spPr>
          <a:xfrm rot="10800000">
            <a:off x="4440868" y="1971341"/>
            <a:ext cx="1426500" cy="0"/>
          </a:xfrm>
          <a:prstGeom prst="straightConnector1">
            <a:avLst/>
          </a:prstGeom>
          <a:noFill/>
          <a:ln w="19050" cap="flat" cmpd="sng">
            <a:solidFill>
              <a:srgbClr val="F4AC2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5" name="Google Shape;4981;p44"/>
          <p:cNvCxnSpPr/>
          <p:nvPr/>
        </p:nvCxnSpPr>
        <p:spPr>
          <a:xfrm rot="10800000">
            <a:off x="4781968" y="4317291"/>
            <a:ext cx="1085400" cy="0"/>
          </a:xfrm>
          <a:prstGeom prst="straightConnector1">
            <a:avLst/>
          </a:prstGeom>
          <a:noFill/>
          <a:ln w="19050" cap="flat" cmpd="sng">
            <a:solidFill>
              <a:srgbClr val="F4AC21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953" y="2115490"/>
            <a:ext cx="2351426" cy="230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20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7" name="Google Shape;446;p27"/>
          <p:cNvSpPr/>
          <p:nvPr/>
        </p:nvSpPr>
        <p:spPr>
          <a:xfrm>
            <a:off x="1229100" y="1189161"/>
            <a:ext cx="7474506" cy="356069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>
              <a:alpha val="5730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48;p27"/>
          <p:cNvSpPr/>
          <p:nvPr/>
        </p:nvSpPr>
        <p:spPr>
          <a:xfrm>
            <a:off x="2587750" y="1988337"/>
            <a:ext cx="658500" cy="1851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D4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rPr>
              <a:t>our office</a:t>
            </a:r>
            <a:endParaRPr sz="800">
              <a:solidFill>
                <a:srgbClr val="65677F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9" name="Google Shape;450;p27"/>
          <p:cNvSpPr/>
          <p:nvPr/>
        </p:nvSpPr>
        <p:spPr>
          <a:xfrm rot="8100000">
            <a:off x="1820041" y="2273003"/>
            <a:ext cx="134067" cy="134067"/>
          </a:xfrm>
          <a:prstGeom prst="teardrop">
            <a:avLst>
              <a:gd name="adj" fmla="val 100000"/>
            </a:avLst>
          </a:prstGeom>
          <a:solidFill>
            <a:srgbClr val="FFD03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51;p27"/>
          <p:cNvSpPr/>
          <p:nvPr/>
        </p:nvSpPr>
        <p:spPr>
          <a:xfrm rot="8100000">
            <a:off x="3344041" y="3734653"/>
            <a:ext cx="134067" cy="134067"/>
          </a:xfrm>
          <a:prstGeom prst="teardrop">
            <a:avLst>
              <a:gd name="adj" fmla="val 100000"/>
            </a:avLst>
          </a:prstGeom>
          <a:solidFill>
            <a:srgbClr val="FFD03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52;p27"/>
          <p:cNvSpPr/>
          <p:nvPr/>
        </p:nvSpPr>
        <p:spPr>
          <a:xfrm rot="8100000">
            <a:off x="4306948" y="2052231"/>
            <a:ext cx="134067" cy="134067"/>
          </a:xfrm>
          <a:prstGeom prst="teardrop">
            <a:avLst>
              <a:gd name="adj" fmla="val 100000"/>
            </a:avLst>
          </a:prstGeom>
          <a:solidFill>
            <a:srgbClr val="FFD03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53;p27"/>
          <p:cNvSpPr/>
          <p:nvPr/>
        </p:nvSpPr>
        <p:spPr>
          <a:xfrm rot="8100000">
            <a:off x="4899316" y="4016078"/>
            <a:ext cx="134067" cy="134067"/>
          </a:xfrm>
          <a:prstGeom prst="teardrop">
            <a:avLst>
              <a:gd name="adj" fmla="val 100000"/>
            </a:avLst>
          </a:prstGeom>
          <a:solidFill>
            <a:srgbClr val="FFD03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54;p27"/>
          <p:cNvSpPr/>
          <p:nvPr/>
        </p:nvSpPr>
        <p:spPr>
          <a:xfrm rot="8100000">
            <a:off x="6994441" y="2531903"/>
            <a:ext cx="134067" cy="134067"/>
          </a:xfrm>
          <a:prstGeom prst="teardrop">
            <a:avLst>
              <a:gd name="adj" fmla="val 100000"/>
            </a:avLst>
          </a:prstGeom>
          <a:solidFill>
            <a:srgbClr val="FFD03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55;p27"/>
          <p:cNvSpPr/>
          <p:nvPr/>
        </p:nvSpPr>
        <p:spPr>
          <a:xfrm rot="8100000">
            <a:off x="7577466" y="4141628"/>
            <a:ext cx="134067" cy="134067"/>
          </a:xfrm>
          <a:prstGeom prst="teardrop">
            <a:avLst>
              <a:gd name="adj" fmla="val 100000"/>
            </a:avLst>
          </a:prstGeom>
          <a:solidFill>
            <a:srgbClr val="FFD03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47;p27"/>
          <p:cNvSpPr txBox="1">
            <a:spLocks/>
          </p:cNvSpPr>
          <p:nvPr/>
        </p:nvSpPr>
        <p:spPr>
          <a:xfrm>
            <a:off x="981974" y="595125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r>
              <a:rPr lang="es-PE" sz="4800" smtClean="0">
                <a:solidFill>
                  <a:srgbClr val="F4AC21"/>
                </a:solidFill>
              </a:rPr>
              <a:t>Maps</a:t>
            </a:r>
            <a:endParaRPr lang="es-PE" sz="4800" dirty="0">
              <a:solidFill>
                <a:srgbClr val="F4AC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85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"/>
          <p:cNvSpPr txBox="1">
            <a:spLocks noGrp="1"/>
          </p:cNvSpPr>
          <p:nvPr>
            <p:ph type="title"/>
          </p:nvPr>
        </p:nvSpPr>
        <p:spPr>
          <a:xfrm>
            <a:off x="575772" y="148332"/>
            <a:ext cx="640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Instructions for use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4" name="Google Shape;34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5" name="Grupo 4"/>
          <p:cNvGrpSpPr/>
          <p:nvPr/>
        </p:nvGrpSpPr>
        <p:grpSpPr>
          <a:xfrm>
            <a:off x="633822" y="1124240"/>
            <a:ext cx="3144750" cy="4519562"/>
            <a:chOff x="3908753" y="1091967"/>
            <a:chExt cx="3144750" cy="4519562"/>
          </a:xfrm>
        </p:grpSpPr>
        <p:sp>
          <p:nvSpPr>
            <p:cNvPr id="10" name="Google Shape;1657;p25"/>
            <p:cNvSpPr/>
            <p:nvPr/>
          </p:nvSpPr>
          <p:spPr>
            <a:xfrm flipH="1">
              <a:off x="4831487" y="5601114"/>
              <a:ext cx="11241" cy="10415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36" y="1"/>
                  </a:moveTo>
                  <a:cubicBezTo>
                    <a:pt x="94" y="43"/>
                    <a:pt x="42" y="84"/>
                    <a:pt x="0" y="115"/>
                  </a:cubicBezTo>
                  <a:lnTo>
                    <a:pt x="0" y="126"/>
                  </a:lnTo>
                  <a:cubicBezTo>
                    <a:pt x="42" y="84"/>
                    <a:pt x="94" y="43"/>
                    <a:pt x="136" y="1"/>
                  </a:cubicBezTo>
                  <a:close/>
                </a:path>
              </a:pathLst>
            </a:custGeom>
            <a:solidFill>
              <a:srgbClr val="EDB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grpSp>
          <p:nvGrpSpPr>
            <p:cNvPr id="11" name="Google Shape;1813;p25"/>
            <p:cNvGrpSpPr/>
            <p:nvPr/>
          </p:nvGrpSpPr>
          <p:grpSpPr>
            <a:xfrm>
              <a:off x="5242703" y="1136767"/>
              <a:ext cx="1810800" cy="1042000"/>
              <a:chOff x="1873938" y="1007675"/>
              <a:chExt cx="1810800" cy="1042000"/>
            </a:xfrm>
          </p:grpSpPr>
          <p:sp>
            <p:nvSpPr>
              <p:cNvPr id="12" name="Google Shape;1814;p25"/>
              <p:cNvSpPr txBox="1"/>
              <p:nvPr/>
            </p:nvSpPr>
            <p:spPr>
              <a:xfrm>
                <a:off x="1873938" y="1375675"/>
                <a:ext cx="1810800" cy="28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6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" name="Google Shape;1815;p25"/>
              <p:cNvSpPr txBox="1"/>
              <p:nvPr/>
            </p:nvSpPr>
            <p:spPr>
              <a:xfrm>
                <a:off x="1873938" y="1667475"/>
                <a:ext cx="18108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Roboto"/>
                    <a:ea typeface="Roboto"/>
                    <a:cs typeface="Roboto"/>
                    <a:sym typeface="Roboto"/>
                  </a:rPr>
                  <a:t>Neptune is the farthest planet from the Sun</a:t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" name="Google Shape;1816;p25"/>
              <p:cNvSpPr txBox="1"/>
              <p:nvPr/>
            </p:nvSpPr>
            <p:spPr>
              <a:xfrm>
                <a:off x="1873938" y="1007675"/>
                <a:ext cx="912000" cy="28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20%</a:t>
                </a:r>
                <a:endParaRPr sz="28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5" name="Google Shape;1817;p25"/>
            <p:cNvGrpSpPr/>
            <p:nvPr/>
          </p:nvGrpSpPr>
          <p:grpSpPr>
            <a:xfrm>
              <a:off x="3908759" y="1091967"/>
              <a:ext cx="1113900" cy="1113900"/>
              <a:chOff x="539994" y="962875"/>
              <a:chExt cx="1113900" cy="1113900"/>
            </a:xfrm>
          </p:grpSpPr>
          <p:sp>
            <p:nvSpPr>
              <p:cNvPr id="16" name="Google Shape;1818;p25"/>
              <p:cNvSpPr/>
              <p:nvPr/>
            </p:nvSpPr>
            <p:spPr>
              <a:xfrm>
                <a:off x="539994" y="962875"/>
                <a:ext cx="1113900" cy="1113900"/>
              </a:xfrm>
              <a:prstGeom prst="ellipse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" name="Google Shape;1819;p25"/>
              <p:cNvSpPr/>
              <p:nvPr/>
            </p:nvSpPr>
            <p:spPr>
              <a:xfrm>
                <a:off x="539994" y="962875"/>
                <a:ext cx="1113900" cy="1113900"/>
              </a:xfrm>
              <a:prstGeom prst="arc">
                <a:avLst>
                  <a:gd name="adj1" fmla="val 16200000"/>
                  <a:gd name="adj2" fmla="val 1706127"/>
                </a:avLst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8" name="Google Shape;1820;p25"/>
              <p:cNvSpPr/>
              <p:nvPr/>
            </p:nvSpPr>
            <p:spPr>
              <a:xfrm>
                <a:off x="640944" y="1063825"/>
                <a:ext cx="912000" cy="912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grpSp>
            <p:nvGrpSpPr>
              <p:cNvPr id="19" name="Google Shape;1821;p25"/>
              <p:cNvGrpSpPr/>
              <p:nvPr/>
            </p:nvGrpSpPr>
            <p:grpSpPr>
              <a:xfrm>
                <a:off x="998391" y="1349525"/>
                <a:ext cx="225201" cy="249093"/>
                <a:chOff x="3316049" y="2646438"/>
                <a:chExt cx="225201" cy="249093"/>
              </a:xfrm>
            </p:grpSpPr>
            <p:sp>
              <p:nvSpPr>
                <p:cNvPr id="21" name="Google Shape;1823;p25"/>
                <p:cNvSpPr/>
                <p:nvPr/>
              </p:nvSpPr>
              <p:spPr>
                <a:xfrm>
                  <a:off x="3316049" y="2646438"/>
                  <a:ext cx="197158" cy="197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85" extrusionOk="0">
                      <a:moveTo>
                        <a:pt x="1988" y="1"/>
                      </a:moveTo>
                      <a:cubicBezTo>
                        <a:pt x="1084" y="1"/>
                        <a:pt x="295" y="610"/>
                        <a:pt x="64" y="1493"/>
                      </a:cubicBezTo>
                      <a:cubicBezTo>
                        <a:pt x="42" y="1556"/>
                        <a:pt x="85" y="1620"/>
                        <a:pt x="148" y="1630"/>
                      </a:cubicBezTo>
                      <a:cubicBezTo>
                        <a:pt x="159" y="1633"/>
                        <a:pt x="170" y="1635"/>
                        <a:pt x="181" y="1635"/>
                      </a:cubicBezTo>
                      <a:cubicBezTo>
                        <a:pt x="232" y="1635"/>
                        <a:pt x="277" y="1597"/>
                        <a:pt x="295" y="1546"/>
                      </a:cubicBezTo>
                      <a:cubicBezTo>
                        <a:pt x="495" y="779"/>
                        <a:pt x="1189" y="232"/>
                        <a:pt x="1988" y="232"/>
                      </a:cubicBezTo>
                      <a:cubicBezTo>
                        <a:pt x="2955" y="232"/>
                        <a:pt x="3743" y="1020"/>
                        <a:pt x="3743" y="1987"/>
                      </a:cubicBezTo>
                      <a:cubicBezTo>
                        <a:pt x="3743" y="2954"/>
                        <a:pt x="2955" y="3743"/>
                        <a:pt x="1988" y="3743"/>
                      </a:cubicBezTo>
                      <a:cubicBezTo>
                        <a:pt x="1021" y="3743"/>
                        <a:pt x="232" y="2954"/>
                        <a:pt x="232" y="1987"/>
                      </a:cubicBezTo>
                      <a:cubicBezTo>
                        <a:pt x="232" y="1924"/>
                        <a:pt x="180" y="1872"/>
                        <a:pt x="117" y="1872"/>
                      </a:cubicBezTo>
                      <a:cubicBezTo>
                        <a:pt x="53" y="1872"/>
                        <a:pt x="0" y="1924"/>
                        <a:pt x="0" y="1987"/>
                      </a:cubicBezTo>
                      <a:cubicBezTo>
                        <a:pt x="0" y="3091"/>
                        <a:pt x="894" y="3985"/>
                        <a:pt x="1988" y="3985"/>
                      </a:cubicBezTo>
                      <a:cubicBezTo>
                        <a:pt x="3091" y="3985"/>
                        <a:pt x="3985" y="3091"/>
                        <a:pt x="3985" y="1987"/>
                      </a:cubicBezTo>
                      <a:cubicBezTo>
                        <a:pt x="3985" y="894"/>
                        <a:pt x="3091" y="1"/>
                        <a:pt x="19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22" name="Google Shape;1824;p25"/>
                <p:cNvSpPr/>
                <p:nvPr/>
              </p:nvSpPr>
              <p:spPr>
                <a:xfrm>
                  <a:off x="3422639" y="2671317"/>
                  <a:ext cx="118611" cy="224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4533" extrusionOk="0">
                      <a:moveTo>
                        <a:pt x="1862" y="1"/>
                      </a:moveTo>
                      <a:cubicBezTo>
                        <a:pt x="1840" y="1"/>
                        <a:pt x="1818" y="8"/>
                        <a:pt x="1798" y="23"/>
                      </a:cubicBezTo>
                      <a:cubicBezTo>
                        <a:pt x="1735" y="54"/>
                        <a:pt x="1725" y="128"/>
                        <a:pt x="1767" y="191"/>
                      </a:cubicBezTo>
                      <a:cubicBezTo>
                        <a:pt x="2019" y="570"/>
                        <a:pt x="2156" y="1022"/>
                        <a:pt x="2156" y="1484"/>
                      </a:cubicBezTo>
                      <a:cubicBezTo>
                        <a:pt x="2156" y="2136"/>
                        <a:pt x="1882" y="2757"/>
                        <a:pt x="1399" y="3198"/>
                      </a:cubicBezTo>
                      <a:cubicBezTo>
                        <a:pt x="1294" y="3303"/>
                        <a:pt x="1167" y="3397"/>
                        <a:pt x="1041" y="3471"/>
                      </a:cubicBezTo>
                      <a:cubicBezTo>
                        <a:pt x="758" y="3650"/>
                        <a:pt x="443" y="3755"/>
                        <a:pt x="106" y="3797"/>
                      </a:cubicBezTo>
                      <a:cubicBezTo>
                        <a:pt x="43" y="3797"/>
                        <a:pt x="1" y="3850"/>
                        <a:pt x="1" y="3913"/>
                      </a:cubicBezTo>
                      <a:lnTo>
                        <a:pt x="1" y="4418"/>
                      </a:lnTo>
                      <a:cubicBezTo>
                        <a:pt x="1" y="4481"/>
                        <a:pt x="53" y="4533"/>
                        <a:pt x="116" y="4533"/>
                      </a:cubicBezTo>
                      <a:cubicBezTo>
                        <a:pt x="190" y="4533"/>
                        <a:pt x="242" y="4481"/>
                        <a:pt x="242" y="4418"/>
                      </a:cubicBezTo>
                      <a:lnTo>
                        <a:pt x="242" y="4018"/>
                      </a:lnTo>
                      <a:cubicBezTo>
                        <a:pt x="569" y="3965"/>
                        <a:pt x="884" y="3850"/>
                        <a:pt x="1167" y="3671"/>
                      </a:cubicBezTo>
                      <a:cubicBezTo>
                        <a:pt x="1305" y="3587"/>
                        <a:pt x="1441" y="3492"/>
                        <a:pt x="1567" y="3376"/>
                      </a:cubicBezTo>
                      <a:cubicBezTo>
                        <a:pt x="2093" y="2893"/>
                        <a:pt x="2398" y="2199"/>
                        <a:pt x="2398" y="1484"/>
                      </a:cubicBezTo>
                      <a:cubicBezTo>
                        <a:pt x="2398" y="969"/>
                        <a:pt x="2251" y="475"/>
                        <a:pt x="1956" y="54"/>
                      </a:cubicBezTo>
                      <a:cubicBezTo>
                        <a:pt x="1936" y="21"/>
                        <a:pt x="1899" y="1"/>
                        <a:pt x="18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</p:grpSp>
        </p:grpSp>
        <p:grpSp>
          <p:nvGrpSpPr>
            <p:cNvPr id="23" name="Google Shape;1825;p25"/>
            <p:cNvGrpSpPr/>
            <p:nvPr/>
          </p:nvGrpSpPr>
          <p:grpSpPr>
            <a:xfrm>
              <a:off x="3908753" y="3752792"/>
              <a:ext cx="1113900" cy="1113900"/>
              <a:chOff x="539988" y="3623700"/>
              <a:chExt cx="1113900" cy="1113900"/>
            </a:xfrm>
          </p:grpSpPr>
          <p:sp>
            <p:nvSpPr>
              <p:cNvPr id="24" name="Google Shape;1826;p25"/>
              <p:cNvSpPr/>
              <p:nvPr/>
            </p:nvSpPr>
            <p:spPr>
              <a:xfrm>
                <a:off x="539988" y="3623700"/>
                <a:ext cx="1113900" cy="1113900"/>
              </a:xfrm>
              <a:prstGeom prst="ellipse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25" name="Google Shape;1827;p25"/>
              <p:cNvSpPr/>
              <p:nvPr/>
            </p:nvSpPr>
            <p:spPr>
              <a:xfrm>
                <a:off x="539988" y="3623700"/>
                <a:ext cx="1113900" cy="1113900"/>
              </a:xfrm>
              <a:prstGeom prst="arc">
                <a:avLst>
                  <a:gd name="adj1" fmla="val 16200000"/>
                  <a:gd name="adj2" fmla="val 4385400"/>
                </a:avLst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26" name="Google Shape;1828;p25"/>
              <p:cNvSpPr/>
              <p:nvPr/>
            </p:nvSpPr>
            <p:spPr>
              <a:xfrm>
                <a:off x="640950" y="3724638"/>
                <a:ext cx="912000" cy="912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grpSp>
          <p:nvGrpSpPr>
            <p:cNvPr id="31" name="Google Shape;1833;p25"/>
            <p:cNvGrpSpPr/>
            <p:nvPr/>
          </p:nvGrpSpPr>
          <p:grpSpPr>
            <a:xfrm>
              <a:off x="3908753" y="2408542"/>
              <a:ext cx="1113900" cy="1113900"/>
              <a:chOff x="539988" y="2279450"/>
              <a:chExt cx="1113900" cy="1113900"/>
            </a:xfrm>
          </p:grpSpPr>
          <p:sp>
            <p:nvSpPr>
              <p:cNvPr id="32" name="Google Shape;1834;p25"/>
              <p:cNvSpPr/>
              <p:nvPr/>
            </p:nvSpPr>
            <p:spPr>
              <a:xfrm>
                <a:off x="539988" y="2279450"/>
                <a:ext cx="1113900" cy="1113900"/>
              </a:xfrm>
              <a:prstGeom prst="ellipse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3" name="Google Shape;1835;p25"/>
              <p:cNvSpPr/>
              <p:nvPr/>
            </p:nvSpPr>
            <p:spPr>
              <a:xfrm>
                <a:off x="539988" y="2279450"/>
                <a:ext cx="1113900" cy="1113900"/>
              </a:xfrm>
              <a:prstGeom prst="arc">
                <a:avLst>
                  <a:gd name="adj1" fmla="val 16200000"/>
                  <a:gd name="adj2" fmla="val 2888626"/>
                </a:avLst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" name="Google Shape;1836;p25"/>
              <p:cNvSpPr/>
              <p:nvPr/>
            </p:nvSpPr>
            <p:spPr>
              <a:xfrm>
                <a:off x="640938" y="2380400"/>
                <a:ext cx="912000" cy="912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grpSp>
          <p:nvGrpSpPr>
            <p:cNvPr id="39" name="Google Shape;1841;p25"/>
            <p:cNvGrpSpPr/>
            <p:nvPr/>
          </p:nvGrpSpPr>
          <p:grpSpPr>
            <a:xfrm>
              <a:off x="5242703" y="2444492"/>
              <a:ext cx="1810800" cy="1042000"/>
              <a:chOff x="1873938" y="2315400"/>
              <a:chExt cx="1810800" cy="1042000"/>
            </a:xfrm>
          </p:grpSpPr>
          <p:sp>
            <p:nvSpPr>
              <p:cNvPr id="40" name="Google Shape;1842;p25"/>
              <p:cNvSpPr txBox="1"/>
              <p:nvPr/>
            </p:nvSpPr>
            <p:spPr>
              <a:xfrm>
                <a:off x="1873938" y="2683400"/>
                <a:ext cx="1810800" cy="28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6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1" name="Google Shape;1843;p25"/>
              <p:cNvSpPr txBox="1"/>
              <p:nvPr/>
            </p:nvSpPr>
            <p:spPr>
              <a:xfrm>
                <a:off x="1873938" y="2975200"/>
                <a:ext cx="18108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Roboto"/>
                    <a:ea typeface="Roboto"/>
                    <a:cs typeface="Roboto"/>
                    <a:sym typeface="Roboto"/>
                  </a:rPr>
                  <a:t>Despite being red, Mars is actually cold</a:t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" name="Google Shape;1844;p25"/>
              <p:cNvSpPr txBox="1"/>
              <p:nvPr/>
            </p:nvSpPr>
            <p:spPr>
              <a:xfrm>
                <a:off x="1873938" y="2315400"/>
                <a:ext cx="912000" cy="28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>
                    <a:solidFill>
                      <a:schemeClr val="dk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35%</a:t>
                </a:r>
                <a:endParaRPr sz="28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43" name="Google Shape;1845;p25"/>
            <p:cNvGrpSpPr/>
            <p:nvPr/>
          </p:nvGrpSpPr>
          <p:grpSpPr>
            <a:xfrm>
              <a:off x="5242703" y="3788742"/>
              <a:ext cx="1810800" cy="1042000"/>
              <a:chOff x="1873938" y="3659650"/>
              <a:chExt cx="1810800" cy="1042000"/>
            </a:xfrm>
          </p:grpSpPr>
          <p:sp>
            <p:nvSpPr>
              <p:cNvPr id="44" name="Google Shape;1846;p25"/>
              <p:cNvSpPr txBox="1"/>
              <p:nvPr/>
            </p:nvSpPr>
            <p:spPr>
              <a:xfrm>
                <a:off x="1873938" y="4027650"/>
                <a:ext cx="1810800" cy="28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6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5" name="Google Shape;1847;p25"/>
              <p:cNvSpPr txBox="1"/>
              <p:nvPr/>
            </p:nvSpPr>
            <p:spPr>
              <a:xfrm>
                <a:off x="1873938" y="4319450"/>
                <a:ext cx="18108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Roboto"/>
                    <a:ea typeface="Roboto"/>
                    <a:cs typeface="Roboto"/>
                    <a:sym typeface="Roboto"/>
                  </a:rPr>
                  <a:t>Venus has a beautiful name, but it’s hot</a:t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6" name="Google Shape;1848;p25"/>
              <p:cNvSpPr txBox="1"/>
              <p:nvPr/>
            </p:nvSpPr>
            <p:spPr>
              <a:xfrm>
                <a:off x="1873938" y="3659650"/>
                <a:ext cx="912000" cy="28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45%</a:t>
                </a:r>
                <a:endParaRPr sz="28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49" y="1452171"/>
            <a:ext cx="602846" cy="542205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49" y="2765189"/>
            <a:ext cx="602846" cy="542205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71" y="4070900"/>
            <a:ext cx="602846" cy="54220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860" y="3886751"/>
            <a:ext cx="1061677" cy="935287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859" y="2518478"/>
            <a:ext cx="1061677" cy="935287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859" y="1275753"/>
            <a:ext cx="1061677" cy="9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4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8"/>
          <p:cNvSpPr txBox="1">
            <a:spLocks noGrp="1"/>
          </p:cNvSpPr>
          <p:nvPr>
            <p:ph type="ctrTitle" idx="4294967295"/>
          </p:nvPr>
        </p:nvSpPr>
        <p:spPr>
          <a:xfrm>
            <a:off x="2057400" y="1735750"/>
            <a:ext cx="5029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7B59"/>
                </a:solidFill>
              </a:rPr>
              <a:t>89,526,124</a:t>
            </a:r>
            <a:endParaRPr sz="9600">
              <a:solidFill>
                <a:srgbClr val="FF7B59"/>
              </a:solidFill>
            </a:endParaRPr>
          </a:p>
        </p:txBody>
      </p:sp>
      <p:sp>
        <p:nvSpPr>
          <p:cNvPr id="461" name="Google Shape;461;p28"/>
          <p:cNvSpPr txBox="1">
            <a:spLocks noGrp="1"/>
          </p:cNvSpPr>
          <p:nvPr>
            <p:ph type="subTitle" idx="4294967295"/>
          </p:nvPr>
        </p:nvSpPr>
        <p:spPr>
          <a:xfrm>
            <a:off x="2057400" y="2687654"/>
            <a:ext cx="5029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Whoa! That’s a big number, aren’t you proud?</a:t>
            </a:r>
            <a:endParaRPr dirty="0"/>
          </a:p>
        </p:txBody>
      </p:sp>
      <p:sp>
        <p:nvSpPr>
          <p:cNvPr id="462" name="Google Shape;462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5" name="Google Shape;4655;p42"/>
          <p:cNvGrpSpPr/>
          <p:nvPr/>
        </p:nvGrpSpPr>
        <p:grpSpPr>
          <a:xfrm flipH="1">
            <a:off x="728894" y="2666846"/>
            <a:ext cx="2136025" cy="318900"/>
            <a:chOff x="540000" y="2615475"/>
            <a:chExt cx="2136025" cy="318900"/>
          </a:xfrm>
        </p:grpSpPr>
        <p:sp>
          <p:nvSpPr>
            <p:cNvPr id="6" name="Google Shape;4656;p42"/>
            <p:cNvSpPr/>
            <p:nvPr/>
          </p:nvSpPr>
          <p:spPr>
            <a:xfrm>
              <a:off x="540000" y="26190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657;p42"/>
            <p:cNvSpPr/>
            <p:nvPr/>
          </p:nvSpPr>
          <p:spPr>
            <a:xfrm>
              <a:off x="2357125" y="2615475"/>
              <a:ext cx="318900" cy="318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" name="Google Shape;4658;p42"/>
          <p:cNvGrpSpPr/>
          <p:nvPr/>
        </p:nvGrpSpPr>
        <p:grpSpPr>
          <a:xfrm flipH="1">
            <a:off x="728894" y="3876246"/>
            <a:ext cx="2136025" cy="318900"/>
            <a:chOff x="540000" y="3824875"/>
            <a:chExt cx="2136025" cy="318900"/>
          </a:xfrm>
        </p:grpSpPr>
        <p:sp>
          <p:nvSpPr>
            <p:cNvPr id="9" name="Google Shape;4659;p42"/>
            <p:cNvSpPr/>
            <p:nvPr/>
          </p:nvSpPr>
          <p:spPr>
            <a:xfrm>
              <a:off x="540000" y="38284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60;p42"/>
            <p:cNvSpPr/>
            <p:nvPr/>
          </p:nvSpPr>
          <p:spPr>
            <a:xfrm>
              <a:off x="2357125" y="3824875"/>
              <a:ext cx="318900" cy="318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" name="Google Shape;4683;p42"/>
          <p:cNvGrpSpPr/>
          <p:nvPr/>
        </p:nvGrpSpPr>
        <p:grpSpPr>
          <a:xfrm>
            <a:off x="1054131" y="2682146"/>
            <a:ext cx="1810800" cy="750188"/>
            <a:chOff x="865225" y="2630775"/>
            <a:chExt cx="1810800" cy="750188"/>
          </a:xfrm>
        </p:grpSpPr>
        <p:sp>
          <p:nvSpPr>
            <p:cNvPr id="12" name="Google Shape;4684;p42"/>
            <p:cNvSpPr txBox="1"/>
            <p:nvPr/>
          </p:nvSpPr>
          <p:spPr>
            <a:xfrm flipH="1">
              <a:off x="865316" y="26307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Google Shape;4685;p42"/>
            <p:cNvSpPr txBox="1"/>
            <p:nvPr/>
          </p:nvSpPr>
          <p:spPr>
            <a:xfrm flipH="1">
              <a:off x="865225" y="29987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" name="Google Shape;4689;p42"/>
          <p:cNvGrpSpPr/>
          <p:nvPr/>
        </p:nvGrpSpPr>
        <p:grpSpPr>
          <a:xfrm>
            <a:off x="1054131" y="3891546"/>
            <a:ext cx="1810800" cy="750188"/>
            <a:chOff x="865225" y="3840175"/>
            <a:chExt cx="1810800" cy="750188"/>
          </a:xfrm>
        </p:grpSpPr>
        <p:sp>
          <p:nvSpPr>
            <p:cNvPr id="15" name="Google Shape;4690;p42"/>
            <p:cNvSpPr txBox="1"/>
            <p:nvPr/>
          </p:nvSpPr>
          <p:spPr>
            <a:xfrm flipH="1">
              <a:off x="865316" y="38401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" name="Google Shape;4691;p42"/>
            <p:cNvSpPr txBox="1"/>
            <p:nvPr/>
          </p:nvSpPr>
          <p:spPr>
            <a:xfrm flipH="1">
              <a:off x="865225" y="42081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" name="Google Shape;4695;p42"/>
          <p:cNvGrpSpPr/>
          <p:nvPr/>
        </p:nvGrpSpPr>
        <p:grpSpPr>
          <a:xfrm flipH="1">
            <a:off x="728894" y="1506721"/>
            <a:ext cx="2136025" cy="319275"/>
            <a:chOff x="540000" y="1455350"/>
            <a:chExt cx="2136025" cy="319275"/>
          </a:xfrm>
        </p:grpSpPr>
        <p:sp>
          <p:nvSpPr>
            <p:cNvPr id="18" name="Google Shape;4696;p42"/>
            <p:cNvSpPr/>
            <p:nvPr/>
          </p:nvSpPr>
          <p:spPr>
            <a:xfrm>
              <a:off x="540000" y="1455350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97;p42"/>
            <p:cNvSpPr/>
            <p:nvPr/>
          </p:nvSpPr>
          <p:spPr>
            <a:xfrm>
              <a:off x="2357125" y="1455725"/>
              <a:ext cx="318900" cy="318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" name="Google Shape;4716;p42"/>
          <p:cNvGrpSpPr/>
          <p:nvPr/>
        </p:nvGrpSpPr>
        <p:grpSpPr>
          <a:xfrm>
            <a:off x="1054131" y="1522396"/>
            <a:ext cx="1810800" cy="750188"/>
            <a:chOff x="865225" y="1471025"/>
            <a:chExt cx="1810800" cy="750188"/>
          </a:xfrm>
        </p:grpSpPr>
        <p:sp>
          <p:nvSpPr>
            <p:cNvPr id="24" name="Google Shape;4717;p42"/>
            <p:cNvSpPr txBox="1"/>
            <p:nvPr/>
          </p:nvSpPr>
          <p:spPr>
            <a:xfrm flipH="1">
              <a:off x="865225" y="18390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4718;p42"/>
            <p:cNvSpPr txBox="1"/>
            <p:nvPr/>
          </p:nvSpPr>
          <p:spPr>
            <a:xfrm flipH="1">
              <a:off x="865316" y="147102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6" name="Google Shape;4661;p42"/>
          <p:cNvGrpSpPr/>
          <p:nvPr/>
        </p:nvGrpSpPr>
        <p:grpSpPr>
          <a:xfrm>
            <a:off x="6420784" y="3891921"/>
            <a:ext cx="2136000" cy="318900"/>
            <a:chOff x="6467975" y="3824875"/>
            <a:chExt cx="2136000" cy="318900"/>
          </a:xfrm>
        </p:grpSpPr>
        <p:sp>
          <p:nvSpPr>
            <p:cNvPr id="27" name="Google Shape;4662;p42"/>
            <p:cNvSpPr/>
            <p:nvPr/>
          </p:nvSpPr>
          <p:spPr>
            <a:xfrm>
              <a:off x="6467975" y="38284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63;p42"/>
            <p:cNvSpPr/>
            <p:nvPr/>
          </p:nvSpPr>
          <p:spPr>
            <a:xfrm>
              <a:off x="8285075" y="3824875"/>
              <a:ext cx="318900" cy="31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9" name="Google Shape;4664;p42"/>
          <p:cNvGrpSpPr/>
          <p:nvPr/>
        </p:nvGrpSpPr>
        <p:grpSpPr>
          <a:xfrm>
            <a:off x="6420784" y="1522396"/>
            <a:ext cx="2136000" cy="319275"/>
            <a:chOff x="6467975" y="1455350"/>
            <a:chExt cx="2136000" cy="319275"/>
          </a:xfrm>
        </p:grpSpPr>
        <p:sp>
          <p:nvSpPr>
            <p:cNvPr id="30" name="Google Shape;4665;p42"/>
            <p:cNvSpPr/>
            <p:nvPr/>
          </p:nvSpPr>
          <p:spPr>
            <a:xfrm>
              <a:off x="6467975" y="1455350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666;p42"/>
            <p:cNvSpPr/>
            <p:nvPr/>
          </p:nvSpPr>
          <p:spPr>
            <a:xfrm>
              <a:off x="8285075" y="1455725"/>
              <a:ext cx="318900" cy="31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2" name="Google Shape;4667;p42"/>
          <p:cNvGrpSpPr/>
          <p:nvPr/>
        </p:nvGrpSpPr>
        <p:grpSpPr>
          <a:xfrm>
            <a:off x="6420784" y="2682521"/>
            <a:ext cx="2136000" cy="318900"/>
            <a:chOff x="6467975" y="2615475"/>
            <a:chExt cx="2136000" cy="318900"/>
          </a:xfrm>
        </p:grpSpPr>
        <p:sp>
          <p:nvSpPr>
            <p:cNvPr id="33" name="Google Shape;4668;p42"/>
            <p:cNvSpPr/>
            <p:nvPr/>
          </p:nvSpPr>
          <p:spPr>
            <a:xfrm>
              <a:off x="6467975" y="26190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669;p42"/>
            <p:cNvSpPr/>
            <p:nvPr/>
          </p:nvSpPr>
          <p:spPr>
            <a:xfrm>
              <a:off x="8285075" y="2615475"/>
              <a:ext cx="318900" cy="31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5" name="Google Shape;4680;p42"/>
          <p:cNvGrpSpPr/>
          <p:nvPr/>
        </p:nvGrpSpPr>
        <p:grpSpPr>
          <a:xfrm>
            <a:off x="6420784" y="1538071"/>
            <a:ext cx="1810800" cy="750188"/>
            <a:chOff x="6467975" y="1471025"/>
            <a:chExt cx="1810800" cy="750188"/>
          </a:xfrm>
        </p:grpSpPr>
        <p:sp>
          <p:nvSpPr>
            <p:cNvPr id="36" name="Google Shape;4681;p42"/>
            <p:cNvSpPr txBox="1"/>
            <p:nvPr/>
          </p:nvSpPr>
          <p:spPr>
            <a:xfrm>
              <a:off x="6972275" y="147102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" name="Google Shape;4682;p42"/>
            <p:cNvSpPr txBox="1"/>
            <p:nvPr/>
          </p:nvSpPr>
          <p:spPr>
            <a:xfrm>
              <a:off x="6467975" y="18390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" name="Google Shape;4686;p42"/>
          <p:cNvGrpSpPr/>
          <p:nvPr/>
        </p:nvGrpSpPr>
        <p:grpSpPr>
          <a:xfrm>
            <a:off x="6420784" y="2697821"/>
            <a:ext cx="1810800" cy="750188"/>
            <a:chOff x="6467975" y="2630775"/>
            <a:chExt cx="1810800" cy="750188"/>
          </a:xfrm>
        </p:grpSpPr>
        <p:sp>
          <p:nvSpPr>
            <p:cNvPr id="39" name="Google Shape;4687;p42"/>
            <p:cNvSpPr txBox="1"/>
            <p:nvPr/>
          </p:nvSpPr>
          <p:spPr>
            <a:xfrm>
              <a:off x="6972275" y="26307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4688;p42"/>
            <p:cNvSpPr txBox="1"/>
            <p:nvPr/>
          </p:nvSpPr>
          <p:spPr>
            <a:xfrm>
              <a:off x="6467975" y="29987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" name="Google Shape;4692;p42"/>
          <p:cNvGrpSpPr/>
          <p:nvPr/>
        </p:nvGrpSpPr>
        <p:grpSpPr>
          <a:xfrm>
            <a:off x="6420784" y="3907221"/>
            <a:ext cx="1810800" cy="750188"/>
            <a:chOff x="6467975" y="3840175"/>
            <a:chExt cx="1810800" cy="750188"/>
          </a:xfrm>
        </p:grpSpPr>
        <p:sp>
          <p:nvSpPr>
            <p:cNvPr id="42" name="Google Shape;4693;p42"/>
            <p:cNvSpPr txBox="1"/>
            <p:nvPr/>
          </p:nvSpPr>
          <p:spPr>
            <a:xfrm>
              <a:off x="6972275" y="38401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" name="Google Shape;4694;p42"/>
            <p:cNvSpPr txBox="1"/>
            <p:nvPr/>
          </p:nvSpPr>
          <p:spPr>
            <a:xfrm>
              <a:off x="6467975" y="42081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024" y="331476"/>
            <a:ext cx="6095635" cy="887664"/>
          </a:xfrm>
          <a:prstGeom prst="rect">
            <a:avLst/>
          </a:prstGeom>
        </p:spPr>
      </p:pic>
      <p:sp>
        <p:nvSpPr>
          <p:cNvPr id="45" name="Google Shape;439;p26"/>
          <p:cNvSpPr txBox="1">
            <a:spLocks/>
          </p:cNvSpPr>
          <p:nvPr/>
        </p:nvSpPr>
        <p:spPr>
          <a:xfrm>
            <a:off x="1957224" y="243164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And tables to compare data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331" y="1411462"/>
            <a:ext cx="3040203" cy="333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91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11" name="Google Shape;411;p24"/>
          <p:cNvSpPr txBox="1">
            <a:spLocks noGrp="1"/>
          </p:cNvSpPr>
          <p:nvPr>
            <p:ph type="title" idx="4294967295"/>
          </p:nvPr>
        </p:nvSpPr>
        <p:spPr>
          <a:xfrm>
            <a:off x="1918724" y="1986525"/>
            <a:ext cx="5948925" cy="1380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0" dirty="0">
                <a:solidFill>
                  <a:srgbClr val="FFFFFF"/>
                </a:solidFill>
              </a:rPr>
              <a:t>Want big impact?</a:t>
            </a:r>
            <a:endParaRPr sz="6600" b="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FFFFFF"/>
                </a:solidFill>
              </a:rPr>
              <a:t>Use big image.</a:t>
            </a:r>
            <a:endParaRPr sz="6600" dirty="0">
              <a:solidFill>
                <a:srgbClr val="FFFFFF"/>
              </a:solidFill>
            </a:endParaRPr>
          </a:p>
        </p:txBody>
      </p:sp>
      <p:sp>
        <p:nvSpPr>
          <p:cNvPr id="412" name="Google Shape;412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25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7" name="Google Shape;943;p18"/>
          <p:cNvGrpSpPr/>
          <p:nvPr/>
        </p:nvGrpSpPr>
        <p:grpSpPr>
          <a:xfrm>
            <a:off x="1302188" y="2374465"/>
            <a:ext cx="3093763" cy="725038"/>
            <a:chOff x="5510233" y="2527800"/>
            <a:chExt cx="3093763" cy="725038"/>
          </a:xfrm>
        </p:grpSpPr>
        <p:sp>
          <p:nvSpPr>
            <p:cNvPr id="8" name="Google Shape;944;p18"/>
            <p:cNvSpPr txBox="1"/>
            <p:nvPr/>
          </p:nvSpPr>
          <p:spPr>
            <a:xfrm>
              <a:off x="6793195" y="257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Google Shape;945;p18"/>
            <p:cNvSpPr txBox="1"/>
            <p:nvPr/>
          </p:nvSpPr>
          <p:spPr>
            <a:xfrm>
              <a:off x="6793195" y="287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05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946;p18"/>
            <p:cNvSpPr txBox="1"/>
            <p:nvPr/>
          </p:nvSpPr>
          <p:spPr>
            <a:xfrm>
              <a:off x="5510233" y="2527800"/>
              <a:ext cx="10962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60%</a:t>
              </a:r>
              <a:endParaRPr sz="32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" name="Google Shape;947;p18"/>
          <p:cNvGrpSpPr/>
          <p:nvPr/>
        </p:nvGrpSpPr>
        <p:grpSpPr>
          <a:xfrm>
            <a:off x="1302188" y="3559390"/>
            <a:ext cx="3093488" cy="712213"/>
            <a:chOff x="5510233" y="3712725"/>
            <a:chExt cx="3093488" cy="712213"/>
          </a:xfrm>
        </p:grpSpPr>
        <p:sp>
          <p:nvSpPr>
            <p:cNvPr id="12" name="Google Shape;948;p18"/>
            <p:cNvSpPr txBox="1"/>
            <p:nvPr/>
          </p:nvSpPr>
          <p:spPr>
            <a:xfrm>
              <a:off x="6792920" y="37509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Google Shape;949;p18"/>
            <p:cNvSpPr txBox="1"/>
            <p:nvPr/>
          </p:nvSpPr>
          <p:spPr>
            <a:xfrm>
              <a:off x="6792920" y="40427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05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950;p18"/>
            <p:cNvSpPr txBox="1"/>
            <p:nvPr/>
          </p:nvSpPr>
          <p:spPr>
            <a:xfrm>
              <a:off x="5510233" y="3712725"/>
              <a:ext cx="10962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10%</a:t>
              </a:r>
              <a:endParaRPr sz="32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5" name="Google Shape;951;p18"/>
          <p:cNvGrpSpPr/>
          <p:nvPr/>
        </p:nvGrpSpPr>
        <p:grpSpPr>
          <a:xfrm>
            <a:off x="1302188" y="1196815"/>
            <a:ext cx="3093763" cy="724638"/>
            <a:chOff x="5510233" y="1350150"/>
            <a:chExt cx="3093763" cy="724638"/>
          </a:xfrm>
        </p:grpSpPr>
        <p:sp>
          <p:nvSpPr>
            <p:cNvPr id="16" name="Google Shape;952;p18"/>
            <p:cNvSpPr txBox="1"/>
            <p:nvPr/>
          </p:nvSpPr>
          <p:spPr>
            <a:xfrm>
              <a:off x="5510233" y="1350150"/>
              <a:ext cx="10962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32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" name="Google Shape;953;p18"/>
            <p:cNvSpPr txBox="1"/>
            <p:nvPr/>
          </p:nvSpPr>
          <p:spPr>
            <a:xfrm>
              <a:off x="6793195" y="14007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954;p18"/>
            <p:cNvSpPr txBox="1"/>
            <p:nvPr/>
          </p:nvSpPr>
          <p:spPr>
            <a:xfrm>
              <a:off x="6793195" y="16925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05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" name="TextBox 10">
            <a:extLst>
              <a:ext uri="{FF2B5EF4-FFF2-40B4-BE49-F238E27FC236}">
                <a16:creationId xmlns:a16="http://schemas.microsoft.com/office/drawing/2014/main" xmlns="" id="{90D18B15-B684-4E33-8B59-9DDFE433CDA5}"/>
              </a:ext>
            </a:extLst>
          </p:cNvPr>
          <p:cNvSpPr txBox="1"/>
          <p:nvPr/>
        </p:nvSpPr>
        <p:spPr>
          <a:xfrm>
            <a:off x="6530332" y="230747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3" y="1162216"/>
            <a:ext cx="718055" cy="61034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2" y="2261863"/>
            <a:ext cx="718055" cy="61034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0" y="3436579"/>
            <a:ext cx="718055" cy="61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9"/>
          <p:cNvSpPr txBox="1">
            <a:spLocks noGrp="1"/>
          </p:cNvSpPr>
          <p:nvPr>
            <p:ph type="ctrTitle" idx="4294967295"/>
          </p:nvPr>
        </p:nvSpPr>
        <p:spPr>
          <a:xfrm>
            <a:off x="1519675" y="571800"/>
            <a:ext cx="61047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03C"/>
                </a:solidFill>
              </a:rPr>
              <a:t>89,526,124$</a:t>
            </a:r>
            <a:endParaRPr sz="3600">
              <a:solidFill>
                <a:srgbClr val="FFD03C"/>
              </a:solidFill>
            </a:endParaRPr>
          </a:p>
        </p:txBody>
      </p:sp>
      <p:sp>
        <p:nvSpPr>
          <p:cNvPr id="468" name="Google Shape;468;p29"/>
          <p:cNvSpPr txBox="1">
            <a:spLocks noGrp="1"/>
          </p:cNvSpPr>
          <p:nvPr>
            <p:ph type="subTitle" idx="4294967295"/>
          </p:nvPr>
        </p:nvSpPr>
        <p:spPr>
          <a:xfrm>
            <a:off x="1519675" y="1182708"/>
            <a:ext cx="6104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469" name="Google Shape;469;p29"/>
          <p:cNvSpPr txBox="1">
            <a:spLocks noGrp="1"/>
          </p:cNvSpPr>
          <p:nvPr>
            <p:ph type="ctrTitle" idx="4294967295"/>
          </p:nvPr>
        </p:nvSpPr>
        <p:spPr>
          <a:xfrm>
            <a:off x="1519675" y="3200693"/>
            <a:ext cx="61047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7B59"/>
                </a:solidFill>
              </a:rPr>
              <a:t>100%</a:t>
            </a:r>
            <a:endParaRPr sz="3600">
              <a:solidFill>
                <a:srgbClr val="FF7B59"/>
              </a:solidFill>
            </a:endParaRPr>
          </a:p>
        </p:txBody>
      </p:sp>
      <p:sp>
        <p:nvSpPr>
          <p:cNvPr id="470" name="Google Shape;470;p29"/>
          <p:cNvSpPr txBox="1">
            <a:spLocks noGrp="1"/>
          </p:cNvSpPr>
          <p:nvPr>
            <p:ph type="subTitle" idx="4294967295"/>
          </p:nvPr>
        </p:nvSpPr>
        <p:spPr>
          <a:xfrm>
            <a:off x="1519675" y="3811601"/>
            <a:ext cx="6104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471" name="Google Shape;471;p29"/>
          <p:cNvSpPr txBox="1">
            <a:spLocks noGrp="1"/>
          </p:cNvSpPr>
          <p:nvPr>
            <p:ph type="ctrTitle" idx="4294967295"/>
          </p:nvPr>
        </p:nvSpPr>
        <p:spPr>
          <a:xfrm>
            <a:off x="1519675" y="1886247"/>
            <a:ext cx="61047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A105"/>
                </a:solidFill>
              </a:rPr>
              <a:t>185,244 users</a:t>
            </a:r>
            <a:endParaRPr sz="3600">
              <a:solidFill>
                <a:srgbClr val="FFA105"/>
              </a:solidFill>
            </a:endParaRPr>
          </a:p>
        </p:txBody>
      </p:sp>
      <p:sp>
        <p:nvSpPr>
          <p:cNvPr id="472" name="Google Shape;472;p29"/>
          <p:cNvSpPr txBox="1">
            <a:spLocks noGrp="1"/>
          </p:cNvSpPr>
          <p:nvPr>
            <p:ph type="subTitle" idx="4294967295"/>
          </p:nvPr>
        </p:nvSpPr>
        <p:spPr>
          <a:xfrm>
            <a:off x="1519675" y="2497155"/>
            <a:ext cx="6104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473" name="Google Shape;473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0"/>
          <p:cNvSpPr txBox="1">
            <a:spLocks noGrp="1"/>
          </p:cNvSpPr>
          <p:nvPr>
            <p:ph type="title"/>
          </p:nvPr>
        </p:nvSpPr>
        <p:spPr>
          <a:xfrm>
            <a:off x="541752" y="88034"/>
            <a:ext cx="640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Our process is easy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79" name="Google Shape;479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480" name="Google Shape;480;p30"/>
          <p:cNvGrpSpPr/>
          <p:nvPr/>
        </p:nvGrpSpPr>
        <p:grpSpPr>
          <a:xfrm>
            <a:off x="152411" y="1475475"/>
            <a:ext cx="2726286" cy="2547000"/>
            <a:chOff x="1293736" y="1258050"/>
            <a:chExt cx="2726286" cy="2547000"/>
          </a:xfrm>
        </p:grpSpPr>
        <p:sp>
          <p:nvSpPr>
            <p:cNvPr id="481" name="Google Shape;481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FFF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5677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1</a:t>
              </a:r>
              <a:endParaRPr sz="12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83" name="Google Shape;483;p3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5677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Vestibulum congue tempus</a:t>
              </a:r>
              <a:endParaRPr sz="8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84" name="Google Shape;484;p30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Chivo Light"/>
                  <a:ea typeface="Chivo Light"/>
                  <a:cs typeface="Chivo Light"/>
                  <a:sym typeface="Chivo Light"/>
                </a:rPr>
                <a:t>Lorem ipsum dolor sit amet, consectetur adipiscing elit, sed do eiusmod tempor. Donec facilisis lacus eget mauris.</a:t>
              </a:r>
              <a:endParaRPr sz="800"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grpSp>
        <p:nvGrpSpPr>
          <p:cNvPr id="485" name="Google Shape;485;p30"/>
          <p:cNvGrpSpPr/>
          <p:nvPr/>
        </p:nvGrpSpPr>
        <p:grpSpPr>
          <a:xfrm>
            <a:off x="2062633" y="1475475"/>
            <a:ext cx="2726286" cy="2547000"/>
            <a:chOff x="3203958" y="1258050"/>
            <a:chExt cx="2726286" cy="2547000"/>
          </a:xfrm>
        </p:grpSpPr>
        <p:sp>
          <p:nvSpPr>
            <p:cNvPr id="486" name="Google Shape;486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C2ED2D">
                <a:alpha val="73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5677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2</a:t>
              </a:r>
              <a:endParaRPr sz="12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88" name="Google Shape;488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5677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Vestibulum congue tempus</a:t>
              </a:r>
              <a:endParaRPr sz="8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89" name="Google Shape;489;p30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Chivo Light"/>
                  <a:ea typeface="Chivo Light"/>
                  <a:cs typeface="Chivo Light"/>
                  <a:sym typeface="Chivo Light"/>
                </a:rPr>
                <a:t>Lorem ipsum dolor sit amet, consectetur adipiscing elit, sed do eiusmod tempor. Donec facilisis lacus eget mauris.</a:t>
              </a:r>
              <a:endParaRPr sz="800"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grpSp>
        <p:nvGrpSpPr>
          <p:cNvPr id="490" name="Google Shape;490;p30"/>
          <p:cNvGrpSpPr/>
          <p:nvPr/>
        </p:nvGrpSpPr>
        <p:grpSpPr>
          <a:xfrm>
            <a:off x="3982652" y="1475475"/>
            <a:ext cx="2726286" cy="2547000"/>
            <a:chOff x="5123977" y="1258050"/>
            <a:chExt cx="2726286" cy="2547000"/>
          </a:xfrm>
        </p:grpSpPr>
        <p:sp>
          <p:nvSpPr>
            <p:cNvPr id="491" name="Google Shape;491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AAED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5677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3</a:t>
              </a:r>
              <a:endParaRPr sz="12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93" name="Google Shape;493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5677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Vestibulum congue tempus</a:t>
              </a:r>
              <a:endParaRPr sz="8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94" name="Google Shape;494;p30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Chivo Light"/>
                  <a:ea typeface="Chivo Light"/>
                  <a:cs typeface="Chivo Light"/>
                  <a:sym typeface="Chivo Light"/>
                </a:rPr>
                <a:t>Lorem ipsum dolor sit amet, consectetur adipiscing elit, sed do eiusmod tempor. Donec facilisis lacus eget mauris.</a:t>
              </a:r>
              <a:endParaRPr sz="800"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5" y="281474"/>
            <a:ext cx="6095635" cy="1239101"/>
          </a:xfrm>
          <a:prstGeom prst="rect">
            <a:avLst/>
          </a:prstGeom>
        </p:spPr>
      </p:pic>
      <p:sp>
        <p:nvSpPr>
          <p:cNvPr id="499" name="Google Shape;499;p3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Let’s review some concepts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00" name="Google Shape;500;p31"/>
          <p:cNvSpPr txBox="1">
            <a:spLocks noGrp="1"/>
          </p:cNvSpPr>
          <p:nvPr>
            <p:ph type="body" idx="1"/>
          </p:nvPr>
        </p:nvSpPr>
        <p:spPr>
          <a:xfrm>
            <a:off x="457200" y="1364300"/>
            <a:ext cx="2026800" cy="16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Yellow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Is the color of gold, butter and ripe lemons. In the spectrum of visible light, yellow is found between green and orange.</a:t>
            </a:r>
            <a:endParaRPr sz="1200" dirty="0"/>
          </a:p>
        </p:txBody>
      </p:sp>
      <p:sp>
        <p:nvSpPr>
          <p:cNvPr id="501" name="Google Shape;501;p31"/>
          <p:cNvSpPr txBox="1">
            <a:spLocks noGrp="1"/>
          </p:cNvSpPr>
          <p:nvPr>
            <p:ph type="body" idx="2"/>
          </p:nvPr>
        </p:nvSpPr>
        <p:spPr>
          <a:xfrm>
            <a:off x="2587876" y="1364300"/>
            <a:ext cx="2026800" cy="16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02" name="Google Shape;502;p31"/>
          <p:cNvSpPr txBox="1">
            <a:spLocks noGrp="1"/>
          </p:cNvSpPr>
          <p:nvPr>
            <p:ph type="body" idx="3"/>
          </p:nvPr>
        </p:nvSpPr>
        <p:spPr>
          <a:xfrm>
            <a:off x="4718551" y="1364300"/>
            <a:ext cx="2026800" cy="16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03" name="Google Shape;503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504" name="Google Shape;504;p31"/>
          <p:cNvSpPr txBox="1">
            <a:spLocks noGrp="1"/>
          </p:cNvSpPr>
          <p:nvPr>
            <p:ph type="body" idx="1"/>
          </p:nvPr>
        </p:nvSpPr>
        <p:spPr>
          <a:xfrm>
            <a:off x="457200" y="3033200"/>
            <a:ext cx="2026800" cy="16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Yellow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Is the color of gold, butter and ripe lemons. In the spectrum of visible light, yellow is found between green and orange.</a:t>
            </a:r>
            <a:endParaRPr sz="1200" dirty="0"/>
          </a:p>
        </p:txBody>
      </p:sp>
      <p:sp>
        <p:nvSpPr>
          <p:cNvPr id="505" name="Google Shape;505;p31"/>
          <p:cNvSpPr txBox="1">
            <a:spLocks noGrp="1"/>
          </p:cNvSpPr>
          <p:nvPr>
            <p:ph type="body" idx="2"/>
          </p:nvPr>
        </p:nvSpPr>
        <p:spPr>
          <a:xfrm>
            <a:off x="2587876" y="3033200"/>
            <a:ext cx="2026800" cy="16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06" name="Google Shape;506;p31"/>
          <p:cNvSpPr txBox="1">
            <a:spLocks noGrp="1"/>
          </p:cNvSpPr>
          <p:nvPr>
            <p:ph type="body" idx="3"/>
          </p:nvPr>
        </p:nvSpPr>
        <p:spPr>
          <a:xfrm>
            <a:off x="4718551" y="3033200"/>
            <a:ext cx="2026800" cy="16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2022;p26"/>
          <p:cNvSpPr/>
          <p:nvPr/>
        </p:nvSpPr>
        <p:spPr>
          <a:xfrm>
            <a:off x="556305" y="2535713"/>
            <a:ext cx="773700" cy="77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988;p26"/>
          <p:cNvSpPr/>
          <p:nvPr/>
        </p:nvSpPr>
        <p:spPr>
          <a:xfrm>
            <a:off x="540000" y="3617600"/>
            <a:ext cx="773700" cy="77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980;p26"/>
          <p:cNvSpPr/>
          <p:nvPr/>
        </p:nvSpPr>
        <p:spPr>
          <a:xfrm>
            <a:off x="5137050" y="3617600"/>
            <a:ext cx="773700" cy="77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985;p26"/>
          <p:cNvSpPr/>
          <p:nvPr/>
        </p:nvSpPr>
        <p:spPr>
          <a:xfrm>
            <a:off x="564864" y="1428788"/>
            <a:ext cx="773700" cy="77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991;p26"/>
          <p:cNvSpPr/>
          <p:nvPr/>
        </p:nvSpPr>
        <p:spPr>
          <a:xfrm>
            <a:off x="5137050" y="1428788"/>
            <a:ext cx="773700" cy="77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998;p26"/>
          <p:cNvSpPr/>
          <p:nvPr/>
        </p:nvSpPr>
        <p:spPr>
          <a:xfrm>
            <a:off x="5137050" y="2546025"/>
            <a:ext cx="773700" cy="77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5"/>
          <p:cNvSpPr txBox="1">
            <a:spLocks noGrp="1"/>
          </p:cNvSpPr>
          <p:nvPr>
            <p:ph type="title"/>
          </p:nvPr>
        </p:nvSpPr>
        <p:spPr>
          <a:xfrm>
            <a:off x="575772" y="48956"/>
            <a:ext cx="640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Instructions for use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4" name="Google Shape;344;p15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7" name="Google Shape;1993;p26"/>
          <p:cNvSpPr/>
          <p:nvPr/>
        </p:nvSpPr>
        <p:spPr>
          <a:xfrm>
            <a:off x="5394566" y="1823885"/>
            <a:ext cx="112556" cy="9934"/>
          </a:xfrm>
          <a:custGeom>
            <a:avLst/>
            <a:gdLst/>
            <a:ahLst/>
            <a:cxnLst/>
            <a:rect l="l" t="t" r="r" b="b"/>
            <a:pathLst>
              <a:path w="2640" h="233" extrusionOk="0">
                <a:moveTo>
                  <a:pt x="116" y="1"/>
                </a:moveTo>
                <a:cubicBezTo>
                  <a:pt x="53" y="1"/>
                  <a:pt x="0" y="54"/>
                  <a:pt x="0" y="117"/>
                </a:cubicBezTo>
                <a:cubicBezTo>
                  <a:pt x="0" y="180"/>
                  <a:pt x="53" y="232"/>
                  <a:pt x="116" y="232"/>
                </a:cubicBezTo>
                <a:lnTo>
                  <a:pt x="2523" y="232"/>
                </a:lnTo>
                <a:cubicBezTo>
                  <a:pt x="2587" y="232"/>
                  <a:pt x="2640" y="180"/>
                  <a:pt x="2640" y="117"/>
                </a:cubicBezTo>
                <a:cubicBezTo>
                  <a:pt x="2640" y="54"/>
                  <a:pt x="2587" y="1"/>
                  <a:pt x="25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994;p26"/>
          <p:cNvSpPr/>
          <p:nvPr/>
        </p:nvSpPr>
        <p:spPr>
          <a:xfrm>
            <a:off x="5394566" y="1858845"/>
            <a:ext cx="112556" cy="9934"/>
          </a:xfrm>
          <a:custGeom>
            <a:avLst/>
            <a:gdLst/>
            <a:ahLst/>
            <a:cxnLst/>
            <a:rect l="l" t="t" r="r" b="b"/>
            <a:pathLst>
              <a:path w="2640" h="233" extrusionOk="0">
                <a:moveTo>
                  <a:pt x="116" y="1"/>
                </a:moveTo>
                <a:cubicBezTo>
                  <a:pt x="53" y="1"/>
                  <a:pt x="0" y="54"/>
                  <a:pt x="0" y="117"/>
                </a:cubicBezTo>
                <a:cubicBezTo>
                  <a:pt x="0" y="180"/>
                  <a:pt x="53" y="232"/>
                  <a:pt x="116" y="232"/>
                </a:cubicBezTo>
                <a:lnTo>
                  <a:pt x="2523" y="232"/>
                </a:lnTo>
                <a:cubicBezTo>
                  <a:pt x="2587" y="232"/>
                  <a:pt x="2640" y="180"/>
                  <a:pt x="2640" y="117"/>
                </a:cubicBezTo>
                <a:cubicBezTo>
                  <a:pt x="2640" y="54"/>
                  <a:pt x="2587" y="1"/>
                  <a:pt x="25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995;p26"/>
          <p:cNvSpPr/>
          <p:nvPr/>
        </p:nvSpPr>
        <p:spPr>
          <a:xfrm>
            <a:off x="5399512" y="1714102"/>
            <a:ext cx="102665" cy="80282"/>
          </a:xfrm>
          <a:custGeom>
            <a:avLst/>
            <a:gdLst/>
            <a:ahLst/>
            <a:cxnLst/>
            <a:rect l="l" t="t" r="r" b="b"/>
            <a:pathLst>
              <a:path w="2408" h="1883" extrusionOk="0">
                <a:moveTo>
                  <a:pt x="1704" y="232"/>
                </a:moveTo>
                <a:cubicBezTo>
                  <a:pt x="1956" y="232"/>
                  <a:pt x="2166" y="452"/>
                  <a:pt x="2166" y="716"/>
                </a:cubicBezTo>
                <a:cubicBezTo>
                  <a:pt x="2166" y="1094"/>
                  <a:pt x="1693" y="1388"/>
                  <a:pt x="1377" y="1578"/>
                </a:cubicBezTo>
                <a:cubicBezTo>
                  <a:pt x="1312" y="1621"/>
                  <a:pt x="1256" y="1642"/>
                  <a:pt x="1200" y="1642"/>
                </a:cubicBezTo>
                <a:cubicBezTo>
                  <a:pt x="1148" y="1642"/>
                  <a:pt x="1097" y="1624"/>
                  <a:pt x="1041" y="1588"/>
                </a:cubicBezTo>
                <a:cubicBezTo>
                  <a:pt x="704" y="1388"/>
                  <a:pt x="242" y="1125"/>
                  <a:pt x="242" y="716"/>
                </a:cubicBezTo>
                <a:cubicBezTo>
                  <a:pt x="242" y="452"/>
                  <a:pt x="452" y="232"/>
                  <a:pt x="704" y="232"/>
                </a:cubicBezTo>
                <a:cubicBezTo>
                  <a:pt x="799" y="232"/>
                  <a:pt x="884" y="253"/>
                  <a:pt x="957" y="305"/>
                </a:cubicBezTo>
                <a:cubicBezTo>
                  <a:pt x="1030" y="353"/>
                  <a:pt x="1117" y="376"/>
                  <a:pt x="1204" y="376"/>
                </a:cubicBezTo>
                <a:cubicBezTo>
                  <a:pt x="1291" y="376"/>
                  <a:pt x="1378" y="353"/>
                  <a:pt x="1451" y="305"/>
                </a:cubicBezTo>
                <a:cubicBezTo>
                  <a:pt x="1524" y="253"/>
                  <a:pt x="1608" y="232"/>
                  <a:pt x="1704" y="232"/>
                </a:cubicBezTo>
                <a:close/>
                <a:moveTo>
                  <a:pt x="704" y="1"/>
                </a:moveTo>
                <a:cubicBezTo>
                  <a:pt x="316" y="1"/>
                  <a:pt x="0" y="316"/>
                  <a:pt x="0" y="716"/>
                </a:cubicBezTo>
                <a:cubicBezTo>
                  <a:pt x="0" y="1251"/>
                  <a:pt x="557" y="1578"/>
                  <a:pt x="915" y="1788"/>
                </a:cubicBezTo>
                <a:cubicBezTo>
                  <a:pt x="915" y="1788"/>
                  <a:pt x="1073" y="1882"/>
                  <a:pt x="1209" y="1882"/>
                </a:cubicBezTo>
                <a:cubicBezTo>
                  <a:pt x="1314" y="1882"/>
                  <a:pt x="1409" y="1840"/>
                  <a:pt x="1503" y="1777"/>
                </a:cubicBezTo>
                <a:cubicBezTo>
                  <a:pt x="1861" y="1557"/>
                  <a:pt x="2407" y="1220"/>
                  <a:pt x="2407" y="716"/>
                </a:cubicBezTo>
                <a:cubicBezTo>
                  <a:pt x="2407" y="316"/>
                  <a:pt x="2092" y="1"/>
                  <a:pt x="1704" y="1"/>
                </a:cubicBezTo>
                <a:cubicBezTo>
                  <a:pt x="1566" y="1"/>
                  <a:pt x="1430" y="32"/>
                  <a:pt x="1325" y="106"/>
                </a:cubicBezTo>
                <a:cubicBezTo>
                  <a:pt x="1288" y="132"/>
                  <a:pt x="1246" y="145"/>
                  <a:pt x="1204" y="145"/>
                </a:cubicBezTo>
                <a:cubicBezTo>
                  <a:pt x="1162" y="145"/>
                  <a:pt x="1120" y="132"/>
                  <a:pt x="1083" y="106"/>
                </a:cubicBezTo>
                <a:cubicBezTo>
                  <a:pt x="968" y="32"/>
                  <a:pt x="841" y="1"/>
                  <a:pt x="7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996;p26"/>
          <p:cNvSpPr/>
          <p:nvPr/>
        </p:nvSpPr>
        <p:spPr>
          <a:xfrm>
            <a:off x="5562674" y="1766542"/>
            <a:ext cx="58708" cy="55596"/>
          </a:xfrm>
          <a:custGeom>
            <a:avLst/>
            <a:gdLst/>
            <a:ahLst/>
            <a:cxnLst/>
            <a:rect l="l" t="t" r="r" b="b"/>
            <a:pathLst>
              <a:path w="1377" h="1304" extrusionOk="0">
                <a:moveTo>
                  <a:pt x="725" y="232"/>
                </a:moveTo>
                <a:cubicBezTo>
                  <a:pt x="830" y="232"/>
                  <a:pt x="935" y="274"/>
                  <a:pt x="1019" y="358"/>
                </a:cubicBezTo>
                <a:cubicBezTo>
                  <a:pt x="1093" y="432"/>
                  <a:pt x="1146" y="537"/>
                  <a:pt x="1146" y="652"/>
                </a:cubicBezTo>
                <a:cubicBezTo>
                  <a:pt x="1135" y="768"/>
                  <a:pt x="1093" y="873"/>
                  <a:pt x="1019" y="946"/>
                </a:cubicBezTo>
                <a:cubicBezTo>
                  <a:pt x="935" y="1031"/>
                  <a:pt x="828" y="1073"/>
                  <a:pt x="720" y="1073"/>
                </a:cubicBezTo>
                <a:cubicBezTo>
                  <a:pt x="612" y="1073"/>
                  <a:pt x="505" y="1031"/>
                  <a:pt x="421" y="946"/>
                </a:cubicBezTo>
                <a:cubicBezTo>
                  <a:pt x="262" y="778"/>
                  <a:pt x="262" y="516"/>
                  <a:pt x="431" y="358"/>
                </a:cubicBezTo>
                <a:cubicBezTo>
                  <a:pt x="505" y="274"/>
                  <a:pt x="620" y="232"/>
                  <a:pt x="725" y="232"/>
                </a:cubicBezTo>
                <a:close/>
                <a:moveTo>
                  <a:pt x="725" y="0"/>
                </a:moveTo>
                <a:cubicBezTo>
                  <a:pt x="557" y="0"/>
                  <a:pt x="389" y="63"/>
                  <a:pt x="262" y="190"/>
                </a:cubicBezTo>
                <a:cubicBezTo>
                  <a:pt x="10" y="442"/>
                  <a:pt x="0" y="852"/>
                  <a:pt x="262" y="1115"/>
                </a:cubicBezTo>
                <a:cubicBezTo>
                  <a:pt x="389" y="1241"/>
                  <a:pt x="557" y="1304"/>
                  <a:pt x="725" y="1304"/>
                </a:cubicBezTo>
                <a:cubicBezTo>
                  <a:pt x="893" y="1304"/>
                  <a:pt x="1051" y="1241"/>
                  <a:pt x="1188" y="1115"/>
                </a:cubicBezTo>
                <a:cubicBezTo>
                  <a:pt x="1304" y="989"/>
                  <a:pt x="1377" y="831"/>
                  <a:pt x="1377" y="652"/>
                </a:cubicBezTo>
                <a:cubicBezTo>
                  <a:pt x="1377" y="484"/>
                  <a:pt x="1314" y="316"/>
                  <a:pt x="1188" y="190"/>
                </a:cubicBezTo>
                <a:cubicBezTo>
                  <a:pt x="1061" y="63"/>
                  <a:pt x="893" y="0"/>
                  <a:pt x="7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2000;p26"/>
          <p:cNvSpPr/>
          <p:nvPr/>
        </p:nvSpPr>
        <p:spPr>
          <a:xfrm>
            <a:off x="5509765" y="2909615"/>
            <a:ext cx="28736" cy="15050"/>
          </a:xfrm>
          <a:custGeom>
            <a:avLst/>
            <a:gdLst/>
            <a:ahLst/>
            <a:cxnLst/>
            <a:rect l="l" t="t" r="r" b="b"/>
            <a:pathLst>
              <a:path w="674" h="353" extrusionOk="0">
                <a:moveTo>
                  <a:pt x="523" y="0"/>
                </a:moveTo>
                <a:cubicBezTo>
                  <a:pt x="488" y="0"/>
                  <a:pt x="449" y="12"/>
                  <a:pt x="421" y="57"/>
                </a:cubicBezTo>
                <a:cubicBezTo>
                  <a:pt x="390" y="99"/>
                  <a:pt x="348" y="99"/>
                  <a:pt x="337" y="109"/>
                </a:cubicBezTo>
                <a:cubicBezTo>
                  <a:pt x="316" y="109"/>
                  <a:pt x="274" y="99"/>
                  <a:pt x="242" y="57"/>
                </a:cubicBezTo>
                <a:cubicBezTo>
                  <a:pt x="222" y="23"/>
                  <a:pt x="181" y="3"/>
                  <a:pt x="140" y="3"/>
                </a:cubicBezTo>
                <a:cubicBezTo>
                  <a:pt x="117" y="3"/>
                  <a:pt x="93" y="10"/>
                  <a:pt x="74" y="25"/>
                </a:cubicBezTo>
                <a:cubicBezTo>
                  <a:pt x="11" y="67"/>
                  <a:pt x="0" y="141"/>
                  <a:pt x="42" y="204"/>
                </a:cubicBezTo>
                <a:cubicBezTo>
                  <a:pt x="101" y="292"/>
                  <a:pt x="205" y="352"/>
                  <a:pt x="312" y="352"/>
                </a:cubicBezTo>
                <a:cubicBezTo>
                  <a:pt x="320" y="352"/>
                  <a:pt x="329" y="352"/>
                  <a:pt x="337" y="351"/>
                </a:cubicBezTo>
                <a:cubicBezTo>
                  <a:pt x="453" y="351"/>
                  <a:pt x="568" y="288"/>
                  <a:pt x="631" y="193"/>
                </a:cubicBezTo>
                <a:cubicBezTo>
                  <a:pt x="673" y="130"/>
                  <a:pt x="652" y="57"/>
                  <a:pt x="589" y="15"/>
                </a:cubicBezTo>
                <a:cubicBezTo>
                  <a:pt x="579" y="10"/>
                  <a:pt x="553" y="0"/>
                  <a:pt x="5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2001;p26"/>
          <p:cNvSpPr/>
          <p:nvPr/>
        </p:nvSpPr>
        <p:spPr>
          <a:xfrm>
            <a:off x="5467173" y="2903945"/>
            <a:ext cx="22469" cy="13004"/>
          </a:xfrm>
          <a:custGeom>
            <a:avLst/>
            <a:gdLst/>
            <a:ahLst/>
            <a:cxnLst/>
            <a:rect l="l" t="t" r="r" b="b"/>
            <a:pathLst>
              <a:path w="527" h="305" extrusionOk="0">
                <a:moveTo>
                  <a:pt x="263" y="1"/>
                </a:moveTo>
                <a:cubicBezTo>
                  <a:pt x="179" y="1"/>
                  <a:pt x="106" y="32"/>
                  <a:pt x="43" y="95"/>
                </a:cubicBezTo>
                <a:cubicBezTo>
                  <a:pt x="1" y="148"/>
                  <a:pt x="1" y="221"/>
                  <a:pt x="43" y="274"/>
                </a:cubicBezTo>
                <a:cubicBezTo>
                  <a:pt x="68" y="294"/>
                  <a:pt x="99" y="304"/>
                  <a:pt x="130" y="304"/>
                </a:cubicBezTo>
                <a:cubicBezTo>
                  <a:pt x="165" y="304"/>
                  <a:pt x="199" y="291"/>
                  <a:pt x="221" y="263"/>
                </a:cubicBezTo>
                <a:cubicBezTo>
                  <a:pt x="242" y="253"/>
                  <a:pt x="253" y="253"/>
                  <a:pt x="263" y="253"/>
                </a:cubicBezTo>
                <a:cubicBezTo>
                  <a:pt x="274" y="253"/>
                  <a:pt x="284" y="253"/>
                  <a:pt x="305" y="263"/>
                </a:cubicBezTo>
                <a:cubicBezTo>
                  <a:pt x="338" y="288"/>
                  <a:pt x="370" y="297"/>
                  <a:pt x="397" y="297"/>
                </a:cubicBezTo>
                <a:cubicBezTo>
                  <a:pt x="439" y="297"/>
                  <a:pt x="472" y="276"/>
                  <a:pt x="485" y="263"/>
                </a:cubicBezTo>
                <a:cubicBezTo>
                  <a:pt x="527" y="211"/>
                  <a:pt x="527" y="137"/>
                  <a:pt x="485" y="85"/>
                </a:cubicBezTo>
                <a:cubicBezTo>
                  <a:pt x="421" y="32"/>
                  <a:pt x="347" y="1"/>
                  <a:pt x="2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2002;p26"/>
          <p:cNvSpPr/>
          <p:nvPr/>
        </p:nvSpPr>
        <p:spPr>
          <a:xfrm>
            <a:off x="5558155" y="2902496"/>
            <a:ext cx="22938" cy="13046"/>
          </a:xfrm>
          <a:custGeom>
            <a:avLst/>
            <a:gdLst/>
            <a:ahLst/>
            <a:cxnLst/>
            <a:rect l="l" t="t" r="r" b="b"/>
            <a:pathLst>
              <a:path w="538" h="306" extrusionOk="0">
                <a:moveTo>
                  <a:pt x="295" y="1"/>
                </a:moveTo>
                <a:cubicBezTo>
                  <a:pt x="285" y="1"/>
                  <a:pt x="274" y="2"/>
                  <a:pt x="264" y="3"/>
                </a:cubicBezTo>
                <a:cubicBezTo>
                  <a:pt x="180" y="3"/>
                  <a:pt x="106" y="35"/>
                  <a:pt x="43" y="87"/>
                </a:cubicBezTo>
                <a:cubicBezTo>
                  <a:pt x="1" y="140"/>
                  <a:pt x="1" y="224"/>
                  <a:pt x="54" y="266"/>
                </a:cubicBezTo>
                <a:cubicBezTo>
                  <a:pt x="75" y="292"/>
                  <a:pt x="106" y="305"/>
                  <a:pt x="138" y="305"/>
                </a:cubicBezTo>
                <a:cubicBezTo>
                  <a:pt x="169" y="305"/>
                  <a:pt x="201" y="292"/>
                  <a:pt x="222" y="266"/>
                </a:cubicBezTo>
                <a:cubicBezTo>
                  <a:pt x="243" y="255"/>
                  <a:pt x="253" y="245"/>
                  <a:pt x="264" y="245"/>
                </a:cubicBezTo>
                <a:cubicBezTo>
                  <a:pt x="274" y="245"/>
                  <a:pt x="295" y="255"/>
                  <a:pt x="306" y="266"/>
                </a:cubicBezTo>
                <a:cubicBezTo>
                  <a:pt x="339" y="291"/>
                  <a:pt x="370" y="299"/>
                  <a:pt x="397" y="299"/>
                </a:cubicBezTo>
                <a:cubicBezTo>
                  <a:pt x="439" y="299"/>
                  <a:pt x="471" y="279"/>
                  <a:pt x="484" y="266"/>
                </a:cubicBezTo>
                <a:cubicBezTo>
                  <a:pt x="537" y="213"/>
                  <a:pt x="526" y="129"/>
                  <a:pt x="484" y="87"/>
                </a:cubicBezTo>
                <a:cubicBezTo>
                  <a:pt x="429" y="32"/>
                  <a:pt x="366" y="1"/>
                  <a:pt x="2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2003;p26"/>
          <p:cNvGrpSpPr/>
          <p:nvPr/>
        </p:nvGrpSpPr>
        <p:grpSpPr>
          <a:xfrm>
            <a:off x="1412538" y="1471013"/>
            <a:ext cx="1810800" cy="674000"/>
            <a:chOff x="1412538" y="1471013"/>
            <a:chExt cx="1810800" cy="674000"/>
          </a:xfrm>
        </p:grpSpPr>
        <p:sp>
          <p:nvSpPr>
            <p:cNvPr id="68" name="Google Shape;2004;p26"/>
            <p:cNvSpPr txBox="1"/>
            <p:nvPr/>
          </p:nvSpPr>
          <p:spPr>
            <a:xfrm>
              <a:off x="1412538" y="14710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" name="Google Shape;2005;p26"/>
            <p:cNvSpPr txBox="1"/>
            <p:nvPr/>
          </p:nvSpPr>
          <p:spPr>
            <a:xfrm>
              <a:off x="1412538" y="17628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" name="Google Shape;2006;p26"/>
          <p:cNvGrpSpPr/>
          <p:nvPr/>
        </p:nvGrpSpPr>
        <p:grpSpPr>
          <a:xfrm>
            <a:off x="3223338" y="1471013"/>
            <a:ext cx="1810800" cy="674000"/>
            <a:chOff x="5916588" y="1471013"/>
            <a:chExt cx="1810800" cy="674000"/>
          </a:xfrm>
        </p:grpSpPr>
        <p:sp>
          <p:nvSpPr>
            <p:cNvPr id="71" name="Google Shape;2007;p26"/>
            <p:cNvSpPr txBox="1"/>
            <p:nvPr/>
          </p:nvSpPr>
          <p:spPr>
            <a:xfrm>
              <a:off x="5916588" y="14710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" name="Google Shape;2008;p26"/>
            <p:cNvSpPr txBox="1"/>
            <p:nvPr/>
          </p:nvSpPr>
          <p:spPr>
            <a:xfrm>
              <a:off x="5916588" y="17628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" name="Google Shape;2009;p26"/>
          <p:cNvGrpSpPr/>
          <p:nvPr/>
        </p:nvGrpSpPr>
        <p:grpSpPr>
          <a:xfrm>
            <a:off x="1412538" y="2630763"/>
            <a:ext cx="1810800" cy="674000"/>
            <a:chOff x="1412538" y="2630763"/>
            <a:chExt cx="1810800" cy="674000"/>
          </a:xfrm>
        </p:grpSpPr>
        <p:sp>
          <p:nvSpPr>
            <p:cNvPr id="74" name="Google Shape;2010;p26"/>
            <p:cNvSpPr txBox="1"/>
            <p:nvPr/>
          </p:nvSpPr>
          <p:spPr>
            <a:xfrm>
              <a:off x="1412538" y="26307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" name="Google Shape;2011;p26"/>
            <p:cNvSpPr txBox="1"/>
            <p:nvPr/>
          </p:nvSpPr>
          <p:spPr>
            <a:xfrm>
              <a:off x="1412538" y="29225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" name="Google Shape;2012;p26"/>
          <p:cNvGrpSpPr/>
          <p:nvPr/>
        </p:nvGrpSpPr>
        <p:grpSpPr>
          <a:xfrm>
            <a:off x="3223338" y="2630763"/>
            <a:ext cx="1810800" cy="674000"/>
            <a:chOff x="5916588" y="2630763"/>
            <a:chExt cx="1810800" cy="674000"/>
          </a:xfrm>
        </p:grpSpPr>
        <p:sp>
          <p:nvSpPr>
            <p:cNvPr id="77" name="Google Shape;2013;p26"/>
            <p:cNvSpPr txBox="1"/>
            <p:nvPr/>
          </p:nvSpPr>
          <p:spPr>
            <a:xfrm>
              <a:off x="5916588" y="26307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" name="Google Shape;2014;p26"/>
            <p:cNvSpPr txBox="1"/>
            <p:nvPr/>
          </p:nvSpPr>
          <p:spPr>
            <a:xfrm>
              <a:off x="5916588" y="29225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" name="Google Shape;2015;p26"/>
          <p:cNvGrpSpPr/>
          <p:nvPr/>
        </p:nvGrpSpPr>
        <p:grpSpPr>
          <a:xfrm>
            <a:off x="1412538" y="3794513"/>
            <a:ext cx="1810800" cy="674000"/>
            <a:chOff x="1412538" y="3794513"/>
            <a:chExt cx="1810800" cy="674000"/>
          </a:xfrm>
        </p:grpSpPr>
        <p:sp>
          <p:nvSpPr>
            <p:cNvPr id="80" name="Google Shape;2016;p26"/>
            <p:cNvSpPr txBox="1"/>
            <p:nvPr/>
          </p:nvSpPr>
          <p:spPr>
            <a:xfrm>
              <a:off x="1412538" y="37945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" name="Google Shape;2017;p26"/>
            <p:cNvSpPr txBox="1"/>
            <p:nvPr/>
          </p:nvSpPr>
          <p:spPr>
            <a:xfrm>
              <a:off x="1412538" y="40863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" name="Google Shape;2018;p26"/>
          <p:cNvGrpSpPr/>
          <p:nvPr/>
        </p:nvGrpSpPr>
        <p:grpSpPr>
          <a:xfrm>
            <a:off x="3223338" y="3794513"/>
            <a:ext cx="1810800" cy="674000"/>
            <a:chOff x="5916588" y="3794513"/>
            <a:chExt cx="1810800" cy="674000"/>
          </a:xfrm>
        </p:grpSpPr>
        <p:sp>
          <p:nvSpPr>
            <p:cNvPr id="83" name="Google Shape;2019;p26"/>
            <p:cNvSpPr txBox="1"/>
            <p:nvPr/>
          </p:nvSpPr>
          <p:spPr>
            <a:xfrm>
              <a:off x="5916588" y="37945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" name="Google Shape;2020;p26"/>
            <p:cNvSpPr txBox="1"/>
            <p:nvPr/>
          </p:nvSpPr>
          <p:spPr>
            <a:xfrm>
              <a:off x="5916588" y="40863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61" y="2774913"/>
            <a:ext cx="346679" cy="363927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145" y="3822486"/>
            <a:ext cx="346679" cy="363927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61" y="1676881"/>
            <a:ext cx="346679" cy="363927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15" y="3822538"/>
            <a:ext cx="346679" cy="363927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55" y="2772441"/>
            <a:ext cx="346679" cy="363927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54" y="1682065"/>
            <a:ext cx="346679" cy="3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73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2"/>
          <p:cNvSpPr txBox="1">
            <a:spLocks noGrp="1"/>
          </p:cNvSpPr>
          <p:nvPr>
            <p:ph type="body" idx="1"/>
          </p:nvPr>
        </p:nvSpPr>
        <p:spPr>
          <a:xfrm>
            <a:off x="457200" y="38729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5677F"/>
                </a:solidFill>
              </a:rPr>
              <a:t>You can insert graphs from Excel or Google Sheets</a:t>
            </a:r>
            <a:endParaRPr>
              <a:solidFill>
                <a:srgbClr val="65677F"/>
              </a:solidFill>
            </a:endParaRPr>
          </a:p>
        </p:txBody>
      </p:sp>
      <p:sp>
        <p:nvSpPr>
          <p:cNvPr id="512" name="Google Shape;512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cxnSp>
        <p:nvCxnSpPr>
          <p:cNvPr id="513" name="Google Shape;513;p32"/>
          <p:cNvCxnSpPr/>
          <p:nvPr/>
        </p:nvCxnSpPr>
        <p:spPr>
          <a:xfrm>
            <a:off x="952500" y="769901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32"/>
          <p:cNvCxnSpPr/>
          <p:nvPr/>
        </p:nvCxnSpPr>
        <p:spPr>
          <a:xfrm>
            <a:off x="952500" y="1479383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32"/>
          <p:cNvCxnSpPr/>
          <p:nvPr/>
        </p:nvCxnSpPr>
        <p:spPr>
          <a:xfrm>
            <a:off x="952500" y="2188864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32"/>
          <p:cNvCxnSpPr/>
          <p:nvPr/>
        </p:nvCxnSpPr>
        <p:spPr>
          <a:xfrm>
            <a:off x="952500" y="2898346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32"/>
          <p:cNvCxnSpPr/>
          <p:nvPr/>
        </p:nvCxnSpPr>
        <p:spPr>
          <a:xfrm>
            <a:off x="952500" y="3629726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8" name="Google Shape;518;p32"/>
          <p:cNvSpPr txBox="1"/>
          <p:nvPr/>
        </p:nvSpPr>
        <p:spPr>
          <a:xfrm>
            <a:off x="952500" y="6111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4000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3000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2000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1000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19" name="Google Shape;519;p32"/>
          <p:cNvSpPr/>
          <p:nvPr/>
        </p:nvSpPr>
        <p:spPr>
          <a:xfrm>
            <a:off x="1572782" y="20761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2"/>
          <p:cNvSpPr/>
          <p:nvPr/>
        </p:nvSpPr>
        <p:spPr>
          <a:xfrm>
            <a:off x="1887026" y="16820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2"/>
          <p:cNvSpPr/>
          <p:nvPr/>
        </p:nvSpPr>
        <p:spPr>
          <a:xfrm>
            <a:off x="2201270" y="21888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2"/>
          <p:cNvSpPr/>
          <p:nvPr/>
        </p:nvSpPr>
        <p:spPr>
          <a:xfrm>
            <a:off x="3325786" y="23899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2"/>
          <p:cNvSpPr/>
          <p:nvPr/>
        </p:nvSpPr>
        <p:spPr>
          <a:xfrm>
            <a:off x="3640031" y="17915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2"/>
          <p:cNvSpPr/>
          <p:nvPr/>
        </p:nvSpPr>
        <p:spPr>
          <a:xfrm>
            <a:off x="3954275" y="9242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2"/>
          <p:cNvSpPr/>
          <p:nvPr/>
        </p:nvSpPr>
        <p:spPr>
          <a:xfrm>
            <a:off x="5078791" y="18353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2"/>
          <p:cNvSpPr/>
          <p:nvPr/>
        </p:nvSpPr>
        <p:spPr>
          <a:xfrm>
            <a:off x="5393035" y="7697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2"/>
          <p:cNvSpPr/>
          <p:nvPr/>
        </p:nvSpPr>
        <p:spPr>
          <a:xfrm>
            <a:off x="5707280" y="20177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2"/>
          <p:cNvSpPr/>
          <p:nvPr/>
        </p:nvSpPr>
        <p:spPr>
          <a:xfrm>
            <a:off x="6831796" y="24483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2"/>
          <p:cNvSpPr/>
          <p:nvPr/>
        </p:nvSpPr>
        <p:spPr>
          <a:xfrm>
            <a:off x="7146040" y="9888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2"/>
          <p:cNvSpPr/>
          <p:nvPr/>
        </p:nvSpPr>
        <p:spPr>
          <a:xfrm>
            <a:off x="7460284" y="13026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7"/>
          <p:cNvSpPr txBox="1">
            <a:spLocks noGrp="1"/>
          </p:cNvSpPr>
          <p:nvPr>
            <p:ph type="title"/>
          </p:nvPr>
        </p:nvSpPr>
        <p:spPr>
          <a:xfrm>
            <a:off x="590764" y="126351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bg1"/>
                </a:solidFill>
              </a:rPr>
              <a:t>Credits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37"/>
          <p:cNvSpPr txBox="1">
            <a:spLocks noGrp="1"/>
          </p:cNvSpPr>
          <p:nvPr>
            <p:ph type="body" idx="1"/>
          </p:nvPr>
        </p:nvSpPr>
        <p:spPr>
          <a:xfrm>
            <a:off x="416103" y="1295186"/>
            <a:ext cx="5984700" cy="841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Special thanks to all the people who made and released these awesome resources for </a:t>
            </a:r>
            <a:r>
              <a:rPr lang="en" sz="1800" dirty="0" smtClean="0"/>
              <a:t>free</a:t>
            </a:r>
            <a:r>
              <a:rPr lang="en" sz="1800" dirty="0"/>
              <a:t>.</a:t>
            </a:r>
            <a:endParaRPr sz="1800" dirty="0"/>
          </a:p>
        </p:txBody>
      </p:sp>
      <p:sp>
        <p:nvSpPr>
          <p:cNvPr id="581" name="Google Shape;581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FE9F8C91-79AC-480B-A075-388A49640A9C}"/>
              </a:ext>
            </a:extLst>
          </p:cNvPr>
          <p:cNvSpPr/>
          <p:nvPr/>
        </p:nvSpPr>
        <p:spPr>
          <a:xfrm>
            <a:off x="736790" y="3441460"/>
            <a:ext cx="2520000" cy="12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D8491060-A48D-45FB-A422-4DB469682F41}"/>
              </a:ext>
            </a:extLst>
          </p:cNvPr>
          <p:cNvSpPr/>
          <p:nvPr/>
        </p:nvSpPr>
        <p:spPr>
          <a:xfrm>
            <a:off x="3472039" y="3441460"/>
            <a:ext cx="2520000" cy="1296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332">
            <a:extLst>
              <a:ext uri="{FF2B5EF4-FFF2-40B4-BE49-F238E27FC236}">
                <a16:creationId xmlns="" xmlns:a16="http://schemas.microsoft.com/office/drawing/2014/main" id="{E4DF651C-33F2-43EF-BE4C-E60FEB7A6353}"/>
              </a:ext>
            </a:extLst>
          </p:cNvPr>
          <p:cNvGrpSpPr/>
          <p:nvPr/>
        </p:nvGrpSpPr>
        <p:grpSpPr>
          <a:xfrm>
            <a:off x="880790" y="3542795"/>
            <a:ext cx="2232000" cy="1093331"/>
            <a:chOff x="7162836" y="1772753"/>
            <a:chExt cx="1548000" cy="1093331"/>
          </a:xfrm>
        </p:grpSpPr>
        <p:sp>
          <p:nvSpPr>
            <p:cNvPr id="9" name="TextBox 32">
              <a:extLst>
                <a:ext uri="{FF2B5EF4-FFF2-40B4-BE49-F238E27FC236}">
                  <a16:creationId xmlns="" xmlns:a16="http://schemas.microsoft.com/office/drawing/2014/main" id="{59277C9F-C708-48C5-A093-ABF64D75831E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33">
              <a:extLst>
                <a:ext uri="{FF2B5EF4-FFF2-40B4-BE49-F238E27FC236}">
                  <a16:creationId xmlns="" xmlns:a16="http://schemas.microsoft.com/office/drawing/2014/main" id="{A2D9AFD3-89CE-4A77-8CEF-C79EF1FF99A3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4" name="그룹 341">
            <a:extLst>
              <a:ext uri="{FF2B5EF4-FFF2-40B4-BE49-F238E27FC236}">
                <a16:creationId xmlns="" xmlns:a16="http://schemas.microsoft.com/office/drawing/2014/main" id="{5FEE390B-F67E-46ED-98F2-08026B633985}"/>
              </a:ext>
            </a:extLst>
          </p:cNvPr>
          <p:cNvGrpSpPr/>
          <p:nvPr/>
        </p:nvGrpSpPr>
        <p:grpSpPr>
          <a:xfrm>
            <a:off x="3616039" y="3541991"/>
            <a:ext cx="2232000" cy="1094938"/>
            <a:chOff x="7162836" y="3228680"/>
            <a:chExt cx="1548000" cy="1094938"/>
          </a:xfrm>
        </p:grpSpPr>
        <p:sp>
          <p:nvSpPr>
            <p:cNvPr id="15" name="TextBox 41">
              <a:extLst>
                <a:ext uri="{FF2B5EF4-FFF2-40B4-BE49-F238E27FC236}">
                  <a16:creationId xmlns="" xmlns:a16="http://schemas.microsoft.com/office/drawing/2014/main" id="{6308BEA8-3D6D-43CA-93AF-E92742205179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42">
              <a:extLst>
                <a:ext uri="{FF2B5EF4-FFF2-40B4-BE49-F238E27FC236}">
                  <a16:creationId xmlns="" xmlns:a16="http://schemas.microsoft.com/office/drawing/2014/main" id="{81C272BC-671E-4235-A728-F66646E2C82F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8"/>
          <p:cNvSpPr txBox="1">
            <a:spLocks noGrp="1"/>
          </p:cNvSpPr>
          <p:nvPr>
            <p:ph type="title"/>
          </p:nvPr>
        </p:nvSpPr>
        <p:spPr>
          <a:xfrm>
            <a:off x="524625" y="89556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Presentation design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89" name="Google Shape;589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pSp>
        <p:nvGrpSpPr>
          <p:cNvPr id="7" name="Grupo 6"/>
          <p:cNvGrpSpPr/>
          <p:nvPr/>
        </p:nvGrpSpPr>
        <p:grpSpPr>
          <a:xfrm>
            <a:off x="714182" y="1281010"/>
            <a:ext cx="5985016" cy="3731725"/>
            <a:chOff x="4206686" y="1786226"/>
            <a:chExt cx="7205870" cy="4492942"/>
          </a:xfrm>
        </p:grpSpPr>
        <p:cxnSp>
          <p:nvCxnSpPr>
            <p:cNvPr id="8" name="Straight Connector 31">
              <a:extLst>
                <a:ext uri="{FF2B5EF4-FFF2-40B4-BE49-F238E27FC236}">
                  <a16:creationId xmlns="" xmlns:a16="http://schemas.microsoft.com/office/drawing/2014/main" id="{9D7630C0-A3BB-4AD5-8176-186FA750F356}"/>
                </a:ext>
              </a:extLst>
            </p:cNvPr>
            <p:cNvCxnSpPr>
              <a:cxnSpLocks/>
            </p:cNvCxnSpPr>
            <p:nvPr/>
          </p:nvCxnSpPr>
          <p:spPr>
            <a:xfrm>
              <a:off x="4206686" y="3907735"/>
              <a:ext cx="720587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53">
              <a:extLst>
                <a:ext uri="{FF2B5EF4-FFF2-40B4-BE49-F238E27FC236}">
                  <a16:creationId xmlns="" xmlns:a16="http://schemas.microsoft.com/office/drawing/2014/main" id="{FB3A1AE1-2F27-428B-98E1-5D7A52DBA366}"/>
                </a:ext>
              </a:extLst>
            </p:cNvPr>
            <p:cNvGrpSpPr/>
            <p:nvPr/>
          </p:nvGrpSpPr>
          <p:grpSpPr>
            <a:xfrm>
              <a:off x="4206686" y="1786226"/>
              <a:ext cx="5503143" cy="1024395"/>
              <a:chOff x="4276262" y="2034701"/>
              <a:chExt cx="5503143" cy="1024395"/>
            </a:xfrm>
          </p:grpSpPr>
          <p:sp>
            <p:nvSpPr>
              <p:cNvPr id="28" name="Oval 33">
                <a:extLst>
                  <a:ext uri="{FF2B5EF4-FFF2-40B4-BE49-F238E27FC236}">
                    <a16:creationId xmlns="" xmlns:a16="http://schemas.microsoft.com/office/drawing/2014/main" id="{7B2A6893-9409-4B24-AED6-CCEBF719AADA}"/>
                  </a:ext>
                </a:extLst>
              </p:cNvPr>
              <p:cNvSpPr/>
              <p:nvPr/>
            </p:nvSpPr>
            <p:spPr>
              <a:xfrm>
                <a:off x="4276262" y="2085870"/>
                <a:ext cx="605549" cy="605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="" xmlns:a16="http://schemas.microsoft.com/office/drawing/2014/main" id="{18E4D79D-8498-44D9-8A4A-915088309B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580000">
                <a:off x="4416880" y="2226920"/>
                <a:ext cx="324311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3872365" h="3862045">
                    <a:moveTo>
                      <a:pt x="1786489" y="808318"/>
                    </a:moveTo>
                    <a:cubicBezTo>
                      <a:pt x="1525809" y="610106"/>
                      <a:pt x="1257124" y="397966"/>
                      <a:pt x="1040385" y="230829"/>
                    </a:cubicBezTo>
                    <a:cubicBezTo>
                      <a:pt x="1905215" y="-194386"/>
                      <a:pt x="2650439" y="24572"/>
                      <a:pt x="3162062" y="429660"/>
                    </a:cubicBezTo>
                    <a:cubicBezTo>
                      <a:pt x="3007351" y="875340"/>
                      <a:pt x="2905932" y="1443216"/>
                      <a:pt x="2745609" y="1410478"/>
                    </a:cubicBezTo>
                    <a:cubicBezTo>
                      <a:pt x="2633182" y="1430335"/>
                      <a:pt x="2220955" y="1138671"/>
                      <a:pt x="1786489" y="808318"/>
                    </a:cubicBezTo>
                    <a:close/>
                    <a:moveTo>
                      <a:pt x="2701004" y="2590217"/>
                    </a:moveTo>
                    <a:cubicBezTo>
                      <a:pt x="2682933" y="2576481"/>
                      <a:pt x="2672282" y="2559744"/>
                      <a:pt x="2670336" y="2539383"/>
                    </a:cubicBezTo>
                    <a:cubicBezTo>
                      <a:pt x="2587360" y="2376647"/>
                      <a:pt x="3042640" y="1246798"/>
                      <a:pt x="3299881" y="563773"/>
                    </a:cubicBezTo>
                    <a:cubicBezTo>
                      <a:pt x="3959368" y="1266493"/>
                      <a:pt x="3967860" y="2043171"/>
                      <a:pt x="3730056" y="2650875"/>
                    </a:cubicBezTo>
                    <a:cubicBezTo>
                      <a:pt x="3317547" y="2635434"/>
                      <a:pt x="2827499" y="2686366"/>
                      <a:pt x="2701004" y="2590217"/>
                    </a:cubicBezTo>
                    <a:close/>
                    <a:moveTo>
                      <a:pt x="19691" y="2248546"/>
                    </a:moveTo>
                    <a:cubicBezTo>
                      <a:pt x="-100797" y="1292396"/>
                      <a:pt x="348853" y="659059"/>
                      <a:pt x="898439" y="307194"/>
                    </a:cubicBezTo>
                    <a:cubicBezTo>
                      <a:pt x="1269469" y="598575"/>
                      <a:pt x="1773388" y="879352"/>
                      <a:pt x="1690237" y="1020281"/>
                    </a:cubicBezTo>
                    <a:cubicBezTo>
                      <a:pt x="1661713" y="1200709"/>
                      <a:pt x="629275" y="1847170"/>
                      <a:pt x="19691" y="2248546"/>
                    </a:cubicBezTo>
                    <a:close/>
                    <a:moveTo>
                      <a:pt x="1805382" y="3858278"/>
                    </a:moveTo>
                    <a:cubicBezTo>
                      <a:pt x="1676483" y="3404460"/>
                      <a:pt x="1433840" y="2881111"/>
                      <a:pt x="1583946" y="2815971"/>
                    </a:cubicBezTo>
                    <a:cubicBezTo>
                      <a:pt x="1713076" y="2686769"/>
                      <a:pt x="2928316" y="2770622"/>
                      <a:pt x="3657403" y="2804207"/>
                    </a:cubicBezTo>
                    <a:cubicBezTo>
                      <a:pt x="3192869" y="3648569"/>
                      <a:pt x="2456828" y="3896652"/>
                      <a:pt x="1805382" y="3858278"/>
                    </a:cubicBezTo>
                    <a:close/>
                    <a:moveTo>
                      <a:pt x="762284" y="3480575"/>
                    </a:moveTo>
                    <a:cubicBezTo>
                      <a:pt x="380940" y="3198297"/>
                      <a:pt x="161300" y="2806810"/>
                      <a:pt x="58293" y="2412172"/>
                    </a:cubicBezTo>
                    <a:cubicBezTo>
                      <a:pt x="450067" y="2149344"/>
                      <a:pt x="872820" y="1756853"/>
                      <a:pt x="981158" y="1879484"/>
                    </a:cubicBezTo>
                    <a:cubicBezTo>
                      <a:pt x="1143940" y="1962367"/>
                      <a:pt x="1439720" y="3144041"/>
                      <a:pt x="1633080" y="3847823"/>
                    </a:cubicBezTo>
                    <a:cubicBezTo>
                      <a:pt x="1278110" y="3779994"/>
                      <a:pt x="991090" y="3649942"/>
                      <a:pt x="762284" y="34805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30" name="Group 41">
                <a:extLst>
                  <a:ext uri="{FF2B5EF4-FFF2-40B4-BE49-F238E27FC236}">
                    <a16:creationId xmlns="" xmlns:a16="http://schemas.microsoft.com/office/drawing/2014/main" id="{E12F1651-B7CC-48F6-9F07-A58A434C0D43}"/>
                  </a:ext>
                </a:extLst>
              </p:cNvPr>
              <p:cNvGrpSpPr/>
              <p:nvPr/>
            </p:nvGrpSpPr>
            <p:grpSpPr>
              <a:xfrm>
                <a:off x="5043619" y="2034701"/>
                <a:ext cx="4735786" cy="1024395"/>
                <a:chOff x="592509" y="1556792"/>
                <a:chExt cx="2361076" cy="1024395"/>
              </a:xfrm>
            </p:grpSpPr>
            <p:sp>
              <p:nvSpPr>
                <p:cNvPr id="31" name="TextBox 42">
                  <a:extLst>
                    <a:ext uri="{FF2B5EF4-FFF2-40B4-BE49-F238E27FC236}">
                      <a16:creationId xmlns="" xmlns:a16="http://schemas.microsoft.com/office/drawing/2014/main" id="{DDCF57A4-4810-490F-B44E-F69CE6ED81CE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7781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accent1">
                          <a:lumMod val="7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accent1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Easy to change colors, photos and Text. </a:t>
                  </a:r>
                  <a:endParaRPr lang="en-US" altLang="ko-KR" sz="1200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TextBox 43">
                  <a:extLst>
                    <a:ext uri="{FF2B5EF4-FFF2-40B4-BE49-F238E27FC236}">
                      <a16:creationId xmlns="" xmlns:a16="http://schemas.microsoft.com/office/drawing/2014/main" id="{DC4BA341-B799-4B12-A621-44A4B8CEE98A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333503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accent1">
                          <a:lumMod val="7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" name="Group 56">
              <a:extLst>
                <a:ext uri="{FF2B5EF4-FFF2-40B4-BE49-F238E27FC236}">
                  <a16:creationId xmlns="" xmlns:a16="http://schemas.microsoft.com/office/drawing/2014/main" id="{36E97FBF-F893-425E-A0C9-9F23596551C4}"/>
                </a:ext>
              </a:extLst>
            </p:cNvPr>
            <p:cNvGrpSpPr/>
            <p:nvPr/>
          </p:nvGrpSpPr>
          <p:grpSpPr>
            <a:xfrm>
              <a:off x="4206686" y="5254773"/>
              <a:ext cx="5503142" cy="1024395"/>
              <a:chOff x="4276263" y="4323254"/>
              <a:chExt cx="5503142" cy="1024395"/>
            </a:xfrm>
          </p:grpSpPr>
          <p:sp>
            <p:nvSpPr>
              <p:cNvPr id="23" name="Oval 36">
                <a:extLst>
                  <a:ext uri="{FF2B5EF4-FFF2-40B4-BE49-F238E27FC236}">
                    <a16:creationId xmlns="" xmlns:a16="http://schemas.microsoft.com/office/drawing/2014/main" id="{8D789DE5-485B-4254-A55C-586E8B376E76}"/>
                  </a:ext>
                </a:extLst>
              </p:cNvPr>
              <p:cNvSpPr/>
              <p:nvPr/>
            </p:nvSpPr>
            <p:spPr>
              <a:xfrm>
                <a:off x="4276263" y="4374423"/>
                <a:ext cx="605549" cy="605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Rectangle 1">
                <a:extLst>
                  <a:ext uri="{FF2B5EF4-FFF2-40B4-BE49-F238E27FC236}">
                    <a16:creationId xmlns="" xmlns:a16="http://schemas.microsoft.com/office/drawing/2014/main" id="{EE0DC7A2-ED86-4CD5-9736-AFA10EC08F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2305" y="4530751"/>
                <a:ext cx="293456" cy="292893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5" name="Group 50">
                <a:extLst>
                  <a:ext uri="{FF2B5EF4-FFF2-40B4-BE49-F238E27FC236}">
                    <a16:creationId xmlns="" xmlns:a16="http://schemas.microsoft.com/office/drawing/2014/main" id="{5E4123E4-D3E9-43AD-8B6E-F75D92F39618}"/>
                  </a:ext>
                </a:extLst>
              </p:cNvPr>
              <p:cNvGrpSpPr/>
              <p:nvPr/>
            </p:nvGrpSpPr>
            <p:grpSpPr>
              <a:xfrm>
                <a:off x="5043619" y="4323254"/>
                <a:ext cx="4735786" cy="1024395"/>
                <a:chOff x="592509" y="1556792"/>
                <a:chExt cx="2361076" cy="1024395"/>
              </a:xfrm>
            </p:grpSpPr>
            <p:sp>
              <p:nvSpPr>
                <p:cNvPr id="26" name="TextBox 51">
                  <a:extLst>
                    <a:ext uri="{FF2B5EF4-FFF2-40B4-BE49-F238E27FC236}">
                      <a16:creationId xmlns="" xmlns:a16="http://schemas.microsoft.com/office/drawing/2014/main" id="{E3D17B09-8B15-4FC1-9DC5-C62D5E7FB32D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7781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accent1">
                          <a:lumMod val="7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</a:t>
                  </a:r>
                  <a:r>
                    <a:rPr lang="en-US" altLang="ko-KR" sz="1200" dirty="0">
                      <a:solidFill>
                        <a:schemeClr val="accent1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Easy to change colors, photos and Text.</a:t>
                  </a:r>
                  <a:r>
                    <a:rPr lang="en-US" altLang="ko-KR" sz="1200" dirty="0">
                      <a:solidFill>
                        <a:schemeClr val="accent1">
                          <a:lumMod val="7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27" name="TextBox 52">
                  <a:extLst>
                    <a:ext uri="{FF2B5EF4-FFF2-40B4-BE49-F238E27FC236}">
                      <a16:creationId xmlns="" xmlns:a16="http://schemas.microsoft.com/office/drawing/2014/main" id="{E588BE34-7886-4051-A685-C08EFA21B613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333503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accent1">
                          <a:lumMod val="7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1" name="Group 57">
              <a:extLst>
                <a:ext uri="{FF2B5EF4-FFF2-40B4-BE49-F238E27FC236}">
                  <a16:creationId xmlns="" xmlns:a16="http://schemas.microsoft.com/office/drawing/2014/main" id="{150B9510-3B05-45B2-A959-D82E7F92AA61}"/>
                </a:ext>
              </a:extLst>
            </p:cNvPr>
            <p:cNvGrpSpPr/>
            <p:nvPr/>
          </p:nvGrpSpPr>
          <p:grpSpPr>
            <a:xfrm>
              <a:off x="5442452" y="4144972"/>
              <a:ext cx="5503144" cy="1024395"/>
              <a:chOff x="4276261" y="2797552"/>
              <a:chExt cx="5503144" cy="1024395"/>
            </a:xfrm>
          </p:grpSpPr>
          <p:sp>
            <p:nvSpPr>
              <p:cNvPr id="18" name="Oval 58">
                <a:extLst>
                  <a:ext uri="{FF2B5EF4-FFF2-40B4-BE49-F238E27FC236}">
                    <a16:creationId xmlns="" xmlns:a16="http://schemas.microsoft.com/office/drawing/2014/main" id="{BDEE347B-4EA5-42B7-A280-424CE94A49EF}"/>
                  </a:ext>
                </a:extLst>
              </p:cNvPr>
              <p:cNvSpPr/>
              <p:nvPr/>
            </p:nvSpPr>
            <p:spPr>
              <a:xfrm>
                <a:off x="4276261" y="2848721"/>
                <a:ext cx="605549" cy="605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Rounded Rectangle 9">
                <a:extLst>
                  <a:ext uri="{FF2B5EF4-FFF2-40B4-BE49-F238E27FC236}">
                    <a16:creationId xmlns="" xmlns:a16="http://schemas.microsoft.com/office/drawing/2014/main" id="{920406B4-B93A-4581-811B-2FA9812C90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38149" y="3010611"/>
                <a:ext cx="281770" cy="281770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3960000">
                    <a:moveTo>
                      <a:pt x="1588743" y="1414211"/>
                    </a:moveTo>
                    <a:cubicBezTo>
                      <a:pt x="1540407" y="1411706"/>
                      <a:pt x="1506842" y="1440258"/>
                      <a:pt x="1506842" y="1478573"/>
                    </a:cubicBezTo>
                    <a:lnTo>
                      <a:pt x="1506842" y="2462752"/>
                    </a:lnTo>
                    <a:cubicBezTo>
                      <a:pt x="1506842" y="2484086"/>
                      <a:pt x="1516471" y="2503171"/>
                      <a:pt x="1532201" y="2515206"/>
                    </a:cubicBezTo>
                    <a:cubicBezTo>
                      <a:pt x="1552351" y="2541621"/>
                      <a:pt x="1589483" y="2548946"/>
                      <a:pt x="1619199" y="2531790"/>
                    </a:cubicBezTo>
                    <a:lnTo>
                      <a:pt x="2471524" y="2039700"/>
                    </a:lnTo>
                    <a:cubicBezTo>
                      <a:pt x="2509339" y="2017643"/>
                      <a:pt x="2509577" y="1945490"/>
                      <a:pt x="2464719" y="1913406"/>
                    </a:cubicBezTo>
                    <a:cubicBezTo>
                      <a:pt x="2315501" y="1808322"/>
                      <a:pt x="1748389" y="1486683"/>
                      <a:pt x="1588743" y="1414211"/>
                    </a:cubicBezTo>
                    <a:close/>
                    <a:moveTo>
                      <a:pt x="1982320" y="904379"/>
                    </a:moveTo>
                    <a:cubicBezTo>
                      <a:pt x="2575020" y="904379"/>
                      <a:pt x="3055498" y="1384857"/>
                      <a:pt x="3055498" y="1977557"/>
                    </a:cubicBezTo>
                    <a:cubicBezTo>
                      <a:pt x="3055498" y="2570257"/>
                      <a:pt x="2575020" y="3050735"/>
                      <a:pt x="1982320" y="3050735"/>
                    </a:cubicBezTo>
                    <a:cubicBezTo>
                      <a:pt x="1389620" y="3050735"/>
                      <a:pt x="909142" y="2570257"/>
                      <a:pt x="909142" y="1977557"/>
                    </a:cubicBezTo>
                    <a:cubicBezTo>
                      <a:pt x="909142" y="1384857"/>
                      <a:pt x="1389620" y="904379"/>
                      <a:pt x="1982320" y="904379"/>
                    </a:cubicBezTo>
                    <a:close/>
                    <a:moveTo>
                      <a:pt x="1982320" y="537397"/>
                    </a:moveTo>
                    <a:cubicBezTo>
                      <a:pt x="1186942" y="537397"/>
                      <a:pt x="542160" y="1182179"/>
                      <a:pt x="542160" y="1977557"/>
                    </a:cubicBezTo>
                    <a:cubicBezTo>
                      <a:pt x="542160" y="2772935"/>
                      <a:pt x="1186942" y="3417717"/>
                      <a:pt x="1982320" y="3417717"/>
                    </a:cubicBezTo>
                    <a:cubicBezTo>
                      <a:pt x="2777698" y="3417717"/>
                      <a:pt x="3422480" y="2772935"/>
                      <a:pt x="3422480" y="1977557"/>
                    </a:cubicBezTo>
                    <a:cubicBezTo>
                      <a:pt x="3422480" y="1182179"/>
                      <a:pt x="2777698" y="537397"/>
                      <a:pt x="1982320" y="537397"/>
                    </a:cubicBezTo>
                    <a:close/>
                    <a:moveTo>
                      <a:pt x="436907" y="0"/>
                    </a:moveTo>
                    <a:lnTo>
                      <a:pt x="3523533" y="0"/>
                    </a:lnTo>
                    <a:cubicBezTo>
                      <a:pt x="3764830" y="0"/>
                      <a:pt x="3960440" y="195610"/>
                      <a:pt x="3960440" y="436907"/>
                    </a:cubicBezTo>
                    <a:lnTo>
                      <a:pt x="3960440" y="3523093"/>
                    </a:lnTo>
                    <a:cubicBezTo>
                      <a:pt x="3960440" y="3764390"/>
                      <a:pt x="3764830" y="3960000"/>
                      <a:pt x="3523533" y="3960000"/>
                    </a:cubicBezTo>
                    <a:lnTo>
                      <a:pt x="436907" y="3960000"/>
                    </a:lnTo>
                    <a:cubicBezTo>
                      <a:pt x="195610" y="3960000"/>
                      <a:pt x="0" y="3764390"/>
                      <a:pt x="0" y="3523093"/>
                    </a:cubicBezTo>
                    <a:lnTo>
                      <a:pt x="0" y="436907"/>
                    </a:lnTo>
                    <a:cubicBezTo>
                      <a:pt x="0" y="195610"/>
                      <a:pt x="195610" y="0"/>
                      <a:pt x="4369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0" name="Group 60">
                <a:extLst>
                  <a:ext uri="{FF2B5EF4-FFF2-40B4-BE49-F238E27FC236}">
                    <a16:creationId xmlns="" xmlns:a16="http://schemas.microsoft.com/office/drawing/2014/main" id="{1474F5D7-1CC5-4FED-A6F7-0EE452E97668}"/>
                  </a:ext>
                </a:extLst>
              </p:cNvPr>
              <p:cNvGrpSpPr/>
              <p:nvPr/>
            </p:nvGrpSpPr>
            <p:grpSpPr>
              <a:xfrm>
                <a:off x="5043619" y="2797552"/>
                <a:ext cx="4735786" cy="1024395"/>
                <a:chOff x="592509" y="1556792"/>
                <a:chExt cx="2361076" cy="1024395"/>
              </a:xfrm>
            </p:grpSpPr>
            <p:sp>
              <p:nvSpPr>
                <p:cNvPr id="21" name="TextBox 61">
                  <a:extLst>
                    <a:ext uri="{FF2B5EF4-FFF2-40B4-BE49-F238E27FC236}">
                      <a16:creationId xmlns="" xmlns:a16="http://schemas.microsoft.com/office/drawing/2014/main" id="{1160D095-D825-48DF-929C-A75EC55E8256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7781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accent1">
                          <a:lumMod val="7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</a:t>
                  </a:r>
                  <a:r>
                    <a:rPr lang="en-US" altLang="ko-KR" sz="1200" dirty="0">
                      <a:solidFill>
                        <a:schemeClr val="accent1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Easy to change colors, photos and Text.</a:t>
                  </a:r>
                  <a:r>
                    <a:rPr lang="en-US" altLang="ko-KR" sz="1200" dirty="0">
                      <a:solidFill>
                        <a:schemeClr val="accent1">
                          <a:lumMod val="7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22" name="TextBox 62">
                  <a:extLst>
                    <a:ext uri="{FF2B5EF4-FFF2-40B4-BE49-F238E27FC236}">
                      <a16:creationId xmlns="" xmlns:a16="http://schemas.microsoft.com/office/drawing/2014/main" id="{4099883D-0BCD-4765-AB37-F6DCAED97BE9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333503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accent1">
                          <a:lumMod val="7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2" name="Group 63">
              <a:extLst>
                <a:ext uri="{FF2B5EF4-FFF2-40B4-BE49-F238E27FC236}">
                  <a16:creationId xmlns="" xmlns:a16="http://schemas.microsoft.com/office/drawing/2014/main" id="{8E65A29D-57D4-4293-A90E-CF758939E977}"/>
                </a:ext>
              </a:extLst>
            </p:cNvPr>
            <p:cNvGrpSpPr/>
            <p:nvPr/>
          </p:nvGrpSpPr>
          <p:grpSpPr>
            <a:xfrm>
              <a:off x="5442452" y="2896026"/>
              <a:ext cx="5503143" cy="1024395"/>
              <a:chOff x="4276262" y="3560403"/>
              <a:chExt cx="5503143" cy="1024395"/>
            </a:xfrm>
          </p:grpSpPr>
          <p:sp>
            <p:nvSpPr>
              <p:cNvPr id="13" name="Oval 64">
                <a:extLst>
                  <a:ext uri="{FF2B5EF4-FFF2-40B4-BE49-F238E27FC236}">
                    <a16:creationId xmlns="" xmlns:a16="http://schemas.microsoft.com/office/drawing/2014/main" id="{0F385C1C-F284-45DE-A4B6-CC92E944EE03}"/>
                  </a:ext>
                </a:extLst>
              </p:cNvPr>
              <p:cNvSpPr/>
              <p:nvPr/>
            </p:nvSpPr>
            <p:spPr>
              <a:xfrm>
                <a:off x="4276262" y="3611572"/>
                <a:ext cx="605549" cy="605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Donut 6">
                <a:extLst>
                  <a:ext uri="{FF2B5EF4-FFF2-40B4-BE49-F238E27FC236}">
                    <a16:creationId xmlns="" xmlns:a16="http://schemas.microsoft.com/office/drawing/2014/main" id="{F1BDE689-E7E5-42AA-BDC6-088C3D268C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5998" y="3741308"/>
                <a:ext cx="346079" cy="346079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1980000" y="1260000"/>
                    </a:moveTo>
                    <a:cubicBezTo>
                      <a:pt x="2377645" y="1260000"/>
                      <a:pt x="2700000" y="1582355"/>
                      <a:pt x="2700000" y="1980000"/>
                    </a:cubicBezTo>
                    <a:cubicBezTo>
                      <a:pt x="2700000" y="2377645"/>
                      <a:pt x="2377645" y="2700000"/>
                      <a:pt x="1980000" y="2700000"/>
                    </a:cubicBezTo>
                    <a:cubicBezTo>
                      <a:pt x="1582355" y="2700000"/>
                      <a:pt x="1260000" y="2377645"/>
                      <a:pt x="1260000" y="1980000"/>
                    </a:cubicBezTo>
                    <a:cubicBezTo>
                      <a:pt x="1260000" y="1582355"/>
                      <a:pt x="1582355" y="1260000"/>
                      <a:pt x="1980000" y="1260000"/>
                    </a:cubicBezTo>
                    <a:close/>
                    <a:moveTo>
                      <a:pt x="2490424" y="1258488"/>
                    </a:moveTo>
                    <a:lnTo>
                      <a:pt x="3822407" y="1258488"/>
                    </a:lnTo>
                    <a:cubicBezTo>
                      <a:pt x="3911854" y="1481555"/>
                      <a:pt x="3960000" y="1725155"/>
                      <a:pt x="3960000" y="1980000"/>
                    </a:cubicBezTo>
                    <a:cubicBezTo>
                      <a:pt x="3960000" y="3073524"/>
                      <a:pt x="3073524" y="3960000"/>
                      <a:pt x="1980000" y="3960000"/>
                    </a:cubicBezTo>
                    <a:lnTo>
                      <a:pt x="1852759" y="3953575"/>
                    </a:lnTo>
                    <a:lnTo>
                      <a:pt x="2729076" y="2455486"/>
                    </a:lnTo>
                    <a:lnTo>
                      <a:pt x="2726868" y="2454194"/>
                    </a:lnTo>
                    <a:cubicBezTo>
                      <a:pt x="2814857" y="2317465"/>
                      <a:pt x="2865416" y="2154637"/>
                      <a:pt x="2865416" y="1980000"/>
                    </a:cubicBezTo>
                    <a:cubicBezTo>
                      <a:pt x="2865416" y="1681504"/>
                      <a:pt x="2717708" y="1417508"/>
                      <a:pt x="2490424" y="1258488"/>
                    </a:cubicBezTo>
                    <a:close/>
                    <a:moveTo>
                      <a:pt x="334727" y="878603"/>
                    </a:moveTo>
                    <a:lnTo>
                      <a:pt x="1154753" y="2298930"/>
                    </a:lnTo>
                    <a:cubicBezTo>
                      <a:pt x="1281989" y="2630497"/>
                      <a:pt x="1603560" y="2865416"/>
                      <a:pt x="1980000" y="2865416"/>
                    </a:cubicBezTo>
                    <a:cubicBezTo>
                      <a:pt x="2123408" y="2865416"/>
                      <a:pt x="2258854" y="2831322"/>
                      <a:pt x="2378271" y="2770003"/>
                    </a:cubicBezTo>
                    <a:lnTo>
                      <a:pt x="1695481" y="3937251"/>
                    </a:lnTo>
                    <a:cubicBezTo>
                      <a:pt x="736579" y="3801546"/>
                      <a:pt x="0" y="2976792"/>
                      <a:pt x="0" y="1980000"/>
                    </a:cubicBezTo>
                    <a:cubicBezTo>
                      <a:pt x="0" y="1572291"/>
                      <a:pt x="123228" y="1193364"/>
                      <a:pt x="334727" y="878603"/>
                    </a:cubicBezTo>
                    <a:close/>
                    <a:moveTo>
                      <a:pt x="1980000" y="0"/>
                    </a:moveTo>
                    <a:cubicBezTo>
                      <a:pt x="2762762" y="0"/>
                      <a:pt x="3439434" y="454224"/>
                      <a:pt x="3758731" y="1114488"/>
                    </a:cubicBezTo>
                    <a:lnTo>
                      <a:pt x="2165892" y="1114488"/>
                    </a:lnTo>
                    <a:cubicBezTo>
                      <a:pt x="2106002" y="1101330"/>
                      <a:pt x="2043789" y="1094584"/>
                      <a:pt x="1980000" y="1094584"/>
                    </a:cubicBezTo>
                    <a:cubicBezTo>
                      <a:pt x="1916211" y="1094584"/>
                      <a:pt x="1853998" y="1101330"/>
                      <a:pt x="1794108" y="1114488"/>
                    </a:cubicBezTo>
                    <a:lnTo>
                      <a:pt x="1774506" y="1114488"/>
                    </a:lnTo>
                    <a:lnTo>
                      <a:pt x="1774506" y="1119528"/>
                    </a:lnTo>
                    <a:cubicBezTo>
                      <a:pt x="1405645" y="1206316"/>
                      <a:pt x="1126346" y="1524537"/>
                      <a:pt x="1097987" y="1912608"/>
                    </a:cubicBezTo>
                    <a:lnTo>
                      <a:pt x="428214" y="752526"/>
                    </a:lnTo>
                    <a:cubicBezTo>
                      <a:pt x="789694" y="293724"/>
                      <a:pt x="1350545" y="0"/>
                      <a:pt x="1980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5" name="Group 66">
                <a:extLst>
                  <a:ext uri="{FF2B5EF4-FFF2-40B4-BE49-F238E27FC236}">
                    <a16:creationId xmlns="" xmlns:a16="http://schemas.microsoft.com/office/drawing/2014/main" id="{C83EABB8-A247-4A5E-9826-DD65A75EB8E0}"/>
                  </a:ext>
                </a:extLst>
              </p:cNvPr>
              <p:cNvGrpSpPr/>
              <p:nvPr/>
            </p:nvGrpSpPr>
            <p:grpSpPr>
              <a:xfrm>
                <a:off x="5043619" y="3560403"/>
                <a:ext cx="4735786" cy="1024395"/>
                <a:chOff x="592509" y="1556792"/>
                <a:chExt cx="2361076" cy="1024395"/>
              </a:xfrm>
            </p:grpSpPr>
            <p:sp>
              <p:nvSpPr>
                <p:cNvPr id="16" name="TextBox 67">
                  <a:extLst>
                    <a:ext uri="{FF2B5EF4-FFF2-40B4-BE49-F238E27FC236}">
                      <a16:creationId xmlns="" xmlns:a16="http://schemas.microsoft.com/office/drawing/2014/main" id="{FD90ABC4-E3B9-4F3C-9025-9B45132777B3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7781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accent1">
                          <a:lumMod val="7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accent1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Easy to change colors, photos and Text. </a:t>
                  </a:r>
                  <a:endParaRPr lang="en-US" altLang="ko-KR" sz="1200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7" name="TextBox 68">
                  <a:extLst>
                    <a:ext uri="{FF2B5EF4-FFF2-40B4-BE49-F238E27FC236}">
                      <a16:creationId xmlns="" xmlns:a16="http://schemas.microsoft.com/office/drawing/2014/main" id="{F7AC3808-A92D-46A0-9FFC-878A34CD47BD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333503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accent1">
                          <a:lumMod val="7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9"/>
          <p:cNvSpPr txBox="1">
            <a:spLocks noGrp="1"/>
          </p:cNvSpPr>
          <p:nvPr>
            <p:ph type="title"/>
          </p:nvPr>
        </p:nvSpPr>
        <p:spPr>
          <a:xfrm>
            <a:off x="601038" y="116076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</a:rPr>
              <a:t>2.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smtClean="0">
                <a:solidFill>
                  <a:schemeClr val="bg1"/>
                </a:solidFill>
              </a:rPr>
              <a:t>Extra </a:t>
            </a:r>
            <a:r>
              <a:rPr lang="en" dirty="0">
                <a:solidFill>
                  <a:schemeClr val="bg1"/>
                </a:solidFill>
              </a:rPr>
              <a:t>Resources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95" name="Google Shape;595;p39"/>
          <p:cNvSpPr txBox="1">
            <a:spLocks noGrp="1"/>
          </p:cNvSpPr>
          <p:nvPr>
            <p:ph type="body" idx="1"/>
          </p:nvPr>
        </p:nvSpPr>
        <p:spPr>
          <a:xfrm>
            <a:off x="457200" y="1284911"/>
            <a:ext cx="5984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For Business Plans, Marketing Plans, Project Proposals, Lessons, etc</a:t>
            </a:r>
            <a:endParaRPr sz="2000" dirty="0"/>
          </a:p>
        </p:txBody>
      </p:sp>
      <p:grpSp>
        <p:nvGrpSpPr>
          <p:cNvPr id="6" name="Group 52">
            <a:extLst>
              <a:ext uri="{FF2B5EF4-FFF2-40B4-BE49-F238E27FC236}">
                <a16:creationId xmlns="" xmlns:a16="http://schemas.microsoft.com/office/drawing/2014/main" id="{B9B7B257-EF2C-405F-AF35-712C629B683A}"/>
              </a:ext>
            </a:extLst>
          </p:cNvPr>
          <p:cNvGrpSpPr/>
          <p:nvPr/>
        </p:nvGrpSpPr>
        <p:grpSpPr>
          <a:xfrm>
            <a:off x="938144" y="3392196"/>
            <a:ext cx="1280535" cy="1216338"/>
            <a:chOff x="2113657" y="4283314"/>
            <a:chExt cx="2120136" cy="1678955"/>
          </a:xfrm>
        </p:grpSpPr>
        <p:sp>
          <p:nvSpPr>
            <p:cNvPr id="7" name="TextBox 53">
              <a:extLst>
                <a:ext uri="{FF2B5EF4-FFF2-40B4-BE49-F238E27FC236}">
                  <a16:creationId xmlns="" xmlns:a16="http://schemas.microsoft.com/office/drawing/2014/main" id="{C429EDA6-0BB3-4CB5-86C3-692659A35264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401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54">
              <a:extLst>
                <a:ext uri="{FF2B5EF4-FFF2-40B4-BE49-F238E27FC236}">
                  <a16:creationId xmlns="" xmlns:a16="http://schemas.microsoft.com/office/drawing/2014/main" id="{396A59E5-4946-46A4-AA61-7AEE7F4A094C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33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55">
            <a:extLst>
              <a:ext uri="{FF2B5EF4-FFF2-40B4-BE49-F238E27FC236}">
                <a16:creationId xmlns="" xmlns:a16="http://schemas.microsoft.com/office/drawing/2014/main" id="{6D5C16C6-6CB5-4AC0-9510-2E158BE3A89D}"/>
              </a:ext>
            </a:extLst>
          </p:cNvPr>
          <p:cNvGrpSpPr/>
          <p:nvPr/>
        </p:nvGrpSpPr>
        <p:grpSpPr>
          <a:xfrm>
            <a:off x="3008299" y="3392196"/>
            <a:ext cx="1280535" cy="1216338"/>
            <a:chOff x="2113657" y="4283314"/>
            <a:chExt cx="2120136" cy="1678955"/>
          </a:xfrm>
        </p:grpSpPr>
        <p:sp>
          <p:nvSpPr>
            <p:cNvPr id="10" name="TextBox 56">
              <a:extLst>
                <a:ext uri="{FF2B5EF4-FFF2-40B4-BE49-F238E27FC236}">
                  <a16:creationId xmlns="" xmlns:a16="http://schemas.microsoft.com/office/drawing/2014/main" id="{89EC713E-11D7-4308-8822-3D04EA5ABFB6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401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57">
              <a:extLst>
                <a:ext uri="{FF2B5EF4-FFF2-40B4-BE49-F238E27FC236}">
                  <a16:creationId xmlns="" xmlns:a16="http://schemas.microsoft.com/office/drawing/2014/main" id="{AA917B8F-A9E4-452A-908D-73ECCC1D3CF6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33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58">
            <a:extLst>
              <a:ext uri="{FF2B5EF4-FFF2-40B4-BE49-F238E27FC236}">
                <a16:creationId xmlns="" xmlns:a16="http://schemas.microsoft.com/office/drawing/2014/main" id="{B4C5D08D-262D-461B-A628-1EB3B3214E05}"/>
              </a:ext>
            </a:extLst>
          </p:cNvPr>
          <p:cNvGrpSpPr/>
          <p:nvPr/>
        </p:nvGrpSpPr>
        <p:grpSpPr>
          <a:xfrm>
            <a:off x="4834615" y="3392196"/>
            <a:ext cx="1280535" cy="1216338"/>
            <a:chOff x="2113657" y="4283314"/>
            <a:chExt cx="2120136" cy="1678955"/>
          </a:xfrm>
        </p:grpSpPr>
        <p:sp>
          <p:nvSpPr>
            <p:cNvPr id="13" name="TextBox 59">
              <a:extLst>
                <a:ext uri="{FF2B5EF4-FFF2-40B4-BE49-F238E27FC236}">
                  <a16:creationId xmlns="" xmlns:a16="http://schemas.microsoft.com/office/drawing/2014/main" id="{30B4186C-91A6-4425-9892-92B32D36D18A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401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60">
              <a:extLst>
                <a:ext uri="{FF2B5EF4-FFF2-40B4-BE49-F238E27FC236}">
                  <a16:creationId xmlns="" xmlns:a16="http://schemas.microsoft.com/office/drawing/2014/main" id="{6B2B2C87-2D28-4F54-BE8B-EE42A7BA4C64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33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71">
            <a:extLst>
              <a:ext uri="{FF2B5EF4-FFF2-40B4-BE49-F238E27FC236}">
                <a16:creationId xmlns="" xmlns:a16="http://schemas.microsoft.com/office/drawing/2014/main" id="{1698B050-238C-4809-9803-8BCC27D73346}"/>
              </a:ext>
            </a:extLst>
          </p:cNvPr>
          <p:cNvGrpSpPr/>
          <p:nvPr/>
        </p:nvGrpSpPr>
        <p:grpSpPr>
          <a:xfrm>
            <a:off x="6904770" y="3392196"/>
            <a:ext cx="1280535" cy="1216338"/>
            <a:chOff x="2113657" y="4283314"/>
            <a:chExt cx="2120136" cy="1678955"/>
          </a:xfrm>
        </p:grpSpPr>
        <p:sp>
          <p:nvSpPr>
            <p:cNvPr id="16" name="TextBox 72">
              <a:extLst>
                <a:ext uri="{FF2B5EF4-FFF2-40B4-BE49-F238E27FC236}">
                  <a16:creationId xmlns="" xmlns:a16="http://schemas.microsoft.com/office/drawing/2014/main" id="{426F9C91-11EA-422A-A378-0BE723528CA6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401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73">
              <a:extLst>
                <a:ext uri="{FF2B5EF4-FFF2-40B4-BE49-F238E27FC236}">
                  <a16:creationId xmlns="" xmlns:a16="http://schemas.microsoft.com/office/drawing/2014/main" id="{4903F407-46F7-4F7E-B4C0-FADD577DC3F3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33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01" y="2334189"/>
            <a:ext cx="1024220" cy="90228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456" y="2361595"/>
            <a:ext cx="1024220" cy="90228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772" y="2361594"/>
            <a:ext cx="1024220" cy="90228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259" y="2361594"/>
            <a:ext cx="1024220" cy="90228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600" name="Google Shape;600;p40"/>
          <p:cNvSpPr txBox="1">
            <a:spLocks noGrp="1"/>
          </p:cNvSpPr>
          <p:nvPr>
            <p:ph type="title"/>
          </p:nvPr>
        </p:nvSpPr>
        <p:spPr>
          <a:xfrm>
            <a:off x="508162" y="95527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Timeline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02" name="Google Shape;602;p40"/>
          <p:cNvSpPr/>
          <p:nvPr/>
        </p:nvSpPr>
        <p:spPr>
          <a:xfrm>
            <a:off x="6218387" y="2755950"/>
            <a:ext cx="6615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DEC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03" name="Google Shape;603;p40"/>
          <p:cNvSpPr/>
          <p:nvPr/>
        </p:nvSpPr>
        <p:spPr>
          <a:xfrm>
            <a:off x="5687741" y="2755950"/>
            <a:ext cx="6615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NOV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04" name="Google Shape;604;p40"/>
          <p:cNvSpPr/>
          <p:nvPr/>
        </p:nvSpPr>
        <p:spPr>
          <a:xfrm>
            <a:off x="5157095" y="2755950"/>
            <a:ext cx="6615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OCT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05" name="Google Shape;605;p40"/>
          <p:cNvSpPr/>
          <p:nvPr/>
        </p:nvSpPr>
        <p:spPr>
          <a:xfrm>
            <a:off x="4626449" y="2755950"/>
            <a:ext cx="661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SEP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06" name="Google Shape;606;p40"/>
          <p:cNvSpPr/>
          <p:nvPr/>
        </p:nvSpPr>
        <p:spPr>
          <a:xfrm>
            <a:off x="4095803" y="2755950"/>
            <a:ext cx="661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AUG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07" name="Google Shape;607;p40"/>
          <p:cNvSpPr/>
          <p:nvPr/>
        </p:nvSpPr>
        <p:spPr>
          <a:xfrm>
            <a:off x="3565157" y="2755950"/>
            <a:ext cx="661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JUL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08" name="Google Shape;608;p40"/>
          <p:cNvSpPr/>
          <p:nvPr/>
        </p:nvSpPr>
        <p:spPr>
          <a:xfrm>
            <a:off x="3034510" y="2755950"/>
            <a:ext cx="661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JUN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09" name="Google Shape;609;p40"/>
          <p:cNvSpPr/>
          <p:nvPr/>
        </p:nvSpPr>
        <p:spPr>
          <a:xfrm>
            <a:off x="2503864" y="2755950"/>
            <a:ext cx="661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MAY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10" name="Google Shape;610;p40"/>
          <p:cNvSpPr/>
          <p:nvPr/>
        </p:nvSpPr>
        <p:spPr>
          <a:xfrm>
            <a:off x="1973218" y="2755950"/>
            <a:ext cx="661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APR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11" name="Google Shape;611;p40"/>
          <p:cNvSpPr/>
          <p:nvPr/>
        </p:nvSpPr>
        <p:spPr>
          <a:xfrm>
            <a:off x="1442572" y="2755950"/>
            <a:ext cx="661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MAR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12" name="Google Shape;612;p40"/>
          <p:cNvSpPr/>
          <p:nvPr/>
        </p:nvSpPr>
        <p:spPr>
          <a:xfrm>
            <a:off x="911926" y="2755950"/>
            <a:ext cx="661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FEB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13" name="Google Shape;613;p40"/>
          <p:cNvSpPr/>
          <p:nvPr/>
        </p:nvSpPr>
        <p:spPr>
          <a:xfrm>
            <a:off x="381279" y="2755950"/>
            <a:ext cx="661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JAN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14" name="Google Shape;614;p40"/>
          <p:cNvSpPr/>
          <p:nvPr/>
        </p:nvSpPr>
        <p:spPr>
          <a:xfrm>
            <a:off x="0" y="2755950"/>
            <a:ext cx="5121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615" name="Google Shape;615;p40"/>
          <p:cNvCxnSpPr/>
          <p:nvPr/>
        </p:nvCxnSpPr>
        <p:spPr>
          <a:xfrm rot="10800000">
            <a:off x="618142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6" name="Google Shape;616;p40"/>
          <p:cNvSpPr txBox="1"/>
          <p:nvPr/>
        </p:nvSpPr>
        <p:spPr>
          <a:xfrm>
            <a:off x="585164" y="172720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17" name="Google Shape;617;p40"/>
          <p:cNvCxnSpPr/>
          <p:nvPr/>
        </p:nvCxnSpPr>
        <p:spPr>
          <a:xfrm rot="10800000">
            <a:off x="1680292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8" name="Google Shape;618;p40"/>
          <p:cNvSpPr txBox="1"/>
          <p:nvPr/>
        </p:nvSpPr>
        <p:spPr>
          <a:xfrm>
            <a:off x="1648525" y="172720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Red is the colour of danger and courage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19" name="Google Shape;619;p40"/>
          <p:cNvCxnSpPr/>
          <p:nvPr/>
        </p:nvCxnSpPr>
        <p:spPr>
          <a:xfrm rot="10800000">
            <a:off x="2742442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20" name="Google Shape;620;p40"/>
          <p:cNvSpPr txBox="1"/>
          <p:nvPr/>
        </p:nvSpPr>
        <p:spPr>
          <a:xfrm>
            <a:off x="2711887" y="172720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21" name="Google Shape;621;p40"/>
          <p:cNvCxnSpPr/>
          <p:nvPr/>
        </p:nvCxnSpPr>
        <p:spPr>
          <a:xfrm rot="10800000">
            <a:off x="3804592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22" name="Google Shape;622;p40"/>
          <p:cNvSpPr txBox="1"/>
          <p:nvPr/>
        </p:nvSpPr>
        <p:spPr>
          <a:xfrm>
            <a:off x="3775248" y="172720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23" name="Google Shape;623;p40"/>
          <p:cNvCxnSpPr/>
          <p:nvPr/>
        </p:nvCxnSpPr>
        <p:spPr>
          <a:xfrm rot="10800000">
            <a:off x="4866742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24" name="Google Shape;624;p40"/>
          <p:cNvSpPr txBox="1"/>
          <p:nvPr/>
        </p:nvSpPr>
        <p:spPr>
          <a:xfrm>
            <a:off x="4838609" y="172720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25" name="Google Shape;625;p40"/>
          <p:cNvCxnSpPr/>
          <p:nvPr/>
        </p:nvCxnSpPr>
        <p:spPr>
          <a:xfrm rot="10800000">
            <a:off x="5928892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26" name="Google Shape;626;p40"/>
          <p:cNvSpPr txBox="1"/>
          <p:nvPr/>
        </p:nvSpPr>
        <p:spPr>
          <a:xfrm>
            <a:off x="5901971" y="172720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27" name="Google Shape;627;p40"/>
          <p:cNvCxnSpPr/>
          <p:nvPr/>
        </p:nvCxnSpPr>
        <p:spPr>
          <a:xfrm rot="10800000">
            <a:off x="1157374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28" name="Google Shape;628;p40"/>
          <p:cNvSpPr txBox="1"/>
          <p:nvPr/>
        </p:nvSpPr>
        <p:spPr>
          <a:xfrm>
            <a:off x="1100989" y="364815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29" name="Google Shape;629;p40"/>
          <p:cNvCxnSpPr/>
          <p:nvPr/>
        </p:nvCxnSpPr>
        <p:spPr>
          <a:xfrm rot="10800000">
            <a:off x="2219524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30" name="Google Shape;630;p40"/>
          <p:cNvSpPr txBox="1"/>
          <p:nvPr/>
        </p:nvSpPr>
        <p:spPr>
          <a:xfrm>
            <a:off x="2170503" y="364815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31" name="Google Shape;631;p40"/>
          <p:cNvCxnSpPr/>
          <p:nvPr/>
        </p:nvCxnSpPr>
        <p:spPr>
          <a:xfrm rot="10800000">
            <a:off x="3281674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32" name="Google Shape;632;p40"/>
          <p:cNvSpPr txBox="1"/>
          <p:nvPr/>
        </p:nvSpPr>
        <p:spPr>
          <a:xfrm>
            <a:off x="3240018" y="364815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33" name="Google Shape;633;p40"/>
          <p:cNvCxnSpPr/>
          <p:nvPr/>
        </p:nvCxnSpPr>
        <p:spPr>
          <a:xfrm rot="10800000">
            <a:off x="4343824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34" name="Google Shape;634;p40"/>
          <p:cNvSpPr txBox="1"/>
          <p:nvPr/>
        </p:nvSpPr>
        <p:spPr>
          <a:xfrm>
            <a:off x="4309532" y="364815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Red is the colour of danger and courage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35" name="Google Shape;635;p40"/>
          <p:cNvCxnSpPr/>
          <p:nvPr/>
        </p:nvCxnSpPr>
        <p:spPr>
          <a:xfrm rot="10800000">
            <a:off x="5405974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36" name="Google Shape;636;p40"/>
          <p:cNvSpPr txBox="1"/>
          <p:nvPr/>
        </p:nvSpPr>
        <p:spPr>
          <a:xfrm>
            <a:off x="5379047" y="364815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37" name="Google Shape;637;p40"/>
          <p:cNvCxnSpPr/>
          <p:nvPr/>
        </p:nvCxnSpPr>
        <p:spPr>
          <a:xfrm rot="10800000">
            <a:off x="6468124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38" name="Google Shape;638;p40"/>
          <p:cNvSpPr txBox="1"/>
          <p:nvPr/>
        </p:nvSpPr>
        <p:spPr>
          <a:xfrm>
            <a:off x="6437745" y="3648150"/>
            <a:ext cx="831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643" name="Google Shape;643;p41"/>
          <p:cNvSpPr txBox="1">
            <a:spLocks noGrp="1"/>
          </p:cNvSpPr>
          <p:nvPr>
            <p:ph type="title"/>
          </p:nvPr>
        </p:nvSpPr>
        <p:spPr>
          <a:xfrm>
            <a:off x="489635" y="122498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Roadmap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45" name="Google Shape;645;p41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41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7" name="Google Shape;647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648" name="Google Shape;648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hivo"/>
                  <a:ea typeface="Chivo"/>
                  <a:cs typeface="Chivo"/>
                  <a:sym typeface="Chivo"/>
                </a:rPr>
                <a:t>1</a:t>
              </a:r>
              <a:endParaRPr sz="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650" name="Google Shape;650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651" name="Google Shape;651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hivo"/>
                  <a:ea typeface="Chivo"/>
                  <a:cs typeface="Chivo"/>
                  <a:sym typeface="Chivo"/>
                </a:rPr>
                <a:t>3</a:t>
              </a:r>
              <a:endParaRPr sz="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653" name="Google Shape;653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654" name="Google Shape;654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hivo"/>
                  <a:ea typeface="Chivo"/>
                  <a:cs typeface="Chivo"/>
                  <a:sym typeface="Chivo"/>
                </a:rPr>
                <a:t>5</a:t>
              </a:r>
              <a:endParaRPr sz="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656" name="Google Shape;656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657" name="Google Shape;657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hivo"/>
                  <a:ea typeface="Chivo"/>
                  <a:cs typeface="Chivo"/>
                  <a:sym typeface="Chivo"/>
                </a:rPr>
                <a:t>6</a:t>
              </a:r>
              <a:endParaRPr sz="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659" name="Google Shape;659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660" name="Google Shape;660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hivo"/>
                  <a:ea typeface="Chivo"/>
                  <a:cs typeface="Chivo"/>
                  <a:sym typeface="Chivo"/>
                </a:rPr>
                <a:t>4</a:t>
              </a:r>
              <a:endParaRPr sz="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662" name="Google Shape;662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663" name="Google Shape;663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hivo"/>
                  <a:ea typeface="Chivo"/>
                  <a:cs typeface="Chivo"/>
                  <a:sym typeface="Chivo"/>
                </a:rPr>
                <a:t>2</a:t>
              </a:r>
              <a:endParaRPr sz="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sp>
        <p:nvSpPr>
          <p:cNvPr id="665" name="Google Shape;665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66" name="Google Shape;666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Red is the colour of danger and courage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67" name="Google Shape;667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68" name="Google Shape;668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69" name="Google Shape;669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70" name="Google Shape;670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791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94966" flipV="1">
            <a:off x="-57933" y="2783649"/>
            <a:ext cx="2265983" cy="2104126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421915" y="490174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2564676" y="2724670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accent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75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675" name="Google Shape;675;p42"/>
          <p:cNvSpPr txBox="1">
            <a:spLocks noGrp="1"/>
          </p:cNvSpPr>
          <p:nvPr>
            <p:ph type="title"/>
          </p:nvPr>
        </p:nvSpPr>
        <p:spPr>
          <a:xfrm>
            <a:off x="508571" y="85254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Gantt chart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677" name="Google Shape;677;p42"/>
          <p:cNvGraphicFramePr/>
          <p:nvPr/>
        </p:nvGraphicFramePr>
        <p:xfrm>
          <a:off x="498625" y="1564481"/>
          <a:ext cx="6434750" cy="3197750"/>
        </p:xfrm>
        <a:graphic>
          <a:graphicData uri="http://schemas.openxmlformats.org/drawingml/2006/table">
            <a:tbl>
              <a:tblPr>
                <a:noFill/>
                <a:tableStyleId>{87F2087D-36F3-467C-AF89-079C7399BDB8}</a:tableStyleId>
              </a:tblPr>
              <a:tblGrid>
                <a:gridCol w="1074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Week 1</a:t>
                      </a:r>
                      <a:endParaRPr sz="800" b="1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Week 2</a:t>
                      </a:r>
                      <a:endParaRPr sz="800" b="1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682" name="Google Shape;682;p43"/>
          <p:cNvSpPr txBox="1">
            <a:spLocks noGrp="1"/>
          </p:cNvSpPr>
          <p:nvPr>
            <p:ph type="title"/>
          </p:nvPr>
        </p:nvSpPr>
        <p:spPr>
          <a:xfrm>
            <a:off x="457200" y="81874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SWOT Analysis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84" name="Google Shape;684;p43"/>
          <p:cNvSpPr/>
          <p:nvPr/>
        </p:nvSpPr>
        <p:spPr>
          <a:xfrm>
            <a:off x="547950" y="1424988"/>
            <a:ext cx="30315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C000"/>
                </a:solidFill>
                <a:latin typeface="Chivo"/>
                <a:ea typeface="Chivo"/>
                <a:cs typeface="Chivo"/>
                <a:sym typeface="Chivo"/>
              </a:rPr>
              <a:t>STRENGTHS</a:t>
            </a:r>
            <a:endParaRPr b="1" dirty="0">
              <a:solidFill>
                <a:srgbClr val="FFC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5" name="Google Shape;685;p43"/>
          <p:cNvSpPr/>
          <p:nvPr/>
        </p:nvSpPr>
        <p:spPr>
          <a:xfrm>
            <a:off x="3704772" y="1424988"/>
            <a:ext cx="30315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FFC000"/>
                </a:solidFill>
                <a:latin typeface="Chivo"/>
                <a:ea typeface="Chivo"/>
                <a:cs typeface="Chivo"/>
                <a:sym typeface="Chivo"/>
              </a:rPr>
              <a:t>WEAKNESSES</a:t>
            </a:r>
            <a:endParaRPr b="1" dirty="0">
              <a:solidFill>
                <a:srgbClr val="FFC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6" name="Google Shape;686;p43"/>
          <p:cNvSpPr/>
          <p:nvPr/>
        </p:nvSpPr>
        <p:spPr>
          <a:xfrm>
            <a:off x="547950" y="3121900"/>
            <a:ext cx="30315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FFC000"/>
                </a:solidFill>
                <a:latin typeface="Chivo"/>
                <a:ea typeface="Chivo"/>
                <a:cs typeface="Chivo"/>
                <a:sym typeface="Chivo"/>
              </a:rPr>
              <a:t>OPPORTUNITIES</a:t>
            </a:r>
            <a:endParaRPr dirty="0">
              <a:solidFill>
                <a:srgbClr val="FFC000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7" name="Google Shape;687;p43"/>
          <p:cNvSpPr/>
          <p:nvPr/>
        </p:nvSpPr>
        <p:spPr>
          <a:xfrm>
            <a:off x="3704772" y="3121900"/>
            <a:ext cx="30315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rgbClr val="FFC000"/>
                </a:solidFill>
                <a:latin typeface="Chivo"/>
                <a:ea typeface="Chivo"/>
                <a:cs typeface="Chivo"/>
                <a:sym typeface="Chivo"/>
              </a:rPr>
              <a:t>THREATS</a:t>
            </a:r>
            <a:endParaRPr dirty="0">
              <a:solidFill>
                <a:srgbClr val="FFC000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8" name="Google Shape;688;p43"/>
          <p:cNvSpPr/>
          <p:nvPr/>
        </p:nvSpPr>
        <p:spPr>
          <a:xfrm>
            <a:off x="2368181" y="1799977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F4AC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3"/>
          <p:cNvSpPr/>
          <p:nvPr/>
        </p:nvSpPr>
        <p:spPr>
          <a:xfrm rot="5400000">
            <a:off x="2505967" y="1799977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3"/>
          <p:cNvSpPr/>
          <p:nvPr/>
        </p:nvSpPr>
        <p:spPr>
          <a:xfrm rot="10800000">
            <a:off x="2505967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3"/>
          <p:cNvSpPr/>
          <p:nvPr/>
        </p:nvSpPr>
        <p:spPr>
          <a:xfrm rot="-5400000">
            <a:off x="2368181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3"/>
          <p:cNvSpPr/>
          <p:nvPr/>
        </p:nvSpPr>
        <p:spPr>
          <a:xfrm>
            <a:off x="2924656" y="2242577"/>
            <a:ext cx="370567" cy="53669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hadows Into Light Two"/>
              </a:rPr>
              <a:t>S</a:t>
            </a:r>
          </a:p>
        </p:txBody>
      </p:sp>
      <p:sp>
        <p:nvSpPr>
          <p:cNvPr id="693" name="Google Shape;693;p43"/>
          <p:cNvSpPr/>
          <p:nvPr/>
        </p:nvSpPr>
        <p:spPr>
          <a:xfrm>
            <a:off x="3903808" y="2250297"/>
            <a:ext cx="570674" cy="5428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hadows Into Light Two"/>
              </a:rPr>
              <a:t>W</a:t>
            </a:r>
          </a:p>
        </p:txBody>
      </p:sp>
      <p:sp>
        <p:nvSpPr>
          <p:cNvPr id="694" name="Google Shape;694;p43"/>
          <p:cNvSpPr/>
          <p:nvPr/>
        </p:nvSpPr>
        <p:spPr>
          <a:xfrm>
            <a:off x="2890069" y="3348952"/>
            <a:ext cx="345245" cy="5348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hadows Into Light Two"/>
              </a:rPr>
              <a:t>O</a:t>
            </a:r>
          </a:p>
        </p:txBody>
      </p:sp>
      <p:sp>
        <p:nvSpPr>
          <p:cNvPr id="695" name="Google Shape;695;p43"/>
          <p:cNvSpPr/>
          <p:nvPr/>
        </p:nvSpPr>
        <p:spPr>
          <a:xfrm>
            <a:off x="4018067" y="3356672"/>
            <a:ext cx="507060" cy="5527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hadows Into Light Two"/>
              </a:rPr>
              <a:t>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4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701" name="Google Shape;701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39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02" name="Google Shape;702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Key Activities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800" b="1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03" name="Google Shape;703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Key Resources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04" name="Google Shape;704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Value Propositions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05" name="Google Shape;705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Customer Relationships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06" name="Google Shape;706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Channels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07" name="Google Shape;707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Customer Segments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08" name="Google Shape;708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Key Partners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800" b="1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09" name="Google Shape;709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Cost Structure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10" name="Google Shape;710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Revenue Streams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11" name="Google Shape;711;p44"/>
          <p:cNvSpPr/>
          <p:nvPr/>
        </p:nvSpPr>
        <p:spPr>
          <a:xfrm>
            <a:off x="4297253" y="3732400"/>
            <a:ext cx="198541" cy="201044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4"/>
          <p:cNvSpPr/>
          <p:nvPr/>
        </p:nvSpPr>
        <p:spPr>
          <a:xfrm>
            <a:off x="6884808" y="543222"/>
            <a:ext cx="196873" cy="174075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4"/>
          <p:cNvSpPr/>
          <p:nvPr/>
        </p:nvSpPr>
        <p:spPr>
          <a:xfrm>
            <a:off x="1718760" y="543289"/>
            <a:ext cx="191034" cy="191868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4"/>
          <p:cNvSpPr/>
          <p:nvPr/>
        </p:nvSpPr>
        <p:spPr>
          <a:xfrm>
            <a:off x="8626235" y="543217"/>
            <a:ext cx="179355" cy="189925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4"/>
          <p:cNvSpPr/>
          <p:nvPr/>
        </p:nvSpPr>
        <p:spPr>
          <a:xfrm>
            <a:off x="8598149" y="3732570"/>
            <a:ext cx="207443" cy="152946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4"/>
          <p:cNvSpPr/>
          <p:nvPr/>
        </p:nvSpPr>
        <p:spPr>
          <a:xfrm>
            <a:off x="3443920" y="543312"/>
            <a:ext cx="189925" cy="190199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4"/>
          <p:cNvSpPr/>
          <p:nvPr/>
        </p:nvSpPr>
        <p:spPr>
          <a:xfrm>
            <a:off x="5137800" y="543229"/>
            <a:ext cx="219945" cy="22690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4"/>
          <p:cNvSpPr/>
          <p:nvPr/>
        </p:nvSpPr>
        <p:spPr>
          <a:xfrm>
            <a:off x="6828073" y="2141654"/>
            <a:ext cx="253599" cy="242754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4"/>
          <p:cNvSpPr/>
          <p:nvPr/>
        </p:nvSpPr>
        <p:spPr>
          <a:xfrm>
            <a:off x="3380278" y="2137889"/>
            <a:ext cx="253583" cy="230105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"/>
          <p:cNvSpPr txBox="1">
            <a:spLocks noGrp="1"/>
          </p:cNvSpPr>
          <p:nvPr>
            <p:ph type="title"/>
          </p:nvPr>
        </p:nvSpPr>
        <p:spPr>
          <a:xfrm>
            <a:off x="552450" y="916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This is a slide title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50" name="Google Shape;350;p16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༝"/>
            </a:pPr>
            <a:r>
              <a:rPr lang="en" dirty="0"/>
              <a:t>Here you have a list of items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༝"/>
            </a:pPr>
            <a:r>
              <a:rPr lang="en" dirty="0"/>
              <a:t>And some text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༝"/>
            </a:pPr>
            <a:r>
              <a:rPr lang="en" dirty="0"/>
              <a:t>But remember not to overload your slides with content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Your audience will listen to you or read the content, but won’t do both. </a:t>
            </a:r>
            <a:endParaRPr dirty="0"/>
          </a:p>
        </p:txBody>
      </p:sp>
      <p:sp>
        <p:nvSpPr>
          <p:cNvPr id="351" name="Google Shape;351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724" name="Google Shape;724;p45"/>
          <p:cNvSpPr txBox="1">
            <a:spLocks noGrp="1"/>
          </p:cNvSpPr>
          <p:nvPr>
            <p:ph type="title"/>
          </p:nvPr>
        </p:nvSpPr>
        <p:spPr>
          <a:xfrm>
            <a:off x="457200" y="81870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Funnel</a:t>
            </a:r>
            <a:endParaRPr b="1" dirty="0">
              <a:solidFill>
                <a:schemeClr val="bg1"/>
              </a:solidFill>
            </a:endParaRPr>
          </a:p>
        </p:txBody>
      </p:sp>
      <p:grpSp>
        <p:nvGrpSpPr>
          <p:cNvPr id="726" name="Google Shape;726;p45"/>
          <p:cNvGrpSpPr/>
          <p:nvPr/>
        </p:nvGrpSpPr>
        <p:grpSpPr>
          <a:xfrm>
            <a:off x="541117" y="1413043"/>
            <a:ext cx="3608219" cy="3243858"/>
            <a:chOff x="3778727" y="4460423"/>
            <a:chExt cx="720160" cy="647438"/>
          </a:xfrm>
        </p:grpSpPr>
        <p:sp>
          <p:nvSpPr>
            <p:cNvPr id="727" name="Google Shape;727;p45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AWARENESS</a:t>
              </a:r>
              <a:endParaRPr sz="1200" b="1" i="0" u="none" strike="noStrike" cap="non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</p:grpSp>
      <p:cxnSp>
        <p:nvCxnSpPr>
          <p:cNvPr id="734" name="Google Shape;734;p45"/>
          <p:cNvCxnSpPr/>
          <p:nvPr/>
        </p:nvCxnSpPr>
        <p:spPr>
          <a:xfrm>
            <a:off x="4069375" y="1950075"/>
            <a:ext cx="105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35" name="Google Shape;735;p45"/>
          <p:cNvSpPr txBox="1"/>
          <p:nvPr/>
        </p:nvSpPr>
        <p:spPr>
          <a:xfrm>
            <a:off x="5187875" y="1778025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>
                    <a:lumMod val="75000"/>
                  </a:schemeClr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accent1">
                  <a:lumMod val="75000"/>
                </a:schemeClr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736" name="Google Shape;736;p45"/>
          <p:cNvCxnSpPr/>
          <p:nvPr/>
        </p:nvCxnSpPr>
        <p:spPr>
          <a:xfrm>
            <a:off x="3913700" y="2431700"/>
            <a:ext cx="121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37" name="Google Shape;737;p45"/>
          <p:cNvSpPr txBox="1"/>
          <p:nvPr/>
        </p:nvSpPr>
        <p:spPr>
          <a:xfrm>
            <a:off x="5187875" y="2259640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>
                    <a:lumMod val="75000"/>
                  </a:schemeClr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accent1">
                  <a:lumMod val="75000"/>
                </a:schemeClr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738" name="Google Shape;738;p45"/>
          <p:cNvCxnSpPr/>
          <p:nvPr/>
        </p:nvCxnSpPr>
        <p:spPr>
          <a:xfrm>
            <a:off x="3692475" y="2913325"/>
            <a:ext cx="14337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39" name="Google Shape;739;p45"/>
          <p:cNvSpPr txBox="1"/>
          <p:nvPr/>
        </p:nvSpPr>
        <p:spPr>
          <a:xfrm>
            <a:off x="5187875" y="2741255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>
                    <a:lumMod val="75000"/>
                  </a:schemeClr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accent1">
                  <a:lumMod val="75000"/>
                </a:schemeClr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740" name="Google Shape;740;p45"/>
          <p:cNvCxnSpPr/>
          <p:nvPr/>
        </p:nvCxnSpPr>
        <p:spPr>
          <a:xfrm>
            <a:off x="3504025" y="3394925"/>
            <a:ext cx="1622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41" name="Google Shape;741;p45"/>
          <p:cNvSpPr txBox="1"/>
          <p:nvPr/>
        </p:nvSpPr>
        <p:spPr>
          <a:xfrm>
            <a:off x="5187875" y="3222870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>
                    <a:lumMod val="75000"/>
                  </a:schemeClr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accent1">
                  <a:lumMod val="75000"/>
                </a:schemeClr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742" name="Google Shape;742;p45"/>
          <p:cNvCxnSpPr/>
          <p:nvPr/>
        </p:nvCxnSpPr>
        <p:spPr>
          <a:xfrm>
            <a:off x="3299175" y="3876550"/>
            <a:ext cx="1827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43" name="Google Shape;743;p45"/>
          <p:cNvSpPr txBox="1"/>
          <p:nvPr/>
        </p:nvSpPr>
        <p:spPr>
          <a:xfrm>
            <a:off x="5187875" y="3704485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>
                    <a:lumMod val="75000"/>
                  </a:schemeClr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accent1">
                  <a:lumMod val="75000"/>
                </a:schemeClr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744" name="Google Shape;744;p45"/>
          <p:cNvCxnSpPr/>
          <p:nvPr/>
        </p:nvCxnSpPr>
        <p:spPr>
          <a:xfrm>
            <a:off x="3094700" y="4358150"/>
            <a:ext cx="2031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45" name="Google Shape;745;p45"/>
          <p:cNvSpPr txBox="1"/>
          <p:nvPr/>
        </p:nvSpPr>
        <p:spPr>
          <a:xfrm>
            <a:off x="5187875" y="4186100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>
                    <a:lumMod val="75000"/>
                  </a:schemeClr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accent1">
                  <a:lumMod val="75000"/>
                </a:schemeClr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23" y="228429"/>
            <a:ext cx="6095635" cy="887664"/>
          </a:xfrm>
          <a:prstGeom prst="rect">
            <a:avLst/>
          </a:prstGeom>
        </p:spPr>
      </p:pic>
      <p:sp>
        <p:nvSpPr>
          <p:cNvPr id="750" name="Google Shape;750;p46"/>
          <p:cNvSpPr txBox="1">
            <a:spLocks noGrp="1"/>
          </p:cNvSpPr>
          <p:nvPr>
            <p:ph type="title"/>
          </p:nvPr>
        </p:nvSpPr>
        <p:spPr>
          <a:xfrm>
            <a:off x="1958984" y="112913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Team Presentation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51" name="Google Shape;751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752" name="Google Shape;752;p46"/>
          <p:cNvPicPr preferRelativeResize="0"/>
          <p:nvPr/>
        </p:nvPicPr>
        <p:blipFill rotWithShape="1">
          <a:blip r:embed="rId4">
            <a:alphaModFix/>
          </a:blip>
          <a:srcRect l="19633" t="9820" b="9812"/>
          <a:stretch/>
        </p:blipFill>
        <p:spPr>
          <a:xfrm>
            <a:off x="490000" y="1791550"/>
            <a:ext cx="1324500" cy="132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3" name="Google Shape;753;p46"/>
          <p:cNvSpPr txBox="1"/>
          <p:nvPr/>
        </p:nvSpPr>
        <p:spPr>
          <a:xfrm>
            <a:off x="494469" y="3231566"/>
            <a:ext cx="13245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>Imani Jackson</a:t>
            </a:r>
            <a:r>
              <a:rPr lang="en" dirty="0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/>
            </a:r>
            <a:br>
              <a:rPr lang="en" dirty="0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</a:br>
            <a:r>
              <a:rPr lang="en" sz="800" dirty="0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 dirty="0">
              <a:solidFill>
                <a:srgbClr val="F4AC2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dirty="0">
              <a:solidFill>
                <a:srgbClr val="F4AC2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solidFill>
                <a:srgbClr val="F4AC2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754" name="Google Shape;754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50843" y="1791550"/>
            <a:ext cx="1324500" cy="132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5" name="Google Shape;755;p46"/>
          <p:cNvSpPr txBox="1"/>
          <p:nvPr/>
        </p:nvSpPr>
        <p:spPr>
          <a:xfrm>
            <a:off x="2255312" y="3231566"/>
            <a:ext cx="13245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>Marcos Galán</a:t>
            </a:r>
            <a:r>
              <a:rPr lang="en" dirty="0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/>
            </a:r>
            <a:br>
              <a:rPr lang="en" dirty="0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</a:br>
            <a:r>
              <a:rPr lang="en" sz="800" dirty="0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 dirty="0">
              <a:solidFill>
                <a:srgbClr val="F4AC2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dirty="0">
              <a:solidFill>
                <a:srgbClr val="F4AC2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solidFill>
                <a:srgbClr val="F4AC2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756" name="Google Shape;756;p46"/>
          <p:cNvPicPr preferRelativeResize="0"/>
          <p:nvPr/>
        </p:nvPicPr>
        <p:blipFill rotWithShape="1">
          <a:blip r:embed="rId6">
            <a:alphaModFix/>
          </a:blip>
          <a:srcRect l="47271" t="22330" b="24940"/>
          <a:stretch/>
        </p:blipFill>
        <p:spPr>
          <a:xfrm>
            <a:off x="4011686" y="1791550"/>
            <a:ext cx="1324500" cy="132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7" name="Google Shape;757;p46"/>
          <p:cNvSpPr txBox="1"/>
          <p:nvPr/>
        </p:nvSpPr>
        <p:spPr>
          <a:xfrm>
            <a:off x="4016156" y="3231566"/>
            <a:ext cx="13245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>Ixchel Valdía</a:t>
            </a:r>
            <a:r>
              <a:rPr lang="en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/>
            </a:r>
            <a:br>
              <a:rPr lang="en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</a:br>
            <a:r>
              <a:rPr lang="en" sz="800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>
              <a:solidFill>
                <a:srgbClr val="F4AC2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solidFill>
                <a:srgbClr val="F4AC2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rgbClr val="F4AC2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758" name="Google Shape;758;p46"/>
          <p:cNvPicPr preferRelativeResize="0"/>
          <p:nvPr/>
        </p:nvPicPr>
        <p:blipFill rotWithShape="1">
          <a:blip r:embed="rId7">
            <a:alphaModFix/>
          </a:blip>
          <a:srcRect t="3926" b="29406"/>
          <a:stretch/>
        </p:blipFill>
        <p:spPr>
          <a:xfrm>
            <a:off x="5772529" y="1791550"/>
            <a:ext cx="1324500" cy="132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9" name="Google Shape;759;p46"/>
          <p:cNvSpPr txBox="1"/>
          <p:nvPr/>
        </p:nvSpPr>
        <p:spPr>
          <a:xfrm>
            <a:off x="5776999" y="3231566"/>
            <a:ext cx="13245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>Nils Årud</a:t>
            </a:r>
            <a:r>
              <a:rPr lang="en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/>
            </a:r>
            <a:br>
              <a:rPr lang="en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</a:br>
            <a:r>
              <a:rPr lang="en" sz="800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>
              <a:solidFill>
                <a:srgbClr val="F4AC2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4AC2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solidFill>
                <a:srgbClr val="F4AC2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rgbClr val="F4AC2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79111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4732523" y="2940428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accent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09" y="1709265"/>
            <a:ext cx="3251305" cy="280082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5830" y="611543"/>
            <a:ext cx="5984700" cy="857400"/>
          </a:xfrm>
        </p:spPr>
        <p:txBody>
          <a:bodyPr/>
          <a:lstStyle/>
          <a:p>
            <a:r>
              <a:rPr lang="es-PE" sz="5400" b="1" dirty="0" smtClean="0">
                <a:solidFill>
                  <a:schemeClr val="accent1"/>
                </a:solidFill>
              </a:rPr>
              <a:t>Free Template</a:t>
            </a:r>
            <a:endParaRPr lang="es-PE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74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854" name="Google Shape;854;p48"/>
          <p:cNvSpPr txBox="1">
            <a:spLocks noGrp="1"/>
          </p:cNvSpPr>
          <p:nvPr>
            <p:ph type="title"/>
          </p:nvPr>
        </p:nvSpPr>
        <p:spPr>
          <a:xfrm>
            <a:off x="580490" y="116076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Weekly Planner</a:t>
            </a:r>
            <a:endParaRPr b="1" dirty="0">
              <a:solidFill>
                <a:schemeClr val="bg1"/>
              </a:solidFill>
            </a:endParaRPr>
          </a:p>
        </p:txBody>
      </p:sp>
      <p:graphicFrame>
        <p:nvGraphicFramePr>
          <p:cNvPr id="856" name="Google Shape;856;p48"/>
          <p:cNvGraphicFramePr/>
          <p:nvPr>
            <p:extLst>
              <p:ext uri="{D42A27DB-BD31-4B8C-83A1-F6EECF244321}">
                <p14:modId xmlns:p14="http://schemas.microsoft.com/office/powerpoint/2010/main" val="4050334897"/>
              </p:ext>
            </p:extLst>
          </p:nvPr>
        </p:nvGraphicFramePr>
        <p:xfrm>
          <a:off x="559475" y="1474725"/>
          <a:ext cx="6211775" cy="2986825"/>
        </p:xfrm>
        <a:graphic>
          <a:graphicData uri="http://schemas.openxmlformats.org/drawingml/2006/table">
            <a:tbl>
              <a:tblPr>
                <a:noFill/>
                <a:tableStyleId>{B169A5A5-A56F-4BE8-AC51-C8CF7680FB18}</a:tableStyleId>
              </a:tblPr>
              <a:tblGrid>
                <a:gridCol w="863775"/>
                <a:gridCol w="764000"/>
                <a:gridCol w="764000"/>
                <a:gridCol w="764000"/>
                <a:gridCol w="764000"/>
                <a:gridCol w="764000"/>
                <a:gridCol w="764000"/>
                <a:gridCol w="764000"/>
              </a:tblGrid>
              <a:tr h="304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SUNDAY</a:t>
                      </a:r>
                      <a:endParaRPr sz="700" dirty="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AC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MONDAY</a:t>
                      </a:r>
                      <a:endParaRPr sz="700" dirty="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AC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TUESDAY</a:t>
                      </a:r>
                      <a:endParaRPr sz="700" dirty="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AC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WEDNESDAY</a:t>
                      </a:r>
                      <a:endParaRPr sz="700" dirty="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AC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THURSDAY</a:t>
                      </a:r>
                      <a:endParaRPr sz="700" dirty="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AC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FRIDAY</a:t>
                      </a:r>
                      <a:endParaRPr sz="700" dirty="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AC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SATURDAY</a:t>
                      </a:r>
                      <a:endParaRPr sz="700" dirty="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AC2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09:00 - 09:45</a:t>
                      </a:r>
                      <a:endParaRPr sz="7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10:00 - 10:45</a:t>
                      </a:r>
                      <a:endParaRPr sz="7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11:00 - 11:45</a:t>
                      </a:r>
                      <a:endParaRPr sz="7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12:00 - 13:15</a:t>
                      </a:r>
                      <a:endParaRPr sz="700" dirty="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 dirty="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 dirty="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 dirty="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 dirty="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 dirty="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 dirty="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 dirty="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13:30 - 14:15</a:t>
                      </a:r>
                      <a:endParaRPr sz="7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14:30 - 15:15</a:t>
                      </a:r>
                      <a:endParaRPr sz="7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15:30 - 16:15</a:t>
                      </a:r>
                      <a:endParaRPr sz="7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6"/>
          <p:cNvSpPr txBox="1">
            <a:spLocks noGrp="1"/>
          </p:cNvSpPr>
          <p:nvPr>
            <p:ph type="ctrTitle" idx="4294967295"/>
          </p:nvPr>
        </p:nvSpPr>
        <p:spPr>
          <a:xfrm>
            <a:off x="2140050" y="112615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Thanks!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572" name="Google Shape;572;p36"/>
          <p:cNvSpPr txBox="1">
            <a:spLocks noGrp="1"/>
          </p:cNvSpPr>
          <p:nvPr>
            <p:ph type="subTitle" idx="4294967295"/>
          </p:nvPr>
        </p:nvSpPr>
        <p:spPr>
          <a:xfrm>
            <a:off x="2140050" y="2037397"/>
            <a:ext cx="48639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/>
              <a:t>Any questions?</a:t>
            </a:r>
            <a:endParaRPr sz="1800" b="1" dirty="0"/>
          </a:p>
        </p:txBody>
      </p:sp>
      <p:sp>
        <p:nvSpPr>
          <p:cNvPr id="574" name="Google Shape;574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6" name="Google Shape;500;p31"/>
          <p:cNvSpPr txBox="1">
            <a:spLocks/>
          </p:cNvSpPr>
          <p:nvPr/>
        </p:nvSpPr>
        <p:spPr>
          <a:xfrm>
            <a:off x="3558600" y="2522497"/>
            <a:ext cx="2026800" cy="1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200" dirty="0" smtClean="0">
                <a:solidFill>
                  <a:srgbClr val="65677F"/>
                </a:solidFill>
              </a:rPr>
              <a:t>Is the color of gold, butter and ripe lemons. In the spectrum of visible light, yellow is found between green and orange.</a:t>
            </a:r>
            <a:endParaRPr lang="en-US" sz="1200" dirty="0">
              <a:solidFill>
                <a:srgbClr val="6567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03" y="1743945"/>
            <a:ext cx="3013306" cy="27263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400" y="1613043"/>
            <a:ext cx="3069997" cy="298813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8" name="Google Shape;861;p49"/>
          <p:cNvSpPr txBox="1">
            <a:spLocks/>
          </p:cNvSpPr>
          <p:nvPr/>
        </p:nvSpPr>
        <p:spPr>
          <a:xfrm>
            <a:off x="2522305" y="2253100"/>
            <a:ext cx="402233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r>
              <a:rPr lang="es-PE" sz="2800" b="1" dirty="0" smtClean="0">
                <a:solidFill>
                  <a:srgbClr val="65677F"/>
                </a:solidFill>
              </a:rPr>
              <a:t>www.plantillaspower-point.com</a:t>
            </a:r>
            <a:endParaRPr lang="es-PE" sz="2800" b="1" dirty="0"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70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8" name="Google Shape;861;p49"/>
          <p:cNvSpPr txBox="1">
            <a:spLocks/>
          </p:cNvSpPr>
          <p:nvPr/>
        </p:nvSpPr>
        <p:spPr>
          <a:xfrm>
            <a:off x="498296" y="362656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r>
              <a:rPr lang="es-PE" sz="4400" b="1" dirty="0" smtClean="0">
                <a:solidFill>
                  <a:srgbClr val="65677F"/>
                </a:solidFill>
              </a:rPr>
              <a:t>Extra graphics</a:t>
            </a:r>
            <a:endParaRPr lang="es-PE" sz="4400" b="1" dirty="0">
              <a:solidFill>
                <a:srgbClr val="6567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5" y="1797851"/>
            <a:ext cx="2949812" cy="32391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84" y="2325734"/>
            <a:ext cx="2711250" cy="2711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767" y="2964003"/>
            <a:ext cx="1736194" cy="20729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4698" y="643073"/>
            <a:ext cx="2115000" cy="1473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949" y="840294"/>
            <a:ext cx="1788682" cy="20192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8142" y="1797851"/>
            <a:ext cx="1181250" cy="10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10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sp>
        <p:nvSpPr>
          <p:cNvPr id="8" name="Google Shape;861;p49"/>
          <p:cNvSpPr txBox="1">
            <a:spLocks/>
          </p:cNvSpPr>
          <p:nvPr/>
        </p:nvSpPr>
        <p:spPr>
          <a:xfrm>
            <a:off x="258931" y="214373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r>
              <a:rPr lang="es-PE" sz="4400" b="1" dirty="0" smtClean="0">
                <a:solidFill>
                  <a:srgbClr val="65677F"/>
                </a:solidFill>
              </a:rPr>
              <a:t>Extra graphics</a:t>
            </a:r>
            <a:endParaRPr lang="es-PE" sz="4400" b="1" dirty="0">
              <a:solidFill>
                <a:srgbClr val="65677F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31" y="1199618"/>
            <a:ext cx="4567462" cy="37470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925" y="1270432"/>
            <a:ext cx="1867500" cy="16087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806" y="3876957"/>
            <a:ext cx="1205942" cy="95889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7429" y="3125848"/>
            <a:ext cx="1890000" cy="171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6957" y="213298"/>
            <a:ext cx="1552500" cy="34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288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sp>
        <p:nvSpPr>
          <p:cNvPr id="8" name="Google Shape;861;p49"/>
          <p:cNvSpPr txBox="1">
            <a:spLocks/>
          </p:cNvSpPr>
          <p:nvPr/>
        </p:nvSpPr>
        <p:spPr>
          <a:xfrm>
            <a:off x="258931" y="214373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 b="0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r>
              <a:rPr lang="es-PE" sz="4400" b="1" dirty="0" smtClean="0">
                <a:solidFill>
                  <a:srgbClr val="65677F"/>
                </a:solidFill>
              </a:rPr>
              <a:t>Extra graphics</a:t>
            </a:r>
            <a:endParaRPr lang="es-PE" sz="4400" b="1" dirty="0">
              <a:solidFill>
                <a:srgbClr val="6567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07" y="914019"/>
            <a:ext cx="2944041" cy="23845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224" y="3388425"/>
            <a:ext cx="1771910" cy="16453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88" y="3272243"/>
            <a:ext cx="1916047" cy="17615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269" y="3388425"/>
            <a:ext cx="1965744" cy="16708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0814" y="870453"/>
            <a:ext cx="2539433" cy="24717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9658" y="1071773"/>
            <a:ext cx="2191042" cy="16838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8340" y="3459500"/>
            <a:ext cx="1794686" cy="164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"/>
            <a:ext cx="9144000" cy="5143500"/>
          </a:xfrm>
          <a:prstGeom prst="rect">
            <a:avLst/>
          </a:prstGeom>
        </p:spPr>
      </p:pic>
      <p:sp>
        <p:nvSpPr>
          <p:cNvPr id="412" name="Google Shape;412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Google Shape;461;p28"/>
          <p:cNvSpPr txBox="1">
            <a:spLocks/>
          </p:cNvSpPr>
          <p:nvPr/>
        </p:nvSpPr>
        <p:spPr>
          <a:xfrm>
            <a:off x="957470" y="1805139"/>
            <a:ext cx="7229059" cy="76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Font typeface="Chivo Light"/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Whoa! That’s a big number, aren’t you proud?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3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"/>
          <p:cNvSpPr txBox="1">
            <a:spLocks noGrp="1"/>
          </p:cNvSpPr>
          <p:nvPr>
            <p:ph type="ctrTitle" idx="4294967295"/>
          </p:nvPr>
        </p:nvSpPr>
        <p:spPr>
          <a:xfrm>
            <a:off x="1275150" y="2471175"/>
            <a:ext cx="6593700" cy="8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7B59"/>
                </a:solidFill>
              </a:rPr>
              <a:t>Hello!</a:t>
            </a:r>
            <a:endParaRPr sz="6000">
              <a:solidFill>
                <a:srgbClr val="FF7B59"/>
              </a:solidFill>
            </a:endParaRPr>
          </a:p>
        </p:txBody>
      </p:sp>
      <p:sp>
        <p:nvSpPr>
          <p:cNvPr id="357" name="Google Shape;357;p17"/>
          <p:cNvSpPr txBox="1">
            <a:spLocks noGrp="1"/>
          </p:cNvSpPr>
          <p:nvPr>
            <p:ph type="subTitle" idx="4294967295"/>
          </p:nvPr>
        </p:nvSpPr>
        <p:spPr>
          <a:xfrm>
            <a:off x="1275150" y="3111200"/>
            <a:ext cx="65937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I am Jayden Smith</a:t>
            </a:r>
            <a:endParaRPr sz="1800"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sz="1800" b="1"/>
          </a:p>
        </p:txBody>
      </p:sp>
      <p:sp>
        <p:nvSpPr>
          <p:cNvPr id="359" name="Google Shape;359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000" y="1284000"/>
            <a:ext cx="1170000" cy="956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>
            <a:spLocks noGrp="1"/>
          </p:cNvSpPr>
          <p:nvPr>
            <p:ph type="title"/>
          </p:nvPr>
        </p:nvSpPr>
        <p:spPr>
          <a:xfrm>
            <a:off x="623454" y="102067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</a:rPr>
              <a:t>1.Transition</a:t>
            </a:r>
            <a:r>
              <a:rPr lang="en" dirty="0" smtClean="0"/>
              <a:t> headline</a:t>
            </a:r>
            <a:endParaRPr dirty="0"/>
          </a:p>
        </p:txBody>
      </p:sp>
      <p:sp>
        <p:nvSpPr>
          <p:cNvPr id="365" name="Google Shape;365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start with the first set of slides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70" name="Google Shape;370;p19"/>
          <p:cNvSpPr txBox="1">
            <a:spLocks noGrp="1"/>
          </p:cNvSpPr>
          <p:nvPr>
            <p:ph type="body" idx="4294967295"/>
          </p:nvPr>
        </p:nvSpPr>
        <p:spPr>
          <a:xfrm>
            <a:off x="2299854" y="1178502"/>
            <a:ext cx="4968875" cy="3032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Quotations are commonly printed as a means of inspiration and to invoke philosophical thoughts from the reader.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0"/>
          <p:cNvSpPr txBox="1">
            <a:spLocks noGrp="1"/>
          </p:cNvSpPr>
          <p:nvPr>
            <p:ph type="ctrTitle" idx="4294967295"/>
          </p:nvPr>
        </p:nvSpPr>
        <p:spPr>
          <a:xfrm>
            <a:off x="1963875" y="2269150"/>
            <a:ext cx="5216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FFFF"/>
                </a:solidFill>
              </a:rPr>
              <a:t>Big concept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377" name="Google Shape;377;p20"/>
          <p:cNvSpPr txBox="1">
            <a:spLocks noGrp="1"/>
          </p:cNvSpPr>
          <p:nvPr>
            <p:ph type="subTitle" idx="4294967295"/>
          </p:nvPr>
        </p:nvSpPr>
        <p:spPr>
          <a:xfrm>
            <a:off x="1963875" y="3411555"/>
            <a:ext cx="5216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78" name="Google Shape;378;p20"/>
          <p:cNvSpPr/>
          <p:nvPr/>
        </p:nvSpPr>
        <p:spPr>
          <a:xfrm rot="1473024">
            <a:off x="3500505" y="1504066"/>
            <a:ext cx="669785" cy="6524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79" name="Google Shape;379;p20"/>
          <p:cNvSpPr/>
          <p:nvPr/>
        </p:nvSpPr>
        <p:spPr>
          <a:xfrm>
            <a:off x="4320541" y="813525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80" name="Google Shape;380;p20"/>
          <p:cNvSpPr/>
          <p:nvPr/>
        </p:nvSpPr>
        <p:spPr>
          <a:xfrm rot="2487194">
            <a:off x="4131961" y="2106477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81" name="Google Shape;381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2018</Words>
  <Application>Microsoft Office PowerPoint</Application>
  <PresentationFormat>Presentación en pantalla (16:9)</PresentationFormat>
  <Paragraphs>475</Paragraphs>
  <Slides>48</Slides>
  <Notes>48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8" baseType="lpstr">
      <vt:lpstr>Arial</vt:lpstr>
      <vt:lpstr>Chivo Light</vt:lpstr>
      <vt:lpstr>Chivo</vt:lpstr>
      <vt:lpstr>맑은 고딕</vt:lpstr>
      <vt:lpstr>Shadows Into Light Two</vt:lpstr>
      <vt:lpstr>HY견명조</vt:lpstr>
      <vt:lpstr>Roboto</vt:lpstr>
      <vt:lpstr>Fira Sans Extra Condensed Medium</vt:lpstr>
      <vt:lpstr>Calibri</vt:lpstr>
      <vt:lpstr>Aumerle template</vt:lpstr>
      <vt:lpstr>ORANGE</vt:lpstr>
      <vt:lpstr>Presentación de PowerPoint</vt:lpstr>
      <vt:lpstr>Instructions for use</vt:lpstr>
      <vt:lpstr>This is a slide title</vt:lpstr>
      <vt:lpstr>Presentación de PowerPoint</vt:lpstr>
      <vt:lpstr>Hello!</vt:lpstr>
      <vt:lpstr>1.Transition headline</vt:lpstr>
      <vt:lpstr>Presentación de PowerPoint</vt:lpstr>
      <vt:lpstr>Big concept</vt:lpstr>
      <vt:lpstr>You can also split your content</vt:lpstr>
      <vt:lpstr>You can also split your content</vt:lpstr>
      <vt:lpstr>.</vt:lpstr>
      <vt:lpstr>In two or three columns</vt:lpstr>
      <vt:lpstr>In two or three columns</vt:lpstr>
      <vt:lpstr>Presentación de PowerPoint</vt:lpstr>
      <vt:lpstr>In two or three columns</vt:lpstr>
      <vt:lpstr>A picture is worth a thousand words</vt:lpstr>
      <vt:lpstr>Use diagrams to explain your ideas</vt:lpstr>
      <vt:lpstr>And tables to compare data</vt:lpstr>
      <vt:lpstr>And tables to compare data</vt:lpstr>
      <vt:lpstr>Presentación de PowerPoint</vt:lpstr>
      <vt:lpstr>Instructions for use</vt:lpstr>
      <vt:lpstr>89,526,124</vt:lpstr>
      <vt:lpstr>Presentación de PowerPoint</vt:lpstr>
      <vt:lpstr>Want big impact? Use big image.</vt:lpstr>
      <vt:lpstr>Presentación de PowerPoint</vt:lpstr>
      <vt:lpstr>89,526,124$</vt:lpstr>
      <vt:lpstr>Our process is easy</vt:lpstr>
      <vt:lpstr>Let’s review some concepts</vt:lpstr>
      <vt:lpstr>Presentación de PowerPoint</vt:lpstr>
      <vt:lpstr>Credits</vt:lpstr>
      <vt:lpstr>Presentation design</vt:lpstr>
      <vt:lpstr>2. Extra Resources</vt:lpstr>
      <vt:lpstr>Timeline</vt:lpstr>
      <vt:lpstr>Roadmap</vt:lpstr>
      <vt:lpstr>Presentación de PowerPoint</vt:lpstr>
      <vt:lpstr>Gantt chart</vt:lpstr>
      <vt:lpstr>SWOT Analysis</vt:lpstr>
      <vt:lpstr>Business Model Canvas</vt:lpstr>
      <vt:lpstr>Funnel</vt:lpstr>
      <vt:lpstr>Team Presentation</vt:lpstr>
      <vt:lpstr>Free Template</vt:lpstr>
      <vt:lpstr>Weekly Planner</vt:lpstr>
      <vt:lpstr>Thanks!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Sr GRYM</dc:creator>
  <cp:lastModifiedBy>ADMIN</cp:lastModifiedBy>
  <cp:revision>29</cp:revision>
  <dcterms:modified xsi:type="dcterms:W3CDTF">2021-11-03T17:11:55Z</dcterms:modified>
</cp:coreProperties>
</file>