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59" r:id="rId2"/>
    <p:sldMasterId id="2147483664" r:id="rId3"/>
  </p:sldMasterIdLst>
  <p:notesMasterIdLst>
    <p:notesMasterId r:id="rId50"/>
  </p:notesMasterIdLst>
  <p:handoutMasterIdLst>
    <p:handoutMasterId r:id="rId51"/>
  </p:handoutMasterIdLst>
  <p:sldIdLst>
    <p:sldId id="256" r:id="rId4"/>
    <p:sldId id="317" r:id="rId5"/>
    <p:sldId id="257" r:id="rId6"/>
    <p:sldId id="290" r:id="rId7"/>
    <p:sldId id="305" r:id="rId8"/>
    <p:sldId id="295" r:id="rId9"/>
    <p:sldId id="306" r:id="rId10"/>
    <p:sldId id="258" r:id="rId11"/>
    <p:sldId id="307" r:id="rId12"/>
    <p:sldId id="292" r:id="rId13"/>
    <p:sldId id="308" r:id="rId14"/>
    <p:sldId id="261" r:id="rId15"/>
    <p:sldId id="309" r:id="rId16"/>
    <p:sldId id="265" r:id="rId17"/>
    <p:sldId id="310" r:id="rId18"/>
    <p:sldId id="262" r:id="rId19"/>
    <p:sldId id="311" r:id="rId20"/>
    <p:sldId id="286" r:id="rId21"/>
    <p:sldId id="312" r:id="rId22"/>
    <p:sldId id="287" r:id="rId23"/>
    <p:sldId id="313" r:id="rId24"/>
    <p:sldId id="314" r:id="rId25"/>
    <p:sldId id="267" r:id="rId26"/>
    <p:sldId id="315" r:id="rId27"/>
    <p:sldId id="269" r:id="rId28"/>
    <p:sldId id="271" r:id="rId29"/>
    <p:sldId id="316" r:id="rId30"/>
    <p:sldId id="272" r:id="rId31"/>
    <p:sldId id="266" r:id="rId32"/>
    <p:sldId id="273" r:id="rId33"/>
    <p:sldId id="297" r:id="rId34"/>
    <p:sldId id="277" r:id="rId35"/>
    <p:sldId id="264" r:id="rId36"/>
    <p:sldId id="278" r:id="rId37"/>
    <p:sldId id="270" r:id="rId38"/>
    <p:sldId id="279" r:id="rId39"/>
    <p:sldId id="281" r:id="rId40"/>
    <p:sldId id="282" r:id="rId41"/>
    <p:sldId id="289" r:id="rId42"/>
    <p:sldId id="283" r:id="rId43"/>
    <p:sldId id="296" r:id="rId44"/>
    <p:sldId id="298" r:id="rId45"/>
    <p:sldId id="319" r:id="rId46"/>
    <p:sldId id="320" r:id="rId47"/>
    <p:sldId id="318" r:id="rId48"/>
    <p:sldId id="299" r:id="rId49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D2D9"/>
    <a:srgbClr val="49BD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448" autoAdjust="0"/>
    <p:restoredTop sz="94660"/>
  </p:normalViewPr>
  <p:slideViewPr>
    <p:cSldViewPr showGuides="1">
      <p:cViewPr>
        <p:scale>
          <a:sx n="80" d="100"/>
          <a:sy n="80" d="100"/>
        </p:scale>
        <p:origin x="1320" y="660"/>
      </p:cViewPr>
      <p:guideLst>
        <p:guide orient="horz" pos="184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6" d="100"/>
        <a:sy n="46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-31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FA82-41BD-B4DD-3FEFDE6EB98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A82-41BD-B4DD-3FEFDE6EB98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A82-41BD-B4DD-3FEFDE6EB986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</c:v>
                </c:pt>
                <c:pt idx="1">
                  <c:v>25</c:v>
                </c:pt>
                <c:pt idx="2">
                  <c:v>35</c:v>
                </c:pt>
                <c:pt idx="3">
                  <c:v>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37-4606-8532-B72D14D9F98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>
                <a:alpha val="5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A82-41BD-B4DD-3FEFDE6EB98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alpha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A82-41BD-B4DD-3FEFDE6EB98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alpha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A82-41BD-B4DD-3FEFDE6EB986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24</c:v>
                </c:pt>
                <c:pt idx="1">
                  <c:v>44</c:v>
                </c:pt>
                <c:pt idx="2">
                  <c:v>18</c:v>
                </c:pt>
                <c:pt idx="3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C37-4606-8532-B72D14D9F98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B603-4D18-B9FB-60D563F332B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603-4D18-B9FB-60D563F332B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B603-4D18-B9FB-60D563F332B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B603-4D18-B9FB-60D563F332B4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20</c:v>
                </c:pt>
                <c:pt idx="1">
                  <c:v>15</c:v>
                </c:pt>
                <c:pt idx="2">
                  <c:v>25</c:v>
                </c:pt>
                <c:pt idx="3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C37-4606-8532-B72D14D9F9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1"/>
        <c:overlap val="100"/>
        <c:axId val="307611808"/>
        <c:axId val="307612592"/>
      </c:barChart>
      <c:catAx>
        <c:axId val="307611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pPr>
            <a:endParaRPr lang="es-PE"/>
          </a:p>
        </c:txPr>
        <c:crossAx val="307612592"/>
        <c:crosses val="autoZero"/>
        <c:auto val="1"/>
        <c:lblAlgn val="ctr"/>
        <c:lblOffset val="100"/>
        <c:noMultiLvlLbl val="0"/>
      </c:catAx>
      <c:valAx>
        <c:axId val="30761259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es-PE"/>
          </a:p>
        </c:txPr>
        <c:crossAx val="307611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P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9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8C0-42AB-87BE-19E1BC74E4F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bg1">
                    <a:lumMod val="9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8C0-42AB-87BE-19E1BC74E4F0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2700">
                <a:solidFill>
                  <a:schemeClr val="bg1">
                    <a:lumMod val="9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8C0-42AB-87BE-19E1BC74E4F0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</c:v>
                </c:pt>
                <c:pt idx="1">
                  <c:v>30</c:v>
                </c:pt>
                <c:pt idx="2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8C0-42AB-87BE-19E1BC74E4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s-P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DD2D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9AC-4205-89C5-89D0E0E7161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9AC-4205-89C5-89D0E0E7161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9AC-4205-89C5-89D0E0E7161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9AC-4205-89C5-89D0E0E7161D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9AC-4205-89C5-89D0E0E7161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9AC-4205-89C5-89D0E0E71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7"/>
        <c:overlap val="100"/>
        <c:axId val="307734368"/>
        <c:axId val="307727312"/>
      </c:barChart>
      <c:catAx>
        <c:axId val="30773436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307727312"/>
        <c:crosses val="autoZero"/>
        <c:auto val="1"/>
        <c:lblAlgn val="ctr"/>
        <c:lblOffset val="100"/>
        <c:noMultiLvlLbl val="0"/>
      </c:catAx>
      <c:valAx>
        <c:axId val="307727312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307734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PE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FD3D57-F3BB-4E5E-B091-1500A3C92E81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E924DC90-2427-4BE5-A522-6ACD4563EB45}">
      <dgm:prSet phldrT="[Text]" custT="1"/>
      <dgm:spPr>
        <a:solidFill>
          <a:schemeClr val="accent1">
            <a:alpha val="20000"/>
          </a:schemeClr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9E545862-1292-4DB6-B36C-D6247532E625}" type="parTrans" cxnId="{685D1073-2D3C-412E-A123-0EF4D596743E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BD5A33EB-119A-4BA7-8787-7DF55D1248BC}" type="sibTrans" cxnId="{685D1073-2D3C-412E-A123-0EF4D596743E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9D67B1F7-C4FF-4E1E-94F4-69209A4E7C47}">
      <dgm:prSet phldrT="[Text]" custT="1"/>
      <dgm:spPr>
        <a:solidFill>
          <a:schemeClr val="accent3">
            <a:alpha val="60000"/>
          </a:schemeClr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r>
            <a:rPr lang="ko-KR" altLang="en-US" sz="1600" b="1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dirty="0">
              <a:latin typeface="Arial" pitchFamily="34" charset="0"/>
              <a:cs typeface="Arial" pitchFamily="34" charset="0"/>
            </a:rPr>
            <a:t> </a:t>
          </a:r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BD4D3042-AB5C-4E8F-B8BE-BC3A20988EB3}" type="parTrans" cxnId="{1263D722-8372-4789-B9F5-BFD8D9C870F1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B379D14A-425C-47B8-B779-1E5D839E4BC8}" type="sibTrans" cxnId="{1263D722-8372-4789-B9F5-BFD8D9C870F1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53563D61-A301-4644-8AE7-FCAFDA9A58AB}">
      <dgm:prSet phldrT="[Text]" custT="1"/>
      <dgm:spPr>
        <a:solidFill>
          <a:schemeClr val="accent4">
            <a:lumMod val="75000"/>
            <a:alpha val="70000"/>
          </a:schemeClr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r>
            <a:rPr lang="ko-KR" altLang="en-US" sz="1600" b="1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dirty="0">
              <a:latin typeface="Arial" pitchFamily="34" charset="0"/>
              <a:cs typeface="Arial" pitchFamily="34" charset="0"/>
            </a:rPr>
            <a:t> </a:t>
          </a:r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B60323EE-B859-4184-88BB-62221AE106AB}" type="parTrans" cxnId="{F3697A49-7026-40CE-A2B9-71761A0223E3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426A8813-506E-429E-87DB-53AA3F5535D1}" type="sibTrans" cxnId="{F3697A49-7026-40CE-A2B9-71761A0223E3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9BC44171-365F-452D-AE92-EBE2E89770BA}">
      <dgm:prSet phldrT="[Text]" custT="1"/>
      <dgm:spPr>
        <a:solidFill>
          <a:schemeClr val="accent5"/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r>
            <a:rPr lang="ko-KR" altLang="en-US" sz="1600" b="1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dirty="0">
              <a:latin typeface="Arial" pitchFamily="34" charset="0"/>
              <a:cs typeface="Arial" pitchFamily="34" charset="0"/>
            </a:rPr>
            <a:t> </a:t>
          </a:r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7679D3FA-0101-42D1-A23D-75BD8EF1DA28}" type="parTrans" cxnId="{15D8F364-6809-49BA-A228-EAE95F4BE6B9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FF5F2014-EE5D-4FD1-9103-39F792365AE5}" type="sibTrans" cxnId="{15D8F364-6809-49BA-A228-EAE95F4BE6B9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85631E1F-364A-4A2A-9989-E896E5049557}">
      <dgm:prSet phldrT="[Text]" custT="1"/>
      <dgm:spPr>
        <a:solidFill>
          <a:schemeClr val="accent2">
            <a:alpha val="40000"/>
          </a:schemeClr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r>
            <a:rPr lang="ko-KR" altLang="en-US" sz="1600" b="1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dirty="0">
              <a:latin typeface="Arial" pitchFamily="34" charset="0"/>
              <a:cs typeface="Arial" pitchFamily="34" charset="0"/>
            </a:rPr>
            <a:t> </a:t>
          </a:r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EBE3CA2F-C22D-4DAD-BBB2-CC29F3FBCF68}" type="parTrans" cxnId="{689B59B0-BF9D-489D-8A96-D6B2CF499ABF}">
      <dgm:prSet/>
      <dgm:spPr/>
      <dgm:t>
        <a:bodyPr/>
        <a:lstStyle/>
        <a:p>
          <a:pPr latinLnBrk="1"/>
          <a:endParaRPr lang="ko-KR" altLang="en-US"/>
        </a:p>
      </dgm:t>
    </dgm:pt>
    <dgm:pt modelId="{DC75A793-C6A2-4960-947A-450C2653BBC6}" type="sibTrans" cxnId="{689B59B0-BF9D-489D-8A96-D6B2CF499ABF}">
      <dgm:prSet/>
      <dgm:spPr/>
      <dgm:t>
        <a:bodyPr/>
        <a:lstStyle/>
        <a:p>
          <a:pPr latinLnBrk="1"/>
          <a:endParaRPr lang="ko-KR" altLang="en-US"/>
        </a:p>
      </dgm:t>
    </dgm:pt>
    <dgm:pt modelId="{6346E340-6B27-47A2-93A8-AA7F0249167F}" type="pres">
      <dgm:prSet presAssocID="{28FD3D57-F3BB-4E5E-B091-1500A3C92E81}" presName="Name0" presStyleCnt="0">
        <dgm:presLayoutVars>
          <dgm:dir/>
          <dgm:animLvl val="lvl"/>
          <dgm:resizeHandles val="exact"/>
        </dgm:presLayoutVars>
      </dgm:prSet>
      <dgm:spPr/>
    </dgm:pt>
    <dgm:pt modelId="{8351BCDF-D287-464A-AB10-4261CFFC4E79}" type="pres">
      <dgm:prSet presAssocID="{E924DC90-2427-4BE5-A522-6ACD4563EB45}" presName="Name8" presStyleCnt="0"/>
      <dgm:spPr/>
    </dgm:pt>
    <dgm:pt modelId="{864F954D-81D4-4546-B08E-448FBA7A18FE}" type="pres">
      <dgm:prSet presAssocID="{E924DC90-2427-4BE5-A522-6ACD4563EB45}" presName="level" presStyleLbl="node1" presStyleIdx="0" presStyleCnt="5" custScaleX="98552" custScaleY="139063">
        <dgm:presLayoutVars>
          <dgm:chMax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8AE7F33-3372-4D78-96A6-FD2B204E9D9D}" type="pres">
      <dgm:prSet presAssocID="{E924DC90-2427-4BE5-A522-6ACD4563EB4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5295FEF-34B7-47B0-80DB-E881F25871A9}" type="pres">
      <dgm:prSet presAssocID="{85631E1F-364A-4A2A-9989-E896E5049557}" presName="Name8" presStyleCnt="0"/>
      <dgm:spPr/>
    </dgm:pt>
    <dgm:pt modelId="{3CE8FECB-ADC6-4195-8C29-ECF1EEE9F8FA}" type="pres">
      <dgm:prSet presAssocID="{85631E1F-364A-4A2A-9989-E896E5049557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DC549F7C-7B63-4EBA-944C-0C5CAC570546}" type="pres">
      <dgm:prSet presAssocID="{85631E1F-364A-4A2A-9989-E896E504955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BF7100C5-692A-476D-9242-E6DE2BFA407E}" type="pres">
      <dgm:prSet presAssocID="{9D67B1F7-C4FF-4E1E-94F4-69209A4E7C47}" presName="Name8" presStyleCnt="0"/>
      <dgm:spPr/>
    </dgm:pt>
    <dgm:pt modelId="{753AA43A-5097-42D8-A3EF-20B11215D8F3}" type="pres">
      <dgm:prSet presAssocID="{9D67B1F7-C4FF-4E1E-94F4-69209A4E7C47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7E617F38-6BB2-4E03-8198-FF7E7F898924}" type="pres">
      <dgm:prSet presAssocID="{9D67B1F7-C4FF-4E1E-94F4-69209A4E7C4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29C42FD2-6503-4F77-8487-9B33E0527141}" type="pres">
      <dgm:prSet presAssocID="{53563D61-A301-4644-8AE7-FCAFDA9A58AB}" presName="Name8" presStyleCnt="0"/>
      <dgm:spPr/>
    </dgm:pt>
    <dgm:pt modelId="{E6279944-4AC5-4561-B5D0-64EE0E57E695}" type="pres">
      <dgm:prSet presAssocID="{53563D61-A301-4644-8AE7-FCAFDA9A58AB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2E9D1362-172A-4369-8415-6E089FA67356}" type="pres">
      <dgm:prSet presAssocID="{53563D61-A301-4644-8AE7-FCAFDA9A58A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55855A1-EC9E-41EF-AA5C-B0A6C62BC58F}" type="pres">
      <dgm:prSet presAssocID="{9BC44171-365F-452D-AE92-EBE2E89770BA}" presName="Name8" presStyleCnt="0"/>
      <dgm:spPr/>
    </dgm:pt>
    <dgm:pt modelId="{285279A8-A2FF-4704-92DF-4753853CE322}" type="pres">
      <dgm:prSet presAssocID="{9BC44171-365F-452D-AE92-EBE2E89770BA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8B1057C-5EDF-4EC8-9A6B-B059EB7B0F8E}" type="pres">
      <dgm:prSet presAssocID="{9BC44171-365F-452D-AE92-EBE2E89770B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4776AD8D-1110-44FA-9D3A-90D205DD7811}" type="presOf" srcId="{9D67B1F7-C4FF-4E1E-94F4-69209A4E7C47}" destId="{7E617F38-6BB2-4E03-8198-FF7E7F898924}" srcOrd="1" destOrd="0" presId="urn:microsoft.com/office/officeart/2005/8/layout/pyramid1"/>
    <dgm:cxn modelId="{689B59B0-BF9D-489D-8A96-D6B2CF499ABF}" srcId="{28FD3D57-F3BB-4E5E-B091-1500A3C92E81}" destId="{85631E1F-364A-4A2A-9989-E896E5049557}" srcOrd="1" destOrd="0" parTransId="{EBE3CA2F-C22D-4DAD-BBB2-CC29F3FBCF68}" sibTransId="{DC75A793-C6A2-4960-947A-450C2653BBC6}"/>
    <dgm:cxn modelId="{7DDA8BED-A6C3-48FB-9E88-2BFC677B78DD}" type="presOf" srcId="{E924DC90-2427-4BE5-A522-6ACD4563EB45}" destId="{A8AE7F33-3372-4D78-96A6-FD2B204E9D9D}" srcOrd="1" destOrd="0" presId="urn:microsoft.com/office/officeart/2005/8/layout/pyramid1"/>
    <dgm:cxn modelId="{3F86B2C8-9594-40E7-ABA9-416E2AF9DB5E}" type="presOf" srcId="{53563D61-A301-4644-8AE7-FCAFDA9A58AB}" destId="{2E9D1362-172A-4369-8415-6E089FA67356}" srcOrd="1" destOrd="0" presId="urn:microsoft.com/office/officeart/2005/8/layout/pyramid1"/>
    <dgm:cxn modelId="{15D8F364-6809-49BA-A228-EAE95F4BE6B9}" srcId="{28FD3D57-F3BB-4E5E-B091-1500A3C92E81}" destId="{9BC44171-365F-452D-AE92-EBE2E89770BA}" srcOrd="4" destOrd="0" parTransId="{7679D3FA-0101-42D1-A23D-75BD8EF1DA28}" sibTransId="{FF5F2014-EE5D-4FD1-9103-39F792365AE5}"/>
    <dgm:cxn modelId="{685D1073-2D3C-412E-A123-0EF4D596743E}" srcId="{28FD3D57-F3BB-4E5E-B091-1500A3C92E81}" destId="{E924DC90-2427-4BE5-A522-6ACD4563EB45}" srcOrd="0" destOrd="0" parTransId="{9E545862-1292-4DB6-B36C-D6247532E625}" sibTransId="{BD5A33EB-119A-4BA7-8787-7DF55D1248BC}"/>
    <dgm:cxn modelId="{DB12BB04-F4A3-4EE4-8FBB-E48047D2CED0}" type="presOf" srcId="{85631E1F-364A-4A2A-9989-E896E5049557}" destId="{3CE8FECB-ADC6-4195-8C29-ECF1EEE9F8FA}" srcOrd="0" destOrd="0" presId="urn:microsoft.com/office/officeart/2005/8/layout/pyramid1"/>
    <dgm:cxn modelId="{AB58DADB-8940-4EA4-964D-7D5DE1B04A74}" type="presOf" srcId="{E924DC90-2427-4BE5-A522-6ACD4563EB45}" destId="{864F954D-81D4-4546-B08E-448FBA7A18FE}" srcOrd="0" destOrd="0" presId="urn:microsoft.com/office/officeart/2005/8/layout/pyramid1"/>
    <dgm:cxn modelId="{85CC20C9-20D6-4938-8B06-4A4BF5FAFC13}" type="presOf" srcId="{85631E1F-364A-4A2A-9989-E896E5049557}" destId="{DC549F7C-7B63-4EBA-944C-0C5CAC570546}" srcOrd="1" destOrd="0" presId="urn:microsoft.com/office/officeart/2005/8/layout/pyramid1"/>
    <dgm:cxn modelId="{3DB803A8-7251-4664-9695-7E3CE5B67A32}" type="presOf" srcId="{9D67B1F7-C4FF-4E1E-94F4-69209A4E7C47}" destId="{753AA43A-5097-42D8-A3EF-20B11215D8F3}" srcOrd="0" destOrd="0" presId="urn:microsoft.com/office/officeart/2005/8/layout/pyramid1"/>
    <dgm:cxn modelId="{F3697A49-7026-40CE-A2B9-71761A0223E3}" srcId="{28FD3D57-F3BB-4E5E-B091-1500A3C92E81}" destId="{53563D61-A301-4644-8AE7-FCAFDA9A58AB}" srcOrd="3" destOrd="0" parTransId="{B60323EE-B859-4184-88BB-62221AE106AB}" sibTransId="{426A8813-506E-429E-87DB-53AA3F5535D1}"/>
    <dgm:cxn modelId="{1263D722-8372-4789-B9F5-BFD8D9C870F1}" srcId="{28FD3D57-F3BB-4E5E-B091-1500A3C92E81}" destId="{9D67B1F7-C4FF-4E1E-94F4-69209A4E7C47}" srcOrd="2" destOrd="0" parTransId="{BD4D3042-AB5C-4E8F-B8BE-BC3A20988EB3}" sibTransId="{B379D14A-425C-47B8-B779-1E5D839E4BC8}"/>
    <dgm:cxn modelId="{8E98FCCE-A77B-4260-A391-F8BA607617F6}" type="presOf" srcId="{9BC44171-365F-452D-AE92-EBE2E89770BA}" destId="{285279A8-A2FF-4704-92DF-4753853CE322}" srcOrd="0" destOrd="0" presId="urn:microsoft.com/office/officeart/2005/8/layout/pyramid1"/>
    <dgm:cxn modelId="{711511F5-BAAE-49AB-B24B-404CAE42F639}" type="presOf" srcId="{9BC44171-365F-452D-AE92-EBE2E89770BA}" destId="{48B1057C-5EDF-4EC8-9A6B-B059EB7B0F8E}" srcOrd="1" destOrd="0" presId="urn:microsoft.com/office/officeart/2005/8/layout/pyramid1"/>
    <dgm:cxn modelId="{CBBB9C1A-6E62-4C78-89B4-FD250F011216}" type="presOf" srcId="{53563D61-A301-4644-8AE7-FCAFDA9A58AB}" destId="{E6279944-4AC5-4561-B5D0-64EE0E57E695}" srcOrd="0" destOrd="0" presId="urn:microsoft.com/office/officeart/2005/8/layout/pyramid1"/>
    <dgm:cxn modelId="{6EB07949-15DD-417E-8D8E-7E15F1BD5B44}" type="presOf" srcId="{28FD3D57-F3BB-4E5E-B091-1500A3C92E81}" destId="{6346E340-6B27-47A2-93A8-AA7F0249167F}" srcOrd="0" destOrd="0" presId="urn:microsoft.com/office/officeart/2005/8/layout/pyramid1"/>
    <dgm:cxn modelId="{1AB87000-C07D-480B-A189-0BE15EF4F38D}" type="presParOf" srcId="{6346E340-6B27-47A2-93A8-AA7F0249167F}" destId="{8351BCDF-D287-464A-AB10-4261CFFC4E79}" srcOrd="0" destOrd="0" presId="urn:microsoft.com/office/officeart/2005/8/layout/pyramid1"/>
    <dgm:cxn modelId="{CE03B430-D862-44BC-9846-5F8183487706}" type="presParOf" srcId="{8351BCDF-D287-464A-AB10-4261CFFC4E79}" destId="{864F954D-81D4-4546-B08E-448FBA7A18FE}" srcOrd="0" destOrd="0" presId="urn:microsoft.com/office/officeart/2005/8/layout/pyramid1"/>
    <dgm:cxn modelId="{E5C38D08-0578-4479-89E2-23976998D164}" type="presParOf" srcId="{8351BCDF-D287-464A-AB10-4261CFFC4E79}" destId="{A8AE7F33-3372-4D78-96A6-FD2B204E9D9D}" srcOrd="1" destOrd="0" presId="urn:microsoft.com/office/officeart/2005/8/layout/pyramid1"/>
    <dgm:cxn modelId="{A80B9CFC-7CB4-4981-BDDB-531F1B40E71D}" type="presParOf" srcId="{6346E340-6B27-47A2-93A8-AA7F0249167F}" destId="{45295FEF-34B7-47B0-80DB-E881F25871A9}" srcOrd="1" destOrd="0" presId="urn:microsoft.com/office/officeart/2005/8/layout/pyramid1"/>
    <dgm:cxn modelId="{359F762E-F734-4A8D-A774-8A40F4E1BE98}" type="presParOf" srcId="{45295FEF-34B7-47B0-80DB-E881F25871A9}" destId="{3CE8FECB-ADC6-4195-8C29-ECF1EEE9F8FA}" srcOrd="0" destOrd="0" presId="urn:microsoft.com/office/officeart/2005/8/layout/pyramid1"/>
    <dgm:cxn modelId="{819969D3-1031-41BF-9DC8-AC48B864D7B3}" type="presParOf" srcId="{45295FEF-34B7-47B0-80DB-E881F25871A9}" destId="{DC549F7C-7B63-4EBA-944C-0C5CAC570546}" srcOrd="1" destOrd="0" presId="urn:microsoft.com/office/officeart/2005/8/layout/pyramid1"/>
    <dgm:cxn modelId="{A040AF9B-FC14-41CA-BF2E-E76AC0EBFC64}" type="presParOf" srcId="{6346E340-6B27-47A2-93A8-AA7F0249167F}" destId="{BF7100C5-692A-476D-9242-E6DE2BFA407E}" srcOrd="2" destOrd="0" presId="urn:microsoft.com/office/officeart/2005/8/layout/pyramid1"/>
    <dgm:cxn modelId="{04288B41-7DFD-4FC2-8A8D-B63A0A0FE801}" type="presParOf" srcId="{BF7100C5-692A-476D-9242-E6DE2BFA407E}" destId="{753AA43A-5097-42D8-A3EF-20B11215D8F3}" srcOrd="0" destOrd="0" presId="urn:microsoft.com/office/officeart/2005/8/layout/pyramid1"/>
    <dgm:cxn modelId="{79B9A5B4-E40C-4337-B33E-9C47F69544F4}" type="presParOf" srcId="{BF7100C5-692A-476D-9242-E6DE2BFA407E}" destId="{7E617F38-6BB2-4E03-8198-FF7E7F898924}" srcOrd="1" destOrd="0" presId="urn:microsoft.com/office/officeart/2005/8/layout/pyramid1"/>
    <dgm:cxn modelId="{33678D0F-E218-49DE-A7FE-8B4282EE1B07}" type="presParOf" srcId="{6346E340-6B27-47A2-93A8-AA7F0249167F}" destId="{29C42FD2-6503-4F77-8487-9B33E0527141}" srcOrd="3" destOrd="0" presId="urn:microsoft.com/office/officeart/2005/8/layout/pyramid1"/>
    <dgm:cxn modelId="{5DBBD9DD-03C4-45BA-B818-4E70AF7D2AB0}" type="presParOf" srcId="{29C42FD2-6503-4F77-8487-9B33E0527141}" destId="{E6279944-4AC5-4561-B5D0-64EE0E57E695}" srcOrd="0" destOrd="0" presId="urn:microsoft.com/office/officeart/2005/8/layout/pyramid1"/>
    <dgm:cxn modelId="{0A30A20B-147C-46D0-8028-044EC5FEFB16}" type="presParOf" srcId="{29C42FD2-6503-4F77-8487-9B33E0527141}" destId="{2E9D1362-172A-4369-8415-6E089FA67356}" srcOrd="1" destOrd="0" presId="urn:microsoft.com/office/officeart/2005/8/layout/pyramid1"/>
    <dgm:cxn modelId="{6629739C-DFF9-4FED-981E-805B672D0FBF}" type="presParOf" srcId="{6346E340-6B27-47A2-93A8-AA7F0249167F}" destId="{E55855A1-EC9E-41EF-AA5C-B0A6C62BC58F}" srcOrd="4" destOrd="0" presId="urn:microsoft.com/office/officeart/2005/8/layout/pyramid1"/>
    <dgm:cxn modelId="{0397D217-477B-4E88-A040-3CEEAD355F7E}" type="presParOf" srcId="{E55855A1-EC9E-41EF-AA5C-B0A6C62BC58F}" destId="{285279A8-A2FF-4704-92DF-4753853CE322}" srcOrd="0" destOrd="0" presId="urn:microsoft.com/office/officeart/2005/8/layout/pyramid1"/>
    <dgm:cxn modelId="{02168ACE-22E8-4009-A54D-1E9E8F107123}" type="presParOf" srcId="{E55855A1-EC9E-41EF-AA5C-B0A6C62BC58F}" destId="{48B1057C-5EDF-4EC8-9A6B-B059EB7B0F8E}" srcOrd="1" destOrd="0" presId="urn:microsoft.com/office/officeart/2005/8/layout/pyramid1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F954D-81D4-4546-B08E-448FBA7A18FE}">
      <dsp:nvSpPr>
        <dsp:cNvPr id="0" name=""/>
        <dsp:cNvSpPr/>
      </dsp:nvSpPr>
      <dsp:spPr>
        <a:xfrm>
          <a:off x="1419907" y="0"/>
          <a:ext cx="968113" cy="919937"/>
        </a:xfrm>
        <a:prstGeom prst="trapezoid">
          <a:avLst>
            <a:gd name="adj" fmla="val 53392"/>
          </a:avLst>
        </a:prstGeom>
        <a:solidFill>
          <a:schemeClr val="accent1">
            <a:alpha val="20000"/>
          </a:schemeClr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1419907" y="0"/>
        <a:ext cx="968113" cy="919937"/>
      </dsp:txXfrm>
    </dsp:sp>
    <dsp:sp modelId="{3CE8FECB-ADC6-4195-8C29-ECF1EEE9F8FA}">
      <dsp:nvSpPr>
        <dsp:cNvPr id="0" name=""/>
        <dsp:cNvSpPr/>
      </dsp:nvSpPr>
      <dsp:spPr>
        <a:xfrm>
          <a:off x="1059596" y="919937"/>
          <a:ext cx="1688735" cy="661525"/>
        </a:xfrm>
        <a:prstGeom prst="trapezoid">
          <a:avLst>
            <a:gd name="adj" fmla="val 53392"/>
          </a:avLst>
        </a:prstGeom>
        <a:solidFill>
          <a:schemeClr val="accent2">
            <a:alpha val="40000"/>
          </a:schemeClr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kern="1200" dirty="0">
              <a:latin typeface="Arial" pitchFamily="34" charset="0"/>
              <a:cs typeface="Arial" pitchFamily="34" charset="0"/>
            </a:rPr>
            <a:t> </a:t>
          </a: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1355125" y="919937"/>
        <a:ext cx="1097678" cy="661525"/>
      </dsp:txXfrm>
    </dsp:sp>
    <dsp:sp modelId="{753AA43A-5097-42D8-A3EF-20B11215D8F3}">
      <dsp:nvSpPr>
        <dsp:cNvPr id="0" name=""/>
        <dsp:cNvSpPr/>
      </dsp:nvSpPr>
      <dsp:spPr>
        <a:xfrm>
          <a:off x="706397" y="1581463"/>
          <a:ext cx="2395133" cy="661525"/>
        </a:xfrm>
        <a:prstGeom prst="trapezoid">
          <a:avLst>
            <a:gd name="adj" fmla="val 53392"/>
          </a:avLst>
        </a:prstGeom>
        <a:solidFill>
          <a:schemeClr val="accent3">
            <a:alpha val="60000"/>
          </a:schemeClr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kern="1200" dirty="0">
              <a:latin typeface="Arial" pitchFamily="34" charset="0"/>
              <a:cs typeface="Arial" pitchFamily="34" charset="0"/>
            </a:rPr>
            <a:t> </a:t>
          </a: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1125546" y="1581463"/>
        <a:ext cx="1556836" cy="661525"/>
      </dsp:txXfrm>
    </dsp:sp>
    <dsp:sp modelId="{E6279944-4AC5-4561-B5D0-64EE0E57E695}">
      <dsp:nvSpPr>
        <dsp:cNvPr id="0" name=""/>
        <dsp:cNvSpPr/>
      </dsp:nvSpPr>
      <dsp:spPr>
        <a:xfrm>
          <a:off x="353198" y="2242989"/>
          <a:ext cx="3101531" cy="661525"/>
        </a:xfrm>
        <a:prstGeom prst="trapezoid">
          <a:avLst>
            <a:gd name="adj" fmla="val 53392"/>
          </a:avLst>
        </a:prstGeom>
        <a:solidFill>
          <a:schemeClr val="accent4">
            <a:lumMod val="75000"/>
            <a:alpha val="70000"/>
          </a:schemeClr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kern="1200" dirty="0">
              <a:latin typeface="Arial" pitchFamily="34" charset="0"/>
              <a:cs typeface="Arial" pitchFamily="34" charset="0"/>
            </a:rPr>
            <a:t> </a:t>
          </a: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895966" y="2242989"/>
        <a:ext cx="2015995" cy="661525"/>
      </dsp:txXfrm>
    </dsp:sp>
    <dsp:sp modelId="{285279A8-A2FF-4704-92DF-4753853CE322}">
      <dsp:nvSpPr>
        <dsp:cNvPr id="0" name=""/>
        <dsp:cNvSpPr/>
      </dsp:nvSpPr>
      <dsp:spPr>
        <a:xfrm>
          <a:off x="0" y="2904515"/>
          <a:ext cx="3807928" cy="661525"/>
        </a:xfrm>
        <a:prstGeom prst="trapezoid">
          <a:avLst>
            <a:gd name="adj" fmla="val 53392"/>
          </a:avLst>
        </a:prstGeom>
        <a:solidFill>
          <a:schemeClr val="accent5"/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kern="1200" dirty="0">
              <a:latin typeface="Arial" pitchFamily="34" charset="0"/>
              <a:cs typeface="Arial" pitchFamily="34" charset="0"/>
            </a:rPr>
            <a:t> </a:t>
          </a: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666387" y="2904515"/>
        <a:ext cx="2475153" cy="661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1E857-FA80-42FD-B162-41B2A2E1E1C0}" type="datetimeFigureOut">
              <a:rPr lang="ko-KR" altLang="en-US" smtClean="0"/>
              <a:t>2021-11-23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5F6BE-D3C4-49DD-B713-542D433C8B00}" type="slidenum">
              <a:rPr lang="ko-KR" altLang="en-US" smtClean="0"/>
              <a:t>‹Nº›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5008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3F161-EA16-4540-AD6C-54BDB9687A6A}" type="datetimeFigureOut">
              <a:rPr lang="ko-KR" altLang="en-US" smtClean="0"/>
              <a:t>2021-11-23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AE9C2-5881-4A10-94B1-2302DB8795F8}" type="slidenum">
              <a:rPr lang="ko-KR" altLang="en-US" smtClean="0"/>
              <a:t>‹Nº›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3359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962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1801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5447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5195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35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0361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36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7653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="" xmlns:a16="http://schemas.microsoft.com/office/drawing/2014/main" id="{AC64DFBE-D021-44BF-84ED-0689DA9792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969062"/>
            <a:ext cx="9143999" cy="43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  <p:sp>
        <p:nvSpPr>
          <p:cNvPr id="9" name="제목 1">
            <a:extLst>
              <a:ext uri="{FF2B5EF4-FFF2-40B4-BE49-F238E27FC236}">
                <a16:creationId xmlns="" xmlns:a16="http://schemas.microsoft.com/office/drawing/2014/main" id="{68088BE3-25C4-4317-8E12-7D1A9D0903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417417"/>
            <a:ext cx="9143998" cy="54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TEMPLATES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764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80000" y="179550"/>
            <a:ext cx="8784000" cy="478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8441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20000" y="442505"/>
            <a:ext cx="7704000" cy="42813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275856" y="0"/>
            <a:ext cx="2592288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42302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05724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555776" y="1263998"/>
            <a:ext cx="2772000" cy="345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33752" y="1263998"/>
            <a:ext cx="1835776" cy="17281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733752" y="2991806"/>
            <a:ext cx="1835776" cy="17281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3815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11760" y="3939902"/>
            <a:ext cx="2160240" cy="12035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4572000" y="0"/>
            <a:ext cx="2160240" cy="12035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411760" y="0"/>
            <a:ext cx="2160000" cy="39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572240" y="1183500"/>
            <a:ext cx="2160000" cy="39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2871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026" name="Picture 2" descr="D:\Fullppt\005-PNG이미지\모니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11484"/>
            <a:ext cx="339430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75616" y="1443924"/>
            <a:ext cx="3104295" cy="21359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17780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 userDrawn="1"/>
        </p:nvSpPr>
        <p:spPr>
          <a:xfrm>
            <a:off x="0" y="2890433"/>
            <a:ext cx="9144000" cy="22530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20696" y="1552933"/>
            <a:ext cx="1298551" cy="2242953"/>
            <a:chOff x="2627784" y="1825002"/>
            <a:chExt cx="1198166" cy="2069560"/>
          </a:xfrm>
        </p:grpSpPr>
        <p:sp>
          <p:nvSpPr>
            <p:cNvPr id="9" name="Rounded Rectangle 8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13" name="Oval 12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Rounded Rectangle 13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7" name="Picture Placeholder 2"/>
          <p:cNvSpPr>
            <a:spLocks noGrp="1"/>
          </p:cNvSpPr>
          <p:nvPr userDrawn="1">
            <p:ph type="pic" idx="1" hasCustomPrompt="1"/>
          </p:nvPr>
        </p:nvSpPr>
        <p:spPr>
          <a:xfrm>
            <a:off x="994588" y="1742834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2910527" y="2088604"/>
            <a:ext cx="1298551" cy="2242953"/>
            <a:chOff x="2627784" y="1825002"/>
            <a:chExt cx="1198166" cy="2069560"/>
          </a:xfrm>
        </p:grpSpPr>
        <p:sp>
          <p:nvSpPr>
            <p:cNvPr id="17" name="Rounded Rectangle 16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20" name="Oval 19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Rounded Rectangle 20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2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984419" y="2291784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4900358" y="1383368"/>
            <a:ext cx="1298551" cy="2242953"/>
            <a:chOff x="2627784" y="1825002"/>
            <a:chExt cx="1198166" cy="2069560"/>
          </a:xfrm>
        </p:grpSpPr>
        <p:sp>
          <p:nvSpPr>
            <p:cNvPr id="24" name="Rounded Rectangle 23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27" name="Oval 26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Rounded Rectangle 27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974250" y="1586548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30" name="Group 29"/>
          <p:cNvGrpSpPr/>
          <p:nvPr userDrawn="1"/>
        </p:nvGrpSpPr>
        <p:grpSpPr>
          <a:xfrm>
            <a:off x="6890188" y="2345021"/>
            <a:ext cx="1298551" cy="2242953"/>
            <a:chOff x="2627784" y="1825002"/>
            <a:chExt cx="1198166" cy="2069560"/>
          </a:xfrm>
        </p:grpSpPr>
        <p:sp>
          <p:nvSpPr>
            <p:cNvPr id="31" name="Rounded Rectangle 30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34" name="Oval 33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Rounded Rectangle 34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3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964080" y="2548201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7" name="Rectangle 36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5119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5" name="Rounded Rectangle 14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Half Frame 15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02926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258" y="0"/>
            <a:ext cx="9016672" cy="887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4656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4" y="887380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68447" y="4617954"/>
            <a:ext cx="456533" cy="50396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258" y="0"/>
            <a:ext cx="9016672" cy="887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93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" y="3003550"/>
            <a:ext cx="9144001" cy="2139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5576" y="2157550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6" name="Text Placeholder 9">
            <a:extLst>
              <a:ext uri="{FF2B5EF4-FFF2-40B4-BE49-F238E27FC236}">
                <a16:creationId xmlns="" xmlns:a16="http://schemas.microsoft.com/office/drawing/2014/main" id="{AAFCF31D-C6CE-4C4C-AE5A-2A4429FEF2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12511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79522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4" y="887380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258" y="0"/>
            <a:ext cx="9016672" cy="88737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61825" y="1430564"/>
            <a:ext cx="3458206" cy="4136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9520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>
            <a:spLocks noChangeArrowheads="1"/>
          </p:cNvSpPr>
          <p:nvPr userDrawn="1"/>
        </p:nvSpPr>
        <p:spPr bwMode="auto">
          <a:xfrm>
            <a:off x="-64008" y="-73152"/>
            <a:ext cx="9218600" cy="5221415"/>
          </a:xfrm>
          <a:prstGeom prst="rect">
            <a:avLst/>
          </a:prstGeom>
          <a:solidFill>
            <a:srgbClr val="0DD2D9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PE" sz="1350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-2268760" y="267494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8676454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9359504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PE" sz="1350"/>
          </a:p>
        </p:txBody>
      </p:sp>
      <p:sp>
        <p:nvSpPr>
          <p:cNvPr id="5" name="Freeform 5"/>
          <p:cNvSpPr>
            <a:spLocks/>
          </p:cNvSpPr>
          <p:nvPr userDrawn="1"/>
        </p:nvSpPr>
        <p:spPr bwMode="auto">
          <a:xfrm>
            <a:off x="0" y="0"/>
            <a:ext cx="9141619" cy="653654"/>
          </a:xfrm>
          <a:custGeom>
            <a:avLst/>
            <a:gdLst>
              <a:gd name="T0" fmla="*/ 0 w 7861"/>
              <a:gd name="T1" fmla="*/ 0 h 549"/>
              <a:gd name="T2" fmla="*/ 7861 w 7861"/>
              <a:gd name="T3" fmla="*/ 0 h 549"/>
              <a:gd name="T4" fmla="*/ 7861 w 7861"/>
              <a:gd name="T5" fmla="*/ 549 h 549"/>
              <a:gd name="T6" fmla="*/ 0 w 7861"/>
              <a:gd name="T7" fmla="*/ 549 h 549"/>
              <a:gd name="T8" fmla="*/ 0 w 7861"/>
              <a:gd name="T9" fmla="*/ 0 h 549"/>
              <a:gd name="T10" fmla="*/ 0 w 7861"/>
              <a:gd name="T11" fmla="*/ 0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861" h="549">
                <a:moveTo>
                  <a:pt x="0" y="0"/>
                </a:moveTo>
                <a:lnTo>
                  <a:pt x="7861" y="0"/>
                </a:lnTo>
                <a:lnTo>
                  <a:pt x="7861" y="549"/>
                </a:lnTo>
                <a:lnTo>
                  <a:pt x="0" y="54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1F61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PE" sz="1350"/>
          </a:p>
        </p:txBody>
      </p:sp>
      <p:sp>
        <p:nvSpPr>
          <p:cNvPr id="6" name="Freeform 6"/>
          <p:cNvSpPr>
            <a:spLocks noEditPoints="1"/>
          </p:cNvSpPr>
          <p:nvPr userDrawn="1"/>
        </p:nvSpPr>
        <p:spPr bwMode="auto">
          <a:xfrm>
            <a:off x="8390965" y="4487467"/>
            <a:ext cx="640892" cy="540476"/>
          </a:xfrm>
          <a:custGeom>
            <a:avLst/>
            <a:gdLst>
              <a:gd name="T0" fmla="*/ 142 w 318"/>
              <a:gd name="T1" fmla="*/ 151 h 268"/>
              <a:gd name="T2" fmla="*/ 142 w 318"/>
              <a:gd name="T3" fmla="*/ 180 h 268"/>
              <a:gd name="T4" fmla="*/ 114 w 318"/>
              <a:gd name="T5" fmla="*/ 180 h 268"/>
              <a:gd name="T6" fmla="*/ 114 w 318"/>
              <a:gd name="T7" fmla="*/ 213 h 268"/>
              <a:gd name="T8" fmla="*/ 142 w 318"/>
              <a:gd name="T9" fmla="*/ 213 h 268"/>
              <a:gd name="T10" fmla="*/ 142 w 318"/>
              <a:gd name="T11" fmla="*/ 241 h 268"/>
              <a:gd name="T12" fmla="*/ 175 w 318"/>
              <a:gd name="T13" fmla="*/ 241 h 268"/>
              <a:gd name="T14" fmla="*/ 175 w 318"/>
              <a:gd name="T15" fmla="*/ 213 h 268"/>
              <a:gd name="T16" fmla="*/ 204 w 318"/>
              <a:gd name="T17" fmla="*/ 213 h 268"/>
              <a:gd name="T18" fmla="*/ 204 w 318"/>
              <a:gd name="T19" fmla="*/ 180 h 268"/>
              <a:gd name="T20" fmla="*/ 175 w 318"/>
              <a:gd name="T21" fmla="*/ 180 h 268"/>
              <a:gd name="T22" fmla="*/ 175 w 318"/>
              <a:gd name="T23" fmla="*/ 151 h 268"/>
              <a:gd name="T24" fmla="*/ 142 w 318"/>
              <a:gd name="T25" fmla="*/ 151 h 268"/>
              <a:gd name="T26" fmla="*/ 0 w 318"/>
              <a:gd name="T27" fmla="*/ 126 h 268"/>
              <a:gd name="T28" fmla="*/ 318 w 318"/>
              <a:gd name="T29" fmla="*/ 126 h 268"/>
              <a:gd name="T30" fmla="*/ 318 w 318"/>
              <a:gd name="T31" fmla="*/ 233 h 268"/>
              <a:gd name="T32" fmla="*/ 283 w 318"/>
              <a:gd name="T33" fmla="*/ 268 h 268"/>
              <a:gd name="T34" fmla="*/ 34 w 318"/>
              <a:gd name="T35" fmla="*/ 268 h 268"/>
              <a:gd name="T36" fmla="*/ 0 w 318"/>
              <a:gd name="T37" fmla="*/ 233 h 268"/>
              <a:gd name="T38" fmla="*/ 0 w 318"/>
              <a:gd name="T39" fmla="*/ 126 h 268"/>
              <a:gd name="T40" fmla="*/ 98 w 318"/>
              <a:gd name="T41" fmla="*/ 20 h 268"/>
              <a:gd name="T42" fmla="*/ 86 w 318"/>
              <a:gd name="T43" fmla="*/ 32 h 268"/>
              <a:gd name="T44" fmla="*/ 86 w 318"/>
              <a:gd name="T45" fmla="*/ 60 h 268"/>
              <a:gd name="T46" fmla="*/ 232 w 318"/>
              <a:gd name="T47" fmla="*/ 60 h 268"/>
              <a:gd name="T48" fmla="*/ 232 w 318"/>
              <a:gd name="T49" fmla="*/ 32 h 268"/>
              <a:gd name="T50" fmla="*/ 220 w 318"/>
              <a:gd name="T51" fmla="*/ 20 h 268"/>
              <a:gd name="T52" fmla="*/ 98 w 318"/>
              <a:gd name="T53" fmla="*/ 20 h 268"/>
              <a:gd name="T54" fmla="*/ 83 w 318"/>
              <a:gd name="T55" fmla="*/ 0 h 268"/>
              <a:gd name="T56" fmla="*/ 235 w 318"/>
              <a:gd name="T57" fmla="*/ 0 h 268"/>
              <a:gd name="T58" fmla="*/ 252 w 318"/>
              <a:gd name="T59" fmla="*/ 16 h 268"/>
              <a:gd name="T60" fmla="*/ 252 w 318"/>
              <a:gd name="T61" fmla="*/ 60 h 268"/>
              <a:gd name="T62" fmla="*/ 283 w 318"/>
              <a:gd name="T63" fmla="*/ 60 h 268"/>
              <a:gd name="T64" fmla="*/ 318 w 318"/>
              <a:gd name="T65" fmla="*/ 94 h 268"/>
              <a:gd name="T66" fmla="*/ 318 w 318"/>
              <a:gd name="T67" fmla="*/ 111 h 268"/>
              <a:gd name="T68" fmla="*/ 0 w 318"/>
              <a:gd name="T69" fmla="*/ 111 h 268"/>
              <a:gd name="T70" fmla="*/ 0 w 318"/>
              <a:gd name="T71" fmla="*/ 94 h 268"/>
              <a:gd name="T72" fmla="*/ 34 w 318"/>
              <a:gd name="T73" fmla="*/ 60 h 268"/>
              <a:gd name="T74" fmla="*/ 66 w 318"/>
              <a:gd name="T75" fmla="*/ 60 h 268"/>
              <a:gd name="T76" fmla="*/ 66 w 318"/>
              <a:gd name="T77" fmla="*/ 16 h 268"/>
              <a:gd name="T78" fmla="*/ 83 w 318"/>
              <a:gd name="T79" fmla="*/ 0 h 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18" h="268">
                <a:moveTo>
                  <a:pt x="142" y="151"/>
                </a:moveTo>
                <a:cubicBezTo>
                  <a:pt x="142" y="180"/>
                  <a:pt x="142" y="180"/>
                  <a:pt x="142" y="180"/>
                </a:cubicBezTo>
                <a:cubicBezTo>
                  <a:pt x="114" y="180"/>
                  <a:pt x="114" y="180"/>
                  <a:pt x="114" y="180"/>
                </a:cubicBezTo>
                <a:cubicBezTo>
                  <a:pt x="114" y="213"/>
                  <a:pt x="114" y="213"/>
                  <a:pt x="114" y="213"/>
                </a:cubicBezTo>
                <a:cubicBezTo>
                  <a:pt x="142" y="213"/>
                  <a:pt x="142" y="213"/>
                  <a:pt x="142" y="213"/>
                </a:cubicBezTo>
                <a:cubicBezTo>
                  <a:pt x="142" y="241"/>
                  <a:pt x="142" y="241"/>
                  <a:pt x="142" y="241"/>
                </a:cubicBezTo>
                <a:cubicBezTo>
                  <a:pt x="175" y="241"/>
                  <a:pt x="175" y="241"/>
                  <a:pt x="175" y="241"/>
                </a:cubicBezTo>
                <a:cubicBezTo>
                  <a:pt x="175" y="213"/>
                  <a:pt x="175" y="213"/>
                  <a:pt x="175" y="213"/>
                </a:cubicBezTo>
                <a:cubicBezTo>
                  <a:pt x="204" y="213"/>
                  <a:pt x="204" y="213"/>
                  <a:pt x="204" y="213"/>
                </a:cubicBezTo>
                <a:cubicBezTo>
                  <a:pt x="204" y="180"/>
                  <a:pt x="204" y="180"/>
                  <a:pt x="204" y="180"/>
                </a:cubicBezTo>
                <a:cubicBezTo>
                  <a:pt x="175" y="180"/>
                  <a:pt x="175" y="180"/>
                  <a:pt x="175" y="180"/>
                </a:cubicBezTo>
                <a:cubicBezTo>
                  <a:pt x="175" y="151"/>
                  <a:pt x="175" y="151"/>
                  <a:pt x="175" y="151"/>
                </a:cubicBezTo>
                <a:cubicBezTo>
                  <a:pt x="142" y="151"/>
                  <a:pt x="142" y="151"/>
                  <a:pt x="142" y="151"/>
                </a:cubicBezTo>
                <a:close/>
                <a:moveTo>
                  <a:pt x="0" y="126"/>
                </a:moveTo>
                <a:cubicBezTo>
                  <a:pt x="318" y="126"/>
                  <a:pt x="318" y="126"/>
                  <a:pt x="318" y="126"/>
                </a:cubicBezTo>
                <a:cubicBezTo>
                  <a:pt x="318" y="233"/>
                  <a:pt x="318" y="233"/>
                  <a:pt x="318" y="233"/>
                </a:cubicBezTo>
                <a:cubicBezTo>
                  <a:pt x="318" y="253"/>
                  <a:pt x="303" y="268"/>
                  <a:pt x="283" y="268"/>
                </a:cubicBezTo>
                <a:cubicBezTo>
                  <a:pt x="34" y="268"/>
                  <a:pt x="34" y="268"/>
                  <a:pt x="34" y="268"/>
                </a:cubicBezTo>
                <a:cubicBezTo>
                  <a:pt x="15" y="268"/>
                  <a:pt x="0" y="253"/>
                  <a:pt x="0" y="233"/>
                </a:cubicBezTo>
                <a:lnTo>
                  <a:pt x="0" y="126"/>
                </a:lnTo>
                <a:close/>
                <a:moveTo>
                  <a:pt x="98" y="20"/>
                </a:moveTo>
                <a:cubicBezTo>
                  <a:pt x="91" y="20"/>
                  <a:pt x="86" y="25"/>
                  <a:pt x="86" y="32"/>
                </a:cubicBezTo>
                <a:cubicBezTo>
                  <a:pt x="86" y="60"/>
                  <a:pt x="86" y="60"/>
                  <a:pt x="86" y="60"/>
                </a:cubicBezTo>
                <a:cubicBezTo>
                  <a:pt x="232" y="60"/>
                  <a:pt x="232" y="60"/>
                  <a:pt x="232" y="60"/>
                </a:cubicBezTo>
                <a:cubicBezTo>
                  <a:pt x="232" y="32"/>
                  <a:pt x="232" y="32"/>
                  <a:pt x="232" y="32"/>
                </a:cubicBezTo>
                <a:cubicBezTo>
                  <a:pt x="232" y="25"/>
                  <a:pt x="226" y="20"/>
                  <a:pt x="220" y="20"/>
                </a:cubicBezTo>
                <a:lnTo>
                  <a:pt x="98" y="20"/>
                </a:lnTo>
                <a:close/>
                <a:moveTo>
                  <a:pt x="83" y="0"/>
                </a:moveTo>
                <a:cubicBezTo>
                  <a:pt x="235" y="0"/>
                  <a:pt x="235" y="0"/>
                  <a:pt x="235" y="0"/>
                </a:cubicBezTo>
                <a:cubicBezTo>
                  <a:pt x="244" y="0"/>
                  <a:pt x="252" y="7"/>
                  <a:pt x="252" y="16"/>
                </a:cubicBezTo>
                <a:cubicBezTo>
                  <a:pt x="252" y="60"/>
                  <a:pt x="252" y="60"/>
                  <a:pt x="252" y="60"/>
                </a:cubicBezTo>
                <a:cubicBezTo>
                  <a:pt x="283" y="60"/>
                  <a:pt x="283" y="60"/>
                  <a:pt x="283" y="60"/>
                </a:cubicBezTo>
                <a:cubicBezTo>
                  <a:pt x="303" y="60"/>
                  <a:pt x="318" y="75"/>
                  <a:pt x="318" y="94"/>
                </a:cubicBezTo>
                <a:cubicBezTo>
                  <a:pt x="318" y="111"/>
                  <a:pt x="318" y="111"/>
                  <a:pt x="318" y="111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75"/>
                  <a:pt x="15" y="60"/>
                  <a:pt x="34" y="60"/>
                </a:cubicBezTo>
                <a:cubicBezTo>
                  <a:pt x="66" y="60"/>
                  <a:pt x="66" y="60"/>
                  <a:pt x="66" y="60"/>
                </a:cubicBezTo>
                <a:cubicBezTo>
                  <a:pt x="66" y="16"/>
                  <a:pt x="66" y="16"/>
                  <a:pt x="66" y="16"/>
                </a:cubicBezTo>
                <a:cubicBezTo>
                  <a:pt x="66" y="7"/>
                  <a:pt x="74" y="0"/>
                  <a:pt x="83" y="0"/>
                </a:cubicBezTo>
                <a:close/>
              </a:path>
            </a:pathLst>
          </a:custGeom>
          <a:solidFill>
            <a:srgbClr val="FED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PE" sz="1350"/>
          </a:p>
        </p:txBody>
      </p:sp>
    </p:spTree>
    <p:extLst>
      <p:ext uri="{BB962C8B-B14F-4D97-AF65-F5344CB8AC3E}">
        <p14:creationId xmlns:p14="http://schemas.microsoft.com/office/powerpoint/2010/main" val="37333426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9359504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PE" sz="1350"/>
          </a:p>
        </p:txBody>
      </p:sp>
      <p:sp>
        <p:nvSpPr>
          <p:cNvPr id="5" name="Freeform 5"/>
          <p:cNvSpPr>
            <a:spLocks/>
          </p:cNvSpPr>
          <p:nvPr userDrawn="1"/>
        </p:nvSpPr>
        <p:spPr bwMode="auto">
          <a:xfrm>
            <a:off x="0" y="0"/>
            <a:ext cx="9141619" cy="653654"/>
          </a:xfrm>
          <a:custGeom>
            <a:avLst/>
            <a:gdLst>
              <a:gd name="T0" fmla="*/ 0 w 7861"/>
              <a:gd name="T1" fmla="*/ 0 h 549"/>
              <a:gd name="T2" fmla="*/ 7861 w 7861"/>
              <a:gd name="T3" fmla="*/ 0 h 549"/>
              <a:gd name="T4" fmla="*/ 7861 w 7861"/>
              <a:gd name="T5" fmla="*/ 549 h 549"/>
              <a:gd name="T6" fmla="*/ 0 w 7861"/>
              <a:gd name="T7" fmla="*/ 549 h 549"/>
              <a:gd name="T8" fmla="*/ 0 w 7861"/>
              <a:gd name="T9" fmla="*/ 0 h 549"/>
              <a:gd name="T10" fmla="*/ 0 w 7861"/>
              <a:gd name="T11" fmla="*/ 0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861" h="549">
                <a:moveTo>
                  <a:pt x="0" y="0"/>
                </a:moveTo>
                <a:lnTo>
                  <a:pt x="7861" y="0"/>
                </a:lnTo>
                <a:lnTo>
                  <a:pt x="7861" y="549"/>
                </a:lnTo>
                <a:lnTo>
                  <a:pt x="0" y="54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1F61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PE" sz="1350"/>
          </a:p>
        </p:txBody>
      </p:sp>
      <p:sp>
        <p:nvSpPr>
          <p:cNvPr id="6" name="Freeform 6"/>
          <p:cNvSpPr>
            <a:spLocks noEditPoints="1"/>
          </p:cNvSpPr>
          <p:nvPr userDrawn="1"/>
        </p:nvSpPr>
        <p:spPr bwMode="auto">
          <a:xfrm>
            <a:off x="8390965" y="4487467"/>
            <a:ext cx="640892" cy="540476"/>
          </a:xfrm>
          <a:custGeom>
            <a:avLst/>
            <a:gdLst>
              <a:gd name="T0" fmla="*/ 142 w 318"/>
              <a:gd name="T1" fmla="*/ 151 h 268"/>
              <a:gd name="T2" fmla="*/ 142 w 318"/>
              <a:gd name="T3" fmla="*/ 180 h 268"/>
              <a:gd name="T4" fmla="*/ 114 w 318"/>
              <a:gd name="T5" fmla="*/ 180 h 268"/>
              <a:gd name="T6" fmla="*/ 114 w 318"/>
              <a:gd name="T7" fmla="*/ 213 h 268"/>
              <a:gd name="T8" fmla="*/ 142 w 318"/>
              <a:gd name="T9" fmla="*/ 213 h 268"/>
              <a:gd name="T10" fmla="*/ 142 w 318"/>
              <a:gd name="T11" fmla="*/ 241 h 268"/>
              <a:gd name="T12" fmla="*/ 175 w 318"/>
              <a:gd name="T13" fmla="*/ 241 h 268"/>
              <a:gd name="T14" fmla="*/ 175 w 318"/>
              <a:gd name="T15" fmla="*/ 213 h 268"/>
              <a:gd name="T16" fmla="*/ 204 w 318"/>
              <a:gd name="T17" fmla="*/ 213 h 268"/>
              <a:gd name="T18" fmla="*/ 204 w 318"/>
              <a:gd name="T19" fmla="*/ 180 h 268"/>
              <a:gd name="T20" fmla="*/ 175 w 318"/>
              <a:gd name="T21" fmla="*/ 180 h 268"/>
              <a:gd name="T22" fmla="*/ 175 w 318"/>
              <a:gd name="T23" fmla="*/ 151 h 268"/>
              <a:gd name="T24" fmla="*/ 142 w 318"/>
              <a:gd name="T25" fmla="*/ 151 h 268"/>
              <a:gd name="T26" fmla="*/ 0 w 318"/>
              <a:gd name="T27" fmla="*/ 126 h 268"/>
              <a:gd name="T28" fmla="*/ 318 w 318"/>
              <a:gd name="T29" fmla="*/ 126 h 268"/>
              <a:gd name="T30" fmla="*/ 318 w 318"/>
              <a:gd name="T31" fmla="*/ 233 h 268"/>
              <a:gd name="T32" fmla="*/ 283 w 318"/>
              <a:gd name="T33" fmla="*/ 268 h 268"/>
              <a:gd name="T34" fmla="*/ 34 w 318"/>
              <a:gd name="T35" fmla="*/ 268 h 268"/>
              <a:gd name="T36" fmla="*/ 0 w 318"/>
              <a:gd name="T37" fmla="*/ 233 h 268"/>
              <a:gd name="T38" fmla="*/ 0 w 318"/>
              <a:gd name="T39" fmla="*/ 126 h 268"/>
              <a:gd name="T40" fmla="*/ 98 w 318"/>
              <a:gd name="T41" fmla="*/ 20 h 268"/>
              <a:gd name="T42" fmla="*/ 86 w 318"/>
              <a:gd name="T43" fmla="*/ 32 h 268"/>
              <a:gd name="T44" fmla="*/ 86 w 318"/>
              <a:gd name="T45" fmla="*/ 60 h 268"/>
              <a:gd name="T46" fmla="*/ 232 w 318"/>
              <a:gd name="T47" fmla="*/ 60 h 268"/>
              <a:gd name="T48" fmla="*/ 232 w 318"/>
              <a:gd name="T49" fmla="*/ 32 h 268"/>
              <a:gd name="T50" fmla="*/ 220 w 318"/>
              <a:gd name="T51" fmla="*/ 20 h 268"/>
              <a:gd name="T52" fmla="*/ 98 w 318"/>
              <a:gd name="T53" fmla="*/ 20 h 268"/>
              <a:gd name="T54" fmla="*/ 83 w 318"/>
              <a:gd name="T55" fmla="*/ 0 h 268"/>
              <a:gd name="T56" fmla="*/ 235 w 318"/>
              <a:gd name="T57" fmla="*/ 0 h 268"/>
              <a:gd name="T58" fmla="*/ 252 w 318"/>
              <a:gd name="T59" fmla="*/ 16 h 268"/>
              <a:gd name="T60" fmla="*/ 252 w 318"/>
              <a:gd name="T61" fmla="*/ 60 h 268"/>
              <a:gd name="T62" fmla="*/ 283 w 318"/>
              <a:gd name="T63" fmla="*/ 60 h 268"/>
              <a:gd name="T64" fmla="*/ 318 w 318"/>
              <a:gd name="T65" fmla="*/ 94 h 268"/>
              <a:gd name="T66" fmla="*/ 318 w 318"/>
              <a:gd name="T67" fmla="*/ 111 h 268"/>
              <a:gd name="T68" fmla="*/ 0 w 318"/>
              <a:gd name="T69" fmla="*/ 111 h 268"/>
              <a:gd name="T70" fmla="*/ 0 w 318"/>
              <a:gd name="T71" fmla="*/ 94 h 268"/>
              <a:gd name="T72" fmla="*/ 34 w 318"/>
              <a:gd name="T73" fmla="*/ 60 h 268"/>
              <a:gd name="T74" fmla="*/ 66 w 318"/>
              <a:gd name="T75" fmla="*/ 60 h 268"/>
              <a:gd name="T76" fmla="*/ 66 w 318"/>
              <a:gd name="T77" fmla="*/ 16 h 268"/>
              <a:gd name="T78" fmla="*/ 83 w 318"/>
              <a:gd name="T79" fmla="*/ 0 h 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18" h="268">
                <a:moveTo>
                  <a:pt x="142" y="151"/>
                </a:moveTo>
                <a:cubicBezTo>
                  <a:pt x="142" y="180"/>
                  <a:pt x="142" y="180"/>
                  <a:pt x="142" y="180"/>
                </a:cubicBezTo>
                <a:cubicBezTo>
                  <a:pt x="114" y="180"/>
                  <a:pt x="114" y="180"/>
                  <a:pt x="114" y="180"/>
                </a:cubicBezTo>
                <a:cubicBezTo>
                  <a:pt x="114" y="213"/>
                  <a:pt x="114" y="213"/>
                  <a:pt x="114" y="213"/>
                </a:cubicBezTo>
                <a:cubicBezTo>
                  <a:pt x="142" y="213"/>
                  <a:pt x="142" y="213"/>
                  <a:pt x="142" y="213"/>
                </a:cubicBezTo>
                <a:cubicBezTo>
                  <a:pt x="142" y="241"/>
                  <a:pt x="142" y="241"/>
                  <a:pt x="142" y="241"/>
                </a:cubicBezTo>
                <a:cubicBezTo>
                  <a:pt x="175" y="241"/>
                  <a:pt x="175" y="241"/>
                  <a:pt x="175" y="241"/>
                </a:cubicBezTo>
                <a:cubicBezTo>
                  <a:pt x="175" y="213"/>
                  <a:pt x="175" y="213"/>
                  <a:pt x="175" y="213"/>
                </a:cubicBezTo>
                <a:cubicBezTo>
                  <a:pt x="204" y="213"/>
                  <a:pt x="204" y="213"/>
                  <a:pt x="204" y="213"/>
                </a:cubicBezTo>
                <a:cubicBezTo>
                  <a:pt x="204" y="180"/>
                  <a:pt x="204" y="180"/>
                  <a:pt x="204" y="180"/>
                </a:cubicBezTo>
                <a:cubicBezTo>
                  <a:pt x="175" y="180"/>
                  <a:pt x="175" y="180"/>
                  <a:pt x="175" y="180"/>
                </a:cubicBezTo>
                <a:cubicBezTo>
                  <a:pt x="175" y="151"/>
                  <a:pt x="175" y="151"/>
                  <a:pt x="175" y="151"/>
                </a:cubicBezTo>
                <a:cubicBezTo>
                  <a:pt x="142" y="151"/>
                  <a:pt x="142" y="151"/>
                  <a:pt x="142" y="151"/>
                </a:cubicBezTo>
                <a:close/>
                <a:moveTo>
                  <a:pt x="0" y="126"/>
                </a:moveTo>
                <a:cubicBezTo>
                  <a:pt x="318" y="126"/>
                  <a:pt x="318" y="126"/>
                  <a:pt x="318" y="126"/>
                </a:cubicBezTo>
                <a:cubicBezTo>
                  <a:pt x="318" y="233"/>
                  <a:pt x="318" y="233"/>
                  <a:pt x="318" y="233"/>
                </a:cubicBezTo>
                <a:cubicBezTo>
                  <a:pt x="318" y="253"/>
                  <a:pt x="303" y="268"/>
                  <a:pt x="283" y="268"/>
                </a:cubicBezTo>
                <a:cubicBezTo>
                  <a:pt x="34" y="268"/>
                  <a:pt x="34" y="268"/>
                  <a:pt x="34" y="268"/>
                </a:cubicBezTo>
                <a:cubicBezTo>
                  <a:pt x="15" y="268"/>
                  <a:pt x="0" y="253"/>
                  <a:pt x="0" y="233"/>
                </a:cubicBezTo>
                <a:lnTo>
                  <a:pt x="0" y="126"/>
                </a:lnTo>
                <a:close/>
                <a:moveTo>
                  <a:pt x="98" y="20"/>
                </a:moveTo>
                <a:cubicBezTo>
                  <a:pt x="91" y="20"/>
                  <a:pt x="86" y="25"/>
                  <a:pt x="86" y="32"/>
                </a:cubicBezTo>
                <a:cubicBezTo>
                  <a:pt x="86" y="60"/>
                  <a:pt x="86" y="60"/>
                  <a:pt x="86" y="60"/>
                </a:cubicBezTo>
                <a:cubicBezTo>
                  <a:pt x="232" y="60"/>
                  <a:pt x="232" y="60"/>
                  <a:pt x="232" y="60"/>
                </a:cubicBezTo>
                <a:cubicBezTo>
                  <a:pt x="232" y="32"/>
                  <a:pt x="232" y="32"/>
                  <a:pt x="232" y="32"/>
                </a:cubicBezTo>
                <a:cubicBezTo>
                  <a:pt x="232" y="25"/>
                  <a:pt x="226" y="20"/>
                  <a:pt x="220" y="20"/>
                </a:cubicBezTo>
                <a:lnTo>
                  <a:pt x="98" y="20"/>
                </a:lnTo>
                <a:close/>
                <a:moveTo>
                  <a:pt x="83" y="0"/>
                </a:moveTo>
                <a:cubicBezTo>
                  <a:pt x="235" y="0"/>
                  <a:pt x="235" y="0"/>
                  <a:pt x="235" y="0"/>
                </a:cubicBezTo>
                <a:cubicBezTo>
                  <a:pt x="244" y="0"/>
                  <a:pt x="252" y="7"/>
                  <a:pt x="252" y="16"/>
                </a:cubicBezTo>
                <a:cubicBezTo>
                  <a:pt x="252" y="60"/>
                  <a:pt x="252" y="60"/>
                  <a:pt x="252" y="60"/>
                </a:cubicBezTo>
                <a:cubicBezTo>
                  <a:pt x="283" y="60"/>
                  <a:pt x="283" y="60"/>
                  <a:pt x="283" y="60"/>
                </a:cubicBezTo>
                <a:cubicBezTo>
                  <a:pt x="303" y="60"/>
                  <a:pt x="318" y="75"/>
                  <a:pt x="318" y="94"/>
                </a:cubicBezTo>
                <a:cubicBezTo>
                  <a:pt x="318" y="111"/>
                  <a:pt x="318" y="111"/>
                  <a:pt x="318" y="111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75"/>
                  <a:pt x="15" y="60"/>
                  <a:pt x="34" y="60"/>
                </a:cubicBezTo>
                <a:cubicBezTo>
                  <a:pt x="66" y="60"/>
                  <a:pt x="66" y="60"/>
                  <a:pt x="66" y="60"/>
                </a:cubicBezTo>
                <a:cubicBezTo>
                  <a:pt x="66" y="16"/>
                  <a:pt x="66" y="16"/>
                  <a:pt x="66" y="16"/>
                </a:cubicBezTo>
                <a:cubicBezTo>
                  <a:pt x="66" y="7"/>
                  <a:pt x="74" y="0"/>
                  <a:pt x="83" y="0"/>
                </a:cubicBezTo>
                <a:close/>
              </a:path>
            </a:pathLst>
          </a:custGeom>
          <a:solidFill>
            <a:srgbClr val="FED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PE" sz="1350"/>
          </a:p>
        </p:txBody>
      </p:sp>
    </p:spTree>
    <p:extLst>
      <p:ext uri="{BB962C8B-B14F-4D97-AF65-F5344CB8AC3E}">
        <p14:creationId xmlns:p14="http://schemas.microsoft.com/office/powerpoint/2010/main" val="17218778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9359504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PE" sz="1350"/>
          </a:p>
        </p:txBody>
      </p:sp>
      <p:sp>
        <p:nvSpPr>
          <p:cNvPr id="5" name="Freeform 5"/>
          <p:cNvSpPr>
            <a:spLocks/>
          </p:cNvSpPr>
          <p:nvPr userDrawn="1"/>
        </p:nvSpPr>
        <p:spPr bwMode="auto">
          <a:xfrm>
            <a:off x="0" y="0"/>
            <a:ext cx="9141619" cy="653654"/>
          </a:xfrm>
          <a:custGeom>
            <a:avLst/>
            <a:gdLst>
              <a:gd name="T0" fmla="*/ 0 w 7861"/>
              <a:gd name="T1" fmla="*/ 0 h 549"/>
              <a:gd name="T2" fmla="*/ 7861 w 7861"/>
              <a:gd name="T3" fmla="*/ 0 h 549"/>
              <a:gd name="T4" fmla="*/ 7861 w 7861"/>
              <a:gd name="T5" fmla="*/ 549 h 549"/>
              <a:gd name="T6" fmla="*/ 0 w 7861"/>
              <a:gd name="T7" fmla="*/ 549 h 549"/>
              <a:gd name="T8" fmla="*/ 0 w 7861"/>
              <a:gd name="T9" fmla="*/ 0 h 549"/>
              <a:gd name="T10" fmla="*/ 0 w 7861"/>
              <a:gd name="T11" fmla="*/ 0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861" h="549">
                <a:moveTo>
                  <a:pt x="0" y="0"/>
                </a:moveTo>
                <a:lnTo>
                  <a:pt x="7861" y="0"/>
                </a:lnTo>
                <a:lnTo>
                  <a:pt x="7861" y="549"/>
                </a:lnTo>
                <a:lnTo>
                  <a:pt x="0" y="54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1F61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PE" sz="1350"/>
          </a:p>
        </p:txBody>
      </p:sp>
      <p:sp>
        <p:nvSpPr>
          <p:cNvPr id="6" name="Freeform 6"/>
          <p:cNvSpPr>
            <a:spLocks noEditPoints="1"/>
          </p:cNvSpPr>
          <p:nvPr userDrawn="1"/>
        </p:nvSpPr>
        <p:spPr bwMode="auto">
          <a:xfrm>
            <a:off x="8390965" y="4487467"/>
            <a:ext cx="640892" cy="540476"/>
          </a:xfrm>
          <a:custGeom>
            <a:avLst/>
            <a:gdLst>
              <a:gd name="T0" fmla="*/ 142 w 318"/>
              <a:gd name="T1" fmla="*/ 151 h 268"/>
              <a:gd name="T2" fmla="*/ 142 w 318"/>
              <a:gd name="T3" fmla="*/ 180 h 268"/>
              <a:gd name="T4" fmla="*/ 114 w 318"/>
              <a:gd name="T5" fmla="*/ 180 h 268"/>
              <a:gd name="T6" fmla="*/ 114 w 318"/>
              <a:gd name="T7" fmla="*/ 213 h 268"/>
              <a:gd name="T8" fmla="*/ 142 w 318"/>
              <a:gd name="T9" fmla="*/ 213 h 268"/>
              <a:gd name="T10" fmla="*/ 142 w 318"/>
              <a:gd name="T11" fmla="*/ 241 h 268"/>
              <a:gd name="T12" fmla="*/ 175 w 318"/>
              <a:gd name="T13" fmla="*/ 241 h 268"/>
              <a:gd name="T14" fmla="*/ 175 w 318"/>
              <a:gd name="T15" fmla="*/ 213 h 268"/>
              <a:gd name="T16" fmla="*/ 204 w 318"/>
              <a:gd name="T17" fmla="*/ 213 h 268"/>
              <a:gd name="T18" fmla="*/ 204 w 318"/>
              <a:gd name="T19" fmla="*/ 180 h 268"/>
              <a:gd name="T20" fmla="*/ 175 w 318"/>
              <a:gd name="T21" fmla="*/ 180 h 268"/>
              <a:gd name="T22" fmla="*/ 175 w 318"/>
              <a:gd name="T23" fmla="*/ 151 h 268"/>
              <a:gd name="T24" fmla="*/ 142 w 318"/>
              <a:gd name="T25" fmla="*/ 151 h 268"/>
              <a:gd name="T26" fmla="*/ 0 w 318"/>
              <a:gd name="T27" fmla="*/ 126 h 268"/>
              <a:gd name="T28" fmla="*/ 318 w 318"/>
              <a:gd name="T29" fmla="*/ 126 h 268"/>
              <a:gd name="T30" fmla="*/ 318 w 318"/>
              <a:gd name="T31" fmla="*/ 233 h 268"/>
              <a:gd name="T32" fmla="*/ 283 w 318"/>
              <a:gd name="T33" fmla="*/ 268 h 268"/>
              <a:gd name="T34" fmla="*/ 34 w 318"/>
              <a:gd name="T35" fmla="*/ 268 h 268"/>
              <a:gd name="T36" fmla="*/ 0 w 318"/>
              <a:gd name="T37" fmla="*/ 233 h 268"/>
              <a:gd name="T38" fmla="*/ 0 w 318"/>
              <a:gd name="T39" fmla="*/ 126 h 268"/>
              <a:gd name="T40" fmla="*/ 98 w 318"/>
              <a:gd name="T41" fmla="*/ 20 h 268"/>
              <a:gd name="T42" fmla="*/ 86 w 318"/>
              <a:gd name="T43" fmla="*/ 32 h 268"/>
              <a:gd name="T44" fmla="*/ 86 w 318"/>
              <a:gd name="T45" fmla="*/ 60 h 268"/>
              <a:gd name="T46" fmla="*/ 232 w 318"/>
              <a:gd name="T47" fmla="*/ 60 h 268"/>
              <a:gd name="T48" fmla="*/ 232 w 318"/>
              <a:gd name="T49" fmla="*/ 32 h 268"/>
              <a:gd name="T50" fmla="*/ 220 w 318"/>
              <a:gd name="T51" fmla="*/ 20 h 268"/>
              <a:gd name="T52" fmla="*/ 98 w 318"/>
              <a:gd name="T53" fmla="*/ 20 h 268"/>
              <a:gd name="T54" fmla="*/ 83 w 318"/>
              <a:gd name="T55" fmla="*/ 0 h 268"/>
              <a:gd name="T56" fmla="*/ 235 w 318"/>
              <a:gd name="T57" fmla="*/ 0 h 268"/>
              <a:gd name="T58" fmla="*/ 252 w 318"/>
              <a:gd name="T59" fmla="*/ 16 h 268"/>
              <a:gd name="T60" fmla="*/ 252 w 318"/>
              <a:gd name="T61" fmla="*/ 60 h 268"/>
              <a:gd name="T62" fmla="*/ 283 w 318"/>
              <a:gd name="T63" fmla="*/ 60 h 268"/>
              <a:gd name="T64" fmla="*/ 318 w 318"/>
              <a:gd name="T65" fmla="*/ 94 h 268"/>
              <a:gd name="T66" fmla="*/ 318 w 318"/>
              <a:gd name="T67" fmla="*/ 111 h 268"/>
              <a:gd name="T68" fmla="*/ 0 w 318"/>
              <a:gd name="T69" fmla="*/ 111 h 268"/>
              <a:gd name="T70" fmla="*/ 0 w 318"/>
              <a:gd name="T71" fmla="*/ 94 h 268"/>
              <a:gd name="T72" fmla="*/ 34 w 318"/>
              <a:gd name="T73" fmla="*/ 60 h 268"/>
              <a:gd name="T74" fmla="*/ 66 w 318"/>
              <a:gd name="T75" fmla="*/ 60 h 268"/>
              <a:gd name="T76" fmla="*/ 66 w 318"/>
              <a:gd name="T77" fmla="*/ 16 h 268"/>
              <a:gd name="T78" fmla="*/ 83 w 318"/>
              <a:gd name="T79" fmla="*/ 0 h 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18" h="268">
                <a:moveTo>
                  <a:pt x="142" y="151"/>
                </a:moveTo>
                <a:cubicBezTo>
                  <a:pt x="142" y="180"/>
                  <a:pt x="142" y="180"/>
                  <a:pt x="142" y="180"/>
                </a:cubicBezTo>
                <a:cubicBezTo>
                  <a:pt x="114" y="180"/>
                  <a:pt x="114" y="180"/>
                  <a:pt x="114" y="180"/>
                </a:cubicBezTo>
                <a:cubicBezTo>
                  <a:pt x="114" y="213"/>
                  <a:pt x="114" y="213"/>
                  <a:pt x="114" y="213"/>
                </a:cubicBezTo>
                <a:cubicBezTo>
                  <a:pt x="142" y="213"/>
                  <a:pt x="142" y="213"/>
                  <a:pt x="142" y="213"/>
                </a:cubicBezTo>
                <a:cubicBezTo>
                  <a:pt x="142" y="241"/>
                  <a:pt x="142" y="241"/>
                  <a:pt x="142" y="241"/>
                </a:cubicBezTo>
                <a:cubicBezTo>
                  <a:pt x="175" y="241"/>
                  <a:pt x="175" y="241"/>
                  <a:pt x="175" y="241"/>
                </a:cubicBezTo>
                <a:cubicBezTo>
                  <a:pt x="175" y="213"/>
                  <a:pt x="175" y="213"/>
                  <a:pt x="175" y="213"/>
                </a:cubicBezTo>
                <a:cubicBezTo>
                  <a:pt x="204" y="213"/>
                  <a:pt x="204" y="213"/>
                  <a:pt x="204" y="213"/>
                </a:cubicBezTo>
                <a:cubicBezTo>
                  <a:pt x="204" y="180"/>
                  <a:pt x="204" y="180"/>
                  <a:pt x="204" y="180"/>
                </a:cubicBezTo>
                <a:cubicBezTo>
                  <a:pt x="175" y="180"/>
                  <a:pt x="175" y="180"/>
                  <a:pt x="175" y="180"/>
                </a:cubicBezTo>
                <a:cubicBezTo>
                  <a:pt x="175" y="151"/>
                  <a:pt x="175" y="151"/>
                  <a:pt x="175" y="151"/>
                </a:cubicBezTo>
                <a:cubicBezTo>
                  <a:pt x="142" y="151"/>
                  <a:pt x="142" y="151"/>
                  <a:pt x="142" y="151"/>
                </a:cubicBezTo>
                <a:close/>
                <a:moveTo>
                  <a:pt x="0" y="126"/>
                </a:moveTo>
                <a:cubicBezTo>
                  <a:pt x="318" y="126"/>
                  <a:pt x="318" y="126"/>
                  <a:pt x="318" y="126"/>
                </a:cubicBezTo>
                <a:cubicBezTo>
                  <a:pt x="318" y="233"/>
                  <a:pt x="318" y="233"/>
                  <a:pt x="318" y="233"/>
                </a:cubicBezTo>
                <a:cubicBezTo>
                  <a:pt x="318" y="253"/>
                  <a:pt x="303" y="268"/>
                  <a:pt x="283" y="268"/>
                </a:cubicBezTo>
                <a:cubicBezTo>
                  <a:pt x="34" y="268"/>
                  <a:pt x="34" y="268"/>
                  <a:pt x="34" y="268"/>
                </a:cubicBezTo>
                <a:cubicBezTo>
                  <a:pt x="15" y="268"/>
                  <a:pt x="0" y="253"/>
                  <a:pt x="0" y="233"/>
                </a:cubicBezTo>
                <a:lnTo>
                  <a:pt x="0" y="126"/>
                </a:lnTo>
                <a:close/>
                <a:moveTo>
                  <a:pt x="98" y="20"/>
                </a:moveTo>
                <a:cubicBezTo>
                  <a:pt x="91" y="20"/>
                  <a:pt x="86" y="25"/>
                  <a:pt x="86" y="32"/>
                </a:cubicBezTo>
                <a:cubicBezTo>
                  <a:pt x="86" y="60"/>
                  <a:pt x="86" y="60"/>
                  <a:pt x="86" y="60"/>
                </a:cubicBezTo>
                <a:cubicBezTo>
                  <a:pt x="232" y="60"/>
                  <a:pt x="232" y="60"/>
                  <a:pt x="232" y="60"/>
                </a:cubicBezTo>
                <a:cubicBezTo>
                  <a:pt x="232" y="32"/>
                  <a:pt x="232" y="32"/>
                  <a:pt x="232" y="32"/>
                </a:cubicBezTo>
                <a:cubicBezTo>
                  <a:pt x="232" y="25"/>
                  <a:pt x="226" y="20"/>
                  <a:pt x="220" y="20"/>
                </a:cubicBezTo>
                <a:lnTo>
                  <a:pt x="98" y="20"/>
                </a:lnTo>
                <a:close/>
                <a:moveTo>
                  <a:pt x="83" y="0"/>
                </a:moveTo>
                <a:cubicBezTo>
                  <a:pt x="235" y="0"/>
                  <a:pt x="235" y="0"/>
                  <a:pt x="235" y="0"/>
                </a:cubicBezTo>
                <a:cubicBezTo>
                  <a:pt x="244" y="0"/>
                  <a:pt x="252" y="7"/>
                  <a:pt x="252" y="16"/>
                </a:cubicBezTo>
                <a:cubicBezTo>
                  <a:pt x="252" y="60"/>
                  <a:pt x="252" y="60"/>
                  <a:pt x="252" y="60"/>
                </a:cubicBezTo>
                <a:cubicBezTo>
                  <a:pt x="283" y="60"/>
                  <a:pt x="283" y="60"/>
                  <a:pt x="283" y="60"/>
                </a:cubicBezTo>
                <a:cubicBezTo>
                  <a:pt x="303" y="60"/>
                  <a:pt x="318" y="75"/>
                  <a:pt x="318" y="94"/>
                </a:cubicBezTo>
                <a:cubicBezTo>
                  <a:pt x="318" y="111"/>
                  <a:pt x="318" y="111"/>
                  <a:pt x="318" y="111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75"/>
                  <a:pt x="15" y="60"/>
                  <a:pt x="34" y="60"/>
                </a:cubicBezTo>
                <a:cubicBezTo>
                  <a:pt x="66" y="60"/>
                  <a:pt x="66" y="60"/>
                  <a:pt x="66" y="60"/>
                </a:cubicBezTo>
                <a:cubicBezTo>
                  <a:pt x="66" y="16"/>
                  <a:pt x="66" y="16"/>
                  <a:pt x="66" y="16"/>
                </a:cubicBezTo>
                <a:cubicBezTo>
                  <a:pt x="66" y="7"/>
                  <a:pt x="74" y="0"/>
                  <a:pt x="83" y="0"/>
                </a:cubicBezTo>
                <a:close/>
              </a:path>
            </a:pathLst>
          </a:custGeom>
          <a:solidFill>
            <a:srgbClr val="FED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PE" sz="1350"/>
          </a:p>
        </p:txBody>
      </p:sp>
    </p:spTree>
    <p:extLst>
      <p:ext uri="{BB962C8B-B14F-4D97-AF65-F5344CB8AC3E}">
        <p14:creationId xmlns:p14="http://schemas.microsoft.com/office/powerpoint/2010/main" val="5962185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796183" y="2011680"/>
            <a:ext cx="2700000" cy="31318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050">
                <a:latin typeface="+mn-lt"/>
                <a:cs typeface="Arial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0" y="2011680"/>
            <a:ext cx="2700000" cy="31318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050">
                <a:latin typeface="+mn-lt"/>
                <a:cs typeface="Arial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Freeform 5"/>
          <p:cNvSpPr>
            <a:spLocks/>
          </p:cNvSpPr>
          <p:nvPr userDrawn="1"/>
        </p:nvSpPr>
        <p:spPr bwMode="auto">
          <a:xfrm rot="5400000">
            <a:off x="6353174" y="2352676"/>
            <a:ext cx="5143500" cy="438151"/>
          </a:xfrm>
          <a:custGeom>
            <a:avLst/>
            <a:gdLst>
              <a:gd name="T0" fmla="*/ 0 w 7861"/>
              <a:gd name="T1" fmla="*/ 0 h 549"/>
              <a:gd name="T2" fmla="*/ 7861 w 7861"/>
              <a:gd name="T3" fmla="*/ 0 h 549"/>
              <a:gd name="T4" fmla="*/ 7861 w 7861"/>
              <a:gd name="T5" fmla="*/ 549 h 549"/>
              <a:gd name="T6" fmla="*/ 0 w 7861"/>
              <a:gd name="T7" fmla="*/ 549 h 549"/>
              <a:gd name="T8" fmla="*/ 0 w 7861"/>
              <a:gd name="T9" fmla="*/ 0 h 549"/>
              <a:gd name="T10" fmla="*/ 0 w 7861"/>
              <a:gd name="T11" fmla="*/ 0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861" h="549">
                <a:moveTo>
                  <a:pt x="0" y="0"/>
                </a:moveTo>
                <a:lnTo>
                  <a:pt x="7861" y="0"/>
                </a:lnTo>
                <a:lnTo>
                  <a:pt x="7861" y="549"/>
                </a:lnTo>
                <a:lnTo>
                  <a:pt x="0" y="54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DD2D9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PE" sz="1350"/>
          </a:p>
        </p:txBody>
      </p:sp>
      <p:sp>
        <p:nvSpPr>
          <p:cNvPr id="10" name="Freeform 5"/>
          <p:cNvSpPr>
            <a:spLocks/>
          </p:cNvSpPr>
          <p:nvPr userDrawn="1"/>
        </p:nvSpPr>
        <p:spPr bwMode="auto">
          <a:xfrm rot="5400000">
            <a:off x="6009381" y="2447033"/>
            <a:ext cx="5143498" cy="249437"/>
          </a:xfrm>
          <a:custGeom>
            <a:avLst/>
            <a:gdLst>
              <a:gd name="T0" fmla="*/ 0 w 7861"/>
              <a:gd name="T1" fmla="*/ 0 h 549"/>
              <a:gd name="T2" fmla="*/ 7861 w 7861"/>
              <a:gd name="T3" fmla="*/ 0 h 549"/>
              <a:gd name="T4" fmla="*/ 7861 w 7861"/>
              <a:gd name="T5" fmla="*/ 549 h 549"/>
              <a:gd name="T6" fmla="*/ 0 w 7861"/>
              <a:gd name="T7" fmla="*/ 549 h 549"/>
              <a:gd name="T8" fmla="*/ 0 w 7861"/>
              <a:gd name="T9" fmla="*/ 0 h 549"/>
              <a:gd name="T10" fmla="*/ 0 w 7861"/>
              <a:gd name="T11" fmla="*/ 0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861" h="549">
                <a:moveTo>
                  <a:pt x="0" y="0"/>
                </a:moveTo>
                <a:lnTo>
                  <a:pt x="7861" y="0"/>
                </a:lnTo>
                <a:lnTo>
                  <a:pt x="7861" y="549"/>
                </a:lnTo>
                <a:lnTo>
                  <a:pt x="0" y="54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49BDCB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PE" sz="1350"/>
          </a:p>
        </p:txBody>
      </p:sp>
    </p:spTree>
    <p:extLst>
      <p:ext uri="{BB962C8B-B14F-4D97-AF65-F5344CB8AC3E}">
        <p14:creationId xmlns:p14="http://schemas.microsoft.com/office/powerpoint/2010/main" val="26058286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619671" cy="5143500"/>
          </a:xfrm>
          <a:prstGeom prst="rect">
            <a:avLst/>
          </a:prstGeom>
          <a:gradFill>
            <a:gsLst>
              <a:gs pos="42000">
                <a:srgbClr val="F6F6F6">
                  <a:lumMod val="97000"/>
                </a:srgbClr>
              </a:gs>
              <a:gs pos="0">
                <a:schemeClr val="bg1">
                  <a:lumMod val="92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131840" y="2233427"/>
            <a:ext cx="5472608" cy="39998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600" b="1" baseline="0">
                <a:solidFill>
                  <a:schemeClr val="bg1"/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2683835"/>
            <a:ext cx="5472608" cy="197606"/>
          </a:xfrm>
          <a:prstGeom prst="rect">
            <a:avLst/>
          </a:prstGeom>
        </p:spPr>
        <p:txBody>
          <a:bodyPr lIns="108000" anchor="ctr"/>
          <a:lstStyle>
            <a:lvl1pPr marL="0" indent="0" algn="l">
              <a:buNone/>
              <a:defRPr sz="1200" baseline="0">
                <a:solidFill>
                  <a:schemeClr val="bg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Add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72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046842" y="807554"/>
            <a:ext cx="7050317" cy="3528392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제목 1"/>
          <p:cNvSpPr>
            <a:spLocks noGrp="1"/>
          </p:cNvSpPr>
          <p:nvPr>
            <p:ph type="title" hasCustomPrompt="1"/>
          </p:nvPr>
        </p:nvSpPr>
        <p:spPr>
          <a:xfrm>
            <a:off x="1043608" y="2924944"/>
            <a:ext cx="7056784" cy="53330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043608" y="3513851"/>
            <a:ext cx="7056784" cy="263475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can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97132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4" y="887380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258" y="0"/>
            <a:ext cx="9016672" cy="88737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61825" y="1430564"/>
            <a:ext cx="3458206" cy="4136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360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20538"/>
            <a:ext cx="9158514" cy="1285906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  <a:noFill/>
        </p:spPr>
        <p:txBody>
          <a:bodyPr anchor="ctr"/>
          <a:lstStyle>
            <a:lvl1pPr algn="l">
              <a:defRPr sz="3600" b="1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1769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-2914"/>
            <a:ext cx="9180512" cy="127852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  <a:noFill/>
        </p:spPr>
        <p:txBody>
          <a:bodyPr anchor="ctr"/>
          <a:lstStyle>
            <a:lvl1pPr algn="l">
              <a:defRPr sz="3600" b="1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16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 userDrawn="1"/>
        </p:nvSpPr>
        <p:spPr bwMode="auto">
          <a:xfrm>
            <a:off x="2649" y="-4989"/>
            <a:ext cx="9141351" cy="1280595"/>
          </a:xfrm>
          <a:custGeom>
            <a:avLst/>
            <a:gdLst>
              <a:gd name="T0" fmla="*/ 0 w 3841"/>
              <a:gd name="T1" fmla="*/ 0 h 536"/>
              <a:gd name="T2" fmla="*/ 3573 w 3841"/>
              <a:gd name="T3" fmla="*/ 0 h 536"/>
              <a:gd name="T4" fmla="*/ 3841 w 3841"/>
              <a:gd name="T5" fmla="*/ 268 h 536"/>
              <a:gd name="T6" fmla="*/ 3841 w 3841"/>
              <a:gd name="T7" fmla="*/ 268 h 536"/>
              <a:gd name="T8" fmla="*/ 3573 w 3841"/>
              <a:gd name="T9" fmla="*/ 536 h 536"/>
              <a:gd name="T10" fmla="*/ 268 w 3841"/>
              <a:gd name="T11" fmla="*/ 536 h 536"/>
              <a:gd name="T12" fmla="*/ 0 w 3841"/>
              <a:gd name="T13" fmla="*/ 268 h 536"/>
              <a:gd name="T14" fmla="*/ 0 w 3841"/>
              <a:gd name="T15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41" h="536">
                <a:moveTo>
                  <a:pt x="0" y="0"/>
                </a:moveTo>
                <a:cubicBezTo>
                  <a:pt x="3573" y="0"/>
                  <a:pt x="3573" y="0"/>
                  <a:pt x="3573" y="0"/>
                </a:cubicBezTo>
                <a:cubicBezTo>
                  <a:pt x="3721" y="0"/>
                  <a:pt x="3841" y="120"/>
                  <a:pt x="3841" y="268"/>
                </a:cubicBezTo>
                <a:cubicBezTo>
                  <a:pt x="3841" y="268"/>
                  <a:pt x="3841" y="268"/>
                  <a:pt x="3841" y="268"/>
                </a:cubicBezTo>
                <a:cubicBezTo>
                  <a:pt x="3841" y="416"/>
                  <a:pt x="3721" y="536"/>
                  <a:pt x="3573" y="536"/>
                </a:cubicBezTo>
                <a:cubicBezTo>
                  <a:pt x="268" y="536"/>
                  <a:pt x="268" y="536"/>
                  <a:pt x="268" y="536"/>
                </a:cubicBezTo>
                <a:cubicBezTo>
                  <a:pt x="120" y="536"/>
                  <a:pt x="0" y="416"/>
                  <a:pt x="0" y="268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584000" y="25735"/>
            <a:ext cx="7560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cxnSp>
        <p:nvCxnSpPr>
          <p:cNvPr id="9" name="Straight Arrow Connector 8"/>
          <p:cNvCxnSpPr/>
          <p:nvPr userDrawn="1"/>
        </p:nvCxnSpPr>
        <p:spPr>
          <a:xfrm>
            <a:off x="711746" y="4952174"/>
            <a:ext cx="8432254" cy="0"/>
          </a:xfrm>
          <a:prstGeom prst="straightConnector1">
            <a:avLst/>
          </a:prstGeom>
          <a:ln w="1270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 userDrawn="1"/>
        </p:nvGrpSpPr>
        <p:grpSpPr>
          <a:xfrm rot="20137076">
            <a:off x="7955380" y="90894"/>
            <a:ext cx="812486" cy="1217293"/>
            <a:chOff x="123825" y="2087563"/>
            <a:chExt cx="1347788" cy="2019300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603250" y="2203450"/>
              <a:ext cx="385763" cy="809625"/>
            </a:xfrm>
            <a:custGeom>
              <a:avLst/>
              <a:gdLst>
                <a:gd name="T0" fmla="*/ 74 w 152"/>
                <a:gd name="T1" fmla="*/ 178 h 320"/>
                <a:gd name="T2" fmla="*/ 55 w 152"/>
                <a:gd name="T3" fmla="*/ 279 h 320"/>
                <a:gd name="T4" fmla="*/ 54 w 152"/>
                <a:gd name="T5" fmla="*/ 301 h 320"/>
                <a:gd name="T6" fmla="*/ 35 w 152"/>
                <a:gd name="T7" fmla="*/ 320 h 320"/>
                <a:gd name="T8" fmla="*/ 19 w 152"/>
                <a:gd name="T9" fmla="*/ 299 h 320"/>
                <a:gd name="T10" fmla="*/ 38 w 152"/>
                <a:gd name="T11" fmla="*/ 188 h 320"/>
                <a:gd name="T12" fmla="*/ 29 w 152"/>
                <a:gd name="T13" fmla="*/ 100 h 320"/>
                <a:gd name="T14" fmla="*/ 3 w 152"/>
                <a:gd name="T15" fmla="*/ 28 h 320"/>
                <a:gd name="T16" fmla="*/ 18 w 152"/>
                <a:gd name="T17" fmla="*/ 5 h 320"/>
                <a:gd name="T18" fmla="*/ 39 w 152"/>
                <a:gd name="T19" fmla="*/ 26 h 320"/>
                <a:gd name="T20" fmla="*/ 69 w 152"/>
                <a:gd name="T21" fmla="*/ 100 h 320"/>
                <a:gd name="T22" fmla="*/ 109 w 152"/>
                <a:gd name="T23" fmla="*/ 20 h 320"/>
                <a:gd name="T24" fmla="*/ 137 w 152"/>
                <a:gd name="T25" fmla="*/ 7 h 320"/>
                <a:gd name="T26" fmla="*/ 141 w 152"/>
                <a:gd name="T27" fmla="*/ 38 h 320"/>
                <a:gd name="T28" fmla="*/ 101 w 152"/>
                <a:gd name="T29" fmla="*/ 116 h 320"/>
                <a:gd name="T30" fmla="*/ 104 w 152"/>
                <a:gd name="T31" fmla="*/ 146 h 320"/>
                <a:gd name="T32" fmla="*/ 148 w 152"/>
                <a:gd name="T33" fmla="*/ 271 h 320"/>
                <a:gd name="T34" fmla="*/ 128 w 152"/>
                <a:gd name="T35" fmla="*/ 296 h 320"/>
                <a:gd name="T36" fmla="*/ 111 w 152"/>
                <a:gd name="T37" fmla="*/ 271 h 320"/>
                <a:gd name="T38" fmla="*/ 81 w 152"/>
                <a:gd name="T39" fmla="*/ 179 h 320"/>
                <a:gd name="T40" fmla="*/ 74 w 152"/>
                <a:gd name="T41" fmla="*/ 178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2" h="320">
                  <a:moveTo>
                    <a:pt x="74" y="178"/>
                  </a:moveTo>
                  <a:cubicBezTo>
                    <a:pt x="68" y="212"/>
                    <a:pt x="61" y="246"/>
                    <a:pt x="55" y="279"/>
                  </a:cubicBezTo>
                  <a:cubicBezTo>
                    <a:pt x="54" y="286"/>
                    <a:pt x="54" y="294"/>
                    <a:pt x="54" y="301"/>
                  </a:cubicBezTo>
                  <a:cubicBezTo>
                    <a:pt x="53" y="313"/>
                    <a:pt x="47" y="320"/>
                    <a:pt x="35" y="320"/>
                  </a:cubicBezTo>
                  <a:cubicBezTo>
                    <a:pt x="22" y="319"/>
                    <a:pt x="17" y="311"/>
                    <a:pt x="19" y="299"/>
                  </a:cubicBezTo>
                  <a:cubicBezTo>
                    <a:pt x="24" y="262"/>
                    <a:pt x="27" y="224"/>
                    <a:pt x="38" y="188"/>
                  </a:cubicBezTo>
                  <a:cubicBezTo>
                    <a:pt x="47" y="156"/>
                    <a:pt x="53" y="130"/>
                    <a:pt x="29" y="100"/>
                  </a:cubicBezTo>
                  <a:cubicBezTo>
                    <a:pt x="14" y="81"/>
                    <a:pt x="10" y="53"/>
                    <a:pt x="3" y="28"/>
                  </a:cubicBezTo>
                  <a:cubicBezTo>
                    <a:pt x="0" y="17"/>
                    <a:pt x="2" y="6"/>
                    <a:pt x="18" y="5"/>
                  </a:cubicBezTo>
                  <a:cubicBezTo>
                    <a:pt x="33" y="4"/>
                    <a:pt x="38" y="14"/>
                    <a:pt x="39" y="26"/>
                  </a:cubicBezTo>
                  <a:cubicBezTo>
                    <a:pt x="41" y="54"/>
                    <a:pt x="51" y="78"/>
                    <a:pt x="69" y="100"/>
                  </a:cubicBezTo>
                  <a:cubicBezTo>
                    <a:pt x="83" y="72"/>
                    <a:pt x="97" y="47"/>
                    <a:pt x="109" y="20"/>
                  </a:cubicBezTo>
                  <a:cubicBezTo>
                    <a:pt x="116" y="8"/>
                    <a:pt x="124" y="0"/>
                    <a:pt x="137" y="7"/>
                  </a:cubicBezTo>
                  <a:cubicBezTo>
                    <a:pt x="152" y="15"/>
                    <a:pt x="147" y="26"/>
                    <a:pt x="141" y="38"/>
                  </a:cubicBezTo>
                  <a:cubicBezTo>
                    <a:pt x="128" y="64"/>
                    <a:pt x="115" y="90"/>
                    <a:pt x="101" y="116"/>
                  </a:cubicBezTo>
                  <a:cubicBezTo>
                    <a:pt x="95" y="127"/>
                    <a:pt x="96" y="136"/>
                    <a:pt x="104" y="146"/>
                  </a:cubicBezTo>
                  <a:cubicBezTo>
                    <a:pt x="134" y="183"/>
                    <a:pt x="150" y="224"/>
                    <a:pt x="148" y="271"/>
                  </a:cubicBezTo>
                  <a:cubicBezTo>
                    <a:pt x="147" y="286"/>
                    <a:pt x="143" y="296"/>
                    <a:pt x="128" y="296"/>
                  </a:cubicBezTo>
                  <a:cubicBezTo>
                    <a:pt x="112" y="296"/>
                    <a:pt x="111" y="284"/>
                    <a:pt x="111" y="271"/>
                  </a:cubicBezTo>
                  <a:cubicBezTo>
                    <a:pt x="112" y="236"/>
                    <a:pt x="102" y="206"/>
                    <a:pt x="81" y="179"/>
                  </a:cubicBezTo>
                  <a:cubicBezTo>
                    <a:pt x="78" y="178"/>
                    <a:pt x="76" y="178"/>
                    <a:pt x="74" y="17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433388" y="3262313"/>
              <a:ext cx="630238" cy="844550"/>
            </a:xfrm>
            <a:custGeom>
              <a:avLst/>
              <a:gdLst>
                <a:gd name="T0" fmla="*/ 145 w 249"/>
                <a:gd name="T1" fmla="*/ 176 h 334"/>
                <a:gd name="T2" fmla="*/ 221 w 249"/>
                <a:gd name="T3" fmla="*/ 295 h 334"/>
                <a:gd name="T4" fmla="*/ 236 w 249"/>
                <a:gd name="T5" fmla="*/ 320 h 334"/>
                <a:gd name="T6" fmla="*/ 207 w 249"/>
                <a:gd name="T7" fmla="*/ 328 h 334"/>
                <a:gd name="T8" fmla="*/ 116 w 249"/>
                <a:gd name="T9" fmla="*/ 201 h 334"/>
                <a:gd name="T10" fmla="*/ 69 w 249"/>
                <a:gd name="T11" fmla="*/ 130 h 334"/>
                <a:gd name="T12" fmla="*/ 19 w 249"/>
                <a:gd name="T13" fmla="*/ 91 h 334"/>
                <a:gd name="T14" fmla="*/ 12 w 249"/>
                <a:gd name="T15" fmla="*/ 61 h 334"/>
                <a:gd name="T16" fmla="*/ 43 w 249"/>
                <a:gd name="T17" fmla="*/ 65 h 334"/>
                <a:gd name="T18" fmla="*/ 102 w 249"/>
                <a:gd name="T19" fmla="*/ 112 h 334"/>
                <a:gd name="T20" fmla="*/ 109 w 249"/>
                <a:gd name="T21" fmla="*/ 110 h 334"/>
                <a:gd name="T22" fmla="*/ 109 w 249"/>
                <a:gd name="T23" fmla="*/ 27 h 334"/>
                <a:gd name="T24" fmla="*/ 127 w 249"/>
                <a:gd name="T25" fmla="*/ 1 h 334"/>
                <a:gd name="T26" fmla="*/ 144 w 249"/>
                <a:gd name="T27" fmla="*/ 29 h 334"/>
                <a:gd name="T28" fmla="*/ 142 w 249"/>
                <a:gd name="T29" fmla="*/ 119 h 334"/>
                <a:gd name="T30" fmla="*/ 155 w 249"/>
                <a:gd name="T31" fmla="*/ 140 h 334"/>
                <a:gd name="T32" fmla="*/ 227 w 249"/>
                <a:gd name="T33" fmla="*/ 170 h 334"/>
                <a:gd name="T34" fmla="*/ 243 w 249"/>
                <a:gd name="T35" fmla="*/ 196 h 334"/>
                <a:gd name="T36" fmla="*/ 215 w 249"/>
                <a:gd name="T37" fmla="*/ 204 h 334"/>
                <a:gd name="T38" fmla="*/ 145 w 249"/>
                <a:gd name="T39" fmla="*/ 176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9" h="334">
                  <a:moveTo>
                    <a:pt x="145" y="176"/>
                  </a:moveTo>
                  <a:cubicBezTo>
                    <a:pt x="154" y="229"/>
                    <a:pt x="174" y="270"/>
                    <a:pt x="221" y="295"/>
                  </a:cubicBezTo>
                  <a:cubicBezTo>
                    <a:pt x="231" y="300"/>
                    <a:pt x="244" y="305"/>
                    <a:pt x="236" y="320"/>
                  </a:cubicBezTo>
                  <a:cubicBezTo>
                    <a:pt x="230" y="331"/>
                    <a:pt x="220" y="334"/>
                    <a:pt x="207" y="328"/>
                  </a:cubicBezTo>
                  <a:cubicBezTo>
                    <a:pt x="153" y="302"/>
                    <a:pt x="122" y="258"/>
                    <a:pt x="116" y="201"/>
                  </a:cubicBezTo>
                  <a:cubicBezTo>
                    <a:pt x="111" y="167"/>
                    <a:pt x="98" y="146"/>
                    <a:pt x="69" y="130"/>
                  </a:cubicBezTo>
                  <a:cubicBezTo>
                    <a:pt x="50" y="120"/>
                    <a:pt x="35" y="105"/>
                    <a:pt x="19" y="91"/>
                  </a:cubicBezTo>
                  <a:cubicBezTo>
                    <a:pt x="9" y="83"/>
                    <a:pt x="0" y="73"/>
                    <a:pt x="12" y="61"/>
                  </a:cubicBezTo>
                  <a:cubicBezTo>
                    <a:pt x="23" y="50"/>
                    <a:pt x="33" y="56"/>
                    <a:pt x="43" y="65"/>
                  </a:cubicBezTo>
                  <a:cubicBezTo>
                    <a:pt x="62" y="81"/>
                    <a:pt x="82" y="96"/>
                    <a:pt x="102" y="112"/>
                  </a:cubicBezTo>
                  <a:cubicBezTo>
                    <a:pt x="104" y="111"/>
                    <a:pt x="106" y="111"/>
                    <a:pt x="109" y="110"/>
                  </a:cubicBezTo>
                  <a:cubicBezTo>
                    <a:pt x="109" y="82"/>
                    <a:pt x="109" y="55"/>
                    <a:pt x="109" y="27"/>
                  </a:cubicBezTo>
                  <a:cubicBezTo>
                    <a:pt x="109" y="14"/>
                    <a:pt x="109" y="0"/>
                    <a:pt x="127" y="1"/>
                  </a:cubicBezTo>
                  <a:cubicBezTo>
                    <a:pt x="145" y="2"/>
                    <a:pt x="144" y="16"/>
                    <a:pt x="144" y="29"/>
                  </a:cubicBezTo>
                  <a:cubicBezTo>
                    <a:pt x="143" y="59"/>
                    <a:pt x="143" y="89"/>
                    <a:pt x="142" y="119"/>
                  </a:cubicBezTo>
                  <a:cubicBezTo>
                    <a:pt x="141" y="130"/>
                    <a:pt x="145" y="136"/>
                    <a:pt x="155" y="140"/>
                  </a:cubicBezTo>
                  <a:cubicBezTo>
                    <a:pt x="179" y="149"/>
                    <a:pt x="203" y="160"/>
                    <a:pt x="227" y="170"/>
                  </a:cubicBezTo>
                  <a:cubicBezTo>
                    <a:pt x="239" y="175"/>
                    <a:pt x="249" y="181"/>
                    <a:pt x="243" y="196"/>
                  </a:cubicBezTo>
                  <a:cubicBezTo>
                    <a:pt x="238" y="211"/>
                    <a:pt x="227" y="208"/>
                    <a:pt x="215" y="204"/>
                  </a:cubicBezTo>
                  <a:cubicBezTo>
                    <a:pt x="193" y="195"/>
                    <a:pt x="171" y="187"/>
                    <a:pt x="145" y="17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123825" y="2451100"/>
              <a:ext cx="565150" cy="765175"/>
            </a:xfrm>
            <a:custGeom>
              <a:avLst/>
              <a:gdLst>
                <a:gd name="T0" fmla="*/ 86 w 223"/>
                <a:gd name="T1" fmla="*/ 173 h 302"/>
                <a:gd name="T2" fmla="*/ 63 w 223"/>
                <a:gd name="T3" fmla="*/ 267 h 302"/>
                <a:gd name="T4" fmla="*/ 62 w 223"/>
                <a:gd name="T5" fmla="*/ 277 h 302"/>
                <a:gd name="T6" fmla="*/ 45 w 223"/>
                <a:gd name="T7" fmla="*/ 291 h 302"/>
                <a:gd name="T8" fmla="*/ 29 w 223"/>
                <a:gd name="T9" fmla="*/ 274 h 302"/>
                <a:gd name="T10" fmla="*/ 57 w 223"/>
                <a:gd name="T11" fmla="*/ 170 h 302"/>
                <a:gd name="T12" fmla="*/ 52 w 223"/>
                <a:gd name="T13" fmla="*/ 137 h 302"/>
                <a:gd name="T14" fmla="*/ 8 w 223"/>
                <a:gd name="T15" fmla="*/ 75 h 302"/>
                <a:gd name="T16" fmla="*/ 16 w 223"/>
                <a:gd name="T17" fmla="*/ 48 h 302"/>
                <a:gd name="T18" fmla="*/ 39 w 223"/>
                <a:gd name="T19" fmla="*/ 59 h 302"/>
                <a:gd name="T20" fmla="*/ 81 w 223"/>
                <a:gd name="T21" fmla="*/ 123 h 302"/>
                <a:gd name="T22" fmla="*/ 112 w 223"/>
                <a:gd name="T23" fmla="*/ 27 h 302"/>
                <a:gd name="T24" fmla="*/ 132 w 223"/>
                <a:gd name="T25" fmla="*/ 1 h 302"/>
                <a:gd name="T26" fmla="*/ 148 w 223"/>
                <a:gd name="T27" fmla="*/ 28 h 302"/>
                <a:gd name="T28" fmla="*/ 108 w 223"/>
                <a:gd name="T29" fmla="*/ 143 h 302"/>
                <a:gd name="T30" fmla="*/ 176 w 223"/>
                <a:gd name="T31" fmla="*/ 213 h 302"/>
                <a:gd name="T32" fmla="*/ 216 w 223"/>
                <a:gd name="T33" fmla="*/ 273 h 302"/>
                <a:gd name="T34" fmla="*/ 210 w 223"/>
                <a:gd name="T35" fmla="*/ 297 h 302"/>
                <a:gd name="T36" fmla="*/ 184 w 223"/>
                <a:gd name="T37" fmla="*/ 287 h 302"/>
                <a:gd name="T38" fmla="*/ 99 w 223"/>
                <a:gd name="T39" fmla="*/ 183 h 302"/>
                <a:gd name="T40" fmla="*/ 86 w 223"/>
                <a:gd name="T4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3" h="302">
                  <a:moveTo>
                    <a:pt x="86" y="173"/>
                  </a:moveTo>
                  <a:cubicBezTo>
                    <a:pt x="78" y="207"/>
                    <a:pt x="70" y="237"/>
                    <a:pt x="63" y="267"/>
                  </a:cubicBezTo>
                  <a:cubicBezTo>
                    <a:pt x="63" y="270"/>
                    <a:pt x="64" y="275"/>
                    <a:pt x="62" y="277"/>
                  </a:cubicBezTo>
                  <a:cubicBezTo>
                    <a:pt x="57" y="282"/>
                    <a:pt x="50" y="292"/>
                    <a:pt x="45" y="291"/>
                  </a:cubicBezTo>
                  <a:cubicBezTo>
                    <a:pt x="39" y="289"/>
                    <a:pt x="29" y="281"/>
                    <a:pt x="29" y="274"/>
                  </a:cubicBezTo>
                  <a:cubicBezTo>
                    <a:pt x="25" y="236"/>
                    <a:pt x="39" y="202"/>
                    <a:pt x="57" y="170"/>
                  </a:cubicBezTo>
                  <a:cubicBezTo>
                    <a:pt x="66" y="156"/>
                    <a:pt x="62" y="148"/>
                    <a:pt x="52" y="137"/>
                  </a:cubicBezTo>
                  <a:cubicBezTo>
                    <a:pt x="35" y="118"/>
                    <a:pt x="22" y="96"/>
                    <a:pt x="8" y="75"/>
                  </a:cubicBezTo>
                  <a:cubicBezTo>
                    <a:pt x="0" y="64"/>
                    <a:pt x="5" y="54"/>
                    <a:pt x="16" y="48"/>
                  </a:cubicBezTo>
                  <a:cubicBezTo>
                    <a:pt x="27" y="42"/>
                    <a:pt x="33" y="50"/>
                    <a:pt x="39" y="59"/>
                  </a:cubicBezTo>
                  <a:cubicBezTo>
                    <a:pt x="52" y="80"/>
                    <a:pt x="66" y="100"/>
                    <a:pt x="81" y="123"/>
                  </a:cubicBezTo>
                  <a:cubicBezTo>
                    <a:pt x="100" y="90"/>
                    <a:pt x="112" y="61"/>
                    <a:pt x="112" y="27"/>
                  </a:cubicBezTo>
                  <a:cubicBezTo>
                    <a:pt x="112" y="13"/>
                    <a:pt x="114" y="0"/>
                    <a:pt x="132" y="1"/>
                  </a:cubicBezTo>
                  <a:cubicBezTo>
                    <a:pt x="148" y="2"/>
                    <a:pt x="149" y="15"/>
                    <a:pt x="148" y="28"/>
                  </a:cubicBezTo>
                  <a:cubicBezTo>
                    <a:pt x="147" y="70"/>
                    <a:pt x="129" y="107"/>
                    <a:pt x="108" y="143"/>
                  </a:cubicBezTo>
                  <a:cubicBezTo>
                    <a:pt x="131" y="167"/>
                    <a:pt x="155" y="189"/>
                    <a:pt x="176" y="213"/>
                  </a:cubicBezTo>
                  <a:cubicBezTo>
                    <a:pt x="191" y="231"/>
                    <a:pt x="203" y="252"/>
                    <a:pt x="216" y="273"/>
                  </a:cubicBezTo>
                  <a:cubicBezTo>
                    <a:pt x="222" y="282"/>
                    <a:pt x="223" y="292"/>
                    <a:pt x="210" y="297"/>
                  </a:cubicBezTo>
                  <a:cubicBezTo>
                    <a:pt x="198" y="302"/>
                    <a:pt x="189" y="299"/>
                    <a:pt x="184" y="287"/>
                  </a:cubicBezTo>
                  <a:cubicBezTo>
                    <a:pt x="165" y="244"/>
                    <a:pt x="133" y="213"/>
                    <a:pt x="99" y="183"/>
                  </a:cubicBezTo>
                  <a:cubicBezTo>
                    <a:pt x="97" y="181"/>
                    <a:pt x="95" y="180"/>
                    <a:pt x="86" y="1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952500" y="3101975"/>
              <a:ext cx="519113" cy="711200"/>
            </a:xfrm>
            <a:custGeom>
              <a:avLst/>
              <a:gdLst>
                <a:gd name="T0" fmla="*/ 107 w 205"/>
                <a:gd name="T1" fmla="*/ 136 h 281"/>
                <a:gd name="T2" fmla="*/ 124 w 205"/>
                <a:gd name="T3" fmla="*/ 248 h 281"/>
                <a:gd name="T4" fmla="*/ 114 w 205"/>
                <a:gd name="T5" fmla="*/ 276 h 281"/>
                <a:gd name="T6" fmla="*/ 91 w 205"/>
                <a:gd name="T7" fmla="*/ 261 h 281"/>
                <a:gd name="T8" fmla="*/ 75 w 205"/>
                <a:gd name="T9" fmla="*/ 133 h 281"/>
                <a:gd name="T10" fmla="*/ 54 w 205"/>
                <a:gd name="T11" fmla="*/ 84 h 281"/>
                <a:gd name="T12" fmla="*/ 12 w 205"/>
                <a:gd name="T13" fmla="*/ 41 h 281"/>
                <a:gd name="T14" fmla="*/ 11 w 205"/>
                <a:gd name="T15" fmla="*/ 14 h 281"/>
                <a:gd name="T16" fmla="*/ 42 w 205"/>
                <a:gd name="T17" fmla="*/ 21 h 281"/>
                <a:gd name="T18" fmla="*/ 79 w 205"/>
                <a:gd name="T19" fmla="*/ 64 h 281"/>
                <a:gd name="T20" fmla="*/ 90 w 205"/>
                <a:gd name="T21" fmla="*/ 19 h 281"/>
                <a:gd name="T22" fmla="*/ 112 w 205"/>
                <a:gd name="T23" fmla="*/ 3 h 281"/>
                <a:gd name="T24" fmla="*/ 124 w 205"/>
                <a:gd name="T25" fmla="*/ 26 h 281"/>
                <a:gd name="T26" fmla="*/ 155 w 205"/>
                <a:gd name="T27" fmla="*/ 124 h 281"/>
                <a:gd name="T28" fmla="*/ 204 w 205"/>
                <a:gd name="T29" fmla="*/ 231 h 281"/>
                <a:gd name="T30" fmla="*/ 188 w 205"/>
                <a:gd name="T31" fmla="*/ 254 h 281"/>
                <a:gd name="T32" fmla="*/ 169 w 205"/>
                <a:gd name="T33" fmla="*/ 234 h 281"/>
                <a:gd name="T34" fmla="*/ 114 w 205"/>
                <a:gd name="T35" fmla="*/ 134 h 281"/>
                <a:gd name="T36" fmla="*/ 107 w 205"/>
                <a:gd name="T37" fmla="*/ 13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5" h="281">
                  <a:moveTo>
                    <a:pt x="107" y="136"/>
                  </a:moveTo>
                  <a:cubicBezTo>
                    <a:pt x="112" y="174"/>
                    <a:pt x="118" y="211"/>
                    <a:pt x="124" y="248"/>
                  </a:cubicBezTo>
                  <a:cubicBezTo>
                    <a:pt x="126" y="260"/>
                    <a:pt x="129" y="271"/>
                    <a:pt x="114" y="276"/>
                  </a:cubicBezTo>
                  <a:cubicBezTo>
                    <a:pt x="100" y="281"/>
                    <a:pt x="92" y="273"/>
                    <a:pt x="91" y="261"/>
                  </a:cubicBezTo>
                  <a:cubicBezTo>
                    <a:pt x="84" y="219"/>
                    <a:pt x="78" y="176"/>
                    <a:pt x="75" y="133"/>
                  </a:cubicBezTo>
                  <a:cubicBezTo>
                    <a:pt x="74" y="113"/>
                    <a:pt x="74" y="97"/>
                    <a:pt x="54" y="84"/>
                  </a:cubicBezTo>
                  <a:cubicBezTo>
                    <a:pt x="38" y="73"/>
                    <a:pt x="26" y="56"/>
                    <a:pt x="12" y="41"/>
                  </a:cubicBezTo>
                  <a:cubicBezTo>
                    <a:pt x="4" y="33"/>
                    <a:pt x="0" y="22"/>
                    <a:pt x="11" y="14"/>
                  </a:cubicBezTo>
                  <a:cubicBezTo>
                    <a:pt x="23" y="5"/>
                    <a:pt x="33" y="10"/>
                    <a:pt x="42" y="21"/>
                  </a:cubicBezTo>
                  <a:cubicBezTo>
                    <a:pt x="53" y="35"/>
                    <a:pt x="65" y="48"/>
                    <a:pt x="79" y="64"/>
                  </a:cubicBezTo>
                  <a:cubicBezTo>
                    <a:pt x="83" y="46"/>
                    <a:pt x="87" y="33"/>
                    <a:pt x="90" y="19"/>
                  </a:cubicBezTo>
                  <a:cubicBezTo>
                    <a:pt x="92" y="7"/>
                    <a:pt x="100" y="0"/>
                    <a:pt x="112" y="3"/>
                  </a:cubicBezTo>
                  <a:cubicBezTo>
                    <a:pt x="125" y="6"/>
                    <a:pt x="128" y="16"/>
                    <a:pt x="124" y="26"/>
                  </a:cubicBezTo>
                  <a:cubicBezTo>
                    <a:pt x="107" y="68"/>
                    <a:pt x="118" y="97"/>
                    <a:pt x="155" y="124"/>
                  </a:cubicBezTo>
                  <a:cubicBezTo>
                    <a:pt x="189" y="149"/>
                    <a:pt x="201" y="189"/>
                    <a:pt x="204" y="231"/>
                  </a:cubicBezTo>
                  <a:cubicBezTo>
                    <a:pt x="205" y="244"/>
                    <a:pt x="201" y="253"/>
                    <a:pt x="188" y="254"/>
                  </a:cubicBezTo>
                  <a:cubicBezTo>
                    <a:pt x="175" y="254"/>
                    <a:pt x="169" y="247"/>
                    <a:pt x="169" y="234"/>
                  </a:cubicBezTo>
                  <a:cubicBezTo>
                    <a:pt x="166" y="192"/>
                    <a:pt x="144" y="160"/>
                    <a:pt x="114" y="134"/>
                  </a:cubicBezTo>
                  <a:cubicBezTo>
                    <a:pt x="111" y="135"/>
                    <a:pt x="109" y="136"/>
                    <a:pt x="107" y="1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1112838" y="2087563"/>
              <a:ext cx="339725" cy="1006475"/>
            </a:xfrm>
            <a:custGeom>
              <a:avLst/>
              <a:gdLst>
                <a:gd name="T0" fmla="*/ 90 w 134"/>
                <a:gd name="T1" fmla="*/ 168 h 398"/>
                <a:gd name="T2" fmla="*/ 77 w 134"/>
                <a:gd name="T3" fmla="*/ 33 h 398"/>
                <a:gd name="T4" fmla="*/ 88 w 134"/>
                <a:gd name="T5" fmla="*/ 4 h 398"/>
                <a:gd name="T6" fmla="*/ 112 w 134"/>
                <a:gd name="T7" fmla="*/ 25 h 398"/>
                <a:gd name="T8" fmla="*/ 120 w 134"/>
                <a:gd name="T9" fmla="*/ 216 h 398"/>
                <a:gd name="T10" fmla="*/ 121 w 134"/>
                <a:gd name="T11" fmla="*/ 276 h 398"/>
                <a:gd name="T12" fmla="*/ 126 w 134"/>
                <a:gd name="T13" fmla="*/ 377 h 398"/>
                <a:gd name="T14" fmla="*/ 109 w 134"/>
                <a:gd name="T15" fmla="*/ 396 h 398"/>
                <a:gd name="T16" fmla="*/ 91 w 134"/>
                <a:gd name="T17" fmla="*/ 374 h 398"/>
                <a:gd name="T18" fmla="*/ 90 w 134"/>
                <a:gd name="T19" fmla="*/ 297 h 398"/>
                <a:gd name="T20" fmla="*/ 12 w 134"/>
                <a:gd name="T21" fmla="*/ 152 h 398"/>
                <a:gd name="T22" fmla="*/ 0 w 134"/>
                <a:gd name="T23" fmla="*/ 139 h 398"/>
                <a:gd name="T24" fmla="*/ 5 w 134"/>
                <a:gd name="T25" fmla="*/ 116 h 398"/>
                <a:gd name="T26" fmla="*/ 26 w 134"/>
                <a:gd name="T27" fmla="*/ 117 h 398"/>
                <a:gd name="T28" fmla="*/ 90 w 134"/>
                <a:gd name="T29" fmla="*/ 168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4" h="398">
                  <a:moveTo>
                    <a:pt x="90" y="168"/>
                  </a:moveTo>
                  <a:cubicBezTo>
                    <a:pt x="95" y="130"/>
                    <a:pt x="91" y="81"/>
                    <a:pt x="77" y="33"/>
                  </a:cubicBezTo>
                  <a:cubicBezTo>
                    <a:pt x="74" y="20"/>
                    <a:pt x="72" y="8"/>
                    <a:pt x="88" y="4"/>
                  </a:cubicBezTo>
                  <a:cubicBezTo>
                    <a:pt x="104" y="0"/>
                    <a:pt x="108" y="12"/>
                    <a:pt x="112" y="25"/>
                  </a:cubicBezTo>
                  <a:cubicBezTo>
                    <a:pt x="130" y="88"/>
                    <a:pt x="134" y="152"/>
                    <a:pt x="120" y="216"/>
                  </a:cubicBezTo>
                  <a:cubicBezTo>
                    <a:pt x="116" y="237"/>
                    <a:pt x="119" y="256"/>
                    <a:pt x="121" y="276"/>
                  </a:cubicBezTo>
                  <a:cubicBezTo>
                    <a:pt x="125" y="310"/>
                    <a:pt x="125" y="344"/>
                    <a:pt x="126" y="377"/>
                  </a:cubicBezTo>
                  <a:cubicBezTo>
                    <a:pt x="126" y="388"/>
                    <a:pt x="123" y="398"/>
                    <a:pt x="109" y="396"/>
                  </a:cubicBezTo>
                  <a:cubicBezTo>
                    <a:pt x="97" y="395"/>
                    <a:pt x="91" y="387"/>
                    <a:pt x="91" y="374"/>
                  </a:cubicBezTo>
                  <a:cubicBezTo>
                    <a:pt x="91" y="348"/>
                    <a:pt x="93" y="322"/>
                    <a:pt x="90" y="297"/>
                  </a:cubicBezTo>
                  <a:cubicBezTo>
                    <a:pt x="84" y="238"/>
                    <a:pt x="58" y="189"/>
                    <a:pt x="12" y="152"/>
                  </a:cubicBezTo>
                  <a:cubicBezTo>
                    <a:pt x="8" y="148"/>
                    <a:pt x="1" y="143"/>
                    <a:pt x="0" y="139"/>
                  </a:cubicBezTo>
                  <a:cubicBezTo>
                    <a:pt x="0" y="131"/>
                    <a:pt x="1" y="121"/>
                    <a:pt x="5" y="116"/>
                  </a:cubicBezTo>
                  <a:cubicBezTo>
                    <a:pt x="8" y="112"/>
                    <a:pt x="21" y="114"/>
                    <a:pt x="26" y="117"/>
                  </a:cubicBezTo>
                  <a:cubicBezTo>
                    <a:pt x="49" y="135"/>
                    <a:pt x="72" y="153"/>
                    <a:pt x="90" y="1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722141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 userDrawn="1"/>
        </p:nvSpPr>
        <p:spPr bwMode="auto">
          <a:xfrm>
            <a:off x="-22205" y="2085588"/>
            <a:ext cx="9178905" cy="1280595"/>
          </a:xfrm>
          <a:custGeom>
            <a:avLst/>
            <a:gdLst>
              <a:gd name="T0" fmla="*/ 0 w 3841"/>
              <a:gd name="T1" fmla="*/ 0 h 536"/>
              <a:gd name="T2" fmla="*/ 3573 w 3841"/>
              <a:gd name="T3" fmla="*/ 0 h 536"/>
              <a:gd name="T4" fmla="*/ 3841 w 3841"/>
              <a:gd name="T5" fmla="*/ 268 h 536"/>
              <a:gd name="T6" fmla="*/ 3841 w 3841"/>
              <a:gd name="T7" fmla="*/ 268 h 536"/>
              <a:gd name="T8" fmla="*/ 3573 w 3841"/>
              <a:gd name="T9" fmla="*/ 536 h 536"/>
              <a:gd name="T10" fmla="*/ 268 w 3841"/>
              <a:gd name="T11" fmla="*/ 536 h 536"/>
              <a:gd name="T12" fmla="*/ 0 w 3841"/>
              <a:gd name="T13" fmla="*/ 268 h 536"/>
              <a:gd name="T14" fmla="*/ 0 w 3841"/>
              <a:gd name="T15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41" h="536">
                <a:moveTo>
                  <a:pt x="0" y="0"/>
                </a:moveTo>
                <a:cubicBezTo>
                  <a:pt x="3573" y="0"/>
                  <a:pt x="3573" y="0"/>
                  <a:pt x="3573" y="0"/>
                </a:cubicBezTo>
                <a:cubicBezTo>
                  <a:pt x="3721" y="0"/>
                  <a:pt x="3841" y="120"/>
                  <a:pt x="3841" y="268"/>
                </a:cubicBezTo>
                <a:cubicBezTo>
                  <a:pt x="3841" y="268"/>
                  <a:pt x="3841" y="268"/>
                  <a:pt x="3841" y="268"/>
                </a:cubicBezTo>
                <a:cubicBezTo>
                  <a:pt x="3841" y="416"/>
                  <a:pt x="3721" y="536"/>
                  <a:pt x="3573" y="536"/>
                </a:cubicBezTo>
                <a:cubicBezTo>
                  <a:pt x="268" y="536"/>
                  <a:pt x="268" y="536"/>
                  <a:pt x="268" y="536"/>
                </a:cubicBezTo>
                <a:cubicBezTo>
                  <a:pt x="120" y="536"/>
                  <a:pt x="0" y="416"/>
                  <a:pt x="0" y="268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584000" y="25735"/>
            <a:ext cx="7560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cxnSp>
        <p:nvCxnSpPr>
          <p:cNvPr id="9" name="Straight Arrow Connector 8"/>
          <p:cNvCxnSpPr/>
          <p:nvPr userDrawn="1"/>
        </p:nvCxnSpPr>
        <p:spPr>
          <a:xfrm>
            <a:off x="711746" y="4952174"/>
            <a:ext cx="8432254" cy="0"/>
          </a:xfrm>
          <a:prstGeom prst="straightConnector1">
            <a:avLst/>
          </a:prstGeom>
          <a:ln w="1270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 userDrawn="1"/>
        </p:nvGrpSpPr>
        <p:grpSpPr>
          <a:xfrm rot="20137076">
            <a:off x="7955380" y="90894"/>
            <a:ext cx="812486" cy="1217293"/>
            <a:chOff x="123825" y="2087563"/>
            <a:chExt cx="1347788" cy="2019300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603250" y="2203450"/>
              <a:ext cx="385763" cy="809625"/>
            </a:xfrm>
            <a:custGeom>
              <a:avLst/>
              <a:gdLst>
                <a:gd name="T0" fmla="*/ 74 w 152"/>
                <a:gd name="T1" fmla="*/ 178 h 320"/>
                <a:gd name="T2" fmla="*/ 55 w 152"/>
                <a:gd name="T3" fmla="*/ 279 h 320"/>
                <a:gd name="T4" fmla="*/ 54 w 152"/>
                <a:gd name="T5" fmla="*/ 301 h 320"/>
                <a:gd name="T6" fmla="*/ 35 w 152"/>
                <a:gd name="T7" fmla="*/ 320 h 320"/>
                <a:gd name="T8" fmla="*/ 19 w 152"/>
                <a:gd name="T9" fmla="*/ 299 h 320"/>
                <a:gd name="T10" fmla="*/ 38 w 152"/>
                <a:gd name="T11" fmla="*/ 188 h 320"/>
                <a:gd name="T12" fmla="*/ 29 w 152"/>
                <a:gd name="T13" fmla="*/ 100 h 320"/>
                <a:gd name="T14" fmla="*/ 3 w 152"/>
                <a:gd name="T15" fmla="*/ 28 h 320"/>
                <a:gd name="T16" fmla="*/ 18 w 152"/>
                <a:gd name="T17" fmla="*/ 5 h 320"/>
                <a:gd name="T18" fmla="*/ 39 w 152"/>
                <a:gd name="T19" fmla="*/ 26 h 320"/>
                <a:gd name="T20" fmla="*/ 69 w 152"/>
                <a:gd name="T21" fmla="*/ 100 h 320"/>
                <a:gd name="T22" fmla="*/ 109 w 152"/>
                <a:gd name="T23" fmla="*/ 20 h 320"/>
                <a:gd name="T24" fmla="*/ 137 w 152"/>
                <a:gd name="T25" fmla="*/ 7 h 320"/>
                <a:gd name="T26" fmla="*/ 141 w 152"/>
                <a:gd name="T27" fmla="*/ 38 h 320"/>
                <a:gd name="T28" fmla="*/ 101 w 152"/>
                <a:gd name="T29" fmla="*/ 116 h 320"/>
                <a:gd name="T30" fmla="*/ 104 w 152"/>
                <a:gd name="T31" fmla="*/ 146 h 320"/>
                <a:gd name="T32" fmla="*/ 148 w 152"/>
                <a:gd name="T33" fmla="*/ 271 h 320"/>
                <a:gd name="T34" fmla="*/ 128 w 152"/>
                <a:gd name="T35" fmla="*/ 296 h 320"/>
                <a:gd name="T36" fmla="*/ 111 w 152"/>
                <a:gd name="T37" fmla="*/ 271 h 320"/>
                <a:gd name="T38" fmla="*/ 81 w 152"/>
                <a:gd name="T39" fmla="*/ 179 h 320"/>
                <a:gd name="T40" fmla="*/ 74 w 152"/>
                <a:gd name="T41" fmla="*/ 178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2" h="320">
                  <a:moveTo>
                    <a:pt x="74" y="178"/>
                  </a:moveTo>
                  <a:cubicBezTo>
                    <a:pt x="68" y="212"/>
                    <a:pt x="61" y="246"/>
                    <a:pt x="55" y="279"/>
                  </a:cubicBezTo>
                  <a:cubicBezTo>
                    <a:pt x="54" y="286"/>
                    <a:pt x="54" y="294"/>
                    <a:pt x="54" y="301"/>
                  </a:cubicBezTo>
                  <a:cubicBezTo>
                    <a:pt x="53" y="313"/>
                    <a:pt x="47" y="320"/>
                    <a:pt x="35" y="320"/>
                  </a:cubicBezTo>
                  <a:cubicBezTo>
                    <a:pt x="22" y="319"/>
                    <a:pt x="17" y="311"/>
                    <a:pt x="19" y="299"/>
                  </a:cubicBezTo>
                  <a:cubicBezTo>
                    <a:pt x="24" y="262"/>
                    <a:pt x="27" y="224"/>
                    <a:pt x="38" y="188"/>
                  </a:cubicBezTo>
                  <a:cubicBezTo>
                    <a:pt x="47" y="156"/>
                    <a:pt x="53" y="130"/>
                    <a:pt x="29" y="100"/>
                  </a:cubicBezTo>
                  <a:cubicBezTo>
                    <a:pt x="14" y="81"/>
                    <a:pt x="10" y="53"/>
                    <a:pt x="3" y="28"/>
                  </a:cubicBezTo>
                  <a:cubicBezTo>
                    <a:pt x="0" y="17"/>
                    <a:pt x="2" y="6"/>
                    <a:pt x="18" y="5"/>
                  </a:cubicBezTo>
                  <a:cubicBezTo>
                    <a:pt x="33" y="4"/>
                    <a:pt x="38" y="14"/>
                    <a:pt x="39" y="26"/>
                  </a:cubicBezTo>
                  <a:cubicBezTo>
                    <a:pt x="41" y="54"/>
                    <a:pt x="51" y="78"/>
                    <a:pt x="69" y="100"/>
                  </a:cubicBezTo>
                  <a:cubicBezTo>
                    <a:pt x="83" y="72"/>
                    <a:pt x="97" y="47"/>
                    <a:pt x="109" y="20"/>
                  </a:cubicBezTo>
                  <a:cubicBezTo>
                    <a:pt x="116" y="8"/>
                    <a:pt x="124" y="0"/>
                    <a:pt x="137" y="7"/>
                  </a:cubicBezTo>
                  <a:cubicBezTo>
                    <a:pt x="152" y="15"/>
                    <a:pt x="147" y="26"/>
                    <a:pt x="141" y="38"/>
                  </a:cubicBezTo>
                  <a:cubicBezTo>
                    <a:pt x="128" y="64"/>
                    <a:pt x="115" y="90"/>
                    <a:pt x="101" y="116"/>
                  </a:cubicBezTo>
                  <a:cubicBezTo>
                    <a:pt x="95" y="127"/>
                    <a:pt x="96" y="136"/>
                    <a:pt x="104" y="146"/>
                  </a:cubicBezTo>
                  <a:cubicBezTo>
                    <a:pt x="134" y="183"/>
                    <a:pt x="150" y="224"/>
                    <a:pt x="148" y="271"/>
                  </a:cubicBezTo>
                  <a:cubicBezTo>
                    <a:pt x="147" y="286"/>
                    <a:pt x="143" y="296"/>
                    <a:pt x="128" y="296"/>
                  </a:cubicBezTo>
                  <a:cubicBezTo>
                    <a:pt x="112" y="296"/>
                    <a:pt x="111" y="284"/>
                    <a:pt x="111" y="271"/>
                  </a:cubicBezTo>
                  <a:cubicBezTo>
                    <a:pt x="112" y="236"/>
                    <a:pt x="102" y="206"/>
                    <a:pt x="81" y="179"/>
                  </a:cubicBezTo>
                  <a:cubicBezTo>
                    <a:pt x="78" y="178"/>
                    <a:pt x="76" y="178"/>
                    <a:pt x="74" y="17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433388" y="3262313"/>
              <a:ext cx="630238" cy="844550"/>
            </a:xfrm>
            <a:custGeom>
              <a:avLst/>
              <a:gdLst>
                <a:gd name="T0" fmla="*/ 145 w 249"/>
                <a:gd name="T1" fmla="*/ 176 h 334"/>
                <a:gd name="T2" fmla="*/ 221 w 249"/>
                <a:gd name="T3" fmla="*/ 295 h 334"/>
                <a:gd name="T4" fmla="*/ 236 w 249"/>
                <a:gd name="T5" fmla="*/ 320 h 334"/>
                <a:gd name="T6" fmla="*/ 207 w 249"/>
                <a:gd name="T7" fmla="*/ 328 h 334"/>
                <a:gd name="T8" fmla="*/ 116 w 249"/>
                <a:gd name="T9" fmla="*/ 201 h 334"/>
                <a:gd name="T10" fmla="*/ 69 w 249"/>
                <a:gd name="T11" fmla="*/ 130 h 334"/>
                <a:gd name="T12" fmla="*/ 19 w 249"/>
                <a:gd name="T13" fmla="*/ 91 h 334"/>
                <a:gd name="T14" fmla="*/ 12 w 249"/>
                <a:gd name="T15" fmla="*/ 61 h 334"/>
                <a:gd name="T16" fmla="*/ 43 w 249"/>
                <a:gd name="T17" fmla="*/ 65 h 334"/>
                <a:gd name="T18" fmla="*/ 102 w 249"/>
                <a:gd name="T19" fmla="*/ 112 h 334"/>
                <a:gd name="T20" fmla="*/ 109 w 249"/>
                <a:gd name="T21" fmla="*/ 110 h 334"/>
                <a:gd name="T22" fmla="*/ 109 w 249"/>
                <a:gd name="T23" fmla="*/ 27 h 334"/>
                <a:gd name="T24" fmla="*/ 127 w 249"/>
                <a:gd name="T25" fmla="*/ 1 h 334"/>
                <a:gd name="T26" fmla="*/ 144 w 249"/>
                <a:gd name="T27" fmla="*/ 29 h 334"/>
                <a:gd name="T28" fmla="*/ 142 w 249"/>
                <a:gd name="T29" fmla="*/ 119 h 334"/>
                <a:gd name="T30" fmla="*/ 155 w 249"/>
                <a:gd name="T31" fmla="*/ 140 h 334"/>
                <a:gd name="T32" fmla="*/ 227 w 249"/>
                <a:gd name="T33" fmla="*/ 170 h 334"/>
                <a:gd name="T34" fmla="*/ 243 w 249"/>
                <a:gd name="T35" fmla="*/ 196 h 334"/>
                <a:gd name="T36" fmla="*/ 215 w 249"/>
                <a:gd name="T37" fmla="*/ 204 h 334"/>
                <a:gd name="T38" fmla="*/ 145 w 249"/>
                <a:gd name="T39" fmla="*/ 176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9" h="334">
                  <a:moveTo>
                    <a:pt x="145" y="176"/>
                  </a:moveTo>
                  <a:cubicBezTo>
                    <a:pt x="154" y="229"/>
                    <a:pt x="174" y="270"/>
                    <a:pt x="221" y="295"/>
                  </a:cubicBezTo>
                  <a:cubicBezTo>
                    <a:pt x="231" y="300"/>
                    <a:pt x="244" y="305"/>
                    <a:pt x="236" y="320"/>
                  </a:cubicBezTo>
                  <a:cubicBezTo>
                    <a:pt x="230" y="331"/>
                    <a:pt x="220" y="334"/>
                    <a:pt x="207" y="328"/>
                  </a:cubicBezTo>
                  <a:cubicBezTo>
                    <a:pt x="153" y="302"/>
                    <a:pt x="122" y="258"/>
                    <a:pt x="116" y="201"/>
                  </a:cubicBezTo>
                  <a:cubicBezTo>
                    <a:pt x="111" y="167"/>
                    <a:pt x="98" y="146"/>
                    <a:pt x="69" y="130"/>
                  </a:cubicBezTo>
                  <a:cubicBezTo>
                    <a:pt x="50" y="120"/>
                    <a:pt x="35" y="105"/>
                    <a:pt x="19" y="91"/>
                  </a:cubicBezTo>
                  <a:cubicBezTo>
                    <a:pt x="9" y="83"/>
                    <a:pt x="0" y="73"/>
                    <a:pt x="12" y="61"/>
                  </a:cubicBezTo>
                  <a:cubicBezTo>
                    <a:pt x="23" y="50"/>
                    <a:pt x="33" y="56"/>
                    <a:pt x="43" y="65"/>
                  </a:cubicBezTo>
                  <a:cubicBezTo>
                    <a:pt x="62" y="81"/>
                    <a:pt x="82" y="96"/>
                    <a:pt x="102" y="112"/>
                  </a:cubicBezTo>
                  <a:cubicBezTo>
                    <a:pt x="104" y="111"/>
                    <a:pt x="106" y="111"/>
                    <a:pt x="109" y="110"/>
                  </a:cubicBezTo>
                  <a:cubicBezTo>
                    <a:pt x="109" y="82"/>
                    <a:pt x="109" y="55"/>
                    <a:pt x="109" y="27"/>
                  </a:cubicBezTo>
                  <a:cubicBezTo>
                    <a:pt x="109" y="14"/>
                    <a:pt x="109" y="0"/>
                    <a:pt x="127" y="1"/>
                  </a:cubicBezTo>
                  <a:cubicBezTo>
                    <a:pt x="145" y="2"/>
                    <a:pt x="144" y="16"/>
                    <a:pt x="144" y="29"/>
                  </a:cubicBezTo>
                  <a:cubicBezTo>
                    <a:pt x="143" y="59"/>
                    <a:pt x="143" y="89"/>
                    <a:pt x="142" y="119"/>
                  </a:cubicBezTo>
                  <a:cubicBezTo>
                    <a:pt x="141" y="130"/>
                    <a:pt x="145" y="136"/>
                    <a:pt x="155" y="140"/>
                  </a:cubicBezTo>
                  <a:cubicBezTo>
                    <a:pt x="179" y="149"/>
                    <a:pt x="203" y="160"/>
                    <a:pt x="227" y="170"/>
                  </a:cubicBezTo>
                  <a:cubicBezTo>
                    <a:pt x="239" y="175"/>
                    <a:pt x="249" y="181"/>
                    <a:pt x="243" y="196"/>
                  </a:cubicBezTo>
                  <a:cubicBezTo>
                    <a:pt x="238" y="211"/>
                    <a:pt x="227" y="208"/>
                    <a:pt x="215" y="204"/>
                  </a:cubicBezTo>
                  <a:cubicBezTo>
                    <a:pt x="193" y="195"/>
                    <a:pt x="171" y="187"/>
                    <a:pt x="145" y="17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123825" y="2451100"/>
              <a:ext cx="565150" cy="765175"/>
            </a:xfrm>
            <a:custGeom>
              <a:avLst/>
              <a:gdLst>
                <a:gd name="T0" fmla="*/ 86 w 223"/>
                <a:gd name="T1" fmla="*/ 173 h 302"/>
                <a:gd name="T2" fmla="*/ 63 w 223"/>
                <a:gd name="T3" fmla="*/ 267 h 302"/>
                <a:gd name="T4" fmla="*/ 62 w 223"/>
                <a:gd name="T5" fmla="*/ 277 h 302"/>
                <a:gd name="T6" fmla="*/ 45 w 223"/>
                <a:gd name="T7" fmla="*/ 291 h 302"/>
                <a:gd name="T8" fmla="*/ 29 w 223"/>
                <a:gd name="T9" fmla="*/ 274 h 302"/>
                <a:gd name="T10" fmla="*/ 57 w 223"/>
                <a:gd name="T11" fmla="*/ 170 h 302"/>
                <a:gd name="T12" fmla="*/ 52 w 223"/>
                <a:gd name="T13" fmla="*/ 137 h 302"/>
                <a:gd name="T14" fmla="*/ 8 w 223"/>
                <a:gd name="T15" fmla="*/ 75 h 302"/>
                <a:gd name="T16" fmla="*/ 16 w 223"/>
                <a:gd name="T17" fmla="*/ 48 h 302"/>
                <a:gd name="T18" fmla="*/ 39 w 223"/>
                <a:gd name="T19" fmla="*/ 59 h 302"/>
                <a:gd name="T20" fmla="*/ 81 w 223"/>
                <a:gd name="T21" fmla="*/ 123 h 302"/>
                <a:gd name="T22" fmla="*/ 112 w 223"/>
                <a:gd name="T23" fmla="*/ 27 h 302"/>
                <a:gd name="T24" fmla="*/ 132 w 223"/>
                <a:gd name="T25" fmla="*/ 1 h 302"/>
                <a:gd name="T26" fmla="*/ 148 w 223"/>
                <a:gd name="T27" fmla="*/ 28 h 302"/>
                <a:gd name="T28" fmla="*/ 108 w 223"/>
                <a:gd name="T29" fmla="*/ 143 h 302"/>
                <a:gd name="T30" fmla="*/ 176 w 223"/>
                <a:gd name="T31" fmla="*/ 213 h 302"/>
                <a:gd name="T32" fmla="*/ 216 w 223"/>
                <a:gd name="T33" fmla="*/ 273 h 302"/>
                <a:gd name="T34" fmla="*/ 210 w 223"/>
                <a:gd name="T35" fmla="*/ 297 h 302"/>
                <a:gd name="T36" fmla="*/ 184 w 223"/>
                <a:gd name="T37" fmla="*/ 287 h 302"/>
                <a:gd name="T38" fmla="*/ 99 w 223"/>
                <a:gd name="T39" fmla="*/ 183 h 302"/>
                <a:gd name="T40" fmla="*/ 86 w 223"/>
                <a:gd name="T4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3" h="302">
                  <a:moveTo>
                    <a:pt x="86" y="173"/>
                  </a:moveTo>
                  <a:cubicBezTo>
                    <a:pt x="78" y="207"/>
                    <a:pt x="70" y="237"/>
                    <a:pt x="63" y="267"/>
                  </a:cubicBezTo>
                  <a:cubicBezTo>
                    <a:pt x="63" y="270"/>
                    <a:pt x="64" y="275"/>
                    <a:pt x="62" y="277"/>
                  </a:cubicBezTo>
                  <a:cubicBezTo>
                    <a:pt x="57" y="282"/>
                    <a:pt x="50" y="292"/>
                    <a:pt x="45" y="291"/>
                  </a:cubicBezTo>
                  <a:cubicBezTo>
                    <a:pt x="39" y="289"/>
                    <a:pt x="29" y="281"/>
                    <a:pt x="29" y="274"/>
                  </a:cubicBezTo>
                  <a:cubicBezTo>
                    <a:pt x="25" y="236"/>
                    <a:pt x="39" y="202"/>
                    <a:pt x="57" y="170"/>
                  </a:cubicBezTo>
                  <a:cubicBezTo>
                    <a:pt x="66" y="156"/>
                    <a:pt x="62" y="148"/>
                    <a:pt x="52" y="137"/>
                  </a:cubicBezTo>
                  <a:cubicBezTo>
                    <a:pt x="35" y="118"/>
                    <a:pt x="22" y="96"/>
                    <a:pt x="8" y="75"/>
                  </a:cubicBezTo>
                  <a:cubicBezTo>
                    <a:pt x="0" y="64"/>
                    <a:pt x="5" y="54"/>
                    <a:pt x="16" y="48"/>
                  </a:cubicBezTo>
                  <a:cubicBezTo>
                    <a:pt x="27" y="42"/>
                    <a:pt x="33" y="50"/>
                    <a:pt x="39" y="59"/>
                  </a:cubicBezTo>
                  <a:cubicBezTo>
                    <a:pt x="52" y="80"/>
                    <a:pt x="66" y="100"/>
                    <a:pt x="81" y="123"/>
                  </a:cubicBezTo>
                  <a:cubicBezTo>
                    <a:pt x="100" y="90"/>
                    <a:pt x="112" y="61"/>
                    <a:pt x="112" y="27"/>
                  </a:cubicBezTo>
                  <a:cubicBezTo>
                    <a:pt x="112" y="13"/>
                    <a:pt x="114" y="0"/>
                    <a:pt x="132" y="1"/>
                  </a:cubicBezTo>
                  <a:cubicBezTo>
                    <a:pt x="148" y="2"/>
                    <a:pt x="149" y="15"/>
                    <a:pt x="148" y="28"/>
                  </a:cubicBezTo>
                  <a:cubicBezTo>
                    <a:pt x="147" y="70"/>
                    <a:pt x="129" y="107"/>
                    <a:pt x="108" y="143"/>
                  </a:cubicBezTo>
                  <a:cubicBezTo>
                    <a:pt x="131" y="167"/>
                    <a:pt x="155" y="189"/>
                    <a:pt x="176" y="213"/>
                  </a:cubicBezTo>
                  <a:cubicBezTo>
                    <a:pt x="191" y="231"/>
                    <a:pt x="203" y="252"/>
                    <a:pt x="216" y="273"/>
                  </a:cubicBezTo>
                  <a:cubicBezTo>
                    <a:pt x="222" y="282"/>
                    <a:pt x="223" y="292"/>
                    <a:pt x="210" y="297"/>
                  </a:cubicBezTo>
                  <a:cubicBezTo>
                    <a:pt x="198" y="302"/>
                    <a:pt x="189" y="299"/>
                    <a:pt x="184" y="287"/>
                  </a:cubicBezTo>
                  <a:cubicBezTo>
                    <a:pt x="165" y="244"/>
                    <a:pt x="133" y="213"/>
                    <a:pt x="99" y="183"/>
                  </a:cubicBezTo>
                  <a:cubicBezTo>
                    <a:pt x="97" y="181"/>
                    <a:pt x="95" y="180"/>
                    <a:pt x="86" y="1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952500" y="3101975"/>
              <a:ext cx="519113" cy="711200"/>
            </a:xfrm>
            <a:custGeom>
              <a:avLst/>
              <a:gdLst>
                <a:gd name="T0" fmla="*/ 107 w 205"/>
                <a:gd name="T1" fmla="*/ 136 h 281"/>
                <a:gd name="T2" fmla="*/ 124 w 205"/>
                <a:gd name="T3" fmla="*/ 248 h 281"/>
                <a:gd name="T4" fmla="*/ 114 w 205"/>
                <a:gd name="T5" fmla="*/ 276 h 281"/>
                <a:gd name="T6" fmla="*/ 91 w 205"/>
                <a:gd name="T7" fmla="*/ 261 h 281"/>
                <a:gd name="T8" fmla="*/ 75 w 205"/>
                <a:gd name="T9" fmla="*/ 133 h 281"/>
                <a:gd name="T10" fmla="*/ 54 w 205"/>
                <a:gd name="T11" fmla="*/ 84 h 281"/>
                <a:gd name="T12" fmla="*/ 12 w 205"/>
                <a:gd name="T13" fmla="*/ 41 h 281"/>
                <a:gd name="T14" fmla="*/ 11 w 205"/>
                <a:gd name="T15" fmla="*/ 14 h 281"/>
                <a:gd name="T16" fmla="*/ 42 w 205"/>
                <a:gd name="T17" fmla="*/ 21 h 281"/>
                <a:gd name="T18" fmla="*/ 79 w 205"/>
                <a:gd name="T19" fmla="*/ 64 h 281"/>
                <a:gd name="T20" fmla="*/ 90 w 205"/>
                <a:gd name="T21" fmla="*/ 19 h 281"/>
                <a:gd name="T22" fmla="*/ 112 w 205"/>
                <a:gd name="T23" fmla="*/ 3 h 281"/>
                <a:gd name="T24" fmla="*/ 124 w 205"/>
                <a:gd name="T25" fmla="*/ 26 h 281"/>
                <a:gd name="T26" fmla="*/ 155 w 205"/>
                <a:gd name="T27" fmla="*/ 124 h 281"/>
                <a:gd name="T28" fmla="*/ 204 w 205"/>
                <a:gd name="T29" fmla="*/ 231 h 281"/>
                <a:gd name="T30" fmla="*/ 188 w 205"/>
                <a:gd name="T31" fmla="*/ 254 h 281"/>
                <a:gd name="T32" fmla="*/ 169 w 205"/>
                <a:gd name="T33" fmla="*/ 234 h 281"/>
                <a:gd name="T34" fmla="*/ 114 w 205"/>
                <a:gd name="T35" fmla="*/ 134 h 281"/>
                <a:gd name="T36" fmla="*/ 107 w 205"/>
                <a:gd name="T37" fmla="*/ 13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5" h="281">
                  <a:moveTo>
                    <a:pt x="107" y="136"/>
                  </a:moveTo>
                  <a:cubicBezTo>
                    <a:pt x="112" y="174"/>
                    <a:pt x="118" y="211"/>
                    <a:pt x="124" y="248"/>
                  </a:cubicBezTo>
                  <a:cubicBezTo>
                    <a:pt x="126" y="260"/>
                    <a:pt x="129" y="271"/>
                    <a:pt x="114" y="276"/>
                  </a:cubicBezTo>
                  <a:cubicBezTo>
                    <a:pt x="100" y="281"/>
                    <a:pt x="92" y="273"/>
                    <a:pt x="91" y="261"/>
                  </a:cubicBezTo>
                  <a:cubicBezTo>
                    <a:pt x="84" y="219"/>
                    <a:pt x="78" y="176"/>
                    <a:pt x="75" y="133"/>
                  </a:cubicBezTo>
                  <a:cubicBezTo>
                    <a:pt x="74" y="113"/>
                    <a:pt x="74" y="97"/>
                    <a:pt x="54" y="84"/>
                  </a:cubicBezTo>
                  <a:cubicBezTo>
                    <a:pt x="38" y="73"/>
                    <a:pt x="26" y="56"/>
                    <a:pt x="12" y="41"/>
                  </a:cubicBezTo>
                  <a:cubicBezTo>
                    <a:pt x="4" y="33"/>
                    <a:pt x="0" y="22"/>
                    <a:pt x="11" y="14"/>
                  </a:cubicBezTo>
                  <a:cubicBezTo>
                    <a:pt x="23" y="5"/>
                    <a:pt x="33" y="10"/>
                    <a:pt x="42" y="21"/>
                  </a:cubicBezTo>
                  <a:cubicBezTo>
                    <a:pt x="53" y="35"/>
                    <a:pt x="65" y="48"/>
                    <a:pt x="79" y="64"/>
                  </a:cubicBezTo>
                  <a:cubicBezTo>
                    <a:pt x="83" y="46"/>
                    <a:pt x="87" y="33"/>
                    <a:pt x="90" y="19"/>
                  </a:cubicBezTo>
                  <a:cubicBezTo>
                    <a:pt x="92" y="7"/>
                    <a:pt x="100" y="0"/>
                    <a:pt x="112" y="3"/>
                  </a:cubicBezTo>
                  <a:cubicBezTo>
                    <a:pt x="125" y="6"/>
                    <a:pt x="128" y="16"/>
                    <a:pt x="124" y="26"/>
                  </a:cubicBezTo>
                  <a:cubicBezTo>
                    <a:pt x="107" y="68"/>
                    <a:pt x="118" y="97"/>
                    <a:pt x="155" y="124"/>
                  </a:cubicBezTo>
                  <a:cubicBezTo>
                    <a:pt x="189" y="149"/>
                    <a:pt x="201" y="189"/>
                    <a:pt x="204" y="231"/>
                  </a:cubicBezTo>
                  <a:cubicBezTo>
                    <a:pt x="205" y="244"/>
                    <a:pt x="201" y="253"/>
                    <a:pt x="188" y="254"/>
                  </a:cubicBezTo>
                  <a:cubicBezTo>
                    <a:pt x="175" y="254"/>
                    <a:pt x="169" y="247"/>
                    <a:pt x="169" y="234"/>
                  </a:cubicBezTo>
                  <a:cubicBezTo>
                    <a:pt x="166" y="192"/>
                    <a:pt x="144" y="160"/>
                    <a:pt x="114" y="134"/>
                  </a:cubicBezTo>
                  <a:cubicBezTo>
                    <a:pt x="111" y="135"/>
                    <a:pt x="109" y="136"/>
                    <a:pt x="107" y="1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1112838" y="2087563"/>
              <a:ext cx="339725" cy="1006475"/>
            </a:xfrm>
            <a:custGeom>
              <a:avLst/>
              <a:gdLst>
                <a:gd name="T0" fmla="*/ 90 w 134"/>
                <a:gd name="T1" fmla="*/ 168 h 398"/>
                <a:gd name="T2" fmla="*/ 77 w 134"/>
                <a:gd name="T3" fmla="*/ 33 h 398"/>
                <a:gd name="T4" fmla="*/ 88 w 134"/>
                <a:gd name="T5" fmla="*/ 4 h 398"/>
                <a:gd name="T6" fmla="*/ 112 w 134"/>
                <a:gd name="T7" fmla="*/ 25 h 398"/>
                <a:gd name="T8" fmla="*/ 120 w 134"/>
                <a:gd name="T9" fmla="*/ 216 h 398"/>
                <a:gd name="T10" fmla="*/ 121 w 134"/>
                <a:gd name="T11" fmla="*/ 276 h 398"/>
                <a:gd name="T12" fmla="*/ 126 w 134"/>
                <a:gd name="T13" fmla="*/ 377 h 398"/>
                <a:gd name="T14" fmla="*/ 109 w 134"/>
                <a:gd name="T15" fmla="*/ 396 h 398"/>
                <a:gd name="T16" fmla="*/ 91 w 134"/>
                <a:gd name="T17" fmla="*/ 374 h 398"/>
                <a:gd name="T18" fmla="*/ 90 w 134"/>
                <a:gd name="T19" fmla="*/ 297 h 398"/>
                <a:gd name="T20" fmla="*/ 12 w 134"/>
                <a:gd name="T21" fmla="*/ 152 h 398"/>
                <a:gd name="T22" fmla="*/ 0 w 134"/>
                <a:gd name="T23" fmla="*/ 139 h 398"/>
                <a:gd name="T24" fmla="*/ 5 w 134"/>
                <a:gd name="T25" fmla="*/ 116 h 398"/>
                <a:gd name="T26" fmla="*/ 26 w 134"/>
                <a:gd name="T27" fmla="*/ 117 h 398"/>
                <a:gd name="T28" fmla="*/ 90 w 134"/>
                <a:gd name="T29" fmla="*/ 168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4" h="398">
                  <a:moveTo>
                    <a:pt x="90" y="168"/>
                  </a:moveTo>
                  <a:cubicBezTo>
                    <a:pt x="95" y="130"/>
                    <a:pt x="91" y="81"/>
                    <a:pt x="77" y="33"/>
                  </a:cubicBezTo>
                  <a:cubicBezTo>
                    <a:pt x="74" y="20"/>
                    <a:pt x="72" y="8"/>
                    <a:pt x="88" y="4"/>
                  </a:cubicBezTo>
                  <a:cubicBezTo>
                    <a:pt x="104" y="0"/>
                    <a:pt x="108" y="12"/>
                    <a:pt x="112" y="25"/>
                  </a:cubicBezTo>
                  <a:cubicBezTo>
                    <a:pt x="130" y="88"/>
                    <a:pt x="134" y="152"/>
                    <a:pt x="120" y="216"/>
                  </a:cubicBezTo>
                  <a:cubicBezTo>
                    <a:pt x="116" y="237"/>
                    <a:pt x="119" y="256"/>
                    <a:pt x="121" y="276"/>
                  </a:cubicBezTo>
                  <a:cubicBezTo>
                    <a:pt x="125" y="310"/>
                    <a:pt x="125" y="344"/>
                    <a:pt x="126" y="377"/>
                  </a:cubicBezTo>
                  <a:cubicBezTo>
                    <a:pt x="126" y="388"/>
                    <a:pt x="123" y="398"/>
                    <a:pt x="109" y="396"/>
                  </a:cubicBezTo>
                  <a:cubicBezTo>
                    <a:pt x="97" y="395"/>
                    <a:pt x="91" y="387"/>
                    <a:pt x="91" y="374"/>
                  </a:cubicBezTo>
                  <a:cubicBezTo>
                    <a:pt x="91" y="348"/>
                    <a:pt x="93" y="322"/>
                    <a:pt x="90" y="297"/>
                  </a:cubicBezTo>
                  <a:cubicBezTo>
                    <a:pt x="84" y="238"/>
                    <a:pt x="58" y="189"/>
                    <a:pt x="12" y="152"/>
                  </a:cubicBezTo>
                  <a:cubicBezTo>
                    <a:pt x="8" y="148"/>
                    <a:pt x="1" y="143"/>
                    <a:pt x="0" y="139"/>
                  </a:cubicBezTo>
                  <a:cubicBezTo>
                    <a:pt x="0" y="131"/>
                    <a:pt x="1" y="121"/>
                    <a:pt x="5" y="116"/>
                  </a:cubicBezTo>
                  <a:cubicBezTo>
                    <a:pt x="8" y="112"/>
                    <a:pt x="21" y="114"/>
                    <a:pt x="26" y="117"/>
                  </a:cubicBezTo>
                  <a:cubicBezTo>
                    <a:pt x="49" y="135"/>
                    <a:pt x="72" y="153"/>
                    <a:pt x="90" y="1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1848945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7069"/>
            <a:ext cx="9144000" cy="1283869"/>
          </a:xfrm>
          <a:prstGeom prst="rect">
            <a:avLst/>
          </a:prstGeom>
          <a:noFill/>
        </p:spPr>
      </p:pic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776326" y="1262118"/>
            <a:ext cx="1584176" cy="19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" y="0"/>
            <a:ext cx="9108504" cy="82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179884" y="1352118"/>
            <a:ext cx="144016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2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723433" y="1437715"/>
            <a:ext cx="1296144" cy="1619999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3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516784" y="1352118"/>
            <a:ext cx="144016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2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7113226" y="1442119"/>
            <a:ext cx="1296144" cy="1619999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3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767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7.xml"/><Relationship Id="rId21" Type="http://schemas.openxmlformats.org/officeDocument/2006/relationships/slideLayout" Target="../slideLayouts/slideLayout25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20" Type="http://schemas.openxmlformats.org/officeDocument/2006/relationships/slideLayout" Target="../slideLayouts/slideLayout24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14.xml"/><Relationship Id="rId19" Type="http://schemas.openxmlformats.org/officeDocument/2006/relationships/slideLayout" Target="../slideLayouts/slideLayout23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Relationship Id="rId22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135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8" r:id="rId2"/>
    <p:sldLayoutId id="2147483680" r:id="rId3"/>
    <p:sldLayoutId id="2147483684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013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3" r:id="rId2"/>
    <p:sldLayoutId id="2147483650" r:id="rId3"/>
    <p:sldLayoutId id="2147483694" r:id="rId4"/>
    <p:sldLayoutId id="2147483671" r:id="rId5"/>
    <p:sldLayoutId id="2147483670" r:id="rId6"/>
    <p:sldLayoutId id="2147483674" r:id="rId7"/>
    <p:sldLayoutId id="2147483673" r:id="rId8"/>
    <p:sldLayoutId id="2147483672" r:id="rId9"/>
    <p:sldLayoutId id="2147483675" r:id="rId10"/>
    <p:sldLayoutId id="2147483677" r:id="rId11"/>
    <p:sldLayoutId id="2147483676" r:id="rId12"/>
    <p:sldLayoutId id="2147483682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90" r:id="rId19"/>
    <p:sldLayoutId id="2147483691" r:id="rId20"/>
    <p:sldLayoutId id="2147483692" r:id="rId21"/>
    <p:sldLayoutId id="2147483693" r:id="rId2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978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32.emf"/><Relationship Id="rId7" Type="http://schemas.openxmlformats.org/officeDocument/2006/relationships/image" Target="../media/image1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4.emf"/><Relationship Id="rId5" Type="http://schemas.openxmlformats.org/officeDocument/2006/relationships/image" Target="../media/image16.emf"/><Relationship Id="rId10" Type="http://schemas.openxmlformats.org/officeDocument/2006/relationships/image" Target="../media/image35.emf"/><Relationship Id="rId4" Type="http://schemas.openxmlformats.org/officeDocument/2006/relationships/image" Target="../media/image33.emf"/><Relationship Id="rId9" Type="http://schemas.openxmlformats.org/officeDocument/2006/relationships/image" Target="../media/image19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7" Type="http://schemas.openxmlformats.org/officeDocument/2006/relationships/image" Target="../media/image24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8.emf"/><Relationship Id="rId5" Type="http://schemas.openxmlformats.org/officeDocument/2006/relationships/image" Target="../media/image37.emf"/><Relationship Id="rId4" Type="http://schemas.openxmlformats.org/officeDocument/2006/relationships/image" Target="../media/image36.e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-35580" y="3595644"/>
            <a:ext cx="9111222" cy="540000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rgbClr val="49BDCB"/>
                </a:solidFill>
                <a:ea typeface="맑은 고딕" pitchFamily="50" charset="-127"/>
              </a:rPr>
              <a:t>FREE </a:t>
            </a:r>
            <a:r>
              <a:rPr lang="en-US" altLang="ko-KR" dirty="0" smtClean="0">
                <a:solidFill>
                  <a:srgbClr val="49BDCB"/>
                </a:solidFill>
                <a:ea typeface="맑은 고딕" pitchFamily="50" charset="-127"/>
              </a:rPr>
              <a:t> </a:t>
            </a:r>
            <a:r>
              <a:rPr lang="en-US" altLang="ko-KR" dirty="0">
                <a:solidFill>
                  <a:srgbClr val="49BDCB"/>
                </a:solidFill>
                <a:ea typeface="맑은 고딕" pitchFamily="50" charset="-127"/>
              </a:rPr>
              <a:t>TEMPLATES</a:t>
            </a:r>
            <a:endParaRPr lang="ko-KR" altLang="en-US" dirty="0">
              <a:solidFill>
                <a:srgbClr val="49BDCB"/>
              </a:solidFill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3175" y="4230688"/>
            <a:ext cx="9193213" cy="1289050"/>
            <a:chOff x="3175" y="4230688"/>
            <a:chExt cx="9193213" cy="1289050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3175" y="4230688"/>
              <a:ext cx="9193213" cy="1289050"/>
            </a:xfrm>
            <a:custGeom>
              <a:avLst/>
              <a:gdLst>
                <a:gd name="T0" fmla="*/ 0 w 5791"/>
                <a:gd name="T1" fmla="*/ 0 h 812"/>
                <a:gd name="T2" fmla="*/ 5791 w 5791"/>
                <a:gd name="T3" fmla="*/ 0 h 812"/>
                <a:gd name="T4" fmla="*/ 5791 w 5791"/>
                <a:gd name="T5" fmla="*/ 812 h 812"/>
                <a:gd name="T6" fmla="*/ 0 w 5791"/>
                <a:gd name="T7" fmla="*/ 812 h 812"/>
                <a:gd name="T8" fmla="*/ 0 w 5791"/>
                <a:gd name="T9" fmla="*/ 0 h 812"/>
                <a:gd name="T10" fmla="*/ 0 w 5791"/>
                <a:gd name="T11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91" h="812">
                  <a:moveTo>
                    <a:pt x="0" y="0"/>
                  </a:moveTo>
                  <a:lnTo>
                    <a:pt x="5791" y="0"/>
                  </a:lnTo>
                  <a:lnTo>
                    <a:pt x="5791" y="812"/>
                  </a:lnTo>
                  <a:lnTo>
                    <a:pt x="0" y="8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9BD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6940550" y="4386263"/>
              <a:ext cx="2181225" cy="974725"/>
            </a:xfrm>
            <a:custGeom>
              <a:avLst/>
              <a:gdLst>
                <a:gd name="T0" fmla="*/ 818 w 911"/>
                <a:gd name="T1" fmla="*/ 349 h 405"/>
                <a:gd name="T2" fmla="*/ 775 w 911"/>
                <a:gd name="T3" fmla="*/ 404 h 405"/>
                <a:gd name="T4" fmla="*/ 615 w 911"/>
                <a:gd name="T5" fmla="*/ 405 h 405"/>
                <a:gd name="T6" fmla="*/ 542 w 911"/>
                <a:gd name="T7" fmla="*/ 312 h 405"/>
                <a:gd name="T8" fmla="*/ 490 w 911"/>
                <a:gd name="T9" fmla="*/ 348 h 405"/>
                <a:gd name="T10" fmla="*/ 427 w 911"/>
                <a:gd name="T11" fmla="*/ 336 h 405"/>
                <a:gd name="T12" fmla="*/ 312 w 911"/>
                <a:gd name="T13" fmla="*/ 351 h 405"/>
                <a:gd name="T14" fmla="*/ 297 w 911"/>
                <a:gd name="T15" fmla="*/ 404 h 405"/>
                <a:gd name="T16" fmla="*/ 78 w 911"/>
                <a:gd name="T17" fmla="*/ 349 h 405"/>
                <a:gd name="T18" fmla="*/ 34 w 911"/>
                <a:gd name="T19" fmla="*/ 400 h 405"/>
                <a:gd name="T20" fmla="*/ 44 w 911"/>
                <a:gd name="T21" fmla="*/ 312 h 405"/>
                <a:gd name="T22" fmla="*/ 188 w 911"/>
                <a:gd name="T23" fmla="*/ 342 h 405"/>
                <a:gd name="T24" fmla="*/ 219 w 911"/>
                <a:gd name="T25" fmla="*/ 312 h 405"/>
                <a:gd name="T26" fmla="*/ 307 w 911"/>
                <a:gd name="T27" fmla="*/ 307 h 405"/>
                <a:gd name="T28" fmla="*/ 375 w 911"/>
                <a:gd name="T29" fmla="*/ 227 h 405"/>
                <a:gd name="T30" fmla="*/ 417 w 911"/>
                <a:gd name="T31" fmla="*/ 224 h 405"/>
                <a:gd name="T32" fmla="*/ 375 w 911"/>
                <a:gd name="T33" fmla="*/ 185 h 405"/>
                <a:gd name="T34" fmla="*/ 223 w 911"/>
                <a:gd name="T35" fmla="*/ 94 h 405"/>
                <a:gd name="T36" fmla="*/ 246 w 911"/>
                <a:gd name="T37" fmla="*/ 33 h 405"/>
                <a:gd name="T38" fmla="*/ 91 w 911"/>
                <a:gd name="T39" fmla="*/ 94 h 405"/>
                <a:gd name="T40" fmla="*/ 3 w 911"/>
                <a:gd name="T41" fmla="*/ 52 h 405"/>
                <a:gd name="T42" fmla="*/ 46 w 911"/>
                <a:gd name="T43" fmla="*/ 1 h 405"/>
                <a:gd name="T44" fmla="*/ 82 w 911"/>
                <a:gd name="T45" fmla="*/ 56 h 405"/>
                <a:gd name="T46" fmla="*/ 127 w 911"/>
                <a:gd name="T47" fmla="*/ 1 h 405"/>
                <a:gd name="T48" fmla="*/ 290 w 911"/>
                <a:gd name="T49" fmla="*/ 1 h 405"/>
                <a:gd name="T50" fmla="*/ 360 w 911"/>
                <a:gd name="T51" fmla="*/ 94 h 405"/>
                <a:gd name="T52" fmla="*/ 414 w 911"/>
                <a:gd name="T53" fmla="*/ 56 h 405"/>
                <a:gd name="T54" fmla="*/ 478 w 911"/>
                <a:gd name="T55" fmla="*/ 70 h 405"/>
                <a:gd name="T56" fmla="*/ 617 w 911"/>
                <a:gd name="T57" fmla="*/ 61 h 405"/>
                <a:gd name="T58" fmla="*/ 609 w 911"/>
                <a:gd name="T59" fmla="*/ 2 h 405"/>
                <a:gd name="T60" fmla="*/ 824 w 911"/>
                <a:gd name="T61" fmla="*/ 56 h 405"/>
                <a:gd name="T62" fmla="*/ 868 w 911"/>
                <a:gd name="T63" fmla="*/ 4 h 405"/>
                <a:gd name="T64" fmla="*/ 856 w 911"/>
                <a:gd name="T65" fmla="*/ 94 h 405"/>
                <a:gd name="T66" fmla="*/ 713 w 911"/>
                <a:gd name="T67" fmla="*/ 93 h 405"/>
                <a:gd name="T68" fmla="*/ 682 w 911"/>
                <a:gd name="T69" fmla="*/ 64 h 405"/>
                <a:gd name="T70" fmla="*/ 625 w 911"/>
                <a:gd name="T71" fmla="*/ 94 h 405"/>
                <a:gd name="T72" fmla="*/ 531 w 911"/>
                <a:gd name="T73" fmla="*/ 179 h 405"/>
                <a:gd name="T74" fmla="*/ 486 w 911"/>
                <a:gd name="T75" fmla="*/ 183 h 405"/>
                <a:gd name="T76" fmla="*/ 531 w 911"/>
                <a:gd name="T77" fmla="*/ 220 h 405"/>
                <a:gd name="T78" fmla="*/ 679 w 911"/>
                <a:gd name="T79" fmla="*/ 312 h 405"/>
                <a:gd name="T80" fmla="*/ 656 w 911"/>
                <a:gd name="T81" fmla="*/ 372 h 405"/>
                <a:gd name="T82" fmla="*/ 861 w 911"/>
                <a:gd name="T83" fmla="*/ 312 h 405"/>
                <a:gd name="T84" fmla="*/ 887 w 911"/>
                <a:gd name="T85" fmla="*/ 392 h 405"/>
                <a:gd name="T86" fmla="*/ 804 w 911"/>
                <a:gd name="T87" fmla="*/ 40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11" h="405">
                  <a:moveTo>
                    <a:pt x="804" y="405"/>
                  </a:moveTo>
                  <a:cubicBezTo>
                    <a:pt x="809" y="385"/>
                    <a:pt x="813" y="368"/>
                    <a:pt x="818" y="349"/>
                  </a:cubicBezTo>
                  <a:cubicBezTo>
                    <a:pt x="811" y="345"/>
                    <a:pt x="802" y="341"/>
                    <a:pt x="793" y="336"/>
                  </a:cubicBezTo>
                  <a:cubicBezTo>
                    <a:pt x="781" y="357"/>
                    <a:pt x="777" y="380"/>
                    <a:pt x="775" y="404"/>
                  </a:cubicBezTo>
                  <a:cubicBezTo>
                    <a:pt x="773" y="404"/>
                    <a:pt x="771" y="405"/>
                    <a:pt x="769" y="405"/>
                  </a:cubicBezTo>
                  <a:cubicBezTo>
                    <a:pt x="718" y="405"/>
                    <a:pt x="666" y="405"/>
                    <a:pt x="615" y="405"/>
                  </a:cubicBezTo>
                  <a:cubicBezTo>
                    <a:pt x="582" y="404"/>
                    <a:pt x="538" y="389"/>
                    <a:pt x="515" y="369"/>
                  </a:cubicBezTo>
                  <a:cubicBezTo>
                    <a:pt x="532" y="354"/>
                    <a:pt x="541" y="335"/>
                    <a:pt x="542" y="312"/>
                  </a:cubicBezTo>
                  <a:cubicBezTo>
                    <a:pt x="532" y="312"/>
                    <a:pt x="522" y="312"/>
                    <a:pt x="512" y="312"/>
                  </a:cubicBezTo>
                  <a:cubicBezTo>
                    <a:pt x="510" y="327"/>
                    <a:pt x="504" y="340"/>
                    <a:pt x="490" y="348"/>
                  </a:cubicBezTo>
                  <a:cubicBezTo>
                    <a:pt x="486" y="344"/>
                    <a:pt x="482" y="340"/>
                    <a:pt x="479" y="336"/>
                  </a:cubicBezTo>
                  <a:cubicBezTo>
                    <a:pt x="463" y="317"/>
                    <a:pt x="442" y="317"/>
                    <a:pt x="427" y="336"/>
                  </a:cubicBezTo>
                  <a:cubicBezTo>
                    <a:pt x="400" y="368"/>
                    <a:pt x="365" y="391"/>
                    <a:pt x="328" y="399"/>
                  </a:cubicBezTo>
                  <a:cubicBezTo>
                    <a:pt x="323" y="383"/>
                    <a:pt x="318" y="368"/>
                    <a:pt x="312" y="351"/>
                  </a:cubicBezTo>
                  <a:cubicBezTo>
                    <a:pt x="302" y="356"/>
                    <a:pt x="293" y="360"/>
                    <a:pt x="285" y="365"/>
                  </a:cubicBezTo>
                  <a:cubicBezTo>
                    <a:pt x="289" y="378"/>
                    <a:pt x="293" y="390"/>
                    <a:pt x="297" y="404"/>
                  </a:cubicBezTo>
                  <a:cubicBezTo>
                    <a:pt x="219" y="404"/>
                    <a:pt x="142" y="404"/>
                    <a:pt x="65" y="404"/>
                  </a:cubicBezTo>
                  <a:cubicBezTo>
                    <a:pt x="65" y="385"/>
                    <a:pt x="70" y="367"/>
                    <a:pt x="78" y="349"/>
                  </a:cubicBezTo>
                  <a:cubicBezTo>
                    <a:pt x="69" y="345"/>
                    <a:pt x="60" y="341"/>
                    <a:pt x="51" y="336"/>
                  </a:cubicBezTo>
                  <a:cubicBezTo>
                    <a:pt x="40" y="356"/>
                    <a:pt x="36" y="378"/>
                    <a:pt x="34" y="400"/>
                  </a:cubicBezTo>
                  <a:cubicBezTo>
                    <a:pt x="12" y="392"/>
                    <a:pt x="0" y="372"/>
                    <a:pt x="3" y="351"/>
                  </a:cubicBezTo>
                  <a:cubicBezTo>
                    <a:pt x="6" y="331"/>
                    <a:pt x="24" y="312"/>
                    <a:pt x="44" y="312"/>
                  </a:cubicBezTo>
                  <a:cubicBezTo>
                    <a:pt x="92" y="311"/>
                    <a:pt x="140" y="312"/>
                    <a:pt x="188" y="312"/>
                  </a:cubicBezTo>
                  <a:cubicBezTo>
                    <a:pt x="188" y="322"/>
                    <a:pt x="188" y="332"/>
                    <a:pt x="188" y="342"/>
                  </a:cubicBezTo>
                  <a:cubicBezTo>
                    <a:pt x="199" y="342"/>
                    <a:pt x="209" y="342"/>
                    <a:pt x="219" y="342"/>
                  </a:cubicBezTo>
                  <a:cubicBezTo>
                    <a:pt x="219" y="332"/>
                    <a:pt x="219" y="323"/>
                    <a:pt x="219" y="312"/>
                  </a:cubicBezTo>
                  <a:cubicBezTo>
                    <a:pt x="235" y="312"/>
                    <a:pt x="250" y="312"/>
                    <a:pt x="265" y="311"/>
                  </a:cubicBezTo>
                  <a:cubicBezTo>
                    <a:pt x="279" y="311"/>
                    <a:pt x="293" y="311"/>
                    <a:pt x="307" y="307"/>
                  </a:cubicBezTo>
                  <a:cubicBezTo>
                    <a:pt x="344" y="297"/>
                    <a:pt x="366" y="271"/>
                    <a:pt x="373" y="233"/>
                  </a:cubicBezTo>
                  <a:cubicBezTo>
                    <a:pt x="374" y="232"/>
                    <a:pt x="374" y="230"/>
                    <a:pt x="375" y="227"/>
                  </a:cubicBezTo>
                  <a:cubicBezTo>
                    <a:pt x="382" y="233"/>
                    <a:pt x="388" y="237"/>
                    <a:pt x="395" y="243"/>
                  </a:cubicBezTo>
                  <a:cubicBezTo>
                    <a:pt x="402" y="237"/>
                    <a:pt x="410" y="231"/>
                    <a:pt x="417" y="224"/>
                  </a:cubicBezTo>
                  <a:cubicBezTo>
                    <a:pt x="408" y="212"/>
                    <a:pt x="396" y="203"/>
                    <a:pt x="383" y="197"/>
                  </a:cubicBezTo>
                  <a:cubicBezTo>
                    <a:pt x="377" y="194"/>
                    <a:pt x="375" y="191"/>
                    <a:pt x="375" y="185"/>
                  </a:cubicBezTo>
                  <a:cubicBezTo>
                    <a:pt x="372" y="132"/>
                    <a:pt x="333" y="95"/>
                    <a:pt x="279" y="94"/>
                  </a:cubicBezTo>
                  <a:cubicBezTo>
                    <a:pt x="261" y="94"/>
                    <a:pt x="242" y="94"/>
                    <a:pt x="223" y="94"/>
                  </a:cubicBezTo>
                  <a:cubicBezTo>
                    <a:pt x="228" y="77"/>
                    <a:pt x="240" y="68"/>
                    <a:pt x="255" y="62"/>
                  </a:cubicBezTo>
                  <a:cubicBezTo>
                    <a:pt x="252" y="52"/>
                    <a:pt x="249" y="43"/>
                    <a:pt x="246" y="33"/>
                  </a:cubicBezTo>
                  <a:cubicBezTo>
                    <a:pt x="216" y="43"/>
                    <a:pt x="198" y="64"/>
                    <a:pt x="190" y="94"/>
                  </a:cubicBezTo>
                  <a:cubicBezTo>
                    <a:pt x="157" y="94"/>
                    <a:pt x="124" y="94"/>
                    <a:pt x="91" y="94"/>
                  </a:cubicBezTo>
                  <a:cubicBezTo>
                    <a:pt x="77" y="94"/>
                    <a:pt x="63" y="94"/>
                    <a:pt x="49" y="94"/>
                  </a:cubicBezTo>
                  <a:cubicBezTo>
                    <a:pt x="26" y="93"/>
                    <a:pt x="4" y="73"/>
                    <a:pt x="3" y="52"/>
                  </a:cubicBezTo>
                  <a:cubicBezTo>
                    <a:pt x="1" y="27"/>
                    <a:pt x="17" y="6"/>
                    <a:pt x="40" y="1"/>
                  </a:cubicBezTo>
                  <a:cubicBezTo>
                    <a:pt x="42" y="1"/>
                    <a:pt x="44" y="1"/>
                    <a:pt x="46" y="1"/>
                  </a:cubicBezTo>
                  <a:cubicBezTo>
                    <a:pt x="62" y="1"/>
                    <a:pt x="78" y="1"/>
                    <a:pt x="95" y="1"/>
                  </a:cubicBezTo>
                  <a:cubicBezTo>
                    <a:pt x="95" y="21"/>
                    <a:pt x="90" y="38"/>
                    <a:pt x="82" y="56"/>
                  </a:cubicBezTo>
                  <a:cubicBezTo>
                    <a:pt x="91" y="61"/>
                    <a:pt x="100" y="65"/>
                    <a:pt x="109" y="69"/>
                  </a:cubicBezTo>
                  <a:cubicBezTo>
                    <a:pt x="121" y="48"/>
                    <a:pt x="124" y="25"/>
                    <a:pt x="127" y="1"/>
                  </a:cubicBezTo>
                  <a:cubicBezTo>
                    <a:pt x="131" y="1"/>
                    <a:pt x="135" y="1"/>
                    <a:pt x="139" y="1"/>
                  </a:cubicBezTo>
                  <a:cubicBezTo>
                    <a:pt x="189" y="1"/>
                    <a:pt x="240" y="0"/>
                    <a:pt x="290" y="1"/>
                  </a:cubicBezTo>
                  <a:cubicBezTo>
                    <a:pt x="326" y="2"/>
                    <a:pt x="359" y="14"/>
                    <a:pt x="389" y="35"/>
                  </a:cubicBezTo>
                  <a:cubicBezTo>
                    <a:pt x="365" y="62"/>
                    <a:pt x="360" y="73"/>
                    <a:pt x="360" y="94"/>
                  </a:cubicBezTo>
                  <a:cubicBezTo>
                    <a:pt x="370" y="94"/>
                    <a:pt x="380" y="94"/>
                    <a:pt x="390" y="94"/>
                  </a:cubicBezTo>
                  <a:cubicBezTo>
                    <a:pt x="391" y="77"/>
                    <a:pt x="399" y="65"/>
                    <a:pt x="414" y="56"/>
                  </a:cubicBezTo>
                  <a:cubicBezTo>
                    <a:pt x="418" y="61"/>
                    <a:pt x="423" y="65"/>
                    <a:pt x="427" y="70"/>
                  </a:cubicBezTo>
                  <a:cubicBezTo>
                    <a:pt x="443" y="89"/>
                    <a:pt x="463" y="89"/>
                    <a:pt x="478" y="70"/>
                  </a:cubicBezTo>
                  <a:cubicBezTo>
                    <a:pt x="504" y="39"/>
                    <a:pt x="537" y="17"/>
                    <a:pt x="577" y="7"/>
                  </a:cubicBezTo>
                  <a:cubicBezTo>
                    <a:pt x="582" y="31"/>
                    <a:pt x="594" y="49"/>
                    <a:pt x="617" y="61"/>
                  </a:cubicBezTo>
                  <a:cubicBezTo>
                    <a:pt x="621" y="52"/>
                    <a:pt x="625" y="43"/>
                    <a:pt x="630" y="34"/>
                  </a:cubicBezTo>
                  <a:cubicBezTo>
                    <a:pt x="618" y="26"/>
                    <a:pt x="610" y="17"/>
                    <a:pt x="609" y="2"/>
                  </a:cubicBezTo>
                  <a:cubicBezTo>
                    <a:pt x="685" y="2"/>
                    <a:pt x="760" y="2"/>
                    <a:pt x="837" y="2"/>
                  </a:cubicBezTo>
                  <a:cubicBezTo>
                    <a:pt x="837" y="20"/>
                    <a:pt x="831" y="38"/>
                    <a:pt x="824" y="56"/>
                  </a:cubicBezTo>
                  <a:cubicBezTo>
                    <a:pt x="833" y="60"/>
                    <a:pt x="841" y="65"/>
                    <a:pt x="850" y="69"/>
                  </a:cubicBezTo>
                  <a:cubicBezTo>
                    <a:pt x="862" y="49"/>
                    <a:pt x="866" y="26"/>
                    <a:pt x="868" y="4"/>
                  </a:cubicBezTo>
                  <a:cubicBezTo>
                    <a:pt x="895" y="7"/>
                    <a:pt x="911" y="41"/>
                    <a:pt x="899" y="66"/>
                  </a:cubicBezTo>
                  <a:cubicBezTo>
                    <a:pt x="890" y="83"/>
                    <a:pt x="876" y="94"/>
                    <a:pt x="856" y="94"/>
                  </a:cubicBezTo>
                  <a:cubicBezTo>
                    <a:pt x="810" y="95"/>
                    <a:pt x="763" y="94"/>
                    <a:pt x="717" y="94"/>
                  </a:cubicBezTo>
                  <a:cubicBezTo>
                    <a:pt x="716" y="94"/>
                    <a:pt x="715" y="94"/>
                    <a:pt x="713" y="93"/>
                  </a:cubicBezTo>
                  <a:cubicBezTo>
                    <a:pt x="713" y="84"/>
                    <a:pt x="713" y="74"/>
                    <a:pt x="713" y="64"/>
                  </a:cubicBezTo>
                  <a:cubicBezTo>
                    <a:pt x="703" y="64"/>
                    <a:pt x="693" y="64"/>
                    <a:pt x="682" y="64"/>
                  </a:cubicBezTo>
                  <a:cubicBezTo>
                    <a:pt x="682" y="74"/>
                    <a:pt x="682" y="83"/>
                    <a:pt x="682" y="94"/>
                  </a:cubicBezTo>
                  <a:cubicBezTo>
                    <a:pt x="662" y="94"/>
                    <a:pt x="644" y="94"/>
                    <a:pt x="625" y="94"/>
                  </a:cubicBezTo>
                  <a:cubicBezTo>
                    <a:pt x="580" y="95"/>
                    <a:pt x="544" y="123"/>
                    <a:pt x="533" y="166"/>
                  </a:cubicBezTo>
                  <a:cubicBezTo>
                    <a:pt x="532" y="170"/>
                    <a:pt x="532" y="173"/>
                    <a:pt x="531" y="179"/>
                  </a:cubicBezTo>
                  <a:cubicBezTo>
                    <a:pt x="524" y="173"/>
                    <a:pt x="518" y="168"/>
                    <a:pt x="510" y="163"/>
                  </a:cubicBezTo>
                  <a:cubicBezTo>
                    <a:pt x="503" y="169"/>
                    <a:pt x="496" y="175"/>
                    <a:pt x="486" y="183"/>
                  </a:cubicBezTo>
                  <a:cubicBezTo>
                    <a:pt x="499" y="193"/>
                    <a:pt x="511" y="201"/>
                    <a:pt x="523" y="209"/>
                  </a:cubicBezTo>
                  <a:cubicBezTo>
                    <a:pt x="528" y="212"/>
                    <a:pt x="530" y="214"/>
                    <a:pt x="531" y="220"/>
                  </a:cubicBezTo>
                  <a:cubicBezTo>
                    <a:pt x="533" y="274"/>
                    <a:pt x="573" y="311"/>
                    <a:pt x="626" y="311"/>
                  </a:cubicBezTo>
                  <a:cubicBezTo>
                    <a:pt x="644" y="312"/>
                    <a:pt x="661" y="312"/>
                    <a:pt x="679" y="312"/>
                  </a:cubicBezTo>
                  <a:cubicBezTo>
                    <a:pt x="673" y="328"/>
                    <a:pt x="662" y="338"/>
                    <a:pt x="646" y="344"/>
                  </a:cubicBezTo>
                  <a:cubicBezTo>
                    <a:pt x="649" y="353"/>
                    <a:pt x="652" y="362"/>
                    <a:pt x="656" y="372"/>
                  </a:cubicBezTo>
                  <a:cubicBezTo>
                    <a:pt x="686" y="362"/>
                    <a:pt x="703" y="341"/>
                    <a:pt x="711" y="312"/>
                  </a:cubicBezTo>
                  <a:cubicBezTo>
                    <a:pt x="762" y="312"/>
                    <a:pt x="811" y="311"/>
                    <a:pt x="861" y="312"/>
                  </a:cubicBezTo>
                  <a:cubicBezTo>
                    <a:pt x="879" y="312"/>
                    <a:pt x="895" y="326"/>
                    <a:pt x="901" y="344"/>
                  </a:cubicBezTo>
                  <a:cubicBezTo>
                    <a:pt x="907" y="361"/>
                    <a:pt x="901" y="380"/>
                    <a:pt x="887" y="392"/>
                  </a:cubicBezTo>
                  <a:cubicBezTo>
                    <a:pt x="877" y="400"/>
                    <a:pt x="866" y="405"/>
                    <a:pt x="853" y="405"/>
                  </a:cubicBezTo>
                  <a:cubicBezTo>
                    <a:pt x="838" y="405"/>
                    <a:pt x="822" y="405"/>
                    <a:pt x="804" y="4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146050" y="4386263"/>
              <a:ext cx="2182813" cy="974725"/>
            </a:xfrm>
            <a:custGeom>
              <a:avLst/>
              <a:gdLst>
                <a:gd name="T0" fmla="*/ 818 w 912"/>
                <a:gd name="T1" fmla="*/ 349 h 405"/>
                <a:gd name="T2" fmla="*/ 775 w 912"/>
                <a:gd name="T3" fmla="*/ 404 h 405"/>
                <a:gd name="T4" fmla="*/ 615 w 912"/>
                <a:gd name="T5" fmla="*/ 405 h 405"/>
                <a:gd name="T6" fmla="*/ 542 w 912"/>
                <a:gd name="T7" fmla="*/ 312 h 405"/>
                <a:gd name="T8" fmla="*/ 490 w 912"/>
                <a:gd name="T9" fmla="*/ 348 h 405"/>
                <a:gd name="T10" fmla="*/ 427 w 912"/>
                <a:gd name="T11" fmla="*/ 336 h 405"/>
                <a:gd name="T12" fmla="*/ 313 w 912"/>
                <a:gd name="T13" fmla="*/ 351 h 405"/>
                <a:gd name="T14" fmla="*/ 298 w 912"/>
                <a:gd name="T15" fmla="*/ 404 h 405"/>
                <a:gd name="T16" fmla="*/ 78 w 912"/>
                <a:gd name="T17" fmla="*/ 349 h 405"/>
                <a:gd name="T18" fmla="*/ 34 w 912"/>
                <a:gd name="T19" fmla="*/ 400 h 405"/>
                <a:gd name="T20" fmla="*/ 44 w 912"/>
                <a:gd name="T21" fmla="*/ 312 h 405"/>
                <a:gd name="T22" fmla="*/ 189 w 912"/>
                <a:gd name="T23" fmla="*/ 342 h 405"/>
                <a:gd name="T24" fmla="*/ 220 w 912"/>
                <a:gd name="T25" fmla="*/ 312 h 405"/>
                <a:gd name="T26" fmla="*/ 307 w 912"/>
                <a:gd name="T27" fmla="*/ 307 h 405"/>
                <a:gd name="T28" fmla="*/ 375 w 912"/>
                <a:gd name="T29" fmla="*/ 227 h 405"/>
                <a:gd name="T30" fmla="*/ 418 w 912"/>
                <a:gd name="T31" fmla="*/ 224 h 405"/>
                <a:gd name="T32" fmla="*/ 375 w 912"/>
                <a:gd name="T33" fmla="*/ 185 h 405"/>
                <a:gd name="T34" fmla="*/ 223 w 912"/>
                <a:gd name="T35" fmla="*/ 94 h 405"/>
                <a:gd name="T36" fmla="*/ 246 w 912"/>
                <a:gd name="T37" fmla="*/ 33 h 405"/>
                <a:gd name="T38" fmla="*/ 91 w 912"/>
                <a:gd name="T39" fmla="*/ 94 h 405"/>
                <a:gd name="T40" fmla="*/ 3 w 912"/>
                <a:gd name="T41" fmla="*/ 52 h 405"/>
                <a:gd name="T42" fmla="*/ 46 w 912"/>
                <a:gd name="T43" fmla="*/ 1 h 405"/>
                <a:gd name="T44" fmla="*/ 83 w 912"/>
                <a:gd name="T45" fmla="*/ 56 h 405"/>
                <a:gd name="T46" fmla="*/ 127 w 912"/>
                <a:gd name="T47" fmla="*/ 1 h 405"/>
                <a:gd name="T48" fmla="*/ 290 w 912"/>
                <a:gd name="T49" fmla="*/ 1 h 405"/>
                <a:gd name="T50" fmla="*/ 361 w 912"/>
                <a:gd name="T51" fmla="*/ 94 h 405"/>
                <a:gd name="T52" fmla="*/ 414 w 912"/>
                <a:gd name="T53" fmla="*/ 56 h 405"/>
                <a:gd name="T54" fmla="*/ 479 w 912"/>
                <a:gd name="T55" fmla="*/ 70 h 405"/>
                <a:gd name="T56" fmla="*/ 617 w 912"/>
                <a:gd name="T57" fmla="*/ 61 h 405"/>
                <a:gd name="T58" fmla="*/ 609 w 912"/>
                <a:gd name="T59" fmla="*/ 2 h 405"/>
                <a:gd name="T60" fmla="*/ 824 w 912"/>
                <a:gd name="T61" fmla="*/ 56 h 405"/>
                <a:gd name="T62" fmla="*/ 868 w 912"/>
                <a:gd name="T63" fmla="*/ 4 h 405"/>
                <a:gd name="T64" fmla="*/ 857 w 912"/>
                <a:gd name="T65" fmla="*/ 94 h 405"/>
                <a:gd name="T66" fmla="*/ 714 w 912"/>
                <a:gd name="T67" fmla="*/ 93 h 405"/>
                <a:gd name="T68" fmla="*/ 682 w 912"/>
                <a:gd name="T69" fmla="*/ 64 h 405"/>
                <a:gd name="T70" fmla="*/ 625 w 912"/>
                <a:gd name="T71" fmla="*/ 94 h 405"/>
                <a:gd name="T72" fmla="*/ 531 w 912"/>
                <a:gd name="T73" fmla="*/ 179 h 405"/>
                <a:gd name="T74" fmla="*/ 486 w 912"/>
                <a:gd name="T75" fmla="*/ 183 h 405"/>
                <a:gd name="T76" fmla="*/ 531 w 912"/>
                <a:gd name="T77" fmla="*/ 220 h 405"/>
                <a:gd name="T78" fmla="*/ 680 w 912"/>
                <a:gd name="T79" fmla="*/ 312 h 405"/>
                <a:gd name="T80" fmla="*/ 656 w 912"/>
                <a:gd name="T81" fmla="*/ 372 h 405"/>
                <a:gd name="T82" fmla="*/ 862 w 912"/>
                <a:gd name="T83" fmla="*/ 312 h 405"/>
                <a:gd name="T84" fmla="*/ 887 w 912"/>
                <a:gd name="T85" fmla="*/ 392 h 405"/>
                <a:gd name="T86" fmla="*/ 804 w 912"/>
                <a:gd name="T87" fmla="*/ 40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12" h="405">
                  <a:moveTo>
                    <a:pt x="804" y="405"/>
                  </a:moveTo>
                  <a:cubicBezTo>
                    <a:pt x="809" y="385"/>
                    <a:pt x="813" y="368"/>
                    <a:pt x="818" y="349"/>
                  </a:cubicBezTo>
                  <a:cubicBezTo>
                    <a:pt x="811" y="345"/>
                    <a:pt x="803" y="341"/>
                    <a:pt x="793" y="336"/>
                  </a:cubicBezTo>
                  <a:cubicBezTo>
                    <a:pt x="781" y="357"/>
                    <a:pt x="777" y="380"/>
                    <a:pt x="775" y="404"/>
                  </a:cubicBezTo>
                  <a:cubicBezTo>
                    <a:pt x="773" y="404"/>
                    <a:pt x="771" y="405"/>
                    <a:pt x="769" y="405"/>
                  </a:cubicBezTo>
                  <a:cubicBezTo>
                    <a:pt x="718" y="405"/>
                    <a:pt x="667" y="405"/>
                    <a:pt x="615" y="405"/>
                  </a:cubicBezTo>
                  <a:cubicBezTo>
                    <a:pt x="582" y="404"/>
                    <a:pt x="538" y="389"/>
                    <a:pt x="515" y="369"/>
                  </a:cubicBezTo>
                  <a:cubicBezTo>
                    <a:pt x="532" y="354"/>
                    <a:pt x="542" y="335"/>
                    <a:pt x="542" y="312"/>
                  </a:cubicBezTo>
                  <a:cubicBezTo>
                    <a:pt x="532" y="312"/>
                    <a:pt x="522" y="312"/>
                    <a:pt x="512" y="312"/>
                  </a:cubicBezTo>
                  <a:cubicBezTo>
                    <a:pt x="510" y="327"/>
                    <a:pt x="505" y="340"/>
                    <a:pt x="490" y="348"/>
                  </a:cubicBezTo>
                  <a:cubicBezTo>
                    <a:pt x="487" y="344"/>
                    <a:pt x="483" y="340"/>
                    <a:pt x="479" y="336"/>
                  </a:cubicBezTo>
                  <a:cubicBezTo>
                    <a:pt x="463" y="317"/>
                    <a:pt x="443" y="317"/>
                    <a:pt x="427" y="336"/>
                  </a:cubicBezTo>
                  <a:cubicBezTo>
                    <a:pt x="400" y="368"/>
                    <a:pt x="365" y="391"/>
                    <a:pt x="328" y="399"/>
                  </a:cubicBezTo>
                  <a:cubicBezTo>
                    <a:pt x="323" y="383"/>
                    <a:pt x="318" y="368"/>
                    <a:pt x="313" y="351"/>
                  </a:cubicBezTo>
                  <a:cubicBezTo>
                    <a:pt x="302" y="356"/>
                    <a:pt x="294" y="360"/>
                    <a:pt x="285" y="365"/>
                  </a:cubicBezTo>
                  <a:cubicBezTo>
                    <a:pt x="289" y="378"/>
                    <a:pt x="293" y="390"/>
                    <a:pt x="298" y="404"/>
                  </a:cubicBezTo>
                  <a:cubicBezTo>
                    <a:pt x="219" y="404"/>
                    <a:pt x="143" y="404"/>
                    <a:pt x="65" y="404"/>
                  </a:cubicBezTo>
                  <a:cubicBezTo>
                    <a:pt x="65" y="385"/>
                    <a:pt x="71" y="367"/>
                    <a:pt x="78" y="349"/>
                  </a:cubicBezTo>
                  <a:cubicBezTo>
                    <a:pt x="69" y="345"/>
                    <a:pt x="61" y="341"/>
                    <a:pt x="51" y="336"/>
                  </a:cubicBezTo>
                  <a:cubicBezTo>
                    <a:pt x="40" y="356"/>
                    <a:pt x="36" y="378"/>
                    <a:pt x="34" y="400"/>
                  </a:cubicBezTo>
                  <a:cubicBezTo>
                    <a:pt x="12" y="392"/>
                    <a:pt x="0" y="372"/>
                    <a:pt x="3" y="351"/>
                  </a:cubicBezTo>
                  <a:cubicBezTo>
                    <a:pt x="6" y="331"/>
                    <a:pt x="24" y="312"/>
                    <a:pt x="44" y="312"/>
                  </a:cubicBezTo>
                  <a:cubicBezTo>
                    <a:pt x="92" y="311"/>
                    <a:pt x="140" y="312"/>
                    <a:pt x="189" y="312"/>
                  </a:cubicBezTo>
                  <a:cubicBezTo>
                    <a:pt x="189" y="322"/>
                    <a:pt x="189" y="332"/>
                    <a:pt x="189" y="342"/>
                  </a:cubicBezTo>
                  <a:cubicBezTo>
                    <a:pt x="199" y="342"/>
                    <a:pt x="209" y="342"/>
                    <a:pt x="220" y="342"/>
                  </a:cubicBezTo>
                  <a:cubicBezTo>
                    <a:pt x="220" y="332"/>
                    <a:pt x="220" y="323"/>
                    <a:pt x="220" y="312"/>
                  </a:cubicBezTo>
                  <a:cubicBezTo>
                    <a:pt x="235" y="312"/>
                    <a:pt x="250" y="312"/>
                    <a:pt x="265" y="311"/>
                  </a:cubicBezTo>
                  <a:cubicBezTo>
                    <a:pt x="279" y="311"/>
                    <a:pt x="294" y="311"/>
                    <a:pt x="307" y="307"/>
                  </a:cubicBezTo>
                  <a:cubicBezTo>
                    <a:pt x="344" y="297"/>
                    <a:pt x="366" y="271"/>
                    <a:pt x="374" y="233"/>
                  </a:cubicBezTo>
                  <a:cubicBezTo>
                    <a:pt x="374" y="232"/>
                    <a:pt x="374" y="230"/>
                    <a:pt x="375" y="227"/>
                  </a:cubicBezTo>
                  <a:cubicBezTo>
                    <a:pt x="382" y="233"/>
                    <a:pt x="388" y="237"/>
                    <a:pt x="395" y="243"/>
                  </a:cubicBezTo>
                  <a:cubicBezTo>
                    <a:pt x="402" y="237"/>
                    <a:pt x="410" y="231"/>
                    <a:pt x="418" y="224"/>
                  </a:cubicBezTo>
                  <a:cubicBezTo>
                    <a:pt x="408" y="212"/>
                    <a:pt x="396" y="203"/>
                    <a:pt x="383" y="197"/>
                  </a:cubicBezTo>
                  <a:cubicBezTo>
                    <a:pt x="378" y="194"/>
                    <a:pt x="375" y="191"/>
                    <a:pt x="375" y="185"/>
                  </a:cubicBezTo>
                  <a:cubicBezTo>
                    <a:pt x="372" y="132"/>
                    <a:pt x="333" y="95"/>
                    <a:pt x="280" y="94"/>
                  </a:cubicBezTo>
                  <a:cubicBezTo>
                    <a:pt x="261" y="94"/>
                    <a:pt x="242" y="94"/>
                    <a:pt x="223" y="94"/>
                  </a:cubicBezTo>
                  <a:cubicBezTo>
                    <a:pt x="228" y="77"/>
                    <a:pt x="240" y="68"/>
                    <a:pt x="256" y="62"/>
                  </a:cubicBezTo>
                  <a:cubicBezTo>
                    <a:pt x="252" y="52"/>
                    <a:pt x="249" y="43"/>
                    <a:pt x="246" y="33"/>
                  </a:cubicBezTo>
                  <a:cubicBezTo>
                    <a:pt x="216" y="43"/>
                    <a:pt x="198" y="64"/>
                    <a:pt x="191" y="94"/>
                  </a:cubicBezTo>
                  <a:cubicBezTo>
                    <a:pt x="157" y="94"/>
                    <a:pt x="124" y="94"/>
                    <a:pt x="91" y="94"/>
                  </a:cubicBezTo>
                  <a:cubicBezTo>
                    <a:pt x="77" y="94"/>
                    <a:pt x="63" y="94"/>
                    <a:pt x="49" y="94"/>
                  </a:cubicBezTo>
                  <a:cubicBezTo>
                    <a:pt x="26" y="93"/>
                    <a:pt x="4" y="73"/>
                    <a:pt x="3" y="52"/>
                  </a:cubicBezTo>
                  <a:cubicBezTo>
                    <a:pt x="1" y="27"/>
                    <a:pt x="17" y="6"/>
                    <a:pt x="41" y="1"/>
                  </a:cubicBezTo>
                  <a:cubicBezTo>
                    <a:pt x="42" y="1"/>
                    <a:pt x="44" y="1"/>
                    <a:pt x="46" y="1"/>
                  </a:cubicBezTo>
                  <a:cubicBezTo>
                    <a:pt x="62" y="1"/>
                    <a:pt x="79" y="1"/>
                    <a:pt x="96" y="1"/>
                  </a:cubicBezTo>
                  <a:cubicBezTo>
                    <a:pt x="96" y="21"/>
                    <a:pt x="90" y="38"/>
                    <a:pt x="83" y="56"/>
                  </a:cubicBezTo>
                  <a:cubicBezTo>
                    <a:pt x="91" y="61"/>
                    <a:pt x="100" y="65"/>
                    <a:pt x="109" y="69"/>
                  </a:cubicBezTo>
                  <a:cubicBezTo>
                    <a:pt x="121" y="48"/>
                    <a:pt x="125" y="25"/>
                    <a:pt x="127" y="1"/>
                  </a:cubicBezTo>
                  <a:cubicBezTo>
                    <a:pt x="131" y="1"/>
                    <a:pt x="135" y="1"/>
                    <a:pt x="139" y="1"/>
                  </a:cubicBezTo>
                  <a:cubicBezTo>
                    <a:pt x="190" y="1"/>
                    <a:pt x="240" y="0"/>
                    <a:pt x="290" y="1"/>
                  </a:cubicBezTo>
                  <a:cubicBezTo>
                    <a:pt x="326" y="2"/>
                    <a:pt x="359" y="14"/>
                    <a:pt x="389" y="35"/>
                  </a:cubicBezTo>
                  <a:cubicBezTo>
                    <a:pt x="366" y="62"/>
                    <a:pt x="360" y="73"/>
                    <a:pt x="361" y="94"/>
                  </a:cubicBezTo>
                  <a:cubicBezTo>
                    <a:pt x="370" y="94"/>
                    <a:pt x="380" y="94"/>
                    <a:pt x="390" y="94"/>
                  </a:cubicBezTo>
                  <a:cubicBezTo>
                    <a:pt x="392" y="77"/>
                    <a:pt x="399" y="65"/>
                    <a:pt x="414" y="56"/>
                  </a:cubicBezTo>
                  <a:cubicBezTo>
                    <a:pt x="419" y="61"/>
                    <a:pt x="423" y="65"/>
                    <a:pt x="428" y="70"/>
                  </a:cubicBezTo>
                  <a:cubicBezTo>
                    <a:pt x="443" y="89"/>
                    <a:pt x="463" y="89"/>
                    <a:pt x="479" y="70"/>
                  </a:cubicBezTo>
                  <a:cubicBezTo>
                    <a:pt x="505" y="39"/>
                    <a:pt x="537" y="17"/>
                    <a:pt x="578" y="7"/>
                  </a:cubicBezTo>
                  <a:cubicBezTo>
                    <a:pt x="583" y="31"/>
                    <a:pt x="594" y="49"/>
                    <a:pt x="617" y="61"/>
                  </a:cubicBezTo>
                  <a:cubicBezTo>
                    <a:pt x="621" y="52"/>
                    <a:pt x="626" y="43"/>
                    <a:pt x="630" y="34"/>
                  </a:cubicBezTo>
                  <a:cubicBezTo>
                    <a:pt x="618" y="26"/>
                    <a:pt x="611" y="17"/>
                    <a:pt x="609" y="2"/>
                  </a:cubicBezTo>
                  <a:cubicBezTo>
                    <a:pt x="685" y="2"/>
                    <a:pt x="760" y="2"/>
                    <a:pt x="837" y="2"/>
                  </a:cubicBezTo>
                  <a:cubicBezTo>
                    <a:pt x="837" y="20"/>
                    <a:pt x="832" y="38"/>
                    <a:pt x="824" y="56"/>
                  </a:cubicBezTo>
                  <a:cubicBezTo>
                    <a:pt x="833" y="60"/>
                    <a:pt x="841" y="65"/>
                    <a:pt x="851" y="69"/>
                  </a:cubicBezTo>
                  <a:cubicBezTo>
                    <a:pt x="862" y="49"/>
                    <a:pt x="866" y="26"/>
                    <a:pt x="868" y="4"/>
                  </a:cubicBezTo>
                  <a:cubicBezTo>
                    <a:pt x="895" y="7"/>
                    <a:pt x="912" y="41"/>
                    <a:pt x="899" y="66"/>
                  </a:cubicBezTo>
                  <a:cubicBezTo>
                    <a:pt x="890" y="83"/>
                    <a:pt x="876" y="94"/>
                    <a:pt x="857" y="94"/>
                  </a:cubicBezTo>
                  <a:cubicBezTo>
                    <a:pt x="810" y="95"/>
                    <a:pt x="764" y="94"/>
                    <a:pt x="717" y="94"/>
                  </a:cubicBezTo>
                  <a:cubicBezTo>
                    <a:pt x="716" y="94"/>
                    <a:pt x="715" y="94"/>
                    <a:pt x="714" y="93"/>
                  </a:cubicBezTo>
                  <a:cubicBezTo>
                    <a:pt x="714" y="84"/>
                    <a:pt x="714" y="74"/>
                    <a:pt x="714" y="64"/>
                  </a:cubicBezTo>
                  <a:cubicBezTo>
                    <a:pt x="703" y="64"/>
                    <a:pt x="693" y="64"/>
                    <a:pt x="682" y="64"/>
                  </a:cubicBezTo>
                  <a:cubicBezTo>
                    <a:pt x="682" y="74"/>
                    <a:pt x="682" y="83"/>
                    <a:pt x="682" y="94"/>
                  </a:cubicBezTo>
                  <a:cubicBezTo>
                    <a:pt x="663" y="94"/>
                    <a:pt x="644" y="94"/>
                    <a:pt x="625" y="94"/>
                  </a:cubicBezTo>
                  <a:cubicBezTo>
                    <a:pt x="580" y="95"/>
                    <a:pt x="544" y="123"/>
                    <a:pt x="533" y="166"/>
                  </a:cubicBezTo>
                  <a:cubicBezTo>
                    <a:pt x="533" y="170"/>
                    <a:pt x="532" y="173"/>
                    <a:pt x="531" y="179"/>
                  </a:cubicBezTo>
                  <a:cubicBezTo>
                    <a:pt x="524" y="173"/>
                    <a:pt x="518" y="168"/>
                    <a:pt x="511" y="163"/>
                  </a:cubicBezTo>
                  <a:cubicBezTo>
                    <a:pt x="504" y="169"/>
                    <a:pt x="496" y="175"/>
                    <a:pt x="486" y="183"/>
                  </a:cubicBezTo>
                  <a:cubicBezTo>
                    <a:pt x="500" y="193"/>
                    <a:pt x="511" y="201"/>
                    <a:pt x="524" y="209"/>
                  </a:cubicBezTo>
                  <a:cubicBezTo>
                    <a:pt x="528" y="212"/>
                    <a:pt x="531" y="214"/>
                    <a:pt x="531" y="220"/>
                  </a:cubicBezTo>
                  <a:cubicBezTo>
                    <a:pt x="534" y="274"/>
                    <a:pt x="573" y="311"/>
                    <a:pt x="627" y="311"/>
                  </a:cubicBezTo>
                  <a:cubicBezTo>
                    <a:pt x="644" y="312"/>
                    <a:pt x="661" y="312"/>
                    <a:pt x="680" y="312"/>
                  </a:cubicBezTo>
                  <a:cubicBezTo>
                    <a:pt x="674" y="328"/>
                    <a:pt x="663" y="338"/>
                    <a:pt x="647" y="344"/>
                  </a:cubicBezTo>
                  <a:cubicBezTo>
                    <a:pt x="650" y="353"/>
                    <a:pt x="653" y="362"/>
                    <a:pt x="656" y="372"/>
                  </a:cubicBezTo>
                  <a:cubicBezTo>
                    <a:pt x="687" y="362"/>
                    <a:pt x="704" y="341"/>
                    <a:pt x="712" y="312"/>
                  </a:cubicBezTo>
                  <a:cubicBezTo>
                    <a:pt x="762" y="312"/>
                    <a:pt x="812" y="311"/>
                    <a:pt x="862" y="312"/>
                  </a:cubicBezTo>
                  <a:cubicBezTo>
                    <a:pt x="879" y="312"/>
                    <a:pt x="896" y="326"/>
                    <a:pt x="901" y="344"/>
                  </a:cubicBezTo>
                  <a:cubicBezTo>
                    <a:pt x="907" y="361"/>
                    <a:pt x="901" y="380"/>
                    <a:pt x="887" y="392"/>
                  </a:cubicBezTo>
                  <a:cubicBezTo>
                    <a:pt x="877" y="400"/>
                    <a:pt x="866" y="405"/>
                    <a:pt x="853" y="405"/>
                  </a:cubicBezTo>
                  <a:cubicBezTo>
                    <a:pt x="838" y="405"/>
                    <a:pt x="822" y="405"/>
                    <a:pt x="804" y="4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</p:grp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0" y="4657625"/>
            <a:ext cx="9143999" cy="43200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OF YOUR PRESENTATION HERE    </a:t>
            </a:r>
          </a:p>
        </p:txBody>
      </p:sp>
      <p:sp>
        <p:nvSpPr>
          <p:cNvPr id="14" name="Title 7"/>
          <p:cNvSpPr txBox="1">
            <a:spLocks/>
          </p:cNvSpPr>
          <p:nvPr/>
        </p:nvSpPr>
        <p:spPr>
          <a:xfrm>
            <a:off x="63021" y="2784282"/>
            <a:ext cx="9111222" cy="54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3600" b="1" kern="120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altLang="ko-KR" sz="8000" dirty="0">
                <a:solidFill>
                  <a:srgbClr val="49BDCB"/>
                </a:solidFill>
                <a:ea typeface="맑은 고딕" pitchFamily="50" charset="-127"/>
              </a:rPr>
              <a:t>CHROMOSOMES</a:t>
            </a:r>
            <a:endParaRPr lang="ko-KR" altLang="en-US" sz="8000" dirty="0">
              <a:solidFill>
                <a:srgbClr val="49BDCB"/>
              </a:solidFill>
            </a:endParaRPr>
          </a:p>
        </p:txBody>
      </p:sp>
      <p:grpSp>
        <p:nvGrpSpPr>
          <p:cNvPr id="21" name="Grupo 20"/>
          <p:cNvGrpSpPr/>
          <p:nvPr/>
        </p:nvGrpSpPr>
        <p:grpSpPr>
          <a:xfrm>
            <a:off x="3590725" y="726115"/>
            <a:ext cx="2055813" cy="1604964"/>
            <a:chOff x="10110788" y="-20638"/>
            <a:chExt cx="2055813" cy="1604964"/>
          </a:xfrm>
        </p:grpSpPr>
        <p:sp>
          <p:nvSpPr>
            <p:cNvPr id="18" name="Freeform 11"/>
            <p:cNvSpPr>
              <a:spLocks/>
            </p:cNvSpPr>
            <p:nvPr/>
          </p:nvSpPr>
          <p:spPr bwMode="auto">
            <a:xfrm>
              <a:off x="11179176" y="-20638"/>
              <a:ext cx="987425" cy="1595438"/>
            </a:xfrm>
            <a:custGeom>
              <a:avLst/>
              <a:gdLst>
                <a:gd name="T0" fmla="*/ 643 w 643"/>
                <a:gd name="T1" fmla="*/ 173 h 1038"/>
                <a:gd name="T2" fmla="*/ 635 w 643"/>
                <a:gd name="T3" fmla="*/ 228 h 1038"/>
                <a:gd name="T4" fmla="*/ 517 w 643"/>
                <a:gd name="T5" fmla="*/ 487 h 1038"/>
                <a:gd name="T6" fmla="*/ 423 w 643"/>
                <a:gd name="T7" fmla="*/ 583 h 1038"/>
                <a:gd name="T8" fmla="*/ 361 w 643"/>
                <a:gd name="T9" fmla="*/ 588 h 1038"/>
                <a:gd name="T10" fmla="*/ 330 w 643"/>
                <a:gd name="T11" fmla="*/ 568 h 1038"/>
                <a:gd name="T12" fmla="*/ 315 w 643"/>
                <a:gd name="T13" fmla="*/ 508 h 1038"/>
                <a:gd name="T14" fmla="*/ 375 w 643"/>
                <a:gd name="T15" fmla="*/ 495 h 1038"/>
                <a:gd name="T16" fmla="*/ 386 w 643"/>
                <a:gd name="T17" fmla="*/ 502 h 1038"/>
                <a:gd name="T18" fmla="*/ 452 w 643"/>
                <a:gd name="T19" fmla="*/ 430 h 1038"/>
                <a:gd name="T20" fmla="*/ 554 w 643"/>
                <a:gd name="T21" fmla="*/ 190 h 1038"/>
                <a:gd name="T22" fmla="*/ 557 w 643"/>
                <a:gd name="T23" fmla="*/ 127 h 1038"/>
                <a:gd name="T24" fmla="*/ 533 w 643"/>
                <a:gd name="T25" fmla="*/ 100 h 1038"/>
                <a:gd name="T26" fmla="*/ 507 w 643"/>
                <a:gd name="T27" fmla="*/ 128 h 1038"/>
                <a:gd name="T28" fmla="*/ 460 w 643"/>
                <a:gd name="T29" fmla="*/ 329 h 1038"/>
                <a:gd name="T30" fmla="*/ 349 w 643"/>
                <a:gd name="T31" fmla="*/ 466 h 1038"/>
                <a:gd name="T32" fmla="*/ 292 w 643"/>
                <a:gd name="T33" fmla="*/ 464 h 1038"/>
                <a:gd name="T34" fmla="*/ 144 w 643"/>
                <a:gd name="T35" fmla="*/ 214 h 1038"/>
                <a:gd name="T36" fmla="*/ 137 w 643"/>
                <a:gd name="T37" fmla="*/ 141 h 1038"/>
                <a:gd name="T38" fmla="*/ 135 w 643"/>
                <a:gd name="T39" fmla="*/ 118 h 1038"/>
                <a:gd name="T40" fmla="*/ 110 w 643"/>
                <a:gd name="T41" fmla="*/ 100 h 1038"/>
                <a:gd name="T42" fmla="*/ 87 w 643"/>
                <a:gd name="T43" fmla="*/ 120 h 1038"/>
                <a:gd name="T44" fmla="*/ 91 w 643"/>
                <a:gd name="T45" fmla="*/ 199 h 1038"/>
                <a:gd name="T46" fmla="*/ 171 w 643"/>
                <a:gd name="T47" fmla="*/ 405 h 1038"/>
                <a:gd name="T48" fmla="*/ 274 w 643"/>
                <a:gd name="T49" fmla="*/ 516 h 1038"/>
                <a:gd name="T50" fmla="*/ 296 w 643"/>
                <a:gd name="T51" fmla="*/ 565 h 1038"/>
                <a:gd name="T52" fmla="*/ 296 w 643"/>
                <a:gd name="T53" fmla="*/ 917 h 1038"/>
                <a:gd name="T54" fmla="*/ 320 w 643"/>
                <a:gd name="T55" fmla="*/ 950 h 1038"/>
                <a:gd name="T56" fmla="*/ 346 w 643"/>
                <a:gd name="T57" fmla="*/ 923 h 1038"/>
                <a:gd name="T58" fmla="*/ 346 w 643"/>
                <a:gd name="T59" fmla="*/ 820 h 1038"/>
                <a:gd name="T60" fmla="*/ 346 w 643"/>
                <a:gd name="T61" fmla="*/ 668 h 1038"/>
                <a:gd name="T62" fmla="*/ 399 w 643"/>
                <a:gd name="T63" fmla="*/ 621 h 1038"/>
                <a:gd name="T64" fmla="*/ 432 w 643"/>
                <a:gd name="T65" fmla="*/ 662 h 1038"/>
                <a:gd name="T66" fmla="*/ 433 w 643"/>
                <a:gd name="T67" fmla="*/ 790 h 1038"/>
                <a:gd name="T68" fmla="*/ 431 w 643"/>
                <a:gd name="T69" fmla="*/ 934 h 1038"/>
                <a:gd name="T70" fmla="*/ 319 w 643"/>
                <a:gd name="T71" fmla="*/ 1036 h 1038"/>
                <a:gd name="T72" fmla="*/ 210 w 643"/>
                <a:gd name="T73" fmla="*/ 920 h 1038"/>
                <a:gd name="T74" fmla="*/ 210 w 643"/>
                <a:gd name="T75" fmla="*/ 588 h 1038"/>
                <a:gd name="T76" fmla="*/ 200 w 643"/>
                <a:gd name="T77" fmla="*/ 564 h 1038"/>
                <a:gd name="T78" fmla="*/ 56 w 643"/>
                <a:gd name="T79" fmla="*/ 383 h 1038"/>
                <a:gd name="T80" fmla="*/ 4 w 643"/>
                <a:gd name="T81" fmla="*/ 195 h 1038"/>
                <a:gd name="T82" fmla="*/ 2 w 643"/>
                <a:gd name="T83" fmla="*/ 113 h 1038"/>
                <a:gd name="T84" fmla="*/ 116 w 643"/>
                <a:gd name="T85" fmla="*/ 14 h 1038"/>
                <a:gd name="T86" fmla="*/ 223 w 643"/>
                <a:gd name="T87" fmla="*/ 131 h 1038"/>
                <a:gd name="T88" fmla="*/ 259 w 643"/>
                <a:gd name="T89" fmla="*/ 289 h 1038"/>
                <a:gd name="T90" fmla="*/ 322 w 643"/>
                <a:gd name="T91" fmla="*/ 372 h 1038"/>
                <a:gd name="T92" fmla="*/ 384 w 643"/>
                <a:gd name="T93" fmla="*/ 289 h 1038"/>
                <a:gd name="T94" fmla="*/ 421 w 643"/>
                <a:gd name="T95" fmla="*/ 121 h 1038"/>
                <a:gd name="T96" fmla="*/ 500 w 643"/>
                <a:gd name="T97" fmla="*/ 18 h 1038"/>
                <a:gd name="T98" fmla="*/ 637 w 643"/>
                <a:gd name="T99" fmla="*/ 91 h 1038"/>
                <a:gd name="T100" fmla="*/ 643 w 643"/>
                <a:gd name="T101" fmla="*/ 108 h 1038"/>
                <a:gd name="T102" fmla="*/ 643 w 643"/>
                <a:gd name="T103" fmla="*/ 173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43" h="1038">
                  <a:moveTo>
                    <a:pt x="643" y="173"/>
                  </a:moveTo>
                  <a:cubicBezTo>
                    <a:pt x="640" y="191"/>
                    <a:pt x="638" y="210"/>
                    <a:pt x="635" y="228"/>
                  </a:cubicBezTo>
                  <a:cubicBezTo>
                    <a:pt x="621" y="326"/>
                    <a:pt x="582" y="413"/>
                    <a:pt x="517" y="487"/>
                  </a:cubicBezTo>
                  <a:cubicBezTo>
                    <a:pt x="488" y="521"/>
                    <a:pt x="455" y="551"/>
                    <a:pt x="423" y="583"/>
                  </a:cubicBezTo>
                  <a:cubicBezTo>
                    <a:pt x="403" y="602"/>
                    <a:pt x="384" y="603"/>
                    <a:pt x="361" y="588"/>
                  </a:cubicBezTo>
                  <a:cubicBezTo>
                    <a:pt x="351" y="581"/>
                    <a:pt x="340" y="575"/>
                    <a:pt x="330" y="568"/>
                  </a:cubicBezTo>
                  <a:cubicBezTo>
                    <a:pt x="308" y="554"/>
                    <a:pt x="302" y="529"/>
                    <a:pt x="315" y="508"/>
                  </a:cubicBezTo>
                  <a:cubicBezTo>
                    <a:pt x="328" y="488"/>
                    <a:pt x="353" y="482"/>
                    <a:pt x="375" y="495"/>
                  </a:cubicBezTo>
                  <a:cubicBezTo>
                    <a:pt x="378" y="497"/>
                    <a:pt x="381" y="499"/>
                    <a:pt x="386" y="502"/>
                  </a:cubicBezTo>
                  <a:cubicBezTo>
                    <a:pt x="408" y="478"/>
                    <a:pt x="431" y="455"/>
                    <a:pt x="452" y="430"/>
                  </a:cubicBezTo>
                  <a:cubicBezTo>
                    <a:pt x="511" y="361"/>
                    <a:pt x="544" y="280"/>
                    <a:pt x="554" y="190"/>
                  </a:cubicBezTo>
                  <a:cubicBezTo>
                    <a:pt x="556" y="169"/>
                    <a:pt x="556" y="148"/>
                    <a:pt x="557" y="127"/>
                  </a:cubicBezTo>
                  <a:cubicBezTo>
                    <a:pt x="557" y="111"/>
                    <a:pt x="547" y="100"/>
                    <a:pt x="533" y="100"/>
                  </a:cubicBezTo>
                  <a:cubicBezTo>
                    <a:pt x="517" y="99"/>
                    <a:pt x="507" y="110"/>
                    <a:pt x="507" y="128"/>
                  </a:cubicBezTo>
                  <a:cubicBezTo>
                    <a:pt x="506" y="198"/>
                    <a:pt x="494" y="266"/>
                    <a:pt x="460" y="329"/>
                  </a:cubicBezTo>
                  <a:cubicBezTo>
                    <a:pt x="432" y="382"/>
                    <a:pt x="393" y="426"/>
                    <a:pt x="349" y="466"/>
                  </a:cubicBezTo>
                  <a:cubicBezTo>
                    <a:pt x="332" y="481"/>
                    <a:pt x="309" y="480"/>
                    <a:pt x="292" y="464"/>
                  </a:cubicBezTo>
                  <a:cubicBezTo>
                    <a:pt x="217" y="396"/>
                    <a:pt x="160" y="316"/>
                    <a:pt x="144" y="214"/>
                  </a:cubicBezTo>
                  <a:cubicBezTo>
                    <a:pt x="140" y="190"/>
                    <a:pt x="139" y="165"/>
                    <a:pt x="137" y="141"/>
                  </a:cubicBezTo>
                  <a:cubicBezTo>
                    <a:pt x="136" y="133"/>
                    <a:pt x="136" y="126"/>
                    <a:pt x="135" y="118"/>
                  </a:cubicBezTo>
                  <a:cubicBezTo>
                    <a:pt x="132" y="106"/>
                    <a:pt x="123" y="99"/>
                    <a:pt x="110" y="100"/>
                  </a:cubicBezTo>
                  <a:cubicBezTo>
                    <a:pt x="98" y="100"/>
                    <a:pt x="87" y="108"/>
                    <a:pt x="87" y="120"/>
                  </a:cubicBezTo>
                  <a:cubicBezTo>
                    <a:pt x="87" y="147"/>
                    <a:pt x="88" y="173"/>
                    <a:pt x="91" y="199"/>
                  </a:cubicBezTo>
                  <a:cubicBezTo>
                    <a:pt x="100" y="275"/>
                    <a:pt x="126" y="344"/>
                    <a:pt x="171" y="405"/>
                  </a:cubicBezTo>
                  <a:cubicBezTo>
                    <a:pt x="201" y="446"/>
                    <a:pt x="236" y="482"/>
                    <a:pt x="274" y="516"/>
                  </a:cubicBezTo>
                  <a:cubicBezTo>
                    <a:pt x="289" y="529"/>
                    <a:pt x="297" y="544"/>
                    <a:pt x="296" y="565"/>
                  </a:cubicBezTo>
                  <a:cubicBezTo>
                    <a:pt x="296" y="683"/>
                    <a:pt x="296" y="800"/>
                    <a:pt x="296" y="917"/>
                  </a:cubicBezTo>
                  <a:cubicBezTo>
                    <a:pt x="296" y="938"/>
                    <a:pt x="304" y="949"/>
                    <a:pt x="320" y="950"/>
                  </a:cubicBezTo>
                  <a:cubicBezTo>
                    <a:pt x="336" y="951"/>
                    <a:pt x="346" y="941"/>
                    <a:pt x="346" y="923"/>
                  </a:cubicBezTo>
                  <a:cubicBezTo>
                    <a:pt x="347" y="889"/>
                    <a:pt x="346" y="855"/>
                    <a:pt x="346" y="820"/>
                  </a:cubicBezTo>
                  <a:cubicBezTo>
                    <a:pt x="346" y="769"/>
                    <a:pt x="346" y="719"/>
                    <a:pt x="346" y="668"/>
                  </a:cubicBezTo>
                  <a:cubicBezTo>
                    <a:pt x="347" y="635"/>
                    <a:pt x="370" y="615"/>
                    <a:pt x="399" y="621"/>
                  </a:cubicBezTo>
                  <a:cubicBezTo>
                    <a:pt x="418" y="625"/>
                    <a:pt x="432" y="640"/>
                    <a:pt x="432" y="662"/>
                  </a:cubicBezTo>
                  <a:cubicBezTo>
                    <a:pt x="433" y="705"/>
                    <a:pt x="433" y="747"/>
                    <a:pt x="433" y="790"/>
                  </a:cubicBezTo>
                  <a:cubicBezTo>
                    <a:pt x="433" y="838"/>
                    <a:pt x="433" y="886"/>
                    <a:pt x="431" y="934"/>
                  </a:cubicBezTo>
                  <a:cubicBezTo>
                    <a:pt x="429" y="992"/>
                    <a:pt x="377" y="1038"/>
                    <a:pt x="319" y="1036"/>
                  </a:cubicBezTo>
                  <a:cubicBezTo>
                    <a:pt x="255" y="1034"/>
                    <a:pt x="210" y="986"/>
                    <a:pt x="210" y="920"/>
                  </a:cubicBezTo>
                  <a:cubicBezTo>
                    <a:pt x="210" y="809"/>
                    <a:pt x="210" y="699"/>
                    <a:pt x="210" y="588"/>
                  </a:cubicBezTo>
                  <a:cubicBezTo>
                    <a:pt x="211" y="578"/>
                    <a:pt x="207" y="571"/>
                    <a:pt x="200" y="564"/>
                  </a:cubicBezTo>
                  <a:cubicBezTo>
                    <a:pt x="143" y="511"/>
                    <a:pt x="91" y="453"/>
                    <a:pt x="56" y="383"/>
                  </a:cubicBezTo>
                  <a:cubicBezTo>
                    <a:pt x="27" y="323"/>
                    <a:pt x="9" y="261"/>
                    <a:pt x="4" y="195"/>
                  </a:cubicBezTo>
                  <a:cubicBezTo>
                    <a:pt x="2" y="168"/>
                    <a:pt x="0" y="140"/>
                    <a:pt x="2" y="113"/>
                  </a:cubicBezTo>
                  <a:cubicBezTo>
                    <a:pt x="6" y="54"/>
                    <a:pt x="57" y="11"/>
                    <a:pt x="116" y="14"/>
                  </a:cubicBezTo>
                  <a:cubicBezTo>
                    <a:pt x="179" y="17"/>
                    <a:pt x="222" y="64"/>
                    <a:pt x="223" y="131"/>
                  </a:cubicBezTo>
                  <a:cubicBezTo>
                    <a:pt x="224" y="187"/>
                    <a:pt x="233" y="240"/>
                    <a:pt x="259" y="289"/>
                  </a:cubicBezTo>
                  <a:cubicBezTo>
                    <a:pt x="276" y="320"/>
                    <a:pt x="297" y="347"/>
                    <a:pt x="322" y="372"/>
                  </a:cubicBezTo>
                  <a:cubicBezTo>
                    <a:pt x="346" y="347"/>
                    <a:pt x="367" y="320"/>
                    <a:pt x="384" y="289"/>
                  </a:cubicBezTo>
                  <a:cubicBezTo>
                    <a:pt x="413" y="236"/>
                    <a:pt x="419" y="179"/>
                    <a:pt x="421" y="121"/>
                  </a:cubicBezTo>
                  <a:cubicBezTo>
                    <a:pt x="423" y="72"/>
                    <a:pt x="453" y="33"/>
                    <a:pt x="500" y="18"/>
                  </a:cubicBezTo>
                  <a:cubicBezTo>
                    <a:pt x="557" y="0"/>
                    <a:pt x="620" y="33"/>
                    <a:pt x="637" y="91"/>
                  </a:cubicBezTo>
                  <a:cubicBezTo>
                    <a:pt x="639" y="96"/>
                    <a:pt x="641" y="102"/>
                    <a:pt x="643" y="108"/>
                  </a:cubicBezTo>
                  <a:cubicBezTo>
                    <a:pt x="643" y="129"/>
                    <a:pt x="643" y="151"/>
                    <a:pt x="643" y="173"/>
                  </a:cubicBezTo>
                  <a:close/>
                </a:path>
              </a:pathLst>
            </a:custGeom>
            <a:solidFill>
              <a:srgbClr val="49BD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0110788" y="-9525"/>
              <a:ext cx="998538" cy="1593851"/>
            </a:xfrm>
            <a:custGeom>
              <a:avLst/>
              <a:gdLst>
                <a:gd name="T0" fmla="*/ 324 w 650"/>
                <a:gd name="T1" fmla="*/ 364 h 1036"/>
                <a:gd name="T2" fmla="*/ 423 w 650"/>
                <a:gd name="T3" fmla="*/ 136 h 1036"/>
                <a:gd name="T4" fmla="*/ 439 w 650"/>
                <a:gd name="T5" fmla="*/ 60 h 1036"/>
                <a:gd name="T6" fmla="*/ 551 w 650"/>
                <a:gd name="T7" fmla="*/ 7 h 1036"/>
                <a:gd name="T8" fmla="*/ 639 w 650"/>
                <a:gd name="T9" fmla="*/ 80 h 1036"/>
                <a:gd name="T10" fmla="*/ 644 w 650"/>
                <a:gd name="T11" fmla="*/ 166 h 1036"/>
                <a:gd name="T12" fmla="*/ 606 w 650"/>
                <a:gd name="T13" fmla="*/ 337 h 1036"/>
                <a:gd name="T14" fmla="*/ 478 w 650"/>
                <a:gd name="T15" fmla="*/ 525 h 1036"/>
                <a:gd name="T16" fmla="*/ 366 w 650"/>
                <a:gd name="T17" fmla="*/ 629 h 1036"/>
                <a:gd name="T18" fmla="*/ 264 w 650"/>
                <a:gd name="T19" fmla="*/ 749 h 1036"/>
                <a:gd name="T20" fmla="*/ 225 w 650"/>
                <a:gd name="T21" fmla="*/ 921 h 1036"/>
                <a:gd name="T22" fmla="*/ 183 w 650"/>
                <a:gd name="T23" fmla="*/ 1004 h 1036"/>
                <a:gd name="T24" fmla="*/ 70 w 650"/>
                <a:gd name="T25" fmla="*/ 1019 h 1036"/>
                <a:gd name="T26" fmla="*/ 4 w 650"/>
                <a:gd name="T27" fmla="*/ 923 h 1036"/>
                <a:gd name="T28" fmla="*/ 144 w 650"/>
                <a:gd name="T29" fmla="*/ 536 h 1036"/>
                <a:gd name="T30" fmla="*/ 162 w 650"/>
                <a:gd name="T31" fmla="*/ 517 h 1036"/>
                <a:gd name="T32" fmla="*/ 122 w 650"/>
                <a:gd name="T33" fmla="*/ 470 h 1036"/>
                <a:gd name="T34" fmla="*/ 10 w 650"/>
                <a:gd name="T35" fmla="*/ 212 h 1036"/>
                <a:gd name="T36" fmla="*/ 4 w 650"/>
                <a:gd name="T37" fmla="*/ 110 h 1036"/>
                <a:gd name="T38" fmla="*/ 115 w 650"/>
                <a:gd name="T39" fmla="*/ 5 h 1036"/>
                <a:gd name="T40" fmla="*/ 225 w 650"/>
                <a:gd name="T41" fmla="*/ 110 h 1036"/>
                <a:gd name="T42" fmla="*/ 249 w 650"/>
                <a:gd name="T43" fmla="*/ 252 h 1036"/>
                <a:gd name="T44" fmla="*/ 324 w 650"/>
                <a:gd name="T45" fmla="*/ 364 h 1036"/>
                <a:gd name="T46" fmla="*/ 559 w 650"/>
                <a:gd name="T47" fmla="*/ 139 h 1036"/>
                <a:gd name="T48" fmla="*/ 558 w 650"/>
                <a:gd name="T49" fmla="*/ 111 h 1036"/>
                <a:gd name="T50" fmla="*/ 536 w 650"/>
                <a:gd name="T51" fmla="*/ 92 h 1036"/>
                <a:gd name="T52" fmla="*/ 512 w 650"/>
                <a:gd name="T53" fmla="*/ 109 h 1036"/>
                <a:gd name="T54" fmla="*/ 509 w 650"/>
                <a:gd name="T55" fmla="*/ 136 h 1036"/>
                <a:gd name="T56" fmla="*/ 497 w 650"/>
                <a:gd name="T57" fmla="*/ 231 h 1036"/>
                <a:gd name="T58" fmla="*/ 352 w 650"/>
                <a:gd name="T59" fmla="*/ 457 h 1036"/>
                <a:gd name="T60" fmla="*/ 296 w 650"/>
                <a:gd name="T61" fmla="*/ 457 h 1036"/>
                <a:gd name="T62" fmla="*/ 175 w 650"/>
                <a:gd name="T63" fmla="*/ 300 h 1036"/>
                <a:gd name="T64" fmla="*/ 139 w 650"/>
                <a:gd name="T65" fmla="*/ 120 h 1036"/>
                <a:gd name="T66" fmla="*/ 114 w 650"/>
                <a:gd name="T67" fmla="*/ 92 h 1036"/>
                <a:gd name="T68" fmla="*/ 89 w 650"/>
                <a:gd name="T69" fmla="*/ 121 h 1036"/>
                <a:gd name="T70" fmla="*/ 102 w 650"/>
                <a:gd name="T71" fmla="*/ 234 h 1036"/>
                <a:gd name="T72" fmla="*/ 218 w 650"/>
                <a:gd name="T73" fmla="*/ 451 h 1036"/>
                <a:gd name="T74" fmla="*/ 234 w 650"/>
                <a:gd name="T75" fmla="*/ 455 h 1036"/>
                <a:gd name="T76" fmla="*/ 288 w 650"/>
                <a:gd name="T77" fmla="*/ 485 h 1036"/>
                <a:gd name="T78" fmla="*/ 271 w 650"/>
                <a:gd name="T79" fmla="*/ 531 h 1036"/>
                <a:gd name="T80" fmla="*/ 171 w 650"/>
                <a:gd name="T81" fmla="*/ 641 h 1036"/>
                <a:gd name="T82" fmla="*/ 89 w 650"/>
                <a:gd name="T83" fmla="*/ 916 h 1036"/>
                <a:gd name="T84" fmla="*/ 113 w 650"/>
                <a:gd name="T85" fmla="*/ 942 h 1036"/>
                <a:gd name="T86" fmla="*/ 139 w 650"/>
                <a:gd name="T87" fmla="*/ 917 h 1036"/>
                <a:gd name="T88" fmla="*/ 142 w 650"/>
                <a:gd name="T89" fmla="*/ 870 h 1036"/>
                <a:gd name="T90" fmla="*/ 221 w 650"/>
                <a:gd name="T91" fmla="*/ 658 h 1036"/>
                <a:gd name="T92" fmla="*/ 346 w 650"/>
                <a:gd name="T93" fmla="*/ 531 h 1036"/>
                <a:gd name="T94" fmla="*/ 460 w 650"/>
                <a:gd name="T95" fmla="*/ 417 h 1036"/>
                <a:gd name="T96" fmla="*/ 559 w 650"/>
                <a:gd name="T97" fmla="*/ 139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50" h="1036">
                  <a:moveTo>
                    <a:pt x="324" y="364"/>
                  </a:moveTo>
                  <a:cubicBezTo>
                    <a:pt x="389" y="301"/>
                    <a:pt x="420" y="225"/>
                    <a:pt x="423" y="136"/>
                  </a:cubicBezTo>
                  <a:cubicBezTo>
                    <a:pt x="424" y="110"/>
                    <a:pt x="425" y="83"/>
                    <a:pt x="439" y="60"/>
                  </a:cubicBezTo>
                  <a:cubicBezTo>
                    <a:pt x="465" y="18"/>
                    <a:pt x="503" y="0"/>
                    <a:pt x="551" y="7"/>
                  </a:cubicBezTo>
                  <a:cubicBezTo>
                    <a:pt x="594" y="13"/>
                    <a:pt x="624" y="38"/>
                    <a:pt x="639" y="80"/>
                  </a:cubicBezTo>
                  <a:cubicBezTo>
                    <a:pt x="650" y="108"/>
                    <a:pt x="646" y="137"/>
                    <a:pt x="644" y="166"/>
                  </a:cubicBezTo>
                  <a:cubicBezTo>
                    <a:pt x="640" y="225"/>
                    <a:pt x="628" y="282"/>
                    <a:pt x="606" y="337"/>
                  </a:cubicBezTo>
                  <a:cubicBezTo>
                    <a:pt x="577" y="409"/>
                    <a:pt x="533" y="471"/>
                    <a:pt x="478" y="525"/>
                  </a:cubicBezTo>
                  <a:cubicBezTo>
                    <a:pt x="442" y="561"/>
                    <a:pt x="403" y="594"/>
                    <a:pt x="366" y="629"/>
                  </a:cubicBezTo>
                  <a:cubicBezTo>
                    <a:pt x="327" y="665"/>
                    <a:pt x="290" y="702"/>
                    <a:pt x="264" y="749"/>
                  </a:cubicBezTo>
                  <a:cubicBezTo>
                    <a:pt x="234" y="802"/>
                    <a:pt x="226" y="861"/>
                    <a:pt x="225" y="921"/>
                  </a:cubicBezTo>
                  <a:cubicBezTo>
                    <a:pt x="224" y="955"/>
                    <a:pt x="210" y="983"/>
                    <a:pt x="183" y="1004"/>
                  </a:cubicBezTo>
                  <a:cubicBezTo>
                    <a:pt x="148" y="1031"/>
                    <a:pt x="109" y="1036"/>
                    <a:pt x="70" y="1019"/>
                  </a:cubicBezTo>
                  <a:cubicBezTo>
                    <a:pt x="29" y="1001"/>
                    <a:pt x="5" y="968"/>
                    <a:pt x="4" y="923"/>
                  </a:cubicBezTo>
                  <a:cubicBezTo>
                    <a:pt x="0" y="776"/>
                    <a:pt x="44" y="646"/>
                    <a:pt x="144" y="536"/>
                  </a:cubicBezTo>
                  <a:cubicBezTo>
                    <a:pt x="150" y="530"/>
                    <a:pt x="156" y="524"/>
                    <a:pt x="162" y="517"/>
                  </a:cubicBezTo>
                  <a:cubicBezTo>
                    <a:pt x="148" y="501"/>
                    <a:pt x="135" y="486"/>
                    <a:pt x="122" y="470"/>
                  </a:cubicBezTo>
                  <a:cubicBezTo>
                    <a:pt x="60" y="395"/>
                    <a:pt x="23" y="308"/>
                    <a:pt x="10" y="212"/>
                  </a:cubicBezTo>
                  <a:cubicBezTo>
                    <a:pt x="5" y="178"/>
                    <a:pt x="3" y="144"/>
                    <a:pt x="4" y="110"/>
                  </a:cubicBezTo>
                  <a:cubicBezTo>
                    <a:pt x="5" y="52"/>
                    <a:pt x="56" y="5"/>
                    <a:pt x="115" y="5"/>
                  </a:cubicBezTo>
                  <a:cubicBezTo>
                    <a:pt x="174" y="6"/>
                    <a:pt x="222" y="52"/>
                    <a:pt x="225" y="110"/>
                  </a:cubicBezTo>
                  <a:cubicBezTo>
                    <a:pt x="227" y="159"/>
                    <a:pt x="230" y="206"/>
                    <a:pt x="249" y="252"/>
                  </a:cubicBezTo>
                  <a:cubicBezTo>
                    <a:pt x="266" y="294"/>
                    <a:pt x="292" y="331"/>
                    <a:pt x="324" y="364"/>
                  </a:cubicBezTo>
                  <a:close/>
                  <a:moveTo>
                    <a:pt x="559" y="139"/>
                  </a:moveTo>
                  <a:cubicBezTo>
                    <a:pt x="559" y="130"/>
                    <a:pt x="560" y="120"/>
                    <a:pt x="558" y="111"/>
                  </a:cubicBezTo>
                  <a:cubicBezTo>
                    <a:pt x="557" y="99"/>
                    <a:pt x="548" y="92"/>
                    <a:pt x="536" y="92"/>
                  </a:cubicBezTo>
                  <a:cubicBezTo>
                    <a:pt x="524" y="91"/>
                    <a:pt x="515" y="97"/>
                    <a:pt x="512" y="109"/>
                  </a:cubicBezTo>
                  <a:cubicBezTo>
                    <a:pt x="509" y="117"/>
                    <a:pt x="510" y="127"/>
                    <a:pt x="509" y="136"/>
                  </a:cubicBezTo>
                  <a:cubicBezTo>
                    <a:pt x="505" y="167"/>
                    <a:pt x="503" y="200"/>
                    <a:pt x="497" y="231"/>
                  </a:cubicBezTo>
                  <a:cubicBezTo>
                    <a:pt x="476" y="324"/>
                    <a:pt x="421" y="395"/>
                    <a:pt x="352" y="457"/>
                  </a:cubicBezTo>
                  <a:cubicBezTo>
                    <a:pt x="336" y="472"/>
                    <a:pt x="313" y="472"/>
                    <a:pt x="296" y="457"/>
                  </a:cubicBezTo>
                  <a:cubicBezTo>
                    <a:pt x="246" y="412"/>
                    <a:pt x="203" y="362"/>
                    <a:pt x="175" y="300"/>
                  </a:cubicBezTo>
                  <a:cubicBezTo>
                    <a:pt x="150" y="242"/>
                    <a:pt x="140" y="182"/>
                    <a:pt x="139" y="120"/>
                  </a:cubicBezTo>
                  <a:cubicBezTo>
                    <a:pt x="139" y="102"/>
                    <a:pt x="129" y="91"/>
                    <a:pt x="114" y="92"/>
                  </a:cubicBezTo>
                  <a:cubicBezTo>
                    <a:pt x="99" y="92"/>
                    <a:pt x="88" y="103"/>
                    <a:pt x="89" y="121"/>
                  </a:cubicBezTo>
                  <a:cubicBezTo>
                    <a:pt x="93" y="158"/>
                    <a:pt x="95" y="197"/>
                    <a:pt x="102" y="234"/>
                  </a:cubicBezTo>
                  <a:cubicBezTo>
                    <a:pt x="118" y="318"/>
                    <a:pt x="160" y="389"/>
                    <a:pt x="218" y="451"/>
                  </a:cubicBezTo>
                  <a:cubicBezTo>
                    <a:pt x="223" y="456"/>
                    <a:pt x="227" y="457"/>
                    <a:pt x="234" y="455"/>
                  </a:cubicBezTo>
                  <a:cubicBezTo>
                    <a:pt x="259" y="447"/>
                    <a:pt x="281" y="460"/>
                    <a:pt x="288" y="485"/>
                  </a:cubicBezTo>
                  <a:cubicBezTo>
                    <a:pt x="293" y="505"/>
                    <a:pt x="284" y="519"/>
                    <a:pt x="271" y="531"/>
                  </a:cubicBezTo>
                  <a:cubicBezTo>
                    <a:pt x="234" y="565"/>
                    <a:pt x="200" y="600"/>
                    <a:pt x="171" y="641"/>
                  </a:cubicBezTo>
                  <a:cubicBezTo>
                    <a:pt x="111" y="723"/>
                    <a:pt x="89" y="817"/>
                    <a:pt x="89" y="916"/>
                  </a:cubicBezTo>
                  <a:cubicBezTo>
                    <a:pt x="89" y="932"/>
                    <a:pt x="99" y="942"/>
                    <a:pt x="113" y="942"/>
                  </a:cubicBezTo>
                  <a:cubicBezTo>
                    <a:pt x="128" y="942"/>
                    <a:pt x="138" y="933"/>
                    <a:pt x="139" y="917"/>
                  </a:cubicBezTo>
                  <a:cubicBezTo>
                    <a:pt x="140" y="901"/>
                    <a:pt x="140" y="886"/>
                    <a:pt x="142" y="870"/>
                  </a:cubicBezTo>
                  <a:cubicBezTo>
                    <a:pt x="147" y="791"/>
                    <a:pt x="173" y="720"/>
                    <a:pt x="221" y="658"/>
                  </a:cubicBezTo>
                  <a:cubicBezTo>
                    <a:pt x="257" y="610"/>
                    <a:pt x="303" y="572"/>
                    <a:pt x="346" y="531"/>
                  </a:cubicBezTo>
                  <a:cubicBezTo>
                    <a:pt x="385" y="494"/>
                    <a:pt x="425" y="457"/>
                    <a:pt x="460" y="417"/>
                  </a:cubicBezTo>
                  <a:cubicBezTo>
                    <a:pt x="527" y="337"/>
                    <a:pt x="556" y="243"/>
                    <a:pt x="559" y="139"/>
                  </a:cubicBezTo>
                  <a:close/>
                </a:path>
              </a:pathLst>
            </a:custGeom>
            <a:solidFill>
              <a:srgbClr val="49BD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0" name="Freeform 13"/>
            <p:cNvSpPr>
              <a:spLocks/>
            </p:cNvSpPr>
            <p:nvPr/>
          </p:nvSpPr>
          <p:spPr bwMode="auto">
            <a:xfrm>
              <a:off x="10664826" y="839788"/>
              <a:ext cx="441325" cy="744538"/>
            </a:xfrm>
            <a:custGeom>
              <a:avLst/>
              <a:gdLst>
                <a:gd name="T0" fmla="*/ 285 w 288"/>
                <a:gd name="T1" fmla="*/ 343 h 484"/>
                <a:gd name="T2" fmla="*/ 270 w 288"/>
                <a:gd name="T3" fmla="*/ 422 h 484"/>
                <a:gd name="T4" fmla="*/ 154 w 288"/>
                <a:gd name="T5" fmla="*/ 475 h 484"/>
                <a:gd name="T6" fmla="*/ 65 w 288"/>
                <a:gd name="T7" fmla="*/ 379 h 484"/>
                <a:gd name="T8" fmla="*/ 56 w 288"/>
                <a:gd name="T9" fmla="*/ 286 h 484"/>
                <a:gd name="T10" fmla="*/ 10 w 288"/>
                <a:gd name="T11" fmla="*/ 171 h 484"/>
                <a:gd name="T12" fmla="*/ 0 w 288"/>
                <a:gd name="T13" fmla="*/ 138 h 484"/>
                <a:gd name="T14" fmla="*/ 31 w 288"/>
                <a:gd name="T15" fmla="*/ 101 h 484"/>
                <a:gd name="T16" fmla="*/ 78 w 288"/>
                <a:gd name="T17" fmla="*/ 120 h 484"/>
                <a:gd name="T18" fmla="*/ 138 w 288"/>
                <a:gd name="T19" fmla="*/ 256 h 484"/>
                <a:gd name="T20" fmla="*/ 149 w 288"/>
                <a:gd name="T21" fmla="*/ 346 h 484"/>
                <a:gd name="T22" fmla="*/ 152 w 288"/>
                <a:gd name="T23" fmla="*/ 372 h 484"/>
                <a:gd name="T24" fmla="*/ 176 w 288"/>
                <a:gd name="T25" fmla="*/ 390 h 484"/>
                <a:gd name="T26" fmla="*/ 199 w 288"/>
                <a:gd name="T27" fmla="*/ 369 h 484"/>
                <a:gd name="T28" fmla="*/ 198 w 288"/>
                <a:gd name="T29" fmla="*/ 318 h 484"/>
                <a:gd name="T30" fmla="*/ 110 w 288"/>
                <a:gd name="T31" fmla="*/ 78 h 484"/>
                <a:gd name="T32" fmla="*/ 98 w 288"/>
                <a:gd name="T33" fmla="*/ 39 h 484"/>
                <a:gd name="T34" fmla="*/ 129 w 288"/>
                <a:gd name="T35" fmla="*/ 5 h 484"/>
                <a:gd name="T36" fmla="*/ 174 w 288"/>
                <a:gd name="T37" fmla="*/ 20 h 484"/>
                <a:gd name="T38" fmla="*/ 227 w 288"/>
                <a:gd name="T39" fmla="*/ 103 h 484"/>
                <a:gd name="T40" fmla="*/ 285 w 288"/>
                <a:gd name="T41" fmla="*/ 343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8" h="484">
                  <a:moveTo>
                    <a:pt x="285" y="343"/>
                  </a:moveTo>
                  <a:cubicBezTo>
                    <a:pt x="288" y="367"/>
                    <a:pt x="285" y="395"/>
                    <a:pt x="270" y="422"/>
                  </a:cubicBezTo>
                  <a:cubicBezTo>
                    <a:pt x="248" y="461"/>
                    <a:pt x="198" y="484"/>
                    <a:pt x="154" y="475"/>
                  </a:cubicBezTo>
                  <a:cubicBezTo>
                    <a:pt x="106" y="465"/>
                    <a:pt x="70" y="426"/>
                    <a:pt x="65" y="379"/>
                  </a:cubicBezTo>
                  <a:cubicBezTo>
                    <a:pt x="62" y="348"/>
                    <a:pt x="61" y="317"/>
                    <a:pt x="56" y="286"/>
                  </a:cubicBezTo>
                  <a:cubicBezTo>
                    <a:pt x="50" y="245"/>
                    <a:pt x="33" y="207"/>
                    <a:pt x="10" y="171"/>
                  </a:cubicBezTo>
                  <a:cubicBezTo>
                    <a:pt x="4" y="162"/>
                    <a:pt x="0" y="149"/>
                    <a:pt x="0" y="138"/>
                  </a:cubicBezTo>
                  <a:cubicBezTo>
                    <a:pt x="0" y="119"/>
                    <a:pt x="14" y="105"/>
                    <a:pt x="31" y="101"/>
                  </a:cubicBezTo>
                  <a:cubicBezTo>
                    <a:pt x="50" y="96"/>
                    <a:pt x="67" y="103"/>
                    <a:pt x="78" y="120"/>
                  </a:cubicBezTo>
                  <a:cubicBezTo>
                    <a:pt x="107" y="161"/>
                    <a:pt x="128" y="206"/>
                    <a:pt x="138" y="256"/>
                  </a:cubicBezTo>
                  <a:cubicBezTo>
                    <a:pt x="144" y="285"/>
                    <a:pt x="146" y="316"/>
                    <a:pt x="149" y="346"/>
                  </a:cubicBezTo>
                  <a:cubicBezTo>
                    <a:pt x="150" y="354"/>
                    <a:pt x="150" y="363"/>
                    <a:pt x="152" y="372"/>
                  </a:cubicBezTo>
                  <a:cubicBezTo>
                    <a:pt x="154" y="384"/>
                    <a:pt x="164" y="391"/>
                    <a:pt x="176" y="390"/>
                  </a:cubicBezTo>
                  <a:cubicBezTo>
                    <a:pt x="188" y="389"/>
                    <a:pt x="198" y="382"/>
                    <a:pt x="199" y="369"/>
                  </a:cubicBezTo>
                  <a:cubicBezTo>
                    <a:pt x="199" y="352"/>
                    <a:pt x="199" y="335"/>
                    <a:pt x="198" y="318"/>
                  </a:cubicBezTo>
                  <a:cubicBezTo>
                    <a:pt x="191" y="230"/>
                    <a:pt x="164" y="149"/>
                    <a:pt x="110" y="78"/>
                  </a:cubicBezTo>
                  <a:cubicBezTo>
                    <a:pt x="102" y="66"/>
                    <a:pt x="95" y="54"/>
                    <a:pt x="98" y="39"/>
                  </a:cubicBezTo>
                  <a:cubicBezTo>
                    <a:pt x="101" y="22"/>
                    <a:pt x="112" y="9"/>
                    <a:pt x="129" y="5"/>
                  </a:cubicBezTo>
                  <a:cubicBezTo>
                    <a:pt x="147" y="0"/>
                    <a:pt x="164" y="4"/>
                    <a:pt x="174" y="20"/>
                  </a:cubicBezTo>
                  <a:cubicBezTo>
                    <a:pt x="193" y="47"/>
                    <a:pt x="212" y="75"/>
                    <a:pt x="227" y="103"/>
                  </a:cubicBezTo>
                  <a:cubicBezTo>
                    <a:pt x="266" y="177"/>
                    <a:pt x="283" y="256"/>
                    <a:pt x="285" y="343"/>
                  </a:cubicBezTo>
                  <a:close/>
                </a:path>
              </a:pathLst>
            </a:custGeom>
            <a:solidFill>
              <a:srgbClr val="49BD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</p:grpSp>
      <p:sp>
        <p:nvSpPr>
          <p:cNvPr id="38" name="Freeform 30"/>
          <p:cNvSpPr>
            <a:spLocks/>
          </p:cNvSpPr>
          <p:nvPr/>
        </p:nvSpPr>
        <p:spPr bwMode="auto">
          <a:xfrm>
            <a:off x="19051" y="4756150"/>
            <a:ext cx="334963" cy="288925"/>
          </a:xfrm>
          <a:custGeom>
            <a:avLst/>
            <a:gdLst>
              <a:gd name="T0" fmla="*/ 0 w 143"/>
              <a:gd name="T1" fmla="*/ 41 h 118"/>
              <a:gd name="T2" fmla="*/ 104 w 143"/>
              <a:gd name="T3" fmla="*/ 2 h 118"/>
              <a:gd name="T4" fmla="*/ 125 w 143"/>
              <a:gd name="T5" fmla="*/ 7 h 118"/>
              <a:gd name="T6" fmla="*/ 112 w 143"/>
              <a:gd name="T7" fmla="*/ 25 h 118"/>
              <a:gd name="T8" fmla="*/ 48 w 143"/>
              <a:gd name="T9" fmla="*/ 56 h 118"/>
              <a:gd name="T10" fmla="*/ 104 w 143"/>
              <a:gd name="T11" fmla="*/ 75 h 118"/>
              <a:gd name="T12" fmla="*/ 131 w 143"/>
              <a:gd name="T13" fmla="*/ 92 h 118"/>
              <a:gd name="T14" fmla="*/ 143 w 143"/>
              <a:gd name="T15" fmla="*/ 112 h 118"/>
              <a:gd name="T16" fmla="*/ 119 w 143"/>
              <a:gd name="T17" fmla="*/ 117 h 118"/>
              <a:gd name="T18" fmla="*/ 86 w 143"/>
              <a:gd name="T19" fmla="*/ 108 h 118"/>
              <a:gd name="T20" fmla="*/ 0 w 143"/>
              <a:gd name="T21" fmla="*/ 69 h 118"/>
              <a:gd name="T22" fmla="*/ 0 w 143"/>
              <a:gd name="T23" fmla="*/ 41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3" h="118">
                <a:moveTo>
                  <a:pt x="0" y="41"/>
                </a:moveTo>
                <a:cubicBezTo>
                  <a:pt x="34" y="28"/>
                  <a:pt x="69" y="14"/>
                  <a:pt x="104" y="2"/>
                </a:cubicBezTo>
                <a:cubicBezTo>
                  <a:pt x="109" y="0"/>
                  <a:pt x="118" y="5"/>
                  <a:pt x="125" y="7"/>
                </a:cubicBezTo>
                <a:cubicBezTo>
                  <a:pt x="121" y="13"/>
                  <a:pt x="118" y="22"/>
                  <a:pt x="112" y="25"/>
                </a:cubicBezTo>
                <a:cubicBezTo>
                  <a:pt x="90" y="37"/>
                  <a:pt x="67" y="47"/>
                  <a:pt x="48" y="56"/>
                </a:cubicBezTo>
                <a:cubicBezTo>
                  <a:pt x="63" y="61"/>
                  <a:pt x="84" y="67"/>
                  <a:pt x="104" y="75"/>
                </a:cubicBezTo>
                <a:cubicBezTo>
                  <a:pt x="113" y="79"/>
                  <a:pt x="123" y="85"/>
                  <a:pt x="131" y="92"/>
                </a:cubicBezTo>
                <a:cubicBezTo>
                  <a:pt x="136" y="97"/>
                  <a:pt x="139" y="105"/>
                  <a:pt x="143" y="112"/>
                </a:cubicBezTo>
                <a:cubicBezTo>
                  <a:pt x="135" y="114"/>
                  <a:pt x="127" y="118"/>
                  <a:pt x="119" y="117"/>
                </a:cubicBezTo>
                <a:cubicBezTo>
                  <a:pt x="108" y="116"/>
                  <a:pt x="96" y="113"/>
                  <a:pt x="86" y="108"/>
                </a:cubicBezTo>
                <a:cubicBezTo>
                  <a:pt x="57" y="96"/>
                  <a:pt x="28" y="82"/>
                  <a:pt x="0" y="69"/>
                </a:cubicBezTo>
                <a:cubicBezTo>
                  <a:pt x="0" y="60"/>
                  <a:pt x="0" y="51"/>
                  <a:pt x="0" y="41"/>
                </a:cubicBezTo>
                <a:close/>
              </a:path>
            </a:pathLst>
          </a:custGeom>
          <a:solidFill>
            <a:srgbClr val="49BD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40" name="Freeform 32"/>
          <p:cNvSpPr>
            <a:spLocks/>
          </p:cNvSpPr>
          <p:nvPr/>
        </p:nvSpPr>
        <p:spPr bwMode="auto">
          <a:xfrm>
            <a:off x="3938588" y="4432300"/>
            <a:ext cx="287338" cy="239713"/>
          </a:xfrm>
          <a:custGeom>
            <a:avLst/>
            <a:gdLst>
              <a:gd name="T0" fmla="*/ 123 w 123"/>
              <a:gd name="T1" fmla="*/ 61 h 98"/>
              <a:gd name="T2" fmla="*/ 107 w 123"/>
              <a:gd name="T3" fmla="*/ 65 h 98"/>
              <a:gd name="T4" fmla="*/ 21 w 123"/>
              <a:gd name="T5" fmla="*/ 96 h 98"/>
              <a:gd name="T6" fmla="*/ 0 w 123"/>
              <a:gd name="T7" fmla="*/ 94 h 98"/>
              <a:gd name="T8" fmla="*/ 11 w 123"/>
              <a:gd name="T9" fmla="*/ 75 h 98"/>
              <a:gd name="T10" fmla="*/ 70 w 123"/>
              <a:gd name="T11" fmla="*/ 45 h 98"/>
              <a:gd name="T12" fmla="*/ 7 w 123"/>
              <a:gd name="T13" fmla="*/ 0 h 98"/>
              <a:gd name="T14" fmla="*/ 38 w 123"/>
              <a:gd name="T15" fmla="*/ 3 h 98"/>
              <a:gd name="T16" fmla="*/ 107 w 123"/>
              <a:gd name="T17" fmla="*/ 28 h 98"/>
              <a:gd name="T18" fmla="*/ 123 w 123"/>
              <a:gd name="T19" fmla="*/ 29 h 98"/>
              <a:gd name="T20" fmla="*/ 123 w 123"/>
              <a:gd name="T21" fmla="*/ 61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3" h="98">
                <a:moveTo>
                  <a:pt x="123" y="61"/>
                </a:moveTo>
                <a:cubicBezTo>
                  <a:pt x="117" y="63"/>
                  <a:pt x="112" y="64"/>
                  <a:pt x="107" y="65"/>
                </a:cubicBezTo>
                <a:cubicBezTo>
                  <a:pt x="78" y="76"/>
                  <a:pt x="50" y="87"/>
                  <a:pt x="21" y="96"/>
                </a:cubicBezTo>
                <a:cubicBezTo>
                  <a:pt x="15" y="98"/>
                  <a:pt x="7" y="95"/>
                  <a:pt x="0" y="94"/>
                </a:cubicBezTo>
                <a:cubicBezTo>
                  <a:pt x="4" y="87"/>
                  <a:pt x="6" y="78"/>
                  <a:pt x="11" y="75"/>
                </a:cubicBezTo>
                <a:cubicBezTo>
                  <a:pt x="30" y="64"/>
                  <a:pt x="51" y="55"/>
                  <a:pt x="70" y="45"/>
                </a:cubicBezTo>
                <a:cubicBezTo>
                  <a:pt x="50" y="35"/>
                  <a:pt x="21" y="32"/>
                  <a:pt x="7" y="0"/>
                </a:cubicBezTo>
                <a:cubicBezTo>
                  <a:pt x="20" y="1"/>
                  <a:pt x="29" y="0"/>
                  <a:pt x="38" y="3"/>
                </a:cubicBezTo>
                <a:cubicBezTo>
                  <a:pt x="61" y="10"/>
                  <a:pt x="84" y="20"/>
                  <a:pt x="107" y="28"/>
                </a:cubicBezTo>
                <a:cubicBezTo>
                  <a:pt x="112" y="29"/>
                  <a:pt x="117" y="29"/>
                  <a:pt x="123" y="29"/>
                </a:cubicBezTo>
                <a:cubicBezTo>
                  <a:pt x="123" y="40"/>
                  <a:pt x="123" y="51"/>
                  <a:pt x="123" y="61"/>
                </a:cubicBezTo>
                <a:close/>
              </a:path>
            </a:pathLst>
          </a:custGeom>
          <a:solidFill>
            <a:srgbClr val="49BD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41" name="Freeform 33"/>
          <p:cNvSpPr>
            <a:spLocks/>
          </p:cNvSpPr>
          <p:nvPr/>
        </p:nvSpPr>
        <p:spPr bwMode="auto">
          <a:xfrm>
            <a:off x="19051" y="4432300"/>
            <a:ext cx="257175" cy="238125"/>
          </a:xfrm>
          <a:custGeom>
            <a:avLst/>
            <a:gdLst>
              <a:gd name="T0" fmla="*/ 0 w 110"/>
              <a:gd name="T1" fmla="*/ 29 h 97"/>
              <a:gd name="T2" fmla="*/ 99 w 110"/>
              <a:gd name="T3" fmla="*/ 4 h 97"/>
              <a:gd name="T4" fmla="*/ 37 w 110"/>
              <a:gd name="T5" fmla="*/ 45 h 97"/>
              <a:gd name="T6" fmla="*/ 94 w 110"/>
              <a:gd name="T7" fmla="*/ 72 h 97"/>
              <a:gd name="T8" fmla="*/ 110 w 110"/>
              <a:gd name="T9" fmla="*/ 92 h 97"/>
              <a:gd name="T10" fmla="*/ 84 w 110"/>
              <a:gd name="T11" fmla="*/ 95 h 97"/>
              <a:gd name="T12" fmla="*/ 0 w 110"/>
              <a:gd name="T13" fmla="*/ 65 h 97"/>
              <a:gd name="T14" fmla="*/ 0 w 110"/>
              <a:gd name="T15" fmla="*/ 29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0" h="97">
                <a:moveTo>
                  <a:pt x="0" y="29"/>
                </a:moveTo>
                <a:cubicBezTo>
                  <a:pt x="31" y="15"/>
                  <a:pt x="62" y="0"/>
                  <a:pt x="99" y="4"/>
                </a:cubicBezTo>
                <a:cubicBezTo>
                  <a:pt x="86" y="31"/>
                  <a:pt x="60" y="37"/>
                  <a:pt x="37" y="45"/>
                </a:cubicBezTo>
                <a:cubicBezTo>
                  <a:pt x="56" y="54"/>
                  <a:pt x="76" y="61"/>
                  <a:pt x="94" y="72"/>
                </a:cubicBezTo>
                <a:cubicBezTo>
                  <a:pt x="101" y="75"/>
                  <a:pt x="105" y="85"/>
                  <a:pt x="110" y="92"/>
                </a:cubicBezTo>
                <a:cubicBezTo>
                  <a:pt x="101" y="93"/>
                  <a:pt x="91" y="97"/>
                  <a:pt x="84" y="95"/>
                </a:cubicBezTo>
                <a:cubicBezTo>
                  <a:pt x="56" y="86"/>
                  <a:pt x="28" y="75"/>
                  <a:pt x="0" y="65"/>
                </a:cubicBezTo>
                <a:cubicBezTo>
                  <a:pt x="0" y="53"/>
                  <a:pt x="0" y="41"/>
                  <a:pt x="0" y="29"/>
                </a:cubicBezTo>
                <a:close/>
              </a:path>
            </a:pathLst>
          </a:custGeom>
          <a:solidFill>
            <a:srgbClr val="49BD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43" name="Freeform 35"/>
          <p:cNvSpPr>
            <a:spLocks/>
          </p:cNvSpPr>
          <p:nvPr/>
        </p:nvSpPr>
        <p:spPr bwMode="auto">
          <a:xfrm>
            <a:off x="3889376" y="4849812"/>
            <a:ext cx="336550" cy="92075"/>
          </a:xfrm>
          <a:custGeom>
            <a:avLst/>
            <a:gdLst>
              <a:gd name="T0" fmla="*/ 144 w 144"/>
              <a:gd name="T1" fmla="*/ 31 h 38"/>
              <a:gd name="T2" fmla="*/ 25 w 144"/>
              <a:gd name="T3" fmla="*/ 38 h 38"/>
              <a:gd name="T4" fmla="*/ 0 w 144"/>
              <a:gd name="T5" fmla="*/ 20 h 38"/>
              <a:gd name="T6" fmla="*/ 25 w 144"/>
              <a:gd name="T7" fmla="*/ 0 h 38"/>
              <a:gd name="T8" fmla="*/ 144 w 144"/>
              <a:gd name="T9" fmla="*/ 7 h 38"/>
              <a:gd name="T10" fmla="*/ 144 w 144"/>
              <a:gd name="T11" fmla="*/ 3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" h="38">
                <a:moveTo>
                  <a:pt x="144" y="31"/>
                </a:moveTo>
                <a:cubicBezTo>
                  <a:pt x="104" y="34"/>
                  <a:pt x="64" y="36"/>
                  <a:pt x="25" y="38"/>
                </a:cubicBezTo>
                <a:cubicBezTo>
                  <a:pt x="13" y="38"/>
                  <a:pt x="1" y="35"/>
                  <a:pt x="0" y="20"/>
                </a:cubicBezTo>
                <a:cubicBezTo>
                  <a:pt x="0" y="4"/>
                  <a:pt x="13" y="0"/>
                  <a:pt x="25" y="0"/>
                </a:cubicBezTo>
                <a:cubicBezTo>
                  <a:pt x="65" y="2"/>
                  <a:pt x="104" y="5"/>
                  <a:pt x="144" y="7"/>
                </a:cubicBezTo>
                <a:cubicBezTo>
                  <a:pt x="144" y="15"/>
                  <a:pt x="144" y="23"/>
                  <a:pt x="144" y="31"/>
                </a:cubicBezTo>
                <a:close/>
              </a:path>
            </a:pathLst>
          </a:custGeom>
          <a:solidFill>
            <a:srgbClr val="49BD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47" name="Freeform 39"/>
          <p:cNvSpPr>
            <a:spLocks/>
          </p:cNvSpPr>
          <p:nvPr/>
        </p:nvSpPr>
        <p:spPr bwMode="auto">
          <a:xfrm>
            <a:off x="2136776" y="4387850"/>
            <a:ext cx="277813" cy="704850"/>
          </a:xfrm>
          <a:custGeom>
            <a:avLst/>
            <a:gdLst>
              <a:gd name="T0" fmla="*/ 55 w 119"/>
              <a:gd name="T1" fmla="*/ 92 h 287"/>
              <a:gd name="T2" fmla="*/ 91 w 119"/>
              <a:gd name="T3" fmla="*/ 14 h 287"/>
              <a:gd name="T4" fmla="*/ 113 w 119"/>
              <a:gd name="T5" fmla="*/ 0 h 287"/>
              <a:gd name="T6" fmla="*/ 117 w 119"/>
              <a:gd name="T7" fmla="*/ 26 h 287"/>
              <a:gd name="T8" fmla="*/ 74 w 119"/>
              <a:gd name="T9" fmla="*/ 138 h 287"/>
              <a:gd name="T10" fmla="*/ 76 w 119"/>
              <a:gd name="T11" fmla="*/ 265 h 287"/>
              <a:gd name="T12" fmla="*/ 57 w 119"/>
              <a:gd name="T13" fmla="*/ 287 h 287"/>
              <a:gd name="T14" fmla="*/ 40 w 119"/>
              <a:gd name="T15" fmla="*/ 265 h 287"/>
              <a:gd name="T16" fmla="*/ 42 w 119"/>
              <a:gd name="T17" fmla="*/ 157 h 287"/>
              <a:gd name="T18" fmla="*/ 38 w 119"/>
              <a:gd name="T19" fmla="*/ 138 h 287"/>
              <a:gd name="T20" fmla="*/ 2 w 119"/>
              <a:gd name="T21" fmla="*/ 38 h 287"/>
              <a:gd name="T22" fmla="*/ 6 w 119"/>
              <a:gd name="T23" fmla="*/ 18 h 287"/>
              <a:gd name="T24" fmla="*/ 25 w 119"/>
              <a:gd name="T25" fmla="*/ 30 h 287"/>
              <a:gd name="T26" fmla="*/ 55 w 119"/>
              <a:gd name="T27" fmla="*/ 92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19" h="287">
                <a:moveTo>
                  <a:pt x="55" y="92"/>
                </a:moveTo>
                <a:cubicBezTo>
                  <a:pt x="65" y="71"/>
                  <a:pt x="77" y="42"/>
                  <a:pt x="91" y="14"/>
                </a:cubicBezTo>
                <a:cubicBezTo>
                  <a:pt x="95" y="7"/>
                  <a:pt x="105" y="5"/>
                  <a:pt x="113" y="0"/>
                </a:cubicBezTo>
                <a:cubicBezTo>
                  <a:pt x="114" y="9"/>
                  <a:pt x="119" y="18"/>
                  <a:pt x="117" y="26"/>
                </a:cubicBezTo>
                <a:cubicBezTo>
                  <a:pt x="107" y="67"/>
                  <a:pt x="96" y="108"/>
                  <a:pt x="74" y="138"/>
                </a:cubicBezTo>
                <a:cubicBezTo>
                  <a:pt x="75" y="183"/>
                  <a:pt x="77" y="224"/>
                  <a:pt x="76" y="265"/>
                </a:cubicBezTo>
                <a:cubicBezTo>
                  <a:pt x="75" y="273"/>
                  <a:pt x="64" y="280"/>
                  <a:pt x="57" y="287"/>
                </a:cubicBezTo>
                <a:cubicBezTo>
                  <a:pt x="51" y="280"/>
                  <a:pt x="40" y="272"/>
                  <a:pt x="40" y="265"/>
                </a:cubicBezTo>
                <a:cubicBezTo>
                  <a:pt x="39" y="229"/>
                  <a:pt x="41" y="193"/>
                  <a:pt x="42" y="157"/>
                </a:cubicBezTo>
                <a:cubicBezTo>
                  <a:pt x="42" y="151"/>
                  <a:pt x="40" y="144"/>
                  <a:pt x="38" y="138"/>
                </a:cubicBezTo>
                <a:cubicBezTo>
                  <a:pt x="26" y="104"/>
                  <a:pt x="13" y="72"/>
                  <a:pt x="2" y="38"/>
                </a:cubicBezTo>
                <a:cubicBezTo>
                  <a:pt x="0" y="33"/>
                  <a:pt x="5" y="25"/>
                  <a:pt x="6" y="18"/>
                </a:cubicBezTo>
                <a:cubicBezTo>
                  <a:pt x="13" y="22"/>
                  <a:pt x="22" y="24"/>
                  <a:pt x="25" y="30"/>
                </a:cubicBezTo>
                <a:cubicBezTo>
                  <a:pt x="37" y="53"/>
                  <a:pt x="48" y="77"/>
                  <a:pt x="55" y="92"/>
                </a:cubicBezTo>
                <a:close/>
              </a:path>
            </a:pathLst>
          </a:custGeom>
          <a:solidFill>
            <a:srgbClr val="49BD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50" name="Freeform 42"/>
          <p:cNvSpPr>
            <a:spLocks/>
          </p:cNvSpPr>
          <p:nvPr/>
        </p:nvSpPr>
        <p:spPr bwMode="auto">
          <a:xfrm>
            <a:off x="1830388" y="4468812"/>
            <a:ext cx="230188" cy="571500"/>
          </a:xfrm>
          <a:custGeom>
            <a:avLst/>
            <a:gdLst>
              <a:gd name="T0" fmla="*/ 7 w 98"/>
              <a:gd name="T1" fmla="*/ 10 h 233"/>
              <a:gd name="T2" fmla="*/ 44 w 98"/>
              <a:gd name="T3" fmla="*/ 72 h 233"/>
              <a:gd name="T4" fmla="*/ 75 w 98"/>
              <a:gd name="T5" fmla="*/ 10 h 233"/>
              <a:gd name="T6" fmla="*/ 91 w 98"/>
              <a:gd name="T7" fmla="*/ 0 h 233"/>
              <a:gd name="T8" fmla="*/ 96 w 98"/>
              <a:gd name="T9" fmla="*/ 20 h 233"/>
              <a:gd name="T10" fmla="*/ 63 w 98"/>
              <a:gd name="T11" fmla="*/ 118 h 233"/>
              <a:gd name="T12" fmla="*/ 95 w 98"/>
              <a:gd name="T13" fmla="*/ 210 h 233"/>
              <a:gd name="T14" fmla="*/ 93 w 98"/>
              <a:gd name="T15" fmla="*/ 233 h 233"/>
              <a:gd name="T16" fmla="*/ 73 w 98"/>
              <a:gd name="T17" fmla="*/ 220 h 233"/>
              <a:gd name="T18" fmla="*/ 45 w 98"/>
              <a:gd name="T19" fmla="*/ 162 h 233"/>
              <a:gd name="T20" fmla="*/ 0 w 98"/>
              <a:gd name="T21" fmla="*/ 228 h 233"/>
              <a:gd name="T22" fmla="*/ 3 w 98"/>
              <a:gd name="T23" fmla="*/ 195 h 233"/>
              <a:gd name="T24" fmla="*/ 26 w 98"/>
              <a:gd name="T25" fmla="*/ 127 h 233"/>
              <a:gd name="T26" fmla="*/ 26 w 98"/>
              <a:gd name="T27" fmla="*/ 106 h 233"/>
              <a:gd name="T28" fmla="*/ 2 w 98"/>
              <a:gd name="T29" fmla="*/ 39 h 233"/>
              <a:gd name="T30" fmla="*/ 0 w 98"/>
              <a:gd name="T31" fmla="*/ 12 h 233"/>
              <a:gd name="T32" fmla="*/ 7 w 98"/>
              <a:gd name="T33" fmla="*/ 10 h 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8" h="233">
                <a:moveTo>
                  <a:pt x="7" y="10"/>
                </a:moveTo>
                <a:cubicBezTo>
                  <a:pt x="30" y="24"/>
                  <a:pt x="36" y="50"/>
                  <a:pt x="44" y="72"/>
                </a:cubicBezTo>
                <a:cubicBezTo>
                  <a:pt x="55" y="51"/>
                  <a:pt x="64" y="30"/>
                  <a:pt x="75" y="10"/>
                </a:cubicBezTo>
                <a:cubicBezTo>
                  <a:pt x="78" y="5"/>
                  <a:pt x="86" y="3"/>
                  <a:pt x="91" y="0"/>
                </a:cubicBezTo>
                <a:cubicBezTo>
                  <a:pt x="93" y="7"/>
                  <a:pt x="98" y="14"/>
                  <a:pt x="96" y="20"/>
                </a:cubicBezTo>
                <a:cubicBezTo>
                  <a:pt x="86" y="52"/>
                  <a:pt x="74" y="85"/>
                  <a:pt x="63" y="118"/>
                </a:cubicBezTo>
                <a:cubicBezTo>
                  <a:pt x="74" y="147"/>
                  <a:pt x="85" y="178"/>
                  <a:pt x="95" y="210"/>
                </a:cubicBezTo>
                <a:cubicBezTo>
                  <a:pt x="97" y="217"/>
                  <a:pt x="94" y="225"/>
                  <a:pt x="93" y="233"/>
                </a:cubicBezTo>
                <a:cubicBezTo>
                  <a:pt x="86" y="229"/>
                  <a:pt x="76" y="226"/>
                  <a:pt x="73" y="220"/>
                </a:cubicBezTo>
                <a:cubicBezTo>
                  <a:pt x="62" y="202"/>
                  <a:pt x="54" y="182"/>
                  <a:pt x="45" y="162"/>
                </a:cubicBezTo>
                <a:cubicBezTo>
                  <a:pt x="36" y="184"/>
                  <a:pt x="31" y="210"/>
                  <a:pt x="0" y="228"/>
                </a:cubicBezTo>
                <a:cubicBezTo>
                  <a:pt x="1" y="213"/>
                  <a:pt x="0" y="203"/>
                  <a:pt x="3" y="195"/>
                </a:cubicBezTo>
                <a:cubicBezTo>
                  <a:pt x="10" y="172"/>
                  <a:pt x="19" y="150"/>
                  <a:pt x="26" y="127"/>
                </a:cubicBezTo>
                <a:cubicBezTo>
                  <a:pt x="28" y="121"/>
                  <a:pt x="28" y="113"/>
                  <a:pt x="26" y="106"/>
                </a:cubicBezTo>
                <a:cubicBezTo>
                  <a:pt x="19" y="84"/>
                  <a:pt x="10" y="61"/>
                  <a:pt x="2" y="39"/>
                </a:cubicBezTo>
                <a:cubicBezTo>
                  <a:pt x="0" y="30"/>
                  <a:pt x="1" y="21"/>
                  <a:pt x="0" y="12"/>
                </a:cubicBezTo>
                <a:cubicBezTo>
                  <a:pt x="2" y="11"/>
                  <a:pt x="5" y="10"/>
                  <a:pt x="7" y="10"/>
                </a:cubicBezTo>
                <a:close/>
              </a:path>
            </a:pathLst>
          </a:custGeom>
          <a:solidFill>
            <a:srgbClr val="49BD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64" name="Freeform 56"/>
          <p:cNvSpPr>
            <a:spLocks/>
          </p:cNvSpPr>
          <p:nvPr/>
        </p:nvSpPr>
        <p:spPr bwMode="auto">
          <a:xfrm>
            <a:off x="4976813" y="4810125"/>
            <a:ext cx="333375" cy="288925"/>
          </a:xfrm>
          <a:custGeom>
            <a:avLst/>
            <a:gdLst>
              <a:gd name="T0" fmla="*/ 0 w 143"/>
              <a:gd name="T1" fmla="*/ 41 h 118"/>
              <a:gd name="T2" fmla="*/ 104 w 143"/>
              <a:gd name="T3" fmla="*/ 2 h 118"/>
              <a:gd name="T4" fmla="*/ 126 w 143"/>
              <a:gd name="T5" fmla="*/ 7 h 118"/>
              <a:gd name="T6" fmla="*/ 113 w 143"/>
              <a:gd name="T7" fmla="*/ 25 h 118"/>
              <a:gd name="T8" fmla="*/ 49 w 143"/>
              <a:gd name="T9" fmla="*/ 56 h 118"/>
              <a:gd name="T10" fmla="*/ 104 w 143"/>
              <a:gd name="T11" fmla="*/ 75 h 118"/>
              <a:gd name="T12" fmla="*/ 131 w 143"/>
              <a:gd name="T13" fmla="*/ 92 h 118"/>
              <a:gd name="T14" fmla="*/ 143 w 143"/>
              <a:gd name="T15" fmla="*/ 113 h 118"/>
              <a:gd name="T16" fmla="*/ 119 w 143"/>
              <a:gd name="T17" fmla="*/ 117 h 118"/>
              <a:gd name="T18" fmla="*/ 87 w 143"/>
              <a:gd name="T19" fmla="*/ 108 h 118"/>
              <a:gd name="T20" fmla="*/ 0 w 143"/>
              <a:gd name="T21" fmla="*/ 69 h 118"/>
              <a:gd name="T22" fmla="*/ 0 w 143"/>
              <a:gd name="T23" fmla="*/ 41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3" h="118">
                <a:moveTo>
                  <a:pt x="0" y="41"/>
                </a:moveTo>
                <a:cubicBezTo>
                  <a:pt x="35" y="28"/>
                  <a:pt x="69" y="14"/>
                  <a:pt x="104" y="2"/>
                </a:cubicBezTo>
                <a:cubicBezTo>
                  <a:pt x="110" y="0"/>
                  <a:pt x="118" y="5"/>
                  <a:pt x="126" y="7"/>
                </a:cubicBezTo>
                <a:cubicBezTo>
                  <a:pt x="121" y="13"/>
                  <a:pt x="119" y="22"/>
                  <a:pt x="113" y="25"/>
                </a:cubicBezTo>
                <a:cubicBezTo>
                  <a:pt x="91" y="37"/>
                  <a:pt x="68" y="47"/>
                  <a:pt x="49" y="56"/>
                </a:cubicBezTo>
                <a:cubicBezTo>
                  <a:pt x="64" y="61"/>
                  <a:pt x="84" y="67"/>
                  <a:pt x="104" y="75"/>
                </a:cubicBezTo>
                <a:cubicBezTo>
                  <a:pt x="114" y="79"/>
                  <a:pt x="123" y="85"/>
                  <a:pt x="131" y="92"/>
                </a:cubicBezTo>
                <a:cubicBezTo>
                  <a:pt x="137" y="97"/>
                  <a:pt x="139" y="106"/>
                  <a:pt x="143" y="113"/>
                </a:cubicBezTo>
                <a:cubicBezTo>
                  <a:pt x="135" y="114"/>
                  <a:pt x="127" y="118"/>
                  <a:pt x="119" y="117"/>
                </a:cubicBezTo>
                <a:cubicBezTo>
                  <a:pt x="108" y="116"/>
                  <a:pt x="97" y="113"/>
                  <a:pt x="87" y="108"/>
                </a:cubicBezTo>
                <a:cubicBezTo>
                  <a:pt x="58" y="96"/>
                  <a:pt x="29" y="82"/>
                  <a:pt x="0" y="69"/>
                </a:cubicBezTo>
                <a:cubicBezTo>
                  <a:pt x="0" y="60"/>
                  <a:pt x="0" y="51"/>
                  <a:pt x="0" y="41"/>
                </a:cubicBezTo>
                <a:close/>
              </a:path>
            </a:pathLst>
          </a:custGeom>
          <a:solidFill>
            <a:srgbClr val="49BD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8897938" y="4486275"/>
            <a:ext cx="285750" cy="239713"/>
          </a:xfrm>
          <a:custGeom>
            <a:avLst/>
            <a:gdLst>
              <a:gd name="T0" fmla="*/ 122 w 122"/>
              <a:gd name="T1" fmla="*/ 61 h 98"/>
              <a:gd name="T2" fmla="*/ 106 w 122"/>
              <a:gd name="T3" fmla="*/ 66 h 98"/>
              <a:gd name="T4" fmla="*/ 20 w 122"/>
              <a:gd name="T5" fmla="*/ 96 h 98"/>
              <a:gd name="T6" fmla="*/ 0 w 122"/>
              <a:gd name="T7" fmla="*/ 94 h 98"/>
              <a:gd name="T8" fmla="*/ 10 w 122"/>
              <a:gd name="T9" fmla="*/ 75 h 98"/>
              <a:gd name="T10" fmla="*/ 70 w 122"/>
              <a:gd name="T11" fmla="*/ 45 h 98"/>
              <a:gd name="T12" fmla="*/ 6 w 122"/>
              <a:gd name="T13" fmla="*/ 0 h 98"/>
              <a:gd name="T14" fmla="*/ 37 w 122"/>
              <a:gd name="T15" fmla="*/ 3 h 98"/>
              <a:gd name="T16" fmla="*/ 106 w 122"/>
              <a:gd name="T17" fmla="*/ 28 h 98"/>
              <a:gd name="T18" fmla="*/ 122 w 122"/>
              <a:gd name="T19" fmla="*/ 29 h 98"/>
              <a:gd name="T20" fmla="*/ 122 w 122"/>
              <a:gd name="T21" fmla="*/ 61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2" h="98">
                <a:moveTo>
                  <a:pt x="122" y="61"/>
                </a:moveTo>
                <a:cubicBezTo>
                  <a:pt x="117" y="63"/>
                  <a:pt x="111" y="64"/>
                  <a:pt x="106" y="66"/>
                </a:cubicBezTo>
                <a:cubicBezTo>
                  <a:pt x="77" y="76"/>
                  <a:pt x="49" y="87"/>
                  <a:pt x="20" y="96"/>
                </a:cubicBezTo>
                <a:cubicBezTo>
                  <a:pt x="14" y="98"/>
                  <a:pt x="7" y="95"/>
                  <a:pt x="0" y="94"/>
                </a:cubicBezTo>
                <a:cubicBezTo>
                  <a:pt x="3" y="87"/>
                  <a:pt x="5" y="78"/>
                  <a:pt x="10" y="75"/>
                </a:cubicBezTo>
                <a:cubicBezTo>
                  <a:pt x="30" y="64"/>
                  <a:pt x="50" y="55"/>
                  <a:pt x="70" y="45"/>
                </a:cubicBezTo>
                <a:cubicBezTo>
                  <a:pt x="49" y="35"/>
                  <a:pt x="21" y="32"/>
                  <a:pt x="6" y="0"/>
                </a:cubicBezTo>
                <a:cubicBezTo>
                  <a:pt x="20" y="1"/>
                  <a:pt x="29" y="0"/>
                  <a:pt x="37" y="3"/>
                </a:cubicBezTo>
                <a:cubicBezTo>
                  <a:pt x="60" y="10"/>
                  <a:pt x="83" y="20"/>
                  <a:pt x="106" y="28"/>
                </a:cubicBezTo>
                <a:cubicBezTo>
                  <a:pt x="111" y="29"/>
                  <a:pt x="117" y="29"/>
                  <a:pt x="122" y="29"/>
                </a:cubicBezTo>
                <a:cubicBezTo>
                  <a:pt x="122" y="40"/>
                  <a:pt x="122" y="51"/>
                  <a:pt x="122" y="61"/>
                </a:cubicBezTo>
                <a:close/>
              </a:path>
            </a:pathLst>
          </a:custGeom>
          <a:solidFill>
            <a:srgbClr val="49BD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67" name="Freeform 59"/>
          <p:cNvSpPr>
            <a:spLocks/>
          </p:cNvSpPr>
          <p:nvPr/>
        </p:nvSpPr>
        <p:spPr bwMode="auto">
          <a:xfrm>
            <a:off x="4976813" y="4486275"/>
            <a:ext cx="257175" cy="238125"/>
          </a:xfrm>
          <a:custGeom>
            <a:avLst/>
            <a:gdLst>
              <a:gd name="T0" fmla="*/ 0 w 110"/>
              <a:gd name="T1" fmla="*/ 29 h 97"/>
              <a:gd name="T2" fmla="*/ 99 w 110"/>
              <a:gd name="T3" fmla="*/ 4 h 97"/>
              <a:gd name="T4" fmla="*/ 37 w 110"/>
              <a:gd name="T5" fmla="*/ 45 h 97"/>
              <a:gd name="T6" fmla="*/ 95 w 110"/>
              <a:gd name="T7" fmla="*/ 72 h 97"/>
              <a:gd name="T8" fmla="*/ 110 w 110"/>
              <a:gd name="T9" fmla="*/ 92 h 97"/>
              <a:gd name="T10" fmla="*/ 84 w 110"/>
              <a:gd name="T11" fmla="*/ 95 h 97"/>
              <a:gd name="T12" fmla="*/ 0 w 110"/>
              <a:gd name="T13" fmla="*/ 65 h 97"/>
              <a:gd name="T14" fmla="*/ 0 w 110"/>
              <a:gd name="T15" fmla="*/ 29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0" h="97">
                <a:moveTo>
                  <a:pt x="0" y="29"/>
                </a:moveTo>
                <a:cubicBezTo>
                  <a:pt x="32" y="15"/>
                  <a:pt x="63" y="0"/>
                  <a:pt x="99" y="4"/>
                </a:cubicBezTo>
                <a:cubicBezTo>
                  <a:pt x="87" y="31"/>
                  <a:pt x="60" y="37"/>
                  <a:pt x="37" y="45"/>
                </a:cubicBezTo>
                <a:cubicBezTo>
                  <a:pt x="57" y="54"/>
                  <a:pt x="76" y="62"/>
                  <a:pt x="95" y="72"/>
                </a:cubicBezTo>
                <a:cubicBezTo>
                  <a:pt x="101" y="75"/>
                  <a:pt x="105" y="85"/>
                  <a:pt x="110" y="92"/>
                </a:cubicBezTo>
                <a:cubicBezTo>
                  <a:pt x="101" y="93"/>
                  <a:pt x="92" y="97"/>
                  <a:pt x="84" y="95"/>
                </a:cubicBezTo>
                <a:cubicBezTo>
                  <a:pt x="56" y="86"/>
                  <a:pt x="28" y="75"/>
                  <a:pt x="0" y="65"/>
                </a:cubicBezTo>
                <a:cubicBezTo>
                  <a:pt x="0" y="53"/>
                  <a:pt x="0" y="41"/>
                  <a:pt x="0" y="29"/>
                </a:cubicBezTo>
                <a:close/>
              </a:path>
            </a:pathLst>
          </a:custGeom>
          <a:solidFill>
            <a:srgbClr val="49BD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69" name="Freeform 61"/>
          <p:cNvSpPr>
            <a:spLocks/>
          </p:cNvSpPr>
          <p:nvPr/>
        </p:nvSpPr>
        <p:spPr bwMode="auto">
          <a:xfrm>
            <a:off x="8847138" y="4903787"/>
            <a:ext cx="336550" cy="92075"/>
          </a:xfrm>
          <a:custGeom>
            <a:avLst/>
            <a:gdLst>
              <a:gd name="T0" fmla="*/ 144 w 144"/>
              <a:gd name="T1" fmla="*/ 31 h 38"/>
              <a:gd name="T2" fmla="*/ 25 w 144"/>
              <a:gd name="T3" fmla="*/ 38 h 38"/>
              <a:gd name="T4" fmla="*/ 1 w 144"/>
              <a:gd name="T5" fmla="*/ 20 h 38"/>
              <a:gd name="T6" fmla="*/ 25 w 144"/>
              <a:gd name="T7" fmla="*/ 0 h 38"/>
              <a:gd name="T8" fmla="*/ 144 w 144"/>
              <a:gd name="T9" fmla="*/ 7 h 38"/>
              <a:gd name="T10" fmla="*/ 144 w 144"/>
              <a:gd name="T11" fmla="*/ 3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" h="38">
                <a:moveTo>
                  <a:pt x="144" y="31"/>
                </a:moveTo>
                <a:cubicBezTo>
                  <a:pt x="105" y="34"/>
                  <a:pt x="65" y="37"/>
                  <a:pt x="25" y="38"/>
                </a:cubicBezTo>
                <a:cubicBezTo>
                  <a:pt x="14" y="38"/>
                  <a:pt x="1" y="35"/>
                  <a:pt x="1" y="20"/>
                </a:cubicBezTo>
                <a:cubicBezTo>
                  <a:pt x="0" y="4"/>
                  <a:pt x="13" y="0"/>
                  <a:pt x="25" y="0"/>
                </a:cubicBezTo>
                <a:cubicBezTo>
                  <a:pt x="65" y="2"/>
                  <a:pt x="105" y="5"/>
                  <a:pt x="144" y="7"/>
                </a:cubicBezTo>
                <a:cubicBezTo>
                  <a:pt x="144" y="15"/>
                  <a:pt x="144" y="23"/>
                  <a:pt x="144" y="31"/>
                </a:cubicBezTo>
                <a:close/>
              </a:path>
            </a:pathLst>
          </a:custGeom>
          <a:solidFill>
            <a:srgbClr val="49BD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73" name="Freeform 65"/>
          <p:cNvSpPr>
            <a:spLocks/>
          </p:cNvSpPr>
          <p:nvPr/>
        </p:nvSpPr>
        <p:spPr bwMode="auto">
          <a:xfrm>
            <a:off x="7096126" y="4441825"/>
            <a:ext cx="276225" cy="704850"/>
          </a:xfrm>
          <a:custGeom>
            <a:avLst/>
            <a:gdLst>
              <a:gd name="T0" fmla="*/ 55 w 118"/>
              <a:gd name="T1" fmla="*/ 92 h 287"/>
              <a:gd name="T2" fmla="*/ 91 w 118"/>
              <a:gd name="T3" fmla="*/ 14 h 287"/>
              <a:gd name="T4" fmla="*/ 112 w 118"/>
              <a:gd name="T5" fmla="*/ 0 h 287"/>
              <a:gd name="T6" fmla="*/ 117 w 118"/>
              <a:gd name="T7" fmla="*/ 26 h 287"/>
              <a:gd name="T8" fmla="*/ 73 w 118"/>
              <a:gd name="T9" fmla="*/ 138 h 287"/>
              <a:gd name="T10" fmla="*/ 75 w 118"/>
              <a:gd name="T11" fmla="*/ 265 h 287"/>
              <a:gd name="T12" fmla="*/ 57 w 118"/>
              <a:gd name="T13" fmla="*/ 287 h 287"/>
              <a:gd name="T14" fmla="*/ 39 w 118"/>
              <a:gd name="T15" fmla="*/ 265 h 287"/>
              <a:gd name="T16" fmla="*/ 41 w 118"/>
              <a:gd name="T17" fmla="*/ 157 h 287"/>
              <a:gd name="T18" fmla="*/ 37 w 118"/>
              <a:gd name="T19" fmla="*/ 138 h 287"/>
              <a:gd name="T20" fmla="*/ 2 w 118"/>
              <a:gd name="T21" fmla="*/ 39 h 287"/>
              <a:gd name="T22" fmla="*/ 6 w 118"/>
              <a:gd name="T23" fmla="*/ 18 h 287"/>
              <a:gd name="T24" fmla="*/ 24 w 118"/>
              <a:gd name="T25" fmla="*/ 30 h 287"/>
              <a:gd name="T26" fmla="*/ 55 w 118"/>
              <a:gd name="T27" fmla="*/ 92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18" h="287">
                <a:moveTo>
                  <a:pt x="55" y="92"/>
                </a:moveTo>
                <a:cubicBezTo>
                  <a:pt x="64" y="72"/>
                  <a:pt x="76" y="42"/>
                  <a:pt x="91" y="14"/>
                </a:cubicBezTo>
                <a:cubicBezTo>
                  <a:pt x="94" y="8"/>
                  <a:pt x="105" y="5"/>
                  <a:pt x="112" y="0"/>
                </a:cubicBezTo>
                <a:cubicBezTo>
                  <a:pt x="114" y="9"/>
                  <a:pt x="118" y="18"/>
                  <a:pt x="117" y="26"/>
                </a:cubicBezTo>
                <a:cubicBezTo>
                  <a:pt x="106" y="67"/>
                  <a:pt x="95" y="108"/>
                  <a:pt x="73" y="138"/>
                </a:cubicBezTo>
                <a:cubicBezTo>
                  <a:pt x="74" y="183"/>
                  <a:pt x="76" y="224"/>
                  <a:pt x="75" y="265"/>
                </a:cubicBezTo>
                <a:cubicBezTo>
                  <a:pt x="75" y="273"/>
                  <a:pt x="63" y="280"/>
                  <a:pt x="57" y="287"/>
                </a:cubicBezTo>
                <a:cubicBezTo>
                  <a:pt x="51" y="280"/>
                  <a:pt x="39" y="272"/>
                  <a:pt x="39" y="265"/>
                </a:cubicBezTo>
                <a:cubicBezTo>
                  <a:pt x="38" y="229"/>
                  <a:pt x="41" y="193"/>
                  <a:pt x="41" y="157"/>
                </a:cubicBezTo>
                <a:cubicBezTo>
                  <a:pt x="41" y="151"/>
                  <a:pt x="39" y="144"/>
                  <a:pt x="37" y="138"/>
                </a:cubicBezTo>
                <a:cubicBezTo>
                  <a:pt x="25" y="105"/>
                  <a:pt x="13" y="72"/>
                  <a:pt x="2" y="39"/>
                </a:cubicBezTo>
                <a:cubicBezTo>
                  <a:pt x="0" y="33"/>
                  <a:pt x="4" y="25"/>
                  <a:pt x="6" y="18"/>
                </a:cubicBezTo>
                <a:cubicBezTo>
                  <a:pt x="12" y="22"/>
                  <a:pt x="21" y="24"/>
                  <a:pt x="24" y="30"/>
                </a:cubicBezTo>
                <a:cubicBezTo>
                  <a:pt x="37" y="53"/>
                  <a:pt x="47" y="77"/>
                  <a:pt x="55" y="92"/>
                </a:cubicBezTo>
                <a:close/>
              </a:path>
            </a:pathLst>
          </a:custGeom>
          <a:solidFill>
            <a:srgbClr val="49BD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grpSp>
        <p:nvGrpSpPr>
          <p:cNvPr id="77" name="Grupo 76"/>
          <p:cNvGrpSpPr/>
          <p:nvPr/>
        </p:nvGrpSpPr>
        <p:grpSpPr>
          <a:xfrm>
            <a:off x="19051" y="-17463"/>
            <a:ext cx="9164637" cy="4125913"/>
            <a:chOff x="19051" y="-17463"/>
            <a:chExt cx="9164637" cy="4125913"/>
          </a:xfrm>
          <a:solidFill>
            <a:srgbClr val="49BDCB">
              <a:alpha val="39000"/>
            </a:srgbClr>
          </a:solidFill>
        </p:grpSpPr>
        <p:sp>
          <p:nvSpPr>
            <p:cNvPr id="25" name="Freeform 17"/>
            <p:cNvSpPr>
              <a:spLocks/>
            </p:cNvSpPr>
            <p:nvPr/>
          </p:nvSpPr>
          <p:spPr bwMode="auto">
            <a:xfrm>
              <a:off x="19051" y="347662"/>
              <a:ext cx="334963" cy="288925"/>
            </a:xfrm>
            <a:custGeom>
              <a:avLst/>
              <a:gdLst>
                <a:gd name="T0" fmla="*/ 0 w 143"/>
                <a:gd name="T1" fmla="*/ 42 h 118"/>
                <a:gd name="T2" fmla="*/ 104 w 143"/>
                <a:gd name="T3" fmla="*/ 2 h 118"/>
                <a:gd name="T4" fmla="*/ 125 w 143"/>
                <a:gd name="T5" fmla="*/ 7 h 118"/>
                <a:gd name="T6" fmla="*/ 112 w 143"/>
                <a:gd name="T7" fmla="*/ 26 h 118"/>
                <a:gd name="T8" fmla="*/ 48 w 143"/>
                <a:gd name="T9" fmla="*/ 57 h 118"/>
                <a:gd name="T10" fmla="*/ 104 w 143"/>
                <a:gd name="T11" fmla="*/ 76 h 118"/>
                <a:gd name="T12" fmla="*/ 131 w 143"/>
                <a:gd name="T13" fmla="*/ 93 h 118"/>
                <a:gd name="T14" fmla="*/ 143 w 143"/>
                <a:gd name="T15" fmla="*/ 113 h 118"/>
                <a:gd name="T16" fmla="*/ 119 w 143"/>
                <a:gd name="T17" fmla="*/ 118 h 118"/>
                <a:gd name="T18" fmla="*/ 86 w 143"/>
                <a:gd name="T19" fmla="*/ 109 h 118"/>
                <a:gd name="T20" fmla="*/ 0 w 143"/>
                <a:gd name="T21" fmla="*/ 70 h 118"/>
                <a:gd name="T22" fmla="*/ 0 w 143"/>
                <a:gd name="T23" fmla="*/ 42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" h="118">
                  <a:moveTo>
                    <a:pt x="0" y="42"/>
                  </a:moveTo>
                  <a:cubicBezTo>
                    <a:pt x="34" y="29"/>
                    <a:pt x="69" y="15"/>
                    <a:pt x="104" y="2"/>
                  </a:cubicBezTo>
                  <a:cubicBezTo>
                    <a:pt x="110" y="0"/>
                    <a:pt x="118" y="6"/>
                    <a:pt x="125" y="7"/>
                  </a:cubicBezTo>
                  <a:cubicBezTo>
                    <a:pt x="121" y="14"/>
                    <a:pt x="118" y="23"/>
                    <a:pt x="112" y="26"/>
                  </a:cubicBezTo>
                  <a:cubicBezTo>
                    <a:pt x="90" y="38"/>
                    <a:pt x="67" y="48"/>
                    <a:pt x="48" y="57"/>
                  </a:cubicBezTo>
                  <a:cubicBezTo>
                    <a:pt x="63" y="62"/>
                    <a:pt x="84" y="68"/>
                    <a:pt x="104" y="76"/>
                  </a:cubicBezTo>
                  <a:cubicBezTo>
                    <a:pt x="114" y="79"/>
                    <a:pt x="123" y="85"/>
                    <a:pt x="131" y="93"/>
                  </a:cubicBezTo>
                  <a:cubicBezTo>
                    <a:pt x="136" y="98"/>
                    <a:pt x="139" y="106"/>
                    <a:pt x="143" y="113"/>
                  </a:cubicBezTo>
                  <a:cubicBezTo>
                    <a:pt x="135" y="115"/>
                    <a:pt x="127" y="118"/>
                    <a:pt x="119" y="118"/>
                  </a:cubicBezTo>
                  <a:cubicBezTo>
                    <a:pt x="108" y="116"/>
                    <a:pt x="96" y="113"/>
                    <a:pt x="86" y="109"/>
                  </a:cubicBezTo>
                  <a:cubicBezTo>
                    <a:pt x="57" y="97"/>
                    <a:pt x="29" y="83"/>
                    <a:pt x="0" y="70"/>
                  </a:cubicBezTo>
                  <a:cubicBezTo>
                    <a:pt x="0" y="61"/>
                    <a:pt x="0" y="51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auto">
            <a:xfrm>
              <a:off x="33338" y="2185987"/>
              <a:ext cx="277813" cy="354013"/>
            </a:xfrm>
            <a:custGeom>
              <a:avLst/>
              <a:gdLst>
                <a:gd name="T0" fmla="*/ 42 w 119"/>
                <a:gd name="T1" fmla="*/ 144 h 144"/>
                <a:gd name="T2" fmla="*/ 2 w 119"/>
                <a:gd name="T3" fmla="*/ 40 h 144"/>
                <a:gd name="T4" fmla="*/ 7 w 119"/>
                <a:gd name="T5" fmla="*/ 19 h 144"/>
                <a:gd name="T6" fmla="*/ 26 w 119"/>
                <a:gd name="T7" fmla="*/ 31 h 144"/>
                <a:gd name="T8" fmla="*/ 55 w 119"/>
                <a:gd name="T9" fmla="*/ 92 h 144"/>
                <a:gd name="T10" fmla="*/ 92 w 119"/>
                <a:gd name="T11" fmla="*/ 14 h 144"/>
                <a:gd name="T12" fmla="*/ 112 w 119"/>
                <a:gd name="T13" fmla="*/ 0 h 144"/>
                <a:gd name="T14" fmla="*/ 117 w 119"/>
                <a:gd name="T15" fmla="*/ 25 h 144"/>
                <a:gd name="T16" fmla="*/ 82 w 119"/>
                <a:gd name="T17" fmla="*/ 125 h 144"/>
                <a:gd name="T18" fmla="*/ 66 w 119"/>
                <a:gd name="T19" fmla="*/ 144 h 144"/>
                <a:gd name="T20" fmla="*/ 42 w 119"/>
                <a:gd name="T21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9" h="144">
                  <a:moveTo>
                    <a:pt x="42" y="144"/>
                  </a:moveTo>
                  <a:cubicBezTo>
                    <a:pt x="28" y="109"/>
                    <a:pt x="15" y="75"/>
                    <a:pt x="2" y="40"/>
                  </a:cubicBezTo>
                  <a:cubicBezTo>
                    <a:pt x="0" y="34"/>
                    <a:pt x="5" y="26"/>
                    <a:pt x="7" y="19"/>
                  </a:cubicBezTo>
                  <a:cubicBezTo>
                    <a:pt x="13" y="23"/>
                    <a:pt x="22" y="25"/>
                    <a:pt x="26" y="31"/>
                  </a:cubicBezTo>
                  <a:cubicBezTo>
                    <a:pt x="38" y="53"/>
                    <a:pt x="48" y="77"/>
                    <a:pt x="55" y="92"/>
                  </a:cubicBezTo>
                  <a:cubicBezTo>
                    <a:pt x="65" y="71"/>
                    <a:pt x="78" y="42"/>
                    <a:pt x="92" y="14"/>
                  </a:cubicBezTo>
                  <a:cubicBezTo>
                    <a:pt x="95" y="8"/>
                    <a:pt x="105" y="5"/>
                    <a:pt x="112" y="0"/>
                  </a:cubicBezTo>
                  <a:cubicBezTo>
                    <a:pt x="114" y="9"/>
                    <a:pt x="119" y="18"/>
                    <a:pt x="117" y="25"/>
                  </a:cubicBezTo>
                  <a:cubicBezTo>
                    <a:pt x="107" y="59"/>
                    <a:pt x="95" y="92"/>
                    <a:pt x="82" y="125"/>
                  </a:cubicBezTo>
                  <a:cubicBezTo>
                    <a:pt x="80" y="132"/>
                    <a:pt x="71" y="138"/>
                    <a:pt x="66" y="144"/>
                  </a:cubicBezTo>
                  <a:cubicBezTo>
                    <a:pt x="58" y="144"/>
                    <a:pt x="50" y="144"/>
                    <a:pt x="42" y="1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7" name="Freeform 19"/>
            <p:cNvSpPr>
              <a:spLocks/>
            </p:cNvSpPr>
            <p:nvPr/>
          </p:nvSpPr>
          <p:spPr bwMode="auto">
            <a:xfrm>
              <a:off x="3938588" y="25400"/>
              <a:ext cx="287338" cy="241300"/>
            </a:xfrm>
            <a:custGeom>
              <a:avLst/>
              <a:gdLst>
                <a:gd name="T0" fmla="*/ 123 w 123"/>
                <a:gd name="T1" fmla="*/ 61 h 98"/>
                <a:gd name="T2" fmla="*/ 107 w 123"/>
                <a:gd name="T3" fmla="*/ 65 h 98"/>
                <a:gd name="T4" fmla="*/ 21 w 123"/>
                <a:gd name="T5" fmla="*/ 96 h 98"/>
                <a:gd name="T6" fmla="*/ 0 w 123"/>
                <a:gd name="T7" fmla="*/ 93 h 98"/>
                <a:gd name="T8" fmla="*/ 11 w 123"/>
                <a:gd name="T9" fmla="*/ 74 h 98"/>
                <a:gd name="T10" fmla="*/ 70 w 123"/>
                <a:gd name="T11" fmla="*/ 45 h 98"/>
                <a:gd name="T12" fmla="*/ 7 w 123"/>
                <a:gd name="T13" fmla="*/ 0 h 98"/>
                <a:gd name="T14" fmla="*/ 38 w 123"/>
                <a:gd name="T15" fmla="*/ 2 h 98"/>
                <a:gd name="T16" fmla="*/ 107 w 123"/>
                <a:gd name="T17" fmla="*/ 27 h 98"/>
                <a:gd name="T18" fmla="*/ 123 w 123"/>
                <a:gd name="T19" fmla="*/ 29 h 98"/>
                <a:gd name="T20" fmla="*/ 123 w 123"/>
                <a:gd name="T21" fmla="*/ 6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" h="98">
                  <a:moveTo>
                    <a:pt x="123" y="61"/>
                  </a:moveTo>
                  <a:cubicBezTo>
                    <a:pt x="117" y="62"/>
                    <a:pt x="112" y="63"/>
                    <a:pt x="107" y="65"/>
                  </a:cubicBezTo>
                  <a:cubicBezTo>
                    <a:pt x="78" y="75"/>
                    <a:pt x="50" y="86"/>
                    <a:pt x="21" y="96"/>
                  </a:cubicBezTo>
                  <a:cubicBezTo>
                    <a:pt x="15" y="98"/>
                    <a:pt x="7" y="94"/>
                    <a:pt x="0" y="93"/>
                  </a:cubicBezTo>
                  <a:cubicBezTo>
                    <a:pt x="4" y="87"/>
                    <a:pt x="6" y="77"/>
                    <a:pt x="11" y="74"/>
                  </a:cubicBezTo>
                  <a:cubicBezTo>
                    <a:pt x="30" y="63"/>
                    <a:pt x="51" y="54"/>
                    <a:pt x="70" y="45"/>
                  </a:cubicBezTo>
                  <a:cubicBezTo>
                    <a:pt x="50" y="35"/>
                    <a:pt x="21" y="32"/>
                    <a:pt x="7" y="0"/>
                  </a:cubicBezTo>
                  <a:cubicBezTo>
                    <a:pt x="20" y="1"/>
                    <a:pt x="29" y="0"/>
                    <a:pt x="38" y="2"/>
                  </a:cubicBezTo>
                  <a:cubicBezTo>
                    <a:pt x="61" y="10"/>
                    <a:pt x="84" y="19"/>
                    <a:pt x="107" y="27"/>
                  </a:cubicBezTo>
                  <a:cubicBezTo>
                    <a:pt x="112" y="29"/>
                    <a:pt x="117" y="28"/>
                    <a:pt x="123" y="29"/>
                  </a:cubicBezTo>
                  <a:cubicBezTo>
                    <a:pt x="123" y="40"/>
                    <a:pt x="123" y="50"/>
                    <a:pt x="123" y="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8" name="Freeform 20"/>
            <p:cNvSpPr>
              <a:spLocks/>
            </p:cNvSpPr>
            <p:nvPr/>
          </p:nvSpPr>
          <p:spPr bwMode="auto">
            <a:xfrm>
              <a:off x="3932238" y="2270125"/>
              <a:ext cx="230188" cy="269875"/>
            </a:xfrm>
            <a:custGeom>
              <a:avLst/>
              <a:gdLst>
                <a:gd name="T0" fmla="*/ 30 w 99"/>
                <a:gd name="T1" fmla="*/ 110 h 110"/>
                <a:gd name="T2" fmla="*/ 2 w 99"/>
                <a:gd name="T3" fmla="*/ 7 h 110"/>
                <a:gd name="T4" fmla="*/ 45 w 99"/>
                <a:gd name="T5" fmla="*/ 71 h 110"/>
                <a:gd name="T6" fmla="*/ 77 w 99"/>
                <a:gd name="T7" fmla="*/ 9 h 110"/>
                <a:gd name="T8" fmla="*/ 93 w 99"/>
                <a:gd name="T9" fmla="*/ 0 h 110"/>
                <a:gd name="T10" fmla="*/ 97 w 99"/>
                <a:gd name="T11" fmla="*/ 18 h 110"/>
                <a:gd name="T12" fmla="*/ 66 w 99"/>
                <a:gd name="T13" fmla="*/ 110 h 110"/>
                <a:gd name="T14" fmla="*/ 30 w 99"/>
                <a:gd name="T15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110">
                  <a:moveTo>
                    <a:pt x="30" y="110"/>
                  </a:moveTo>
                  <a:cubicBezTo>
                    <a:pt x="16" y="78"/>
                    <a:pt x="0" y="47"/>
                    <a:pt x="2" y="7"/>
                  </a:cubicBezTo>
                  <a:cubicBezTo>
                    <a:pt x="33" y="22"/>
                    <a:pt x="36" y="50"/>
                    <a:pt x="45" y="71"/>
                  </a:cubicBezTo>
                  <a:cubicBezTo>
                    <a:pt x="56" y="51"/>
                    <a:pt x="66" y="29"/>
                    <a:pt x="77" y="9"/>
                  </a:cubicBezTo>
                  <a:cubicBezTo>
                    <a:pt x="80" y="5"/>
                    <a:pt x="87" y="3"/>
                    <a:pt x="93" y="0"/>
                  </a:cubicBezTo>
                  <a:cubicBezTo>
                    <a:pt x="94" y="6"/>
                    <a:pt x="99" y="13"/>
                    <a:pt x="97" y="18"/>
                  </a:cubicBezTo>
                  <a:cubicBezTo>
                    <a:pt x="87" y="49"/>
                    <a:pt x="76" y="79"/>
                    <a:pt x="66" y="110"/>
                  </a:cubicBezTo>
                  <a:cubicBezTo>
                    <a:pt x="54" y="110"/>
                    <a:pt x="42" y="110"/>
                    <a:pt x="30" y="1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9" name="Freeform 21"/>
            <p:cNvSpPr>
              <a:spLocks/>
            </p:cNvSpPr>
            <p:nvPr/>
          </p:nvSpPr>
          <p:spPr bwMode="auto">
            <a:xfrm>
              <a:off x="19051" y="25400"/>
              <a:ext cx="257175" cy="238125"/>
            </a:xfrm>
            <a:custGeom>
              <a:avLst/>
              <a:gdLst>
                <a:gd name="T0" fmla="*/ 0 w 110"/>
                <a:gd name="T1" fmla="*/ 29 h 97"/>
                <a:gd name="T2" fmla="*/ 99 w 110"/>
                <a:gd name="T3" fmla="*/ 3 h 97"/>
                <a:gd name="T4" fmla="*/ 37 w 110"/>
                <a:gd name="T5" fmla="*/ 45 h 97"/>
                <a:gd name="T6" fmla="*/ 94 w 110"/>
                <a:gd name="T7" fmla="*/ 71 h 97"/>
                <a:gd name="T8" fmla="*/ 110 w 110"/>
                <a:gd name="T9" fmla="*/ 92 h 97"/>
                <a:gd name="T10" fmla="*/ 84 w 110"/>
                <a:gd name="T11" fmla="*/ 95 h 97"/>
                <a:gd name="T12" fmla="*/ 0 w 110"/>
                <a:gd name="T13" fmla="*/ 65 h 97"/>
                <a:gd name="T14" fmla="*/ 0 w 110"/>
                <a:gd name="T15" fmla="*/ 2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" h="97">
                  <a:moveTo>
                    <a:pt x="0" y="29"/>
                  </a:moveTo>
                  <a:cubicBezTo>
                    <a:pt x="31" y="15"/>
                    <a:pt x="62" y="0"/>
                    <a:pt x="99" y="3"/>
                  </a:cubicBezTo>
                  <a:cubicBezTo>
                    <a:pt x="86" y="31"/>
                    <a:pt x="60" y="37"/>
                    <a:pt x="37" y="45"/>
                  </a:cubicBezTo>
                  <a:cubicBezTo>
                    <a:pt x="56" y="54"/>
                    <a:pt x="76" y="61"/>
                    <a:pt x="94" y="71"/>
                  </a:cubicBezTo>
                  <a:cubicBezTo>
                    <a:pt x="101" y="75"/>
                    <a:pt x="105" y="85"/>
                    <a:pt x="110" y="92"/>
                  </a:cubicBezTo>
                  <a:cubicBezTo>
                    <a:pt x="101" y="93"/>
                    <a:pt x="92" y="97"/>
                    <a:pt x="84" y="95"/>
                  </a:cubicBezTo>
                  <a:cubicBezTo>
                    <a:pt x="56" y="86"/>
                    <a:pt x="28" y="75"/>
                    <a:pt x="0" y="65"/>
                  </a:cubicBezTo>
                  <a:cubicBezTo>
                    <a:pt x="0" y="53"/>
                    <a:pt x="0" y="41"/>
                    <a:pt x="0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0" name="Freeform 22"/>
            <p:cNvSpPr>
              <a:spLocks/>
            </p:cNvSpPr>
            <p:nvPr/>
          </p:nvSpPr>
          <p:spPr bwMode="auto">
            <a:xfrm>
              <a:off x="3889376" y="442912"/>
              <a:ext cx="336550" cy="93663"/>
            </a:xfrm>
            <a:custGeom>
              <a:avLst/>
              <a:gdLst>
                <a:gd name="T0" fmla="*/ 144 w 144"/>
                <a:gd name="T1" fmla="*/ 31 h 38"/>
                <a:gd name="T2" fmla="*/ 25 w 144"/>
                <a:gd name="T3" fmla="*/ 38 h 38"/>
                <a:gd name="T4" fmla="*/ 0 w 144"/>
                <a:gd name="T5" fmla="*/ 20 h 38"/>
                <a:gd name="T6" fmla="*/ 25 w 144"/>
                <a:gd name="T7" fmla="*/ 0 h 38"/>
                <a:gd name="T8" fmla="*/ 144 w 144"/>
                <a:gd name="T9" fmla="*/ 7 h 38"/>
                <a:gd name="T10" fmla="*/ 144 w 144"/>
                <a:gd name="T11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" h="38">
                  <a:moveTo>
                    <a:pt x="144" y="31"/>
                  </a:moveTo>
                  <a:cubicBezTo>
                    <a:pt x="104" y="33"/>
                    <a:pt x="64" y="36"/>
                    <a:pt x="25" y="38"/>
                  </a:cubicBezTo>
                  <a:cubicBezTo>
                    <a:pt x="14" y="38"/>
                    <a:pt x="1" y="34"/>
                    <a:pt x="0" y="20"/>
                  </a:cubicBezTo>
                  <a:cubicBezTo>
                    <a:pt x="0" y="3"/>
                    <a:pt x="13" y="0"/>
                    <a:pt x="25" y="0"/>
                  </a:cubicBezTo>
                  <a:cubicBezTo>
                    <a:pt x="65" y="1"/>
                    <a:pt x="104" y="4"/>
                    <a:pt x="144" y="7"/>
                  </a:cubicBezTo>
                  <a:cubicBezTo>
                    <a:pt x="144" y="15"/>
                    <a:pt x="144" y="23"/>
                    <a:pt x="144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1" name="Freeform 23"/>
            <p:cNvSpPr>
              <a:spLocks/>
            </p:cNvSpPr>
            <p:nvPr/>
          </p:nvSpPr>
          <p:spPr bwMode="auto">
            <a:xfrm>
              <a:off x="2136776" y="-17463"/>
              <a:ext cx="277813" cy="703263"/>
            </a:xfrm>
            <a:custGeom>
              <a:avLst/>
              <a:gdLst>
                <a:gd name="T0" fmla="*/ 55 w 119"/>
                <a:gd name="T1" fmla="*/ 92 h 287"/>
                <a:gd name="T2" fmla="*/ 91 w 119"/>
                <a:gd name="T3" fmla="*/ 14 h 287"/>
                <a:gd name="T4" fmla="*/ 113 w 119"/>
                <a:gd name="T5" fmla="*/ 0 h 287"/>
                <a:gd name="T6" fmla="*/ 117 w 119"/>
                <a:gd name="T7" fmla="*/ 25 h 287"/>
                <a:gd name="T8" fmla="*/ 74 w 119"/>
                <a:gd name="T9" fmla="*/ 138 h 287"/>
                <a:gd name="T10" fmla="*/ 76 w 119"/>
                <a:gd name="T11" fmla="*/ 265 h 287"/>
                <a:gd name="T12" fmla="*/ 57 w 119"/>
                <a:gd name="T13" fmla="*/ 287 h 287"/>
                <a:gd name="T14" fmla="*/ 40 w 119"/>
                <a:gd name="T15" fmla="*/ 264 h 287"/>
                <a:gd name="T16" fmla="*/ 42 w 119"/>
                <a:gd name="T17" fmla="*/ 157 h 287"/>
                <a:gd name="T18" fmla="*/ 38 w 119"/>
                <a:gd name="T19" fmla="*/ 137 h 287"/>
                <a:gd name="T20" fmla="*/ 2 w 119"/>
                <a:gd name="T21" fmla="*/ 38 h 287"/>
                <a:gd name="T22" fmla="*/ 6 w 119"/>
                <a:gd name="T23" fmla="*/ 18 h 287"/>
                <a:gd name="T24" fmla="*/ 25 w 119"/>
                <a:gd name="T25" fmla="*/ 29 h 287"/>
                <a:gd name="T26" fmla="*/ 55 w 119"/>
                <a:gd name="T27" fmla="*/ 92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9" h="287">
                  <a:moveTo>
                    <a:pt x="55" y="92"/>
                  </a:moveTo>
                  <a:cubicBezTo>
                    <a:pt x="65" y="71"/>
                    <a:pt x="77" y="42"/>
                    <a:pt x="91" y="14"/>
                  </a:cubicBezTo>
                  <a:cubicBezTo>
                    <a:pt x="95" y="7"/>
                    <a:pt x="105" y="4"/>
                    <a:pt x="113" y="0"/>
                  </a:cubicBezTo>
                  <a:cubicBezTo>
                    <a:pt x="114" y="8"/>
                    <a:pt x="119" y="18"/>
                    <a:pt x="117" y="25"/>
                  </a:cubicBezTo>
                  <a:cubicBezTo>
                    <a:pt x="107" y="66"/>
                    <a:pt x="96" y="108"/>
                    <a:pt x="74" y="138"/>
                  </a:cubicBezTo>
                  <a:cubicBezTo>
                    <a:pt x="75" y="183"/>
                    <a:pt x="77" y="224"/>
                    <a:pt x="76" y="265"/>
                  </a:cubicBezTo>
                  <a:cubicBezTo>
                    <a:pt x="75" y="272"/>
                    <a:pt x="64" y="279"/>
                    <a:pt x="57" y="287"/>
                  </a:cubicBezTo>
                  <a:cubicBezTo>
                    <a:pt x="51" y="279"/>
                    <a:pt x="40" y="272"/>
                    <a:pt x="40" y="264"/>
                  </a:cubicBezTo>
                  <a:cubicBezTo>
                    <a:pt x="39" y="228"/>
                    <a:pt x="41" y="193"/>
                    <a:pt x="42" y="157"/>
                  </a:cubicBezTo>
                  <a:cubicBezTo>
                    <a:pt x="42" y="150"/>
                    <a:pt x="40" y="143"/>
                    <a:pt x="38" y="137"/>
                  </a:cubicBezTo>
                  <a:cubicBezTo>
                    <a:pt x="26" y="104"/>
                    <a:pt x="13" y="71"/>
                    <a:pt x="2" y="38"/>
                  </a:cubicBezTo>
                  <a:cubicBezTo>
                    <a:pt x="0" y="32"/>
                    <a:pt x="5" y="25"/>
                    <a:pt x="6" y="18"/>
                  </a:cubicBezTo>
                  <a:cubicBezTo>
                    <a:pt x="13" y="22"/>
                    <a:pt x="22" y="24"/>
                    <a:pt x="25" y="29"/>
                  </a:cubicBezTo>
                  <a:cubicBezTo>
                    <a:pt x="37" y="52"/>
                    <a:pt x="48" y="76"/>
                    <a:pt x="55" y="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2" name="Freeform 24"/>
            <p:cNvSpPr>
              <a:spLocks/>
            </p:cNvSpPr>
            <p:nvPr/>
          </p:nvSpPr>
          <p:spPr bwMode="auto">
            <a:xfrm>
              <a:off x="636588" y="1068387"/>
              <a:ext cx="574675" cy="561975"/>
            </a:xfrm>
            <a:custGeom>
              <a:avLst/>
              <a:gdLst>
                <a:gd name="T0" fmla="*/ 103 w 246"/>
                <a:gd name="T1" fmla="*/ 145 h 229"/>
                <a:gd name="T2" fmla="*/ 24 w 246"/>
                <a:gd name="T3" fmla="*/ 172 h 229"/>
                <a:gd name="T4" fmla="*/ 0 w 246"/>
                <a:gd name="T5" fmla="*/ 166 h 229"/>
                <a:gd name="T6" fmla="*/ 15 w 246"/>
                <a:gd name="T7" fmla="*/ 146 h 229"/>
                <a:gd name="T8" fmla="*/ 129 w 246"/>
                <a:gd name="T9" fmla="*/ 98 h 229"/>
                <a:gd name="T10" fmla="*/ 135 w 246"/>
                <a:gd name="T11" fmla="*/ 92 h 229"/>
                <a:gd name="T12" fmla="*/ 209 w 246"/>
                <a:gd name="T13" fmla="*/ 9 h 229"/>
                <a:gd name="T14" fmla="*/ 219 w 246"/>
                <a:gd name="T15" fmla="*/ 2 h 229"/>
                <a:gd name="T16" fmla="*/ 242 w 246"/>
                <a:gd name="T17" fmla="*/ 4 h 229"/>
                <a:gd name="T18" fmla="*/ 241 w 246"/>
                <a:gd name="T19" fmla="*/ 28 h 229"/>
                <a:gd name="T20" fmla="*/ 163 w 246"/>
                <a:gd name="T21" fmla="*/ 105 h 229"/>
                <a:gd name="T22" fmla="*/ 150 w 246"/>
                <a:gd name="T23" fmla="*/ 125 h 229"/>
                <a:gd name="T24" fmla="*/ 106 w 246"/>
                <a:gd name="T25" fmla="*/ 218 h 229"/>
                <a:gd name="T26" fmla="*/ 88 w 246"/>
                <a:gd name="T27" fmla="*/ 229 h 229"/>
                <a:gd name="T28" fmla="*/ 83 w 246"/>
                <a:gd name="T29" fmla="*/ 210 h 229"/>
                <a:gd name="T30" fmla="*/ 103 w 246"/>
                <a:gd name="T31" fmla="*/ 145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229">
                  <a:moveTo>
                    <a:pt x="103" y="145"/>
                  </a:moveTo>
                  <a:cubicBezTo>
                    <a:pt x="80" y="153"/>
                    <a:pt x="52" y="164"/>
                    <a:pt x="24" y="172"/>
                  </a:cubicBezTo>
                  <a:cubicBezTo>
                    <a:pt x="17" y="174"/>
                    <a:pt x="8" y="168"/>
                    <a:pt x="0" y="166"/>
                  </a:cubicBezTo>
                  <a:cubicBezTo>
                    <a:pt x="5" y="159"/>
                    <a:pt x="8" y="150"/>
                    <a:pt x="15" y="146"/>
                  </a:cubicBezTo>
                  <a:cubicBezTo>
                    <a:pt x="51" y="126"/>
                    <a:pt x="86" y="102"/>
                    <a:pt x="129" y="98"/>
                  </a:cubicBezTo>
                  <a:cubicBezTo>
                    <a:pt x="131" y="98"/>
                    <a:pt x="133" y="94"/>
                    <a:pt x="135" y="92"/>
                  </a:cubicBezTo>
                  <a:cubicBezTo>
                    <a:pt x="160" y="64"/>
                    <a:pt x="184" y="37"/>
                    <a:pt x="209" y="9"/>
                  </a:cubicBezTo>
                  <a:cubicBezTo>
                    <a:pt x="212" y="6"/>
                    <a:pt x="215" y="3"/>
                    <a:pt x="219" y="2"/>
                  </a:cubicBezTo>
                  <a:cubicBezTo>
                    <a:pt x="227" y="2"/>
                    <a:pt x="239" y="0"/>
                    <a:pt x="242" y="4"/>
                  </a:cubicBezTo>
                  <a:cubicBezTo>
                    <a:pt x="245" y="10"/>
                    <a:pt x="246" y="24"/>
                    <a:pt x="241" y="28"/>
                  </a:cubicBezTo>
                  <a:cubicBezTo>
                    <a:pt x="216" y="55"/>
                    <a:pt x="189" y="79"/>
                    <a:pt x="163" y="105"/>
                  </a:cubicBezTo>
                  <a:cubicBezTo>
                    <a:pt x="158" y="110"/>
                    <a:pt x="154" y="118"/>
                    <a:pt x="150" y="125"/>
                  </a:cubicBezTo>
                  <a:cubicBezTo>
                    <a:pt x="135" y="156"/>
                    <a:pt x="121" y="187"/>
                    <a:pt x="106" y="218"/>
                  </a:cubicBezTo>
                  <a:cubicBezTo>
                    <a:pt x="103" y="223"/>
                    <a:pt x="94" y="226"/>
                    <a:pt x="88" y="229"/>
                  </a:cubicBezTo>
                  <a:cubicBezTo>
                    <a:pt x="87" y="223"/>
                    <a:pt x="82" y="215"/>
                    <a:pt x="83" y="210"/>
                  </a:cubicBezTo>
                  <a:cubicBezTo>
                    <a:pt x="90" y="186"/>
                    <a:pt x="98" y="163"/>
                    <a:pt x="103" y="1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3" name="Freeform 25"/>
            <p:cNvSpPr>
              <a:spLocks/>
            </p:cNvSpPr>
            <p:nvPr/>
          </p:nvSpPr>
          <p:spPr bwMode="auto">
            <a:xfrm>
              <a:off x="2820988" y="1289050"/>
              <a:ext cx="538163" cy="600075"/>
            </a:xfrm>
            <a:custGeom>
              <a:avLst/>
              <a:gdLst>
                <a:gd name="T0" fmla="*/ 146 w 230"/>
                <a:gd name="T1" fmla="*/ 139 h 245"/>
                <a:gd name="T2" fmla="*/ 174 w 230"/>
                <a:gd name="T3" fmla="*/ 227 h 245"/>
                <a:gd name="T4" fmla="*/ 168 w 230"/>
                <a:gd name="T5" fmla="*/ 245 h 245"/>
                <a:gd name="T6" fmla="*/ 153 w 230"/>
                <a:gd name="T7" fmla="*/ 239 h 245"/>
                <a:gd name="T8" fmla="*/ 97 w 230"/>
                <a:gd name="T9" fmla="*/ 114 h 245"/>
                <a:gd name="T10" fmla="*/ 4 w 230"/>
                <a:gd name="T11" fmla="*/ 28 h 245"/>
                <a:gd name="T12" fmla="*/ 6 w 230"/>
                <a:gd name="T13" fmla="*/ 4 h 245"/>
                <a:gd name="T14" fmla="*/ 29 w 230"/>
                <a:gd name="T15" fmla="*/ 4 h 245"/>
                <a:gd name="T16" fmla="*/ 107 w 230"/>
                <a:gd name="T17" fmla="*/ 84 h 245"/>
                <a:gd name="T18" fmla="*/ 120 w 230"/>
                <a:gd name="T19" fmla="*/ 94 h 245"/>
                <a:gd name="T20" fmla="*/ 214 w 230"/>
                <a:gd name="T21" fmla="*/ 136 h 245"/>
                <a:gd name="T22" fmla="*/ 224 w 230"/>
                <a:gd name="T23" fmla="*/ 144 h 245"/>
                <a:gd name="T24" fmla="*/ 230 w 230"/>
                <a:gd name="T25" fmla="*/ 157 h 245"/>
                <a:gd name="T26" fmla="*/ 216 w 230"/>
                <a:gd name="T27" fmla="*/ 163 h 245"/>
                <a:gd name="T28" fmla="*/ 161 w 230"/>
                <a:gd name="T29" fmla="*/ 147 h 245"/>
                <a:gd name="T30" fmla="*/ 146 w 230"/>
                <a:gd name="T31" fmla="*/ 139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" h="245">
                  <a:moveTo>
                    <a:pt x="146" y="139"/>
                  </a:moveTo>
                  <a:cubicBezTo>
                    <a:pt x="155" y="168"/>
                    <a:pt x="165" y="197"/>
                    <a:pt x="174" y="227"/>
                  </a:cubicBezTo>
                  <a:cubicBezTo>
                    <a:pt x="175" y="232"/>
                    <a:pt x="170" y="239"/>
                    <a:pt x="168" y="245"/>
                  </a:cubicBezTo>
                  <a:cubicBezTo>
                    <a:pt x="163" y="243"/>
                    <a:pt x="155" y="243"/>
                    <a:pt x="153" y="239"/>
                  </a:cubicBezTo>
                  <a:cubicBezTo>
                    <a:pt x="127" y="200"/>
                    <a:pt x="104" y="160"/>
                    <a:pt x="97" y="114"/>
                  </a:cubicBezTo>
                  <a:cubicBezTo>
                    <a:pt x="62" y="90"/>
                    <a:pt x="30" y="63"/>
                    <a:pt x="4" y="28"/>
                  </a:cubicBezTo>
                  <a:cubicBezTo>
                    <a:pt x="0" y="23"/>
                    <a:pt x="1" y="8"/>
                    <a:pt x="6" y="4"/>
                  </a:cubicBezTo>
                  <a:cubicBezTo>
                    <a:pt x="10" y="0"/>
                    <a:pt x="25" y="0"/>
                    <a:pt x="29" y="4"/>
                  </a:cubicBezTo>
                  <a:cubicBezTo>
                    <a:pt x="56" y="30"/>
                    <a:pt x="81" y="58"/>
                    <a:pt x="107" y="84"/>
                  </a:cubicBezTo>
                  <a:cubicBezTo>
                    <a:pt x="111" y="88"/>
                    <a:pt x="115" y="92"/>
                    <a:pt x="120" y="94"/>
                  </a:cubicBezTo>
                  <a:cubicBezTo>
                    <a:pt x="152" y="109"/>
                    <a:pt x="183" y="122"/>
                    <a:pt x="214" y="136"/>
                  </a:cubicBezTo>
                  <a:cubicBezTo>
                    <a:pt x="218" y="138"/>
                    <a:pt x="222" y="141"/>
                    <a:pt x="224" y="144"/>
                  </a:cubicBezTo>
                  <a:cubicBezTo>
                    <a:pt x="227" y="148"/>
                    <a:pt x="228" y="153"/>
                    <a:pt x="230" y="157"/>
                  </a:cubicBezTo>
                  <a:cubicBezTo>
                    <a:pt x="225" y="159"/>
                    <a:pt x="220" y="163"/>
                    <a:pt x="216" y="163"/>
                  </a:cubicBezTo>
                  <a:cubicBezTo>
                    <a:pt x="198" y="158"/>
                    <a:pt x="179" y="153"/>
                    <a:pt x="161" y="147"/>
                  </a:cubicBezTo>
                  <a:cubicBezTo>
                    <a:pt x="155" y="145"/>
                    <a:pt x="149" y="141"/>
                    <a:pt x="146" y="1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4" name="Freeform 26"/>
            <p:cNvSpPr>
              <a:spLocks/>
            </p:cNvSpPr>
            <p:nvPr/>
          </p:nvSpPr>
          <p:spPr bwMode="auto">
            <a:xfrm>
              <a:off x="3013076" y="1016000"/>
              <a:ext cx="528638" cy="552450"/>
            </a:xfrm>
            <a:custGeom>
              <a:avLst/>
              <a:gdLst>
                <a:gd name="T0" fmla="*/ 222 w 226"/>
                <a:gd name="T1" fmla="*/ 159 h 225"/>
                <a:gd name="T2" fmla="*/ 149 w 226"/>
                <a:gd name="T3" fmla="*/ 139 h 225"/>
                <a:gd name="T4" fmla="*/ 161 w 226"/>
                <a:gd name="T5" fmla="*/ 162 h 225"/>
                <a:gd name="T6" fmla="*/ 173 w 226"/>
                <a:gd name="T7" fmla="*/ 196 h 225"/>
                <a:gd name="T8" fmla="*/ 169 w 226"/>
                <a:gd name="T9" fmla="*/ 225 h 225"/>
                <a:gd name="T10" fmla="*/ 148 w 226"/>
                <a:gd name="T11" fmla="*/ 206 h 225"/>
                <a:gd name="T12" fmla="*/ 112 w 226"/>
                <a:gd name="T13" fmla="*/ 129 h 225"/>
                <a:gd name="T14" fmla="*/ 99 w 226"/>
                <a:gd name="T15" fmla="*/ 117 h 225"/>
                <a:gd name="T16" fmla="*/ 17 w 226"/>
                <a:gd name="T17" fmla="*/ 78 h 225"/>
                <a:gd name="T18" fmla="*/ 0 w 226"/>
                <a:gd name="T19" fmla="*/ 65 h 225"/>
                <a:gd name="T20" fmla="*/ 91 w 226"/>
                <a:gd name="T21" fmla="*/ 81 h 225"/>
                <a:gd name="T22" fmla="*/ 74 w 226"/>
                <a:gd name="T23" fmla="*/ 0 h 225"/>
                <a:gd name="T24" fmla="*/ 94 w 226"/>
                <a:gd name="T25" fmla="*/ 22 h 225"/>
                <a:gd name="T26" fmla="*/ 126 w 226"/>
                <a:gd name="T27" fmla="*/ 89 h 225"/>
                <a:gd name="T28" fmla="*/ 141 w 226"/>
                <a:gd name="T29" fmla="*/ 104 h 225"/>
                <a:gd name="T30" fmla="*/ 209 w 226"/>
                <a:gd name="T31" fmla="*/ 137 h 225"/>
                <a:gd name="T32" fmla="*/ 226 w 226"/>
                <a:gd name="T33" fmla="*/ 153 h 225"/>
                <a:gd name="T34" fmla="*/ 222 w 226"/>
                <a:gd name="T35" fmla="*/ 15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6" h="225">
                  <a:moveTo>
                    <a:pt x="222" y="159"/>
                  </a:moveTo>
                  <a:cubicBezTo>
                    <a:pt x="197" y="164"/>
                    <a:pt x="175" y="152"/>
                    <a:pt x="149" y="139"/>
                  </a:cubicBezTo>
                  <a:cubicBezTo>
                    <a:pt x="154" y="149"/>
                    <a:pt x="158" y="156"/>
                    <a:pt x="161" y="162"/>
                  </a:cubicBezTo>
                  <a:cubicBezTo>
                    <a:pt x="165" y="173"/>
                    <a:pt x="171" y="184"/>
                    <a:pt x="173" y="196"/>
                  </a:cubicBezTo>
                  <a:cubicBezTo>
                    <a:pt x="174" y="205"/>
                    <a:pt x="170" y="215"/>
                    <a:pt x="169" y="225"/>
                  </a:cubicBezTo>
                  <a:cubicBezTo>
                    <a:pt x="162" y="219"/>
                    <a:pt x="152" y="214"/>
                    <a:pt x="148" y="206"/>
                  </a:cubicBezTo>
                  <a:cubicBezTo>
                    <a:pt x="135" y="181"/>
                    <a:pt x="124" y="155"/>
                    <a:pt x="112" y="129"/>
                  </a:cubicBezTo>
                  <a:cubicBezTo>
                    <a:pt x="110" y="124"/>
                    <a:pt x="104" y="120"/>
                    <a:pt x="99" y="117"/>
                  </a:cubicBezTo>
                  <a:cubicBezTo>
                    <a:pt x="72" y="104"/>
                    <a:pt x="44" y="91"/>
                    <a:pt x="17" y="78"/>
                  </a:cubicBezTo>
                  <a:cubicBezTo>
                    <a:pt x="10" y="75"/>
                    <a:pt x="4" y="72"/>
                    <a:pt x="0" y="65"/>
                  </a:cubicBezTo>
                  <a:cubicBezTo>
                    <a:pt x="36" y="48"/>
                    <a:pt x="61" y="67"/>
                    <a:pt x="91" y="81"/>
                  </a:cubicBezTo>
                  <a:cubicBezTo>
                    <a:pt x="79" y="56"/>
                    <a:pt x="65" y="33"/>
                    <a:pt x="74" y="0"/>
                  </a:cubicBezTo>
                  <a:cubicBezTo>
                    <a:pt x="83" y="10"/>
                    <a:pt x="90" y="15"/>
                    <a:pt x="94" y="22"/>
                  </a:cubicBezTo>
                  <a:cubicBezTo>
                    <a:pt x="105" y="44"/>
                    <a:pt x="115" y="67"/>
                    <a:pt x="126" y="89"/>
                  </a:cubicBezTo>
                  <a:cubicBezTo>
                    <a:pt x="129" y="95"/>
                    <a:pt x="135" y="101"/>
                    <a:pt x="141" y="104"/>
                  </a:cubicBezTo>
                  <a:cubicBezTo>
                    <a:pt x="163" y="116"/>
                    <a:pt x="187" y="125"/>
                    <a:pt x="209" y="137"/>
                  </a:cubicBezTo>
                  <a:cubicBezTo>
                    <a:pt x="216" y="140"/>
                    <a:pt x="221" y="148"/>
                    <a:pt x="226" y="153"/>
                  </a:cubicBezTo>
                  <a:cubicBezTo>
                    <a:pt x="225" y="155"/>
                    <a:pt x="223" y="157"/>
                    <a:pt x="222" y="1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5" name="Freeform 27"/>
            <p:cNvSpPr>
              <a:spLocks/>
            </p:cNvSpPr>
            <p:nvPr/>
          </p:nvSpPr>
          <p:spPr bwMode="auto">
            <a:xfrm>
              <a:off x="944563" y="1266825"/>
              <a:ext cx="523875" cy="558800"/>
            </a:xfrm>
            <a:custGeom>
              <a:avLst/>
              <a:gdLst>
                <a:gd name="T0" fmla="*/ 143 w 224"/>
                <a:gd name="T1" fmla="*/ 91 h 228"/>
                <a:gd name="T2" fmla="*/ 224 w 224"/>
                <a:gd name="T3" fmla="*/ 74 h 228"/>
                <a:gd name="T4" fmla="*/ 203 w 224"/>
                <a:gd name="T5" fmla="*/ 93 h 228"/>
                <a:gd name="T6" fmla="*/ 144 w 224"/>
                <a:gd name="T7" fmla="*/ 122 h 228"/>
                <a:gd name="T8" fmla="*/ 117 w 224"/>
                <a:gd name="T9" fmla="*/ 149 h 228"/>
                <a:gd name="T10" fmla="*/ 87 w 224"/>
                <a:gd name="T11" fmla="*/ 210 h 228"/>
                <a:gd name="T12" fmla="*/ 70 w 224"/>
                <a:gd name="T13" fmla="*/ 228 h 228"/>
                <a:gd name="T14" fmla="*/ 83 w 224"/>
                <a:gd name="T15" fmla="*/ 152 h 228"/>
                <a:gd name="T16" fmla="*/ 36 w 224"/>
                <a:gd name="T17" fmla="*/ 171 h 228"/>
                <a:gd name="T18" fmla="*/ 26 w 224"/>
                <a:gd name="T19" fmla="*/ 174 h 228"/>
                <a:gd name="T20" fmla="*/ 0 w 224"/>
                <a:gd name="T21" fmla="*/ 169 h 228"/>
                <a:gd name="T22" fmla="*/ 17 w 224"/>
                <a:gd name="T23" fmla="*/ 149 h 228"/>
                <a:gd name="T24" fmla="*/ 94 w 224"/>
                <a:gd name="T25" fmla="*/ 113 h 228"/>
                <a:gd name="T26" fmla="*/ 108 w 224"/>
                <a:gd name="T27" fmla="*/ 97 h 228"/>
                <a:gd name="T28" fmla="*/ 148 w 224"/>
                <a:gd name="T29" fmla="*/ 15 h 228"/>
                <a:gd name="T30" fmla="*/ 164 w 224"/>
                <a:gd name="T31" fmla="*/ 0 h 228"/>
                <a:gd name="T32" fmla="*/ 143 w 224"/>
                <a:gd name="T33" fmla="*/ 91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4" h="228">
                  <a:moveTo>
                    <a:pt x="143" y="91"/>
                  </a:moveTo>
                  <a:cubicBezTo>
                    <a:pt x="169" y="79"/>
                    <a:pt x="191" y="64"/>
                    <a:pt x="224" y="74"/>
                  </a:cubicBezTo>
                  <a:cubicBezTo>
                    <a:pt x="215" y="83"/>
                    <a:pt x="210" y="90"/>
                    <a:pt x="203" y="93"/>
                  </a:cubicBezTo>
                  <a:cubicBezTo>
                    <a:pt x="184" y="104"/>
                    <a:pt x="165" y="115"/>
                    <a:pt x="144" y="122"/>
                  </a:cubicBezTo>
                  <a:cubicBezTo>
                    <a:pt x="130" y="127"/>
                    <a:pt x="122" y="134"/>
                    <a:pt x="117" y="149"/>
                  </a:cubicBezTo>
                  <a:cubicBezTo>
                    <a:pt x="109" y="170"/>
                    <a:pt x="98" y="190"/>
                    <a:pt x="87" y="210"/>
                  </a:cubicBezTo>
                  <a:cubicBezTo>
                    <a:pt x="84" y="216"/>
                    <a:pt x="77" y="221"/>
                    <a:pt x="70" y="228"/>
                  </a:cubicBezTo>
                  <a:cubicBezTo>
                    <a:pt x="61" y="205"/>
                    <a:pt x="62" y="200"/>
                    <a:pt x="83" y="152"/>
                  </a:cubicBezTo>
                  <a:cubicBezTo>
                    <a:pt x="67" y="158"/>
                    <a:pt x="51" y="165"/>
                    <a:pt x="36" y="171"/>
                  </a:cubicBezTo>
                  <a:cubicBezTo>
                    <a:pt x="33" y="173"/>
                    <a:pt x="29" y="174"/>
                    <a:pt x="26" y="174"/>
                  </a:cubicBezTo>
                  <a:cubicBezTo>
                    <a:pt x="17" y="172"/>
                    <a:pt x="9" y="170"/>
                    <a:pt x="0" y="169"/>
                  </a:cubicBezTo>
                  <a:cubicBezTo>
                    <a:pt x="5" y="162"/>
                    <a:pt x="10" y="153"/>
                    <a:pt x="17" y="149"/>
                  </a:cubicBezTo>
                  <a:cubicBezTo>
                    <a:pt x="42" y="136"/>
                    <a:pt x="69" y="125"/>
                    <a:pt x="94" y="113"/>
                  </a:cubicBezTo>
                  <a:cubicBezTo>
                    <a:pt x="100" y="110"/>
                    <a:pt x="105" y="103"/>
                    <a:pt x="108" y="97"/>
                  </a:cubicBezTo>
                  <a:cubicBezTo>
                    <a:pt x="122" y="70"/>
                    <a:pt x="134" y="42"/>
                    <a:pt x="148" y="15"/>
                  </a:cubicBezTo>
                  <a:cubicBezTo>
                    <a:pt x="151" y="10"/>
                    <a:pt x="157" y="7"/>
                    <a:pt x="164" y="0"/>
                  </a:cubicBezTo>
                  <a:cubicBezTo>
                    <a:pt x="176" y="36"/>
                    <a:pt x="159" y="61"/>
                    <a:pt x="143" y="9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6" name="Freeform 28"/>
            <p:cNvSpPr>
              <a:spLocks/>
            </p:cNvSpPr>
            <p:nvPr/>
          </p:nvSpPr>
          <p:spPr bwMode="auto">
            <a:xfrm>
              <a:off x="1830388" y="63500"/>
              <a:ext cx="230188" cy="568325"/>
            </a:xfrm>
            <a:custGeom>
              <a:avLst/>
              <a:gdLst>
                <a:gd name="T0" fmla="*/ 7 w 98"/>
                <a:gd name="T1" fmla="*/ 9 h 232"/>
                <a:gd name="T2" fmla="*/ 44 w 98"/>
                <a:gd name="T3" fmla="*/ 71 h 232"/>
                <a:gd name="T4" fmla="*/ 75 w 98"/>
                <a:gd name="T5" fmla="*/ 10 h 232"/>
                <a:gd name="T6" fmla="*/ 91 w 98"/>
                <a:gd name="T7" fmla="*/ 0 h 232"/>
                <a:gd name="T8" fmla="*/ 96 w 98"/>
                <a:gd name="T9" fmla="*/ 19 h 232"/>
                <a:gd name="T10" fmla="*/ 63 w 98"/>
                <a:gd name="T11" fmla="*/ 117 h 232"/>
                <a:gd name="T12" fmla="*/ 95 w 98"/>
                <a:gd name="T13" fmla="*/ 210 h 232"/>
                <a:gd name="T14" fmla="*/ 93 w 98"/>
                <a:gd name="T15" fmla="*/ 232 h 232"/>
                <a:gd name="T16" fmla="*/ 73 w 98"/>
                <a:gd name="T17" fmla="*/ 220 h 232"/>
                <a:gd name="T18" fmla="*/ 45 w 98"/>
                <a:gd name="T19" fmla="*/ 162 h 232"/>
                <a:gd name="T20" fmla="*/ 0 w 98"/>
                <a:gd name="T21" fmla="*/ 227 h 232"/>
                <a:gd name="T22" fmla="*/ 3 w 98"/>
                <a:gd name="T23" fmla="*/ 195 h 232"/>
                <a:gd name="T24" fmla="*/ 26 w 98"/>
                <a:gd name="T25" fmla="*/ 127 h 232"/>
                <a:gd name="T26" fmla="*/ 26 w 98"/>
                <a:gd name="T27" fmla="*/ 106 h 232"/>
                <a:gd name="T28" fmla="*/ 2 w 98"/>
                <a:gd name="T29" fmla="*/ 38 h 232"/>
                <a:gd name="T30" fmla="*/ 0 w 98"/>
                <a:gd name="T31" fmla="*/ 12 h 232"/>
                <a:gd name="T32" fmla="*/ 7 w 98"/>
                <a:gd name="T33" fmla="*/ 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" h="232">
                  <a:moveTo>
                    <a:pt x="7" y="9"/>
                  </a:moveTo>
                  <a:cubicBezTo>
                    <a:pt x="31" y="23"/>
                    <a:pt x="36" y="49"/>
                    <a:pt x="44" y="71"/>
                  </a:cubicBezTo>
                  <a:cubicBezTo>
                    <a:pt x="55" y="51"/>
                    <a:pt x="64" y="30"/>
                    <a:pt x="75" y="10"/>
                  </a:cubicBezTo>
                  <a:cubicBezTo>
                    <a:pt x="78" y="5"/>
                    <a:pt x="86" y="3"/>
                    <a:pt x="91" y="0"/>
                  </a:cubicBezTo>
                  <a:cubicBezTo>
                    <a:pt x="93" y="6"/>
                    <a:pt x="98" y="14"/>
                    <a:pt x="96" y="19"/>
                  </a:cubicBezTo>
                  <a:cubicBezTo>
                    <a:pt x="86" y="52"/>
                    <a:pt x="74" y="84"/>
                    <a:pt x="63" y="117"/>
                  </a:cubicBezTo>
                  <a:cubicBezTo>
                    <a:pt x="74" y="146"/>
                    <a:pt x="85" y="178"/>
                    <a:pt x="95" y="210"/>
                  </a:cubicBezTo>
                  <a:cubicBezTo>
                    <a:pt x="98" y="217"/>
                    <a:pt x="94" y="225"/>
                    <a:pt x="93" y="232"/>
                  </a:cubicBezTo>
                  <a:cubicBezTo>
                    <a:pt x="86" y="228"/>
                    <a:pt x="76" y="226"/>
                    <a:pt x="73" y="220"/>
                  </a:cubicBezTo>
                  <a:cubicBezTo>
                    <a:pt x="62" y="201"/>
                    <a:pt x="54" y="181"/>
                    <a:pt x="45" y="162"/>
                  </a:cubicBezTo>
                  <a:cubicBezTo>
                    <a:pt x="36" y="184"/>
                    <a:pt x="31" y="210"/>
                    <a:pt x="0" y="227"/>
                  </a:cubicBezTo>
                  <a:cubicBezTo>
                    <a:pt x="1" y="213"/>
                    <a:pt x="0" y="203"/>
                    <a:pt x="3" y="195"/>
                  </a:cubicBezTo>
                  <a:cubicBezTo>
                    <a:pt x="10" y="172"/>
                    <a:pt x="19" y="150"/>
                    <a:pt x="26" y="127"/>
                  </a:cubicBezTo>
                  <a:cubicBezTo>
                    <a:pt x="28" y="121"/>
                    <a:pt x="28" y="112"/>
                    <a:pt x="26" y="106"/>
                  </a:cubicBezTo>
                  <a:cubicBezTo>
                    <a:pt x="19" y="83"/>
                    <a:pt x="10" y="61"/>
                    <a:pt x="2" y="38"/>
                  </a:cubicBezTo>
                  <a:cubicBezTo>
                    <a:pt x="0" y="30"/>
                    <a:pt x="1" y="21"/>
                    <a:pt x="0" y="12"/>
                  </a:cubicBezTo>
                  <a:cubicBezTo>
                    <a:pt x="2" y="11"/>
                    <a:pt x="5" y="10"/>
                    <a:pt x="7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7" name="Freeform 29"/>
            <p:cNvSpPr>
              <a:spLocks/>
            </p:cNvSpPr>
            <p:nvPr/>
          </p:nvSpPr>
          <p:spPr bwMode="auto">
            <a:xfrm>
              <a:off x="1835151" y="2233612"/>
              <a:ext cx="544513" cy="239713"/>
            </a:xfrm>
            <a:custGeom>
              <a:avLst/>
              <a:gdLst>
                <a:gd name="T0" fmla="*/ 225 w 233"/>
                <a:gd name="T1" fmla="*/ 13 h 98"/>
                <a:gd name="T2" fmla="*/ 164 w 233"/>
                <a:gd name="T3" fmla="*/ 46 h 98"/>
                <a:gd name="T4" fmla="*/ 222 w 233"/>
                <a:gd name="T5" fmla="*/ 75 h 98"/>
                <a:gd name="T6" fmla="*/ 233 w 233"/>
                <a:gd name="T7" fmla="*/ 92 h 98"/>
                <a:gd name="T8" fmla="*/ 213 w 233"/>
                <a:gd name="T9" fmla="*/ 96 h 98"/>
                <a:gd name="T10" fmla="*/ 116 w 233"/>
                <a:gd name="T11" fmla="*/ 63 h 98"/>
                <a:gd name="T12" fmla="*/ 22 w 233"/>
                <a:gd name="T13" fmla="*/ 96 h 98"/>
                <a:gd name="T14" fmla="*/ 0 w 233"/>
                <a:gd name="T15" fmla="*/ 93 h 98"/>
                <a:gd name="T16" fmla="*/ 13 w 233"/>
                <a:gd name="T17" fmla="*/ 73 h 98"/>
                <a:gd name="T18" fmla="*/ 70 w 233"/>
                <a:gd name="T19" fmla="*/ 45 h 98"/>
                <a:gd name="T20" fmla="*/ 7 w 233"/>
                <a:gd name="T21" fmla="*/ 1 h 98"/>
                <a:gd name="T22" fmla="*/ 35 w 233"/>
                <a:gd name="T23" fmla="*/ 2 h 98"/>
                <a:gd name="T24" fmla="*/ 71 w 233"/>
                <a:gd name="T25" fmla="*/ 13 h 98"/>
                <a:gd name="T26" fmla="*/ 163 w 233"/>
                <a:gd name="T27" fmla="*/ 13 h 98"/>
                <a:gd name="T28" fmla="*/ 201 w 233"/>
                <a:gd name="T29" fmla="*/ 1 h 98"/>
                <a:gd name="T30" fmla="*/ 222 w 233"/>
                <a:gd name="T31" fmla="*/ 2 h 98"/>
                <a:gd name="T32" fmla="*/ 225 w 233"/>
                <a:gd name="T33" fmla="*/ 13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3" h="98">
                  <a:moveTo>
                    <a:pt x="225" y="13"/>
                  </a:moveTo>
                  <a:cubicBezTo>
                    <a:pt x="203" y="24"/>
                    <a:pt x="182" y="36"/>
                    <a:pt x="164" y="46"/>
                  </a:cubicBezTo>
                  <a:cubicBezTo>
                    <a:pt x="181" y="54"/>
                    <a:pt x="202" y="64"/>
                    <a:pt x="222" y="75"/>
                  </a:cubicBezTo>
                  <a:cubicBezTo>
                    <a:pt x="227" y="78"/>
                    <a:pt x="229" y="86"/>
                    <a:pt x="233" y="92"/>
                  </a:cubicBezTo>
                  <a:cubicBezTo>
                    <a:pt x="226" y="93"/>
                    <a:pt x="219" y="98"/>
                    <a:pt x="213" y="96"/>
                  </a:cubicBezTo>
                  <a:cubicBezTo>
                    <a:pt x="180" y="86"/>
                    <a:pt x="148" y="74"/>
                    <a:pt x="116" y="63"/>
                  </a:cubicBezTo>
                  <a:cubicBezTo>
                    <a:pt x="86" y="74"/>
                    <a:pt x="54" y="85"/>
                    <a:pt x="22" y="96"/>
                  </a:cubicBezTo>
                  <a:cubicBezTo>
                    <a:pt x="16" y="98"/>
                    <a:pt x="8" y="94"/>
                    <a:pt x="0" y="93"/>
                  </a:cubicBezTo>
                  <a:cubicBezTo>
                    <a:pt x="4" y="86"/>
                    <a:pt x="7" y="76"/>
                    <a:pt x="13" y="73"/>
                  </a:cubicBezTo>
                  <a:cubicBezTo>
                    <a:pt x="31" y="62"/>
                    <a:pt x="51" y="54"/>
                    <a:pt x="70" y="45"/>
                  </a:cubicBezTo>
                  <a:cubicBezTo>
                    <a:pt x="50" y="35"/>
                    <a:pt x="22" y="32"/>
                    <a:pt x="7" y="1"/>
                  </a:cubicBezTo>
                  <a:cubicBezTo>
                    <a:pt x="19" y="1"/>
                    <a:pt x="27" y="0"/>
                    <a:pt x="35" y="2"/>
                  </a:cubicBezTo>
                  <a:cubicBezTo>
                    <a:pt x="47" y="4"/>
                    <a:pt x="60" y="7"/>
                    <a:pt x="71" y="13"/>
                  </a:cubicBezTo>
                  <a:cubicBezTo>
                    <a:pt x="102" y="33"/>
                    <a:pt x="132" y="29"/>
                    <a:pt x="163" y="13"/>
                  </a:cubicBezTo>
                  <a:cubicBezTo>
                    <a:pt x="174" y="7"/>
                    <a:pt x="188" y="4"/>
                    <a:pt x="201" y="1"/>
                  </a:cubicBezTo>
                  <a:cubicBezTo>
                    <a:pt x="207" y="0"/>
                    <a:pt x="215" y="2"/>
                    <a:pt x="222" y="2"/>
                  </a:cubicBezTo>
                  <a:cubicBezTo>
                    <a:pt x="223" y="6"/>
                    <a:pt x="224" y="9"/>
                    <a:pt x="225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9" name="Freeform 31"/>
            <p:cNvSpPr>
              <a:spLocks/>
            </p:cNvSpPr>
            <p:nvPr/>
          </p:nvSpPr>
          <p:spPr bwMode="auto">
            <a:xfrm>
              <a:off x="3932238" y="2532062"/>
              <a:ext cx="230188" cy="301625"/>
            </a:xfrm>
            <a:custGeom>
              <a:avLst/>
              <a:gdLst>
                <a:gd name="T0" fmla="*/ 62 w 99"/>
                <a:gd name="T1" fmla="*/ 0 h 123"/>
                <a:gd name="T2" fmla="*/ 66 w 99"/>
                <a:gd name="T3" fmla="*/ 16 h 123"/>
                <a:gd name="T4" fmla="*/ 97 w 99"/>
                <a:gd name="T5" fmla="*/ 102 h 123"/>
                <a:gd name="T6" fmla="*/ 94 w 99"/>
                <a:gd name="T7" fmla="*/ 123 h 123"/>
                <a:gd name="T8" fmla="*/ 75 w 99"/>
                <a:gd name="T9" fmla="*/ 112 h 123"/>
                <a:gd name="T10" fmla="*/ 46 w 99"/>
                <a:gd name="T11" fmla="*/ 53 h 123"/>
                <a:gd name="T12" fmla="*/ 0 w 99"/>
                <a:gd name="T13" fmla="*/ 116 h 123"/>
                <a:gd name="T14" fmla="*/ 4 w 99"/>
                <a:gd name="T15" fmla="*/ 83 h 123"/>
                <a:gd name="T16" fmla="*/ 28 w 99"/>
                <a:gd name="T17" fmla="*/ 16 h 123"/>
                <a:gd name="T18" fmla="*/ 30 w 99"/>
                <a:gd name="T19" fmla="*/ 0 h 123"/>
                <a:gd name="T20" fmla="*/ 62 w 99"/>
                <a:gd name="T2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" h="123">
                  <a:moveTo>
                    <a:pt x="62" y="0"/>
                  </a:moveTo>
                  <a:cubicBezTo>
                    <a:pt x="63" y="6"/>
                    <a:pt x="64" y="11"/>
                    <a:pt x="66" y="16"/>
                  </a:cubicBezTo>
                  <a:cubicBezTo>
                    <a:pt x="76" y="45"/>
                    <a:pt x="87" y="73"/>
                    <a:pt x="97" y="102"/>
                  </a:cubicBezTo>
                  <a:cubicBezTo>
                    <a:pt x="99" y="108"/>
                    <a:pt x="95" y="116"/>
                    <a:pt x="94" y="123"/>
                  </a:cubicBezTo>
                  <a:cubicBezTo>
                    <a:pt x="88" y="119"/>
                    <a:pt x="78" y="117"/>
                    <a:pt x="75" y="112"/>
                  </a:cubicBezTo>
                  <a:cubicBezTo>
                    <a:pt x="64" y="93"/>
                    <a:pt x="55" y="72"/>
                    <a:pt x="46" y="53"/>
                  </a:cubicBezTo>
                  <a:cubicBezTo>
                    <a:pt x="36" y="73"/>
                    <a:pt x="33" y="102"/>
                    <a:pt x="0" y="116"/>
                  </a:cubicBezTo>
                  <a:cubicBezTo>
                    <a:pt x="2" y="102"/>
                    <a:pt x="1" y="92"/>
                    <a:pt x="4" y="83"/>
                  </a:cubicBezTo>
                  <a:cubicBezTo>
                    <a:pt x="11" y="61"/>
                    <a:pt x="20" y="39"/>
                    <a:pt x="28" y="16"/>
                  </a:cubicBezTo>
                  <a:cubicBezTo>
                    <a:pt x="30" y="11"/>
                    <a:pt x="29" y="6"/>
                    <a:pt x="30" y="0"/>
                  </a:cubicBezTo>
                  <a:cubicBezTo>
                    <a:pt x="40" y="0"/>
                    <a:pt x="51" y="0"/>
                    <a:pt x="6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2" name="Freeform 34"/>
            <p:cNvSpPr>
              <a:spLocks/>
            </p:cNvSpPr>
            <p:nvPr/>
          </p:nvSpPr>
          <p:spPr bwMode="auto">
            <a:xfrm>
              <a:off x="122238" y="2532062"/>
              <a:ext cx="92075" cy="352425"/>
            </a:xfrm>
            <a:custGeom>
              <a:avLst/>
              <a:gdLst>
                <a:gd name="T0" fmla="*/ 32 w 39"/>
                <a:gd name="T1" fmla="*/ 0 h 144"/>
                <a:gd name="T2" fmla="*/ 38 w 39"/>
                <a:gd name="T3" fmla="*/ 119 h 144"/>
                <a:gd name="T4" fmla="*/ 21 w 39"/>
                <a:gd name="T5" fmla="*/ 144 h 144"/>
                <a:gd name="T6" fmla="*/ 1 w 39"/>
                <a:gd name="T7" fmla="*/ 119 h 144"/>
                <a:gd name="T8" fmla="*/ 8 w 39"/>
                <a:gd name="T9" fmla="*/ 0 h 144"/>
                <a:gd name="T10" fmla="*/ 32 w 39"/>
                <a:gd name="T11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44">
                  <a:moveTo>
                    <a:pt x="32" y="0"/>
                  </a:moveTo>
                  <a:cubicBezTo>
                    <a:pt x="34" y="40"/>
                    <a:pt x="37" y="79"/>
                    <a:pt x="38" y="119"/>
                  </a:cubicBezTo>
                  <a:cubicBezTo>
                    <a:pt x="39" y="130"/>
                    <a:pt x="35" y="143"/>
                    <a:pt x="21" y="144"/>
                  </a:cubicBezTo>
                  <a:cubicBezTo>
                    <a:pt x="4" y="144"/>
                    <a:pt x="0" y="131"/>
                    <a:pt x="1" y="119"/>
                  </a:cubicBezTo>
                  <a:cubicBezTo>
                    <a:pt x="2" y="79"/>
                    <a:pt x="5" y="40"/>
                    <a:pt x="8" y="0"/>
                  </a:cubicBezTo>
                  <a:cubicBezTo>
                    <a:pt x="16" y="0"/>
                    <a:pt x="24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4" name="Freeform 36"/>
            <p:cNvSpPr>
              <a:spLocks/>
            </p:cNvSpPr>
            <p:nvPr/>
          </p:nvSpPr>
          <p:spPr bwMode="auto">
            <a:xfrm>
              <a:off x="3033713" y="3441700"/>
              <a:ext cx="573088" cy="561975"/>
            </a:xfrm>
            <a:custGeom>
              <a:avLst/>
              <a:gdLst>
                <a:gd name="T0" fmla="*/ 142 w 245"/>
                <a:gd name="T1" fmla="*/ 84 h 229"/>
                <a:gd name="T2" fmla="*/ 224 w 245"/>
                <a:gd name="T3" fmla="*/ 57 h 229"/>
                <a:gd name="T4" fmla="*/ 245 w 245"/>
                <a:gd name="T5" fmla="*/ 63 h 229"/>
                <a:gd name="T6" fmla="*/ 235 w 245"/>
                <a:gd name="T7" fmla="*/ 80 h 229"/>
                <a:gd name="T8" fmla="*/ 119 w 245"/>
                <a:gd name="T9" fmla="*/ 132 h 229"/>
                <a:gd name="T10" fmla="*/ 110 w 245"/>
                <a:gd name="T11" fmla="*/ 139 h 229"/>
                <a:gd name="T12" fmla="*/ 35 w 245"/>
                <a:gd name="T13" fmla="*/ 221 h 229"/>
                <a:gd name="T14" fmla="*/ 27 w 245"/>
                <a:gd name="T15" fmla="*/ 227 h 229"/>
                <a:gd name="T16" fmla="*/ 4 w 245"/>
                <a:gd name="T17" fmla="*/ 225 h 229"/>
                <a:gd name="T18" fmla="*/ 4 w 245"/>
                <a:gd name="T19" fmla="*/ 201 h 229"/>
                <a:gd name="T20" fmla="*/ 84 w 245"/>
                <a:gd name="T21" fmla="*/ 123 h 229"/>
                <a:gd name="T22" fmla="*/ 95 w 245"/>
                <a:gd name="T23" fmla="*/ 106 h 229"/>
                <a:gd name="T24" fmla="*/ 140 w 245"/>
                <a:gd name="T25" fmla="*/ 11 h 229"/>
                <a:gd name="T26" fmla="*/ 157 w 245"/>
                <a:gd name="T27" fmla="*/ 0 h 229"/>
                <a:gd name="T28" fmla="*/ 162 w 245"/>
                <a:gd name="T29" fmla="*/ 19 h 229"/>
                <a:gd name="T30" fmla="*/ 142 w 245"/>
                <a:gd name="T31" fmla="*/ 84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5" h="229">
                  <a:moveTo>
                    <a:pt x="142" y="84"/>
                  </a:moveTo>
                  <a:cubicBezTo>
                    <a:pt x="167" y="75"/>
                    <a:pt x="195" y="65"/>
                    <a:pt x="224" y="57"/>
                  </a:cubicBezTo>
                  <a:cubicBezTo>
                    <a:pt x="230" y="55"/>
                    <a:pt x="238" y="61"/>
                    <a:pt x="245" y="63"/>
                  </a:cubicBezTo>
                  <a:cubicBezTo>
                    <a:pt x="242" y="69"/>
                    <a:pt x="240" y="78"/>
                    <a:pt x="235" y="80"/>
                  </a:cubicBezTo>
                  <a:cubicBezTo>
                    <a:pt x="197" y="98"/>
                    <a:pt x="158" y="114"/>
                    <a:pt x="119" y="132"/>
                  </a:cubicBezTo>
                  <a:cubicBezTo>
                    <a:pt x="116" y="133"/>
                    <a:pt x="113" y="136"/>
                    <a:pt x="110" y="139"/>
                  </a:cubicBezTo>
                  <a:cubicBezTo>
                    <a:pt x="85" y="166"/>
                    <a:pt x="60" y="194"/>
                    <a:pt x="35" y="221"/>
                  </a:cubicBezTo>
                  <a:cubicBezTo>
                    <a:pt x="33" y="224"/>
                    <a:pt x="30" y="227"/>
                    <a:pt x="27" y="227"/>
                  </a:cubicBezTo>
                  <a:cubicBezTo>
                    <a:pt x="19" y="227"/>
                    <a:pt x="7" y="229"/>
                    <a:pt x="4" y="225"/>
                  </a:cubicBezTo>
                  <a:cubicBezTo>
                    <a:pt x="0" y="219"/>
                    <a:pt x="0" y="205"/>
                    <a:pt x="4" y="201"/>
                  </a:cubicBezTo>
                  <a:cubicBezTo>
                    <a:pt x="30" y="174"/>
                    <a:pt x="57" y="149"/>
                    <a:pt x="84" y="123"/>
                  </a:cubicBezTo>
                  <a:cubicBezTo>
                    <a:pt x="88" y="119"/>
                    <a:pt x="92" y="112"/>
                    <a:pt x="95" y="106"/>
                  </a:cubicBezTo>
                  <a:cubicBezTo>
                    <a:pt x="110" y="75"/>
                    <a:pt x="124" y="43"/>
                    <a:pt x="140" y="11"/>
                  </a:cubicBezTo>
                  <a:cubicBezTo>
                    <a:pt x="142" y="6"/>
                    <a:pt x="151" y="3"/>
                    <a:pt x="157" y="0"/>
                  </a:cubicBezTo>
                  <a:cubicBezTo>
                    <a:pt x="159" y="6"/>
                    <a:pt x="164" y="13"/>
                    <a:pt x="162" y="19"/>
                  </a:cubicBezTo>
                  <a:cubicBezTo>
                    <a:pt x="156" y="42"/>
                    <a:pt x="148" y="65"/>
                    <a:pt x="142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5" name="Freeform 37"/>
            <p:cNvSpPr>
              <a:spLocks/>
            </p:cNvSpPr>
            <p:nvPr/>
          </p:nvSpPr>
          <p:spPr bwMode="auto">
            <a:xfrm>
              <a:off x="1785938" y="2549525"/>
              <a:ext cx="671513" cy="292100"/>
            </a:xfrm>
            <a:custGeom>
              <a:avLst/>
              <a:gdLst>
                <a:gd name="T0" fmla="*/ 195 w 287"/>
                <a:gd name="T1" fmla="*/ 55 h 119"/>
                <a:gd name="T2" fmla="*/ 274 w 287"/>
                <a:gd name="T3" fmla="*/ 92 h 119"/>
                <a:gd name="T4" fmla="*/ 287 w 287"/>
                <a:gd name="T5" fmla="*/ 112 h 119"/>
                <a:gd name="T6" fmla="*/ 264 w 287"/>
                <a:gd name="T7" fmla="*/ 117 h 119"/>
                <a:gd name="T8" fmla="*/ 149 w 287"/>
                <a:gd name="T9" fmla="*/ 73 h 119"/>
                <a:gd name="T10" fmla="*/ 137 w 287"/>
                <a:gd name="T11" fmla="*/ 71 h 119"/>
                <a:gd name="T12" fmla="*/ 28 w 287"/>
                <a:gd name="T13" fmla="*/ 77 h 119"/>
                <a:gd name="T14" fmla="*/ 22 w 287"/>
                <a:gd name="T15" fmla="*/ 76 h 119"/>
                <a:gd name="T16" fmla="*/ 0 w 287"/>
                <a:gd name="T17" fmla="*/ 57 h 119"/>
                <a:gd name="T18" fmla="*/ 22 w 287"/>
                <a:gd name="T19" fmla="*/ 39 h 119"/>
                <a:gd name="T20" fmla="*/ 100 w 287"/>
                <a:gd name="T21" fmla="*/ 39 h 119"/>
                <a:gd name="T22" fmla="*/ 171 w 287"/>
                <a:gd name="T23" fmla="*/ 27 h 119"/>
                <a:gd name="T24" fmla="*/ 248 w 287"/>
                <a:gd name="T25" fmla="*/ 2 h 119"/>
                <a:gd name="T26" fmla="*/ 269 w 287"/>
                <a:gd name="T27" fmla="*/ 7 h 119"/>
                <a:gd name="T28" fmla="*/ 258 w 287"/>
                <a:gd name="T29" fmla="*/ 24 h 119"/>
                <a:gd name="T30" fmla="*/ 195 w 287"/>
                <a:gd name="T31" fmla="*/ 5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119">
                  <a:moveTo>
                    <a:pt x="195" y="55"/>
                  </a:moveTo>
                  <a:cubicBezTo>
                    <a:pt x="217" y="65"/>
                    <a:pt x="246" y="77"/>
                    <a:pt x="274" y="92"/>
                  </a:cubicBezTo>
                  <a:cubicBezTo>
                    <a:pt x="280" y="95"/>
                    <a:pt x="283" y="105"/>
                    <a:pt x="287" y="112"/>
                  </a:cubicBezTo>
                  <a:cubicBezTo>
                    <a:pt x="279" y="114"/>
                    <a:pt x="270" y="119"/>
                    <a:pt x="264" y="117"/>
                  </a:cubicBezTo>
                  <a:cubicBezTo>
                    <a:pt x="225" y="103"/>
                    <a:pt x="187" y="87"/>
                    <a:pt x="149" y="73"/>
                  </a:cubicBezTo>
                  <a:cubicBezTo>
                    <a:pt x="145" y="71"/>
                    <a:pt x="141" y="70"/>
                    <a:pt x="137" y="71"/>
                  </a:cubicBezTo>
                  <a:cubicBezTo>
                    <a:pt x="101" y="72"/>
                    <a:pt x="64" y="75"/>
                    <a:pt x="28" y="77"/>
                  </a:cubicBezTo>
                  <a:cubicBezTo>
                    <a:pt x="26" y="77"/>
                    <a:pt x="23" y="77"/>
                    <a:pt x="22" y="76"/>
                  </a:cubicBezTo>
                  <a:cubicBezTo>
                    <a:pt x="15" y="70"/>
                    <a:pt x="7" y="63"/>
                    <a:pt x="0" y="57"/>
                  </a:cubicBezTo>
                  <a:cubicBezTo>
                    <a:pt x="7" y="51"/>
                    <a:pt x="14" y="40"/>
                    <a:pt x="22" y="39"/>
                  </a:cubicBezTo>
                  <a:cubicBezTo>
                    <a:pt x="48" y="37"/>
                    <a:pt x="74" y="36"/>
                    <a:pt x="100" y="39"/>
                  </a:cubicBezTo>
                  <a:cubicBezTo>
                    <a:pt x="125" y="41"/>
                    <a:pt x="147" y="41"/>
                    <a:pt x="171" y="27"/>
                  </a:cubicBezTo>
                  <a:cubicBezTo>
                    <a:pt x="194" y="14"/>
                    <a:pt x="221" y="9"/>
                    <a:pt x="248" y="2"/>
                  </a:cubicBezTo>
                  <a:cubicBezTo>
                    <a:pt x="254" y="0"/>
                    <a:pt x="262" y="5"/>
                    <a:pt x="269" y="7"/>
                  </a:cubicBezTo>
                  <a:cubicBezTo>
                    <a:pt x="265" y="13"/>
                    <a:pt x="263" y="21"/>
                    <a:pt x="258" y="24"/>
                  </a:cubicBezTo>
                  <a:cubicBezTo>
                    <a:pt x="235" y="36"/>
                    <a:pt x="212" y="47"/>
                    <a:pt x="195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6" name="Freeform 38"/>
            <p:cNvSpPr>
              <a:spLocks/>
            </p:cNvSpPr>
            <p:nvPr/>
          </p:nvSpPr>
          <p:spPr bwMode="auto">
            <a:xfrm>
              <a:off x="884238" y="3181350"/>
              <a:ext cx="534988" cy="601663"/>
            </a:xfrm>
            <a:custGeom>
              <a:avLst/>
              <a:gdLst>
                <a:gd name="T0" fmla="*/ 84 w 229"/>
                <a:gd name="T1" fmla="*/ 103 h 245"/>
                <a:gd name="T2" fmla="*/ 57 w 229"/>
                <a:gd name="T3" fmla="*/ 20 h 245"/>
                <a:gd name="T4" fmla="*/ 64 w 229"/>
                <a:gd name="T5" fmla="*/ 0 h 245"/>
                <a:gd name="T6" fmla="*/ 81 w 229"/>
                <a:gd name="T7" fmla="*/ 11 h 245"/>
                <a:gd name="T8" fmla="*/ 132 w 229"/>
                <a:gd name="T9" fmla="*/ 126 h 245"/>
                <a:gd name="T10" fmla="*/ 138 w 229"/>
                <a:gd name="T11" fmla="*/ 134 h 245"/>
                <a:gd name="T12" fmla="*/ 221 w 229"/>
                <a:gd name="T13" fmla="*/ 208 h 245"/>
                <a:gd name="T14" fmla="*/ 227 w 229"/>
                <a:gd name="T15" fmla="*/ 218 h 245"/>
                <a:gd name="T16" fmla="*/ 225 w 229"/>
                <a:gd name="T17" fmla="*/ 241 h 245"/>
                <a:gd name="T18" fmla="*/ 201 w 229"/>
                <a:gd name="T19" fmla="*/ 241 h 245"/>
                <a:gd name="T20" fmla="*/ 124 w 229"/>
                <a:gd name="T21" fmla="*/ 161 h 245"/>
                <a:gd name="T22" fmla="*/ 108 w 229"/>
                <a:gd name="T23" fmla="*/ 151 h 245"/>
                <a:gd name="T24" fmla="*/ 15 w 229"/>
                <a:gd name="T25" fmla="*/ 107 h 245"/>
                <a:gd name="T26" fmla="*/ 0 w 229"/>
                <a:gd name="T27" fmla="*/ 88 h 245"/>
                <a:gd name="T28" fmla="*/ 24 w 229"/>
                <a:gd name="T29" fmla="*/ 83 h 245"/>
                <a:gd name="T30" fmla="*/ 84 w 229"/>
                <a:gd name="T31" fmla="*/ 10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9" h="245">
                  <a:moveTo>
                    <a:pt x="84" y="103"/>
                  </a:moveTo>
                  <a:cubicBezTo>
                    <a:pt x="76" y="77"/>
                    <a:pt x="65" y="49"/>
                    <a:pt x="57" y="20"/>
                  </a:cubicBezTo>
                  <a:cubicBezTo>
                    <a:pt x="55" y="14"/>
                    <a:pt x="61" y="6"/>
                    <a:pt x="64" y="0"/>
                  </a:cubicBezTo>
                  <a:cubicBezTo>
                    <a:pt x="70" y="3"/>
                    <a:pt x="78" y="5"/>
                    <a:pt x="81" y="11"/>
                  </a:cubicBezTo>
                  <a:cubicBezTo>
                    <a:pt x="103" y="47"/>
                    <a:pt x="126" y="83"/>
                    <a:pt x="132" y="126"/>
                  </a:cubicBezTo>
                  <a:cubicBezTo>
                    <a:pt x="132" y="129"/>
                    <a:pt x="135" y="132"/>
                    <a:pt x="138" y="134"/>
                  </a:cubicBezTo>
                  <a:cubicBezTo>
                    <a:pt x="165" y="159"/>
                    <a:pt x="193" y="184"/>
                    <a:pt x="221" y="208"/>
                  </a:cubicBezTo>
                  <a:cubicBezTo>
                    <a:pt x="224" y="211"/>
                    <a:pt x="227" y="215"/>
                    <a:pt x="227" y="218"/>
                  </a:cubicBezTo>
                  <a:cubicBezTo>
                    <a:pt x="228" y="226"/>
                    <a:pt x="229" y="238"/>
                    <a:pt x="225" y="241"/>
                  </a:cubicBezTo>
                  <a:cubicBezTo>
                    <a:pt x="220" y="245"/>
                    <a:pt x="206" y="245"/>
                    <a:pt x="201" y="241"/>
                  </a:cubicBezTo>
                  <a:cubicBezTo>
                    <a:pt x="175" y="215"/>
                    <a:pt x="150" y="188"/>
                    <a:pt x="124" y="161"/>
                  </a:cubicBezTo>
                  <a:cubicBezTo>
                    <a:pt x="119" y="157"/>
                    <a:pt x="114" y="153"/>
                    <a:pt x="108" y="151"/>
                  </a:cubicBezTo>
                  <a:cubicBezTo>
                    <a:pt x="77" y="136"/>
                    <a:pt x="46" y="123"/>
                    <a:pt x="15" y="107"/>
                  </a:cubicBezTo>
                  <a:cubicBezTo>
                    <a:pt x="8" y="104"/>
                    <a:pt x="5" y="94"/>
                    <a:pt x="0" y="88"/>
                  </a:cubicBezTo>
                  <a:cubicBezTo>
                    <a:pt x="8" y="86"/>
                    <a:pt x="17" y="82"/>
                    <a:pt x="24" y="83"/>
                  </a:cubicBezTo>
                  <a:cubicBezTo>
                    <a:pt x="46" y="89"/>
                    <a:pt x="67" y="97"/>
                    <a:pt x="84" y="10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8" name="Freeform 40"/>
            <p:cNvSpPr>
              <a:spLocks/>
            </p:cNvSpPr>
            <p:nvPr/>
          </p:nvSpPr>
          <p:spPr bwMode="auto">
            <a:xfrm>
              <a:off x="2778126" y="3257550"/>
              <a:ext cx="522288" cy="549275"/>
            </a:xfrm>
            <a:custGeom>
              <a:avLst/>
              <a:gdLst>
                <a:gd name="T0" fmla="*/ 0 w 224"/>
                <a:gd name="T1" fmla="*/ 149 h 224"/>
                <a:gd name="T2" fmla="*/ 20 w 224"/>
                <a:gd name="T3" fmla="*/ 130 h 224"/>
                <a:gd name="T4" fmla="*/ 77 w 224"/>
                <a:gd name="T5" fmla="*/ 102 h 224"/>
                <a:gd name="T6" fmla="*/ 107 w 224"/>
                <a:gd name="T7" fmla="*/ 72 h 224"/>
                <a:gd name="T8" fmla="*/ 138 w 224"/>
                <a:gd name="T9" fmla="*/ 10 h 224"/>
                <a:gd name="T10" fmla="*/ 155 w 224"/>
                <a:gd name="T11" fmla="*/ 0 h 224"/>
                <a:gd name="T12" fmla="*/ 159 w 224"/>
                <a:gd name="T13" fmla="*/ 18 h 224"/>
                <a:gd name="T14" fmla="*/ 142 w 224"/>
                <a:gd name="T15" fmla="*/ 72 h 224"/>
                <a:gd name="T16" fmla="*/ 167 w 224"/>
                <a:gd name="T17" fmla="*/ 60 h 224"/>
                <a:gd name="T18" fmla="*/ 203 w 224"/>
                <a:gd name="T19" fmla="*/ 49 h 224"/>
                <a:gd name="T20" fmla="*/ 224 w 224"/>
                <a:gd name="T21" fmla="*/ 54 h 224"/>
                <a:gd name="T22" fmla="*/ 212 w 224"/>
                <a:gd name="T23" fmla="*/ 71 h 224"/>
                <a:gd name="T24" fmla="*/ 133 w 224"/>
                <a:gd name="T25" fmla="*/ 108 h 224"/>
                <a:gd name="T26" fmla="*/ 114 w 224"/>
                <a:gd name="T27" fmla="*/ 127 h 224"/>
                <a:gd name="T28" fmla="*/ 77 w 224"/>
                <a:gd name="T29" fmla="*/ 207 h 224"/>
                <a:gd name="T30" fmla="*/ 66 w 224"/>
                <a:gd name="T31" fmla="*/ 224 h 224"/>
                <a:gd name="T32" fmla="*/ 80 w 224"/>
                <a:gd name="T33" fmla="*/ 133 h 224"/>
                <a:gd name="T34" fmla="*/ 0 w 224"/>
                <a:gd name="T35" fmla="*/ 149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4" h="224">
                  <a:moveTo>
                    <a:pt x="0" y="149"/>
                  </a:moveTo>
                  <a:cubicBezTo>
                    <a:pt x="8" y="140"/>
                    <a:pt x="13" y="133"/>
                    <a:pt x="20" y="130"/>
                  </a:cubicBezTo>
                  <a:cubicBezTo>
                    <a:pt x="39" y="119"/>
                    <a:pt x="57" y="109"/>
                    <a:pt x="77" y="102"/>
                  </a:cubicBezTo>
                  <a:cubicBezTo>
                    <a:pt x="93" y="96"/>
                    <a:pt x="102" y="89"/>
                    <a:pt x="107" y="72"/>
                  </a:cubicBezTo>
                  <a:cubicBezTo>
                    <a:pt x="115" y="51"/>
                    <a:pt x="127" y="30"/>
                    <a:pt x="138" y="10"/>
                  </a:cubicBezTo>
                  <a:cubicBezTo>
                    <a:pt x="141" y="5"/>
                    <a:pt x="149" y="3"/>
                    <a:pt x="155" y="0"/>
                  </a:cubicBezTo>
                  <a:cubicBezTo>
                    <a:pt x="157" y="6"/>
                    <a:pt x="160" y="13"/>
                    <a:pt x="159" y="18"/>
                  </a:cubicBezTo>
                  <a:cubicBezTo>
                    <a:pt x="154" y="36"/>
                    <a:pt x="148" y="53"/>
                    <a:pt x="142" y="72"/>
                  </a:cubicBezTo>
                  <a:cubicBezTo>
                    <a:pt x="150" y="68"/>
                    <a:pt x="158" y="63"/>
                    <a:pt x="167" y="60"/>
                  </a:cubicBezTo>
                  <a:cubicBezTo>
                    <a:pt x="179" y="55"/>
                    <a:pt x="191" y="51"/>
                    <a:pt x="203" y="49"/>
                  </a:cubicBezTo>
                  <a:cubicBezTo>
                    <a:pt x="210" y="48"/>
                    <a:pt x="217" y="52"/>
                    <a:pt x="224" y="54"/>
                  </a:cubicBezTo>
                  <a:cubicBezTo>
                    <a:pt x="220" y="60"/>
                    <a:pt x="217" y="68"/>
                    <a:pt x="212" y="71"/>
                  </a:cubicBezTo>
                  <a:cubicBezTo>
                    <a:pt x="186" y="84"/>
                    <a:pt x="160" y="97"/>
                    <a:pt x="133" y="108"/>
                  </a:cubicBezTo>
                  <a:cubicBezTo>
                    <a:pt x="122" y="113"/>
                    <a:pt x="118" y="117"/>
                    <a:pt x="114" y="127"/>
                  </a:cubicBezTo>
                  <a:cubicBezTo>
                    <a:pt x="104" y="155"/>
                    <a:pt x="90" y="180"/>
                    <a:pt x="77" y="207"/>
                  </a:cubicBezTo>
                  <a:cubicBezTo>
                    <a:pt x="74" y="212"/>
                    <a:pt x="70" y="218"/>
                    <a:pt x="66" y="224"/>
                  </a:cubicBezTo>
                  <a:cubicBezTo>
                    <a:pt x="49" y="202"/>
                    <a:pt x="52" y="184"/>
                    <a:pt x="80" y="133"/>
                  </a:cubicBezTo>
                  <a:cubicBezTo>
                    <a:pt x="55" y="143"/>
                    <a:pt x="32" y="159"/>
                    <a:pt x="0" y="1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9" name="Freeform 41"/>
            <p:cNvSpPr>
              <a:spLocks/>
            </p:cNvSpPr>
            <p:nvPr/>
          </p:nvSpPr>
          <p:spPr bwMode="auto">
            <a:xfrm>
              <a:off x="701676" y="3503612"/>
              <a:ext cx="522288" cy="550863"/>
            </a:xfrm>
            <a:custGeom>
              <a:avLst/>
              <a:gdLst>
                <a:gd name="T0" fmla="*/ 4 w 223"/>
                <a:gd name="T1" fmla="*/ 66 h 225"/>
                <a:gd name="T2" fmla="*/ 75 w 223"/>
                <a:gd name="T3" fmla="*/ 84 h 225"/>
                <a:gd name="T4" fmla="*/ 56 w 223"/>
                <a:gd name="T5" fmla="*/ 37 h 225"/>
                <a:gd name="T6" fmla="*/ 57 w 223"/>
                <a:gd name="T7" fmla="*/ 0 h 225"/>
                <a:gd name="T8" fmla="*/ 82 w 223"/>
                <a:gd name="T9" fmla="*/ 25 h 225"/>
                <a:gd name="T10" fmla="*/ 120 w 223"/>
                <a:gd name="T11" fmla="*/ 106 h 225"/>
                <a:gd name="T12" fmla="*/ 223 w 223"/>
                <a:gd name="T13" fmla="*/ 162 h 225"/>
                <a:gd name="T14" fmla="*/ 136 w 223"/>
                <a:gd name="T15" fmla="*/ 144 h 225"/>
                <a:gd name="T16" fmla="*/ 153 w 223"/>
                <a:gd name="T17" fmla="*/ 225 h 225"/>
                <a:gd name="T18" fmla="*/ 133 w 223"/>
                <a:gd name="T19" fmla="*/ 203 h 225"/>
                <a:gd name="T20" fmla="*/ 103 w 223"/>
                <a:gd name="T21" fmla="*/ 140 h 225"/>
                <a:gd name="T22" fmla="*/ 82 w 223"/>
                <a:gd name="T23" fmla="*/ 119 h 225"/>
                <a:gd name="T24" fmla="*/ 18 w 223"/>
                <a:gd name="T25" fmla="*/ 88 h 225"/>
                <a:gd name="T26" fmla="*/ 0 w 223"/>
                <a:gd name="T27" fmla="*/ 72 h 225"/>
                <a:gd name="T28" fmla="*/ 4 w 223"/>
                <a:gd name="T29" fmla="*/ 66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3" h="225">
                  <a:moveTo>
                    <a:pt x="4" y="66"/>
                  </a:moveTo>
                  <a:cubicBezTo>
                    <a:pt x="30" y="60"/>
                    <a:pt x="51" y="74"/>
                    <a:pt x="75" y="84"/>
                  </a:cubicBezTo>
                  <a:cubicBezTo>
                    <a:pt x="68" y="68"/>
                    <a:pt x="60" y="53"/>
                    <a:pt x="56" y="37"/>
                  </a:cubicBezTo>
                  <a:cubicBezTo>
                    <a:pt x="53" y="25"/>
                    <a:pt x="57" y="12"/>
                    <a:pt x="57" y="0"/>
                  </a:cubicBezTo>
                  <a:cubicBezTo>
                    <a:pt x="66" y="8"/>
                    <a:pt x="77" y="15"/>
                    <a:pt x="82" y="25"/>
                  </a:cubicBezTo>
                  <a:cubicBezTo>
                    <a:pt x="96" y="51"/>
                    <a:pt x="107" y="78"/>
                    <a:pt x="120" y="106"/>
                  </a:cubicBezTo>
                  <a:cubicBezTo>
                    <a:pt x="156" y="117"/>
                    <a:pt x="193" y="133"/>
                    <a:pt x="223" y="162"/>
                  </a:cubicBezTo>
                  <a:cubicBezTo>
                    <a:pt x="190" y="177"/>
                    <a:pt x="165" y="158"/>
                    <a:pt x="136" y="144"/>
                  </a:cubicBezTo>
                  <a:cubicBezTo>
                    <a:pt x="147" y="169"/>
                    <a:pt x="162" y="191"/>
                    <a:pt x="153" y="225"/>
                  </a:cubicBezTo>
                  <a:cubicBezTo>
                    <a:pt x="144" y="215"/>
                    <a:pt x="137" y="210"/>
                    <a:pt x="133" y="203"/>
                  </a:cubicBezTo>
                  <a:cubicBezTo>
                    <a:pt x="122" y="182"/>
                    <a:pt x="111" y="162"/>
                    <a:pt x="103" y="140"/>
                  </a:cubicBezTo>
                  <a:cubicBezTo>
                    <a:pt x="98" y="129"/>
                    <a:pt x="94" y="123"/>
                    <a:pt x="82" y="119"/>
                  </a:cubicBezTo>
                  <a:cubicBezTo>
                    <a:pt x="60" y="111"/>
                    <a:pt x="39" y="99"/>
                    <a:pt x="18" y="88"/>
                  </a:cubicBezTo>
                  <a:cubicBezTo>
                    <a:pt x="11" y="85"/>
                    <a:pt x="6" y="78"/>
                    <a:pt x="0" y="72"/>
                  </a:cubicBezTo>
                  <a:cubicBezTo>
                    <a:pt x="2" y="70"/>
                    <a:pt x="3" y="68"/>
                    <a:pt x="4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1" name="Freeform 43"/>
            <p:cNvSpPr>
              <a:spLocks/>
            </p:cNvSpPr>
            <p:nvPr/>
          </p:nvSpPr>
          <p:spPr bwMode="auto">
            <a:xfrm>
              <a:off x="4976813" y="403225"/>
              <a:ext cx="333375" cy="287338"/>
            </a:xfrm>
            <a:custGeom>
              <a:avLst/>
              <a:gdLst>
                <a:gd name="T0" fmla="*/ 0 w 143"/>
                <a:gd name="T1" fmla="*/ 41 h 117"/>
                <a:gd name="T2" fmla="*/ 104 w 143"/>
                <a:gd name="T3" fmla="*/ 2 h 117"/>
                <a:gd name="T4" fmla="*/ 126 w 143"/>
                <a:gd name="T5" fmla="*/ 7 h 117"/>
                <a:gd name="T6" fmla="*/ 113 w 143"/>
                <a:gd name="T7" fmla="*/ 25 h 117"/>
                <a:gd name="T8" fmla="*/ 49 w 143"/>
                <a:gd name="T9" fmla="*/ 56 h 117"/>
                <a:gd name="T10" fmla="*/ 104 w 143"/>
                <a:gd name="T11" fmla="*/ 75 h 117"/>
                <a:gd name="T12" fmla="*/ 131 w 143"/>
                <a:gd name="T13" fmla="*/ 92 h 117"/>
                <a:gd name="T14" fmla="*/ 143 w 143"/>
                <a:gd name="T15" fmla="*/ 112 h 117"/>
                <a:gd name="T16" fmla="*/ 119 w 143"/>
                <a:gd name="T17" fmla="*/ 117 h 117"/>
                <a:gd name="T18" fmla="*/ 87 w 143"/>
                <a:gd name="T19" fmla="*/ 108 h 117"/>
                <a:gd name="T20" fmla="*/ 0 w 143"/>
                <a:gd name="T21" fmla="*/ 69 h 117"/>
                <a:gd name="T22" fmla="*/ 0 w 143"/>
                <a:gd name="T23" fmla="*/ 4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" h="117">
                  <a:moveTo>
                    <a:pt x="0" y="41"/>
                  </a:moveTo>
                  <a:cubicBezTo>
                    <a:pt x="35" y="28"/>
                    <a:pt x="69" y="14"/>
                    <a:pt x="104" y="2"/>
                  </a:cubicBezTo>
                  <a:cubicBezTo>
                    <a:pt x="110" y="0"/>
                    <a:pt x="118" y="5"/>
                    <a:pt x="126" y="7"/>
                  </a:cubicBezTo>
                  <a:cubicBezTo>
                    <a:pt x="121" y="13"/>
                    <a:pt x="119" y="22"/>
                    <a:pt x="113" y="25"/>
                  </a:cubicBezTo>
                  <a:cubicBezTo>
                    <a:pt x="91" y="37"/>
                    <a:pt x="68" y="47"/>
                    <a:pt x="49" y="56"/>
                  </a:cubicBezTo>
                  <a:cubicBezTo>
                    <a:pt x="64" y="61"/>
                    <a:pt x="84" y="67"/>
                    <a:pt x="104" y="75"/>
                  </a:cubicBezTo>
                  <a:cubicBezTo>
                    <a:pt x="114" y="79"/>
                    <a:pt x="123" y="85"/>
                    <a:pt x="131" y="92"/>
                  </a:cubicBezTo>
                  <a:cubicBezTo>
                    <a:pt x="137" y="97"/>
                    <a:pt x="139" y="105"/>
                    <a:pt x="143" y="112"/>
                  </a:cubicBezTo>
                  <a:cubicBezTo>
                    <a:pt x="135" y="114"/>
                    <a:pt x="127" y="117"/>
                    <a:pt x="119" y="117"/>
                  </a:cubicBezTo>
                  <a:cubicBezTo>
                    <a:pt x="108" y="116"/>
                    <a:pt x="97" y="113"/>
                    <a:pt x="87" y="108"/>
                  </a:cubicBezTo>
                  <a:cubicBezTo>
                    <a:pt x="58" y="96"/>
                    <a:pt x="29" y="82"/>
                    <a:pt x="0" y="69"/>
                  </a:cubicBezTo>
                  <a:cubicBezTo>
                    <a:pt x="0" y="60"/>
                    <a:pt x="0" y="50"/>
                    <a:pt x="0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2" name="Freeform 44"/>
            <p:cNvSpPr>
              <a:spLocks/>
            </p:cNvSpPr>
            <p:nvPr/>
          </p:nvSpPr>
          <p:spPr bwMode="auto">
            <a:xfrm>
              <a:off x="4992688" y="2243137"/>
              <a:ext cx="277813" cy="350838"/>
            </a:xfrm>
            <a:custGeom>
              <a:avLst/>
              <a:gdLst>
                <a:gd name="T0" fmla="*/ 41 w 119"/>
                <a:gd name="T1" fmla="*/ 143 h 143"/>
                <a:gd name="T2" fmla="*/ 2 w 119"/>
                <a:gd name="T3" fmla="*/ 39 h 143"/>
                <a:gd name="T4" fmla="*/ 6 w 119"/>
                <a:gd name="T5" fmla="*/ 18 h 143"/>
                <a:gd name="T6" fmla="*/ 25 w 119"/>
                <a:gd name="T7" fmla="*/ 30 h 143"/>
                <a:gd name="T8" fmla="*/ 55 w 119"/>
                <a:gd name="T9" fmla="*/ 92 h 143"/>
                <a:gd name="T10" fmla="*/ 91 w 119"/>
                <a:gd name="T11" fmla="*/ 13 h 143"/>
                <a:gd name="T12" fmla="*/ 111 w 119"/>
                <a:gd name="T13" fmla="*/ 0 h 143"/>
                <a:gd name="T14" fmla="*/ 117 w 119"/>
                <a:gd name="T15" fmla="*/ 24 h 143"/>
                <a:gd name="T16" fmla="*/ 82 w 119"/>
                <a:gd name="T17" fmla="*/ 124 h 143"/>
                <a:gd name="T18" fmla="*/ 65 w 119"/>
                <a:gd name="T19" fmla="*/ 143 h 143"/>
                <a:gd name="T20" fmla="*/ 41 w 119"/>
                <a:gd name="T21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9" h="143">
                  <a:moveTo>
                    <a:pt x="41" y="143"/>
                  </a:moveTo>
                  <a:cubicBezTo>
                    <a:pt x="28" y="109"/>
                    <a:pt x="14" y="74"/>
                    <a:pt x="2" y="39"/>
                  </a:cubicBezTo>
                  <a:cubicBezTo>
                    <a:pt x="0" y="33"/>
                    <a:pt x="5" y="25"/>
                    <a:pt x="6" y="18"/>
                  </a:cubicBezTo>
                  <a:cubicBezTo>
                    <a:pt x="13" y="22"/>
                    <a:pt x="22" y="24"/>
                    <a:pt x="25" y="30"/>
                  </a:cubicBezTo>
                  <a:cubicBezTo>
                    <a:pt x="37" y="52"/>
                    <a:pt x="47" y="76"/>
                    <a:pt x="55" y="92"/>
                  </a:cubicBezTo>
                  <a:cubicBezTo>
                    <a:pt x="65" y="70"/>
                    <a:pt x="77" y="41"/>
                    <a:pt x="91" y="13"/>
                  </a:cubicBezTo>
                  <a:cubicBezTo>
                    <a:pt x="95" y="7"/>
                    <a:pt x="105" y="4"/>
                    <a:pt x="111" y="0"/>
                  </a:cubicBezTo>
                  <a:cubicBezTo>
                    <a:pt x="113" y="8"/>
                    <a:pt x="119" y="17"/>
                    <a:pt x="117" y="24"/>
                  </a:cubicBezTo>
                  <a:cubicBezTo>
                    <a:pt x="106" y="58"/>
                    <a:pt x="94" y="91"/>
                    <a:pt x="82" y="124"/>
                  </a:cubicBezTo>
                  <a:cubicBezTo>
                    <a:pt x="79" y="131"/>
                    <a:pt x="71" y="137"/>
                    <a:pt x="65" y="143"/>
                  </a:cubicBezTo>
                  <a:cubicBezTo>
                    <a:pt x="57" y="143"/>
                    <a:pt x="49" y="143"/>
                    <a:pt x="41" y="1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3" name="Freeform 45"/>
            <p:cNvSpPr>
              <a:spLocks/>
            </p:cNvSpPr>
            <p:nvPr/>
          </p:nvSpPr>
          <p:spPr bwMode="auto">
            <a:xfrm>
              <a:off x="8897938" y="79375"/>
              <a:ext cx="285750" cy="241300"/>
            </a:xfrm>
            <a:custGeom>
              <a:avLst/>
              <a:gdLst>
                <a:gd name="T0" fmla="*/ 122 w 122"/>
                <a:gd name="T1" fmla="*/ 61 h 98"/>
                <a:gd name="T2" fmla="*/ 106 w 122"/>
                <a:gd name="T3" fmla="*/ 65 h 98"/>
                <a:gd name="T4" fmla="*/ 20 w 122"/>
                <a:gd name="T5" fmla="*/ 96 h 98"/>
                <a:gd name="T6" fmla="*/ 0 w 122"/>
                <a:gd name="T7" fmla="*/ 93 h 98"/>
                <a:gd name="T8" fmla="*/ 11 w 122"/>
                <a:gd name="T9" fmla="*/ 75 h 98"/>
                <a:gd name="T10" fmla="*/ 70 w 122"/>
                <a:gd name="T11" fmla="*/ 45 h 98"/>
                <a:gd name="T12" fmla="*/ 6 w 122"/>
                <a:gd name="T13" fmla="*/ 0 h 98"/>
                <a:gd name="T14" fmla="*/ 37 w 122"/>
                <a:gd name="T15" fmla="*/ 3 h 98"/>
                <a:gd name="T16" fmla="*/ 106 w 122"/>
                <a:gd name="T17" fmla="*/ 27 h 98"/>
                <a:gd name="T18" fmla="*/ 122 w 122"/>
                <a:gd name="T19" fmla="*/ 29 h 98"/>
                <a:gd name="T20" fmla="*/ 122 w 122"/>
                <a:gd name="T21" fmla="*/ 6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2" h="98">
                  <a:moveTo>
                    <a:pt x="122" y="61"/>
                  </a:moveTo>
                  <a:cubicBezTo>
                    <a:pt x="117" y="62"/>
                    <a:pt x="111" y="63"/>
                    <a:pt x="106" y="65"/>
                  </a:cubicBezTo>
                  <a:cubicBezTo>
                    <a:pt x="77" y="76"/>
                    <a:pt x="49" y="87"/>
                    <a:pt x="20" y="96"/>
                  </a:cubicBezTo>
                  <a:cubicBezTo>
                    <a:pt x="14" y="98"/>
                    <a:pt x="7" y="94"/>
                    <a:pt x="0" y="93"/>
                  </a:cubicBezTo>
                  <a:cubicBezTo>
                    <a:pt x="3" y="87"/>
                    <a:pt x="5" y="78"/>
                    <a:pt x="11" y="75"/>
                  </a:cubicBezTo>
                  <a:cubicBezTo>
                    <a:pt x="30" y="63"/>
                    <a:pt x="50" y="54"/>
                    <a:pt x="70" y="45"/>
                  </a:cubicBezTo>
                  <a:cubicBezTo>
                    <a:pt x="49" y="35"/>
                    <a:pt x="21" y="32"/>
                    <a:pt x="6" y="0"/>
                  </a:cubicBezTo>
                  <a:cubicBezTo>
                    <a:pt x="20" y="1"/>
                    <a:pt x="29" y="0"/>
                    <a:pt x="37" y="3"/>
                  </a:cubicBezTo>
                  <a:cubicBezTo>
                    <a:pt x="60" y="10"/>
                    <a:pt x="83" y="19"/>
                    <a:pt x="106" y="27"/>
                  </a:cubicBezTo>
                  <a:cubicBezTo>
                    <a:pt x="111" y="29"/>
                    <a:pt x="117" y="29"/>
                    <a:pt x="122" y="29"/>
                  </a:cubicBezTo>
                  <a:cubicBezTo>
                    <a:pt x="122" y="40"/>
                    <a:pt x="122" y="50"/>
                    <a:pt x="122" y="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4" name="Freeform 46"/>
            <p:cNvSpPr>
              <a:spLocks/>
            </p:cNvSpPr>
            <p:nvPr/>
          </p:nvSpPr>
          <p:spPr bwMode="auto">
            <a:xfrm>
              <a:off x="8888413" y="2324100"/>
              <a:ext cx="231775" cy="269875"/>
            </a:xfrm>
            <a:custGeom>
              <a:avLst/>
              <a:gdLst>
                <a:gd name="T0" fmla="*/ 30 w 99"/>
                <a:gd name="T1" fmla="*/ 110 h 110"/>
                <a:gd name="T2" fmla="*/ 2 w 99"/>
                <a:gd name="T3" fmla="*/ 7 h 110"/>
                <a:gd name="T4" fmla="*/ 46 w 99"/>
                <a:gd name="T5" fmla="*/ 71 h 110"/>
                <a:gd name="T6" fmla="*/ 77 w 99"/>
                <a:gd name="T7" fmla="*/ 9 h 110"/>
                <a:gd name="T8" fmla="*/ 93 w 99"/>
                <a:gd name="T9" fmla="*/ 0 h 110"/>
                <a:gd name="T10" fmla="*/ 98 w 99"/>
                <a:gd name="T11" fmla="*/ 18 h 110"/>
                <a:gd name="T12" fmla="*/ 66 w 99"/>
                <a:gd name="T13" fmla="*/ 110 h 110"/>
                <a:gd name="T14" fmla="*/ 30 w 99"/>
                <a:gd name="T15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110">
                  <a:moveTo>
                    <a:pt x="30" y="110"/>
                  </a:moveTo>
                  <a:cubicBezTo>
                    <a:pt x="16" y="79"/>
                    <a:pt x="0" y="48"/>
                    <a:pt x="2" y="7"/>
                  </a:cubicBezTo>
                  <a:cubicBezTo>
                    <a:pt x="33" y="22"/>
                    <a:pt x="37" y="51"/>
                    <a:pt x="46" y="71"/>
                  </a:cubicBezTo>
                  <a:cubicBezTo>
                    <a:pt x="56" y="51"/>
                    <a:pt x="66" y="30"/>
                    <a:pt x="77" y="9"/>
                  </a:cubicBezTo>
                  <a:cubicBezTo>
                    <a:pt x="80" y="5"/>
                    <a:pt x="88" y="3"/>
                    <a:pt x="93" y="0"/>
                  </a:cubicBezTo>
                  <a:cubicBezTo>
                    <a:pt x="95" y="6"/>
                    <a:pt x="99" y="13"/>
                    <a:pt x="98" y="18"/>
                  </a:cubicBezTo>
                  <a:cubicBezTo>
                    <a:pt x="88" y="49"/>
                    <a:pt x="77" y="79"/>
                    <a:pt x="66" y="110"/>
                  </a:cubicBezTo>
                  <a:cubicBezTo>
                    <a:pt x="54" y="110"/>
                    <a:pt x="42" y="110"/>
                    <a:pt x="30" y="1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5" name="Freeform 47"/>
            <p:cNvSpPr>
              <a:spLocks/>
            </p:cNvSpPr>
            <p:nvPr/>
          </p:nvSpPr>
          <p:spPr bwMode="auto">
            <a:xfrm>
              <a:off x="4976813" y="79375"/>
              <a:ext cx="257175" cy="238125"/>
            </a:xfrm>
            <a:custGeom>
              <a:avLst/>
              <a:gdLst>
                <a:gd name="T0" fmla="*/ 0 w 110"/>
                <a:gd name="T1" fmla="*/ 29 h 97"/>
                <a:gd name="T2" fmla="*/ 99 w 110"/>
                <a:gd name="T3" fmla="*/ 4 h 97"/>
                <a:gd name="T4" fmla="*/ 37 w 110"/>
                <a:gd name="T5" fmla="*/ 45 h 97"/>
                <a:gd name="T6" fmla="*/ 95 w 110"/>
                <a:gd name="T7" fmla="*/ 71 h 97"/>
                <a:gd name="T8" fmla="*/ 110 w 110"/>
                <a:gd name="T9" fmla="*/ 92 h 97"/>
                <a:gd name="T10" fmla="*/ 84 w 110"/>
                <a:gd name="T11" fmla="*/ 95 h 97"/>
                <a:gd name="T12" fmla="*/ 0 w 110"/>
                <a:gd name="T13" fmla="*/ 65 h 97"/>
                <a:gd name="T14" fmla="*/ 0 w 110"/>
                <a:gd name="T15" fmla="*/ 2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" h="97">
                  <a:moveTo>
                    <a:pt x="0" y="29"/>
                  </a:moveTo>
                  <a:cubicBezTo>
                    <a:pt x="32" y="15"/>
                    <a:pt x="63" y="0"/>
                    <a:pt x="99" y="4"/>
                  </a:cubicBezTo>
                  <a:cubicBezTo>
                    <a:pt x="87" y="31"/>
                    <a:pt x="60" y="37"/>
                    <a:pt x="37" y="45"/>
                  </a:cubicBezTo>
                  <a:cubicBezTo>
                    <a:pt x="57" y="54"/>
                    <a:pt x="76" y="61"/>
                    <a:pt x="95" y="71"/>
                  </a:cubicBezTo>
                  <a:cubicBezTo>
                    <a:pt x="101" y="75"/>
                    <a:pt x="105" y="85"/>
                    <a:pt x="110" y="92"/>
                  </a:cubicBezTo>
                  <a:cubicBezTo>
                    <a:pt x="101" y="93"/>
                    <a:pt x="92" y="97"/>
                    <a:pt x="84" y="95"/>
                  </a:cubicBezTo>
                  <a:cubicBezTo>
                    <a:pt x="56" y="86"/>
                    <a:pt x="28" y="75"/>
                    <a:pt x="0" y="65"/>
                  </a:cubicBezTo>
                  <a:cubicBezTo>
                    <a:pt x="0" y="53"/>
                    <a:pt x="0" y="41"/>
                    <a:pt x="0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6" name="Freeform 48"/>
            <p:cNvSpPr>
              <a:spLocks/>
            </p:cNvSpPr>
            <p:nvPr/>
          </p:nvSpPr>
          <p:spPr bwMode="auto">
            <a:xfrm>
              <a:off x="8847138" y="496887"/>
              <a:ext cx="336550" cy="93663"/>
            </a:xfrm>
            <a:custGeom>
              <a:avLst/>
              <a:gdLst>
                <a:gd name="T0" fmla="*/ 144 w 144"/>
                <a:gd name="T1" fmla="*/ 31 h 38"/>
                <a:gd name="T2" fmla="*/ 25 w 144"/>
                <a:gd name="T3" fmla="*/ 38 h 38"/>
                <a:gd name="T4" fmla="*/ 1 w 144"/>
                <a:gd name="T5" fmla="*/ 20 h 38"/>
                <a:gd name="T6" fmla="*/ 25 w 144"/>
                <a:gd name="T7" fmla="*/ 0 h 38"/>
                <a:gd name="T8" fmla="*/ 144 w 144"/>
                <a:gd name="T9" fmla="*/ 7 h 38"/>
                <a:gd name="T10" fmla="*/ 144 w 144"/>
                <a:gd name="T11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" h="38">
                  <a:moveTo>
                    <a:pt x="144" y="31"/>
                  </a:moveTo>
                  <a:cubicBezTo>
                    <a:pt x="105" y="33"/>
                    <a:pt x="65" y="36"/>
                    <a:pt x="25" y="38"/>
                  </a:cubicBezTo>
                  <a:cubicBezTo>
                    <a:pt x="14" y="38"/>
                    <a:pt x="1" y="34"/>
                    <a:pt x="1" y="20"/>
                  </a:cubicBezTo>
                  <a:cubicBezTo>
                    <a:pt x="0" y="3"/>
                    <a:pt x="13" y="0"/>
                    <a:pt x="25" y="0"/>
                  </a:cubicBezTo>
                  <a:cubicBezTo>
                    <a:pt x="65" y="2"/>
                    <a:pt x="105" y="5"/>
                    <a:pt x="144" y="7"/>
                  </a:cubicBezTo>
                  <a:cubicBezTo>
                    <a:pt x="144" y="15"/>
                    <a:pt x="144" y="23"/>
                    <a:pt x="144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7" name="Freeform 49"/>
            <p:cNvSpPr>
              <a:spLocks/>
            </p:cNvSpPr>
            <p:nvPr/>
          </p:nvSpPr>
          <p:spPr bwMode="auto">
            <a:xfrm>
              <a:off x="7096126" y="36512"/>
              <a:ext cx="277813" cy="703263"/>
            </a:xfrm>
            <a:custGeom>
              <a:avLst/>
              <a:gdLst>
                <a:gd name="T0" fmla="*/ 55 w 119"/>
                <a:gd name="T1" fmla="*/ 92 h 287"/>
                <a:gd name="T2" fmla="*/ 91 w 119"/>
                <a:gd name="T3" fmla="*/ 14 h 287"/>
                <a:gd name="T4" fmla="*/ 112 w 119"/>
                <a:gd name="T5" fmla="*/ 0 h 287"/>
                <a:gd name="T6" fmla="*/ 117 w 119"/>
                <a:gd name="T7" fmla="*/ 25 h 287"/>
                <a:gd name="T8" fmla="*/ 73 w 119"/>
                <a:gd name="T9" fmla="*/ 138 h 287"/>
                <a:gd name="T10" fmla="*/ 75 w 119"/>
                <a:gd name="T11" fmla="*/ 265 h 287"/>
                <a:gd name="T12" fmla="*/ 57 w 119"/>
                <a:gd name="T13" fmla="*/ 287 h 287"/>
                <a:gd name="T14" fmla="*/ 39 w 119"/>
                <a:gd name="T15" fmla="*/ 264 h 287"/>
                <a:gd name="T16" fmla="*/ 41 w 119"/>
                <a:gd name="T17" fmla="*/ 157 h 287"/>
                <a:gd name="T18" fmla="*/ 37 w 119"/>
                <a:gd name="T19" fmla="*/ 137 h 287"/>
                <a:gd name="T20" fmla="*/ 2 w 119"/>
                <a:gd name="T21" fmla="*/ 38 h 287"/>
                <a:gd name="T22" fmla="*/ 6 w 119"/>
                <a:gd name="T23" fmla="*/ 18 h 287"/>
                <a:gd name="T24" fmla="*/ 24 w 119"/>
                <a:gd name="T25" fmla="*/ 29 h 287"/>
                <a:gd name="T26" fmla="*/ 55 w 119"/>
                <a:gd name="T27" fmla="*/ 92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9" h="287">
                  <a:moveTo>
                    <a:pt x="55" y="92"/>
                  </a:moveTo>
                  <a:cubicBezTo>
                    <a:pt x="64" y="71"/>
                    <a:pt x="76" y="42"/>
                    <a:pt x="91" y="14"/>
                  </a:cubicBezTo>
                  <a:cubicBezTo>
                    <a:pt x="94" y="7"/>
                    <a:pt x="105" y="4"/>
                    <a:pt x="112" y="0"/>
                  </a:cubicBezTo>
                  <a:cubicBezTo>
                    <a:pt x="114" y="8"/>
                    <a:pt x="119" y="18"/>
                    <a:pt x="117" y="25"/>
                  </a:cubicBezTo>
                  <a:cubicBezTo>
                    <a:pt x="106" y="67"/>
                    <a:pt x="95" y="108"/>
                    <a:pt x="73" y="138"/>
                  </a:cubicBezTo>
                  <a:cubicBezTo>
                    <a:pt x="74" y="183"/>
                    <a:pt x="76" y="224"/>
                    <a:pt x="75" y="265"/>
                  </a:cubicBezTo>
                  <a:cubicBezTo>
                    <a:pt x="75" y="273"/>
                    <a:pt x="63" y="280"/>
                    <a:pt x="57" y="287"/>
                  </a:cubicBezTo>
                  <a:cubicBezTo>
                    <a:pt x="51" y="279"/>
                    <a:pt x="39" y="272"/>
                    <a:pt x="39" y="264"/>
                  </a:cubicBezTo>
                  <a:cubicBezTo>
                    <a:pt x="38" y="229"/>
                    <a:pt x="41" y="193"/>
                    <a:pt x="41" y="157"/>
                  </a:cubicBezTo>
                  <a:cubicBezTo>
                    <a:pt x="41" y="150"/>
                    <a:pt x="39" y="144"/>
                    <a:pt x="37" y="137"/>
                  </a:cubicBezTo>
                  <a:cubicBezTo>
                    <a:pt x="25" y="104"/>
                    <a:pt x="13" y="72"/>
                    <a:pt x="2" y="38"/>
                  </a:cubicBezTo>
                  <a:cubicBezTo>
                    <a:pt x="0" y="33"/>
                    <a:pt x="4" y="25"/>
                    <a:pt x="6" y="18"/>
                  </a:cubicBezTo>
                  <a:cubicBezTo>
                    <a:pt x="12" y="22"/>
                    <a:pt x="21" y="24"/>
                    <a:pt x="24" y="29"/>
                  </a:cubicBezTo>
                  <a:cubicBezTo>
                    <a:pt x="37" y="52"/>
                    <a:pt x="47" y="76"/>
                    <a:pt x="55" y="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8" name="Freeform 50"/>
            <p:cNvSpPr>
              <a:spLocks/>
            </p:cNvSpPr>
            <p:nvPr/>
          </p:nvSpPr>
          <p:spPr bwMode="auto">
            <a:xfrm>
              <a:off x="5592763" y="1122362"/>
              <a:ext cx="576263" cy="561975"/>
            </a:xfrm>
            <a:custGeom>
              <a:avLst/>
              <a:gdLst>
                <a:gd name="T0" fmla="*/ 104 w 246"/>
                <a:gd name="T1" fmla="*/ 145 h 229"/>
                <a:gd name="T2" fmla="*/ 25 w 246"/>
                <a:gd name="T3" fmla="*/ 172 h 229"/>
                <a:gd name="T4" fmla="*/ 0 w 246"/>
                <a:gd name="T5" fmla="*/ 166 h 229"/>
                <a:gd name="T6" fmla="*/ 15 w 246"/>
                <a:gd name="T7" fmla="*/ 146 h 229"/>
                <a:gd name="T8" fmla="*/ 129 w 246"/>
                <a:gd name="T9" fmla="*/ 98 h 229"/>
                <a:gd name="T10" fmla="*/ 135 w 246"/>
                <a:gd name="T11" fmla="*/ 92 h 229"/>
                <a:gd name="T12" fmla="*/ 209 w 246"/>
                <a:gd name="T13" fmla="*/ 9 h 229"/>
                <a:gd name="T14" fmla="*/ 219 w 246"/>
                <a:gd name="T15" fmla="*/ 2 h 229"/>
                <a:gd name="T16" fmla="*/ 242 w 246"/>
                <a:gd name="T17" fmla="*/ 4 h 229"/>
                <a:gd name="T18" fmla="*/ 242 w 246"/>
                <a:gd name="T19" fmla="*/ 28 h 229"/>
                <a:gd name="T20" fmla="*/ 164 w 246"/>
                <a:gd name="T21" fmla="*/ 105 h 229"/>
                <a:gd name="T22" fmla="*/ 151 w 246"/>
                <a:gd name="T23" fmla="*/ 125 h 229"/>
                <a:gd name="T24" fmla="*/ 106 w 246"/>
                <a:gd name="T25" fmla="*/ 218 h 229"/>
                <a:gd name="T26" fmla="*/ 89 w 246"/>
                <a:gd name="T27" fmla="*/ 229 h 229"/>
                <a:gd name="T28" fmla="*/ 84 w 246"/>
                <a:gd name="T29" fmla="*/ 210 h 229"/>
                <a:gd name="T30" fmla="*/ 104 w 246"/>
                <a:gd name="T31" fmla="*/ 145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229">
                  <a:moveTo>
                    <a:pt x="104" y="145"/>
                  </a:moveTo>
                  <a:cubicBezTo>
                    <a:pt x="80" y="153"/>
                    <a:pt x="53" y="164"/>
                    <a:pt x="25" y="172"/>
                  </a:cubicBezTo>
                  <a:cubicBezTo>
                    <a:pt x="18" y="174"/>
                    <a:pt x="9" y="168"/>
                    <a:pt x="0" y="166"/>
                  </a:cubicBezTo>
                  <a:cubicBezTo>
                    <a:pt x="5" y="159"/>
                    <a:pt x="9" y="150"/>
                    <a:pt x="15" y="146"/>
                  </a:cubicBezTo>
                  <a:cubicBezTo>
                    <a:pt x="51" y="126"/>
                    <a:pt x="86" y="102"/>
                    <a:pt x="129" y="98"/>
                  </a:cubicBezTo>
                  <a:cubicBezTo>
                    <a:pt x="132" y="98"/>
                    <a:pt x="133" y="94"/>
                    <a:pt x="135" y="92"/>
                  </a:cubicBezTo>
                  <a:cubicBezTo>
                    <a:pt x="160" y="64"/>
                    <a:pt x="185" y="37"/>
                    <a:pt x="209" y="9"/>
                  </a:cubicBezTo>
                  <a:cubicBezTo>
                    <a:pt x="212" y="6"/>
                    <a:pt x="216" y="3"/>
                    <a:pt x="219" y="2"/>
                  </a:cubicBezTo>
                  <a:cubicBezTo>
                    <a:pt x="227" y="2"/>
                    <a:pt x="239" y="0"/>
                    <a:pt x="242" y="4"/>
                  </a:cubicBezTo>
                  <a:cubicBezTo>
                    <a:pt x="246" y="10"/>
                    <a:pt x="246" y="24"/>
                    <a:pt x="242" y="28"/>
                  </a:cubicBezTo>
                  <a:cubicBezTo>
                    <a:pt x="217" y="55"/>
                    <a:pt x="190" y="79"/>
                    <a:pt x="164" y="105"/>
                  </a:cubicBezTo>
                  <a:cubicBezTo>
                    <a:pt x="158" y="111"/>
                    <a:pt x="154" y="118"/>
                    <a:pt x="151" y="125"/>
                  </a:cubicBezTo>
                  <a:cubicBezTo>
                    <a:pt x="136" y="156"/>
                    <a:pt x="122" y="188"/>
                    <a:pt x="106" y="218"/>
                  </a:cubicBezTo>
                  <a:cubicBezTo>
                    <a:pt x="103" y="224"/>
                    <a:pt x="95" y="226"/>
                    <a:pt x="89" y="229"/>
                  </a:cubicBezTo>
                  <a:cubicBezTo>
                    <a:pt x="87" y="223"/>
                    <a:pt x="82" y="215"/>
                    <a:pt x="84" y="210"/>
                  </a:cubicBezTo>
                  <a:cubicBezTo>
                    <a:pt x="90" y="186"/>
                    <a:pt x="98" y="164"/>
                    <a:pt x="104" y="1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9" name="Freeform 51"/>
            <p:cNvSpPr>
              <a:spLocks/>
            </p:cNvSpPr>
            <p:nvPr/>
          </p:nvSpPr>
          <p:spPr bwMode="auto">
            <a:xfrm>
              <a:off x="7780338" y="1343025"/>
              <a:ext cx="534988" cy="600075"/>
            </a:xfrm>
            <a:custGeom>
              <a:avLst/>
              <a:gdLst>
                <a:gd name="T0" fmla="*/ 145 w 229"/>
                <a:gd name="T1" fmla="*/ 140 h 245"/>
                <a:gd name="T2" fmla="*/ 173 w 229"/>
                <a:gd name="T3" fmla="*/ 228 h 245"/>
                <a:gd name="T4" fmla="*/ 168 w 229"/>
                <a:gd name="T5" fmla="*/ 245 h 245"/>
                <a:gd name="T6" fmla="*/ 152 w 229"/>
                <a:gd name="T7" fmla="*/ 239 h 245"/>
                <a:gd name="T8" fmla="*/ 97 w 229"/>
                <a:gd name="T9" fmla="*/ 115 h 245"/>
                <a:gd name="T10" fmla="*/ 4 w 229"/>
                <a:gd name="T11" fmla="*/ 28 h 245"/>
                <a:gd name="T12" fmla="*/ 5 w 229"/>
                <a:gd name="T13" fmla="*/ 4 h 245"/>
                <a:gd name="T14" fmla="*/ 29 w 229"/>
                <a:gd name="T15" fmla="*/ 5 h 245"/>
                <a:gd name="T16" fmla="*/ 106 w 229"/>
                <a:gd name="T17" fmla="*/ 84 h 245"/>
                <a:gd name="T18" fmla="*/ 120 w 229"/>
                <a:gd name="T19" fmla="*/ 94 h 245"/>
                <a:gd name="T20" fmla="*/ 214 w 229"/>
                <a:gd name="T21" fmla="*/ 137 h 245"/>
                <a:gd name="T22" fmla="*/ 223 w 229"/>
                <a:gd name="T23" fmla="*/ 144 h 245"/>
                <a:gd name="T24" fmla="*/ 229 w 229"/>
                <a:gd name="T25" fmla="*/ 158 h 245"/>
                <a:gd name="T26" fmla="*/ 216 w 229"/>
                <a:gd name="T27" fmla="*/ 163 h 245"/>
                <a:gd name="T28" fmla="*/ 161 w 229"/>
                <a:gd name="T29" fmla="*/ 147 h 245"/>
                <a:gd name="T30" fmla="*/ 145 w 229"/>
                <a:gd name="T31" fmla="*/ 14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9" h="245">
                  <a:moveTo>
                    <a:pt x="145" y="140"/>
                  </a:moveTo>
                  <a:cubicBezTo>
                    <a:pt x="154" y="168"/>
                    <a:pt x="165" y="198"/>
                    <a:pt x="173" y="228"/>
                  </a:cubicBezTo>
                  <a:cubicBezTo>
                    <a:pt x="175" y="232"/>
                    <a:pt x="170" y="239"/>
                    <a:pt x="168" y="245"/>
                  </a:cubicBezTo>
                  <a:cubicBezTo>
                    <a:pt x="162" y="243"/>
                    <a:pt x="155" y="243"/>
                    <a:pt x="152" y="239"/>
                  </a:cubicBezTo>
                  <a:cubicBezTo>
                    <a:pt x="127" y="200"/>
                    <a:pt x="104" y="160"/>
                    <a:pt x="97" y="115"/>
                  </a:cubicBezTo>
                  <a:cubicBezTo>
                    <a:pt x="62" y="90"/>
                    <a:pt x="29" y="63"/>
                    <a:pt x="4" y="28"/>
                  </a:cubicBezTo>
                  <a:cubicBezTo>
                    <a:pt x="0" y="23"/>
                    <a:pt x="1" y="8"/>
                    <a:pt x="5" y="4"/>
                  </a:cubicBezTo>
                  <a:cubicBezTo>
                    <a:pt x="9" y="0"/>
                    <a:pt x="24" y="0"/>
                    <a:pt x="29" y="5"/>
                  </a:cubicBezTo>
                  <a:cubicBezTo>
                    <a:pt x="56" y="30"/>
                    <a:pt x="81" y="58"/>
                    <a:pt x="106" y="84"/>
                  </a:cubicBezTo>
                  <a:cubicBezTo>
                    <a:pt x="110" y="88"/>
                    <a:pt x="115" y="92"/>
                    <a:pt x="120" y="94"/>
                  </a:cubicBezTo>
                  <a:cubicBezTo>
                    <a:pt x="151" y="109"/>
                    <a:pt x="183" y="122"/>
                    <a:pt x="214" y="137"/>
                  </a:cubicBezTo>
                  <a:cubicBezTo>
                    <a:pt x="217" y="138"/>
                    <a:pt x="221" y="141"/>
                    <a:pt x="223" y="144"/>
                  </a:cubicBezTo>
                  <a:cubicBezTo>
                    <a:pt x="226" y="148"/>
                    <a:pt x="227" y="153"/>
                    <a:pt x="229" y="158"/>
                  </a:cubicBezTo>
                  <a:cubicBezTo>
                    <a:pt x="225" y="159"/>
                    <a:pt x="220" y="164"/>
                    <a:pt x="216" y="163"/>
                  </a:cubicBezTo>
                  <a:cubicBezTo>
                    <a:pt x="197" y="158"/>
                    <a:pt x="179" y="153"/>
                    <a:pt x="161" y="147"/>
                  </a:cubicBezTo>
                  <a:cubicBezTo>
                    <a:pt x="154" y="145"/>
                    <a:pt x="148" y="141"/>
                    <a:pt x="145" y="14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0" name="Freeform 52"/>
            <p:cNvSpPr>
              <a:spLocks/>
            </p:cNvSpPr>
            <p:nvPr/>
          </p:nvSpPr>
          <p:spPr bwMode="auto">
            <a:xfrm>
              <a:off x="7970838" y="1069975"/>
              <a:ext cx="530225" cy="552450"/>
            </a:xfrm>
            <a:custGeom>
              <a:avLst/>
              <a:gdLst>
                <a:gd name="T0" fmla="*/ 222 w 227"/>
                <a:gd name="T1" fmla="*/ 160 h 225"/>
                <a:gd name="T2" fmla="*/ 149 w 227"/>
                <a:gd name="T3" fmla="*/ 140 h 225"/>
                <a:gd name="T4" fmla="*/ 161 w 227"/>
                <a:gd name="T5" fmla="*/ 162 h 225"/>
                <a:gd name="T6" fmla="*/ 173 w 227"/>
                <a:gd name="T7" fmla="*/ 196 h 225"/>
                <a:gd name="T8" fmla="*/ 169 w 227"/>
                <a:gd name="T9" fmla="*/ 225 h 225"/>
                <a:gd name="T10" fmla="*/ 149 w 227"/>
                <a:gd name="T11" fmla="*/ 207 h 225"/>
                <a:gd name="T12" fmla="*/ 112 w 227"/>
                <a:gd name="T13" fmla="*/ 129 h 225"/>
                <a:gd name="T14" fmla="*/ 100 w 227"/>
                <a:gd name="T15" fmla="*/ 117 h 225"/>
                <a:gd name="T16" fmla="*/ 17 w 227"/>
                <a:gd name="T17" fmla="*/ 78 h 225"/>
                <a:gd name="T18" fmla="*/ 0 w 227"/>
                <a:gd name="T19" fmla="*/ 66 h 225"/>
                <a:gd name="T20" fmla="*/ 91 w 227"/>
                <a:gd name="T21" fmla="*/ 81 h 225"/>
                <a:gd name="T22" fmla="*/ 74 w 227"/>
                <a:gd name="T23" fmla="*/ 0 h 225"/>
                <a:gd name="T24" fmla="*/ 94 w 227"/>
                <a:gd name="T25" fmla="*/ 22 h 225"/>
                <a:gd name="T26" fmla="*/ 127 w 227"/>
                <a:gd name="T27" fmla="*/ 89 h 225"/>
                <a:gd name="T28" fmla="*/ 141 w 227"/>
                <a:gd name="T29" fmla="*/ 104 h 225"/>
                <a:gd name="T30" fmla="*/ 209 w 227"/>
                <a:gd name="T31" fmla="*/ 137 h 225"/>
                <a:gd name="T32" fmla="*/ 227 w 227"/>
                <a:gd name="T33" fmla="*/ 153 h 225"/>
                <a:gd name="T34" fmla="*/ 222 w 227"/>
                <a:gd name="T35" fmla="*/ 16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7" h="225">
                  <a:moveTo>
                    <a:pt x="222" y="160"/>
                  </a:moveTo>
                  <a:cubicBezTo>
                    <a:pt x="197" y="165"/>
                    <a:pt x="176" y="152"/>
                    <a:pt x="149" y="140"/>
                  </a:cubicBezTo>
                  <a:cubicBezTo>
                    <a:pt x="155" y="149"/>
                    <a:pt x="159" y="156"/>
                    <a:pt x="161" y="162"/>
                  </a:cubicBezTo>
                  <a:cubicBezTo>
                    <a:pt x="166" y="173"/>
                    <a:pt x="172" y="185"/>
                    <a:pt x="173" y="196"/>
                  </a:cubicBezTo>
                  <a:cubicBezTo>
                    <a:pt x="175" y="205"/>
                    <a:pt x="171" y="215"/>
                    <a:pt x="169" y="225"/>
                  </a:cubicBezTo>
                  <a:cubicBezTo>
                    <a:pt x="162" y="219"/>
                    <a:pt x="153" y="214"/>
                    <a:pt x="149" y="207"/>
                  </a:cubicBezTo>
                  <a:cubicBezTo>
                    <a:pt x="136" y="181"/>
                    <a:pt x="125" y="155"/>
                    <a:pt x="112" y="129"/>
                  </a:cubicBezTo>
                  <a:cubicBezTo>
                    <a:pt x="110" y="124"/>
                    <a:pt x="105" y="120"/>
                    <a:pt x="100" y="117"/>
                  </a:cubicBezTo>
                  <a:cubicBezTo>
                    <a:pt x="73" y="104"/>
                    <a:pt x="45" y="91"/>
                    <a:pt x="17" y="78"/>
                  </a:cubicBezTo>
                  <a:cubicBezTo>
                    <a:pt x="11" y="75"/>
                    <a:pt x="4" y="72"/>
                    <a:pt x="0" y="66"/>
                  </a:cubicBezTo>
                  <a:cubicBezTo>
                    <a:pt x="37" y="48"/>
                    <a:pt x="62" y="67"/>
                    <a:pt x="91" y="81"/>
                  </a:cubicBezTo>
                  <a:cubicBezTo>
                    <a:pt x="79" y="56"/>
                    <a:pt x="65" y="34"/>
                    <a:pt x="74" y="0"/>
                  </a:cubicBezTo>
                  <a:cubicBezTo>
                    <a:pt x="83" y="10"/>
                    <a:pt x="91" y="15"/>
                    <a:pt x="94" y="22"/>
                  </a:cubicBezTo>
                  <a:cubicBezTo>
                    <a:pt x="106" y="44"/>
                    <a:pt x="115" y="67"/>
                    <a:pt x="127" y="89"/>
                  </a:cubicBezTo>
                  <a:cubicBezTo>
                    <a:pt x="130" y="95"/>
                    <a:pt x="135" y="101"/>
                    <a:pt x="141" y="104"/>
                  </a:cubicBezTo>
                  <a:cubicBezTo>
                    <a:pt x="164" y="116"/>
                    <a:pt x="187" y="126"/>
                    <a:pt x="209" y="137"/>
                  </a:cubicBezTo>
                  <a:cubicBezTo>
                    <a:pt x="216" y="141"/>
                    <a:pt x="221" y="148"/>
                    <a:pt x="227" y="153"/>
                  </a:cubicBezTo>
                  <a:cubicBezTo>
                    <a:pt x="225" y="155"/>
                    <a:pt x="224" y="157"/>
                    <a:pt x="222" y="1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1" name="Freeform 53"/>
            <p:cNvSpPr>
              <a:spLocks/>
            </p:cNvSpPr>
            <p:nvPr/>
          </p:nvSpPr>
          <p:spPr bwMode="auto">
            <a:xfrm>
              <a:off x="5902326" y="1320800"/>
              <a:ext cx="522288" cy="558800"/>
            </a:xfrm>
            <a:custGeom>
              <a:avLst/>
              <a:gdLst>
                <a:gd name="T0" fmla="*/ 144 w 224"/>
                <a:gd name="T1" fmla="*/ 91 h 228"/>
                <a:gd name="T2" fmla="*/ 224 w 224"/>
                <a:gd name="T3" fmla="*/ 74 h 228"/>
                <a:gd name="T4" fmla="*/ 204 w 224"/>
                <a:gd name="T5" fmla="*/ 93 h 228"/>
                <a:gd name="T6" fmla="*/ 145 w 224"/>
                <a:gd name="T7" fmla="*/ 122 h 228"/>
                <a:gd name="T8" fmla="*/ 117 w 224"/>
                <a:gd name="T9" fmla="*/ 149 h 228"/>
                <a:gd name="T10" fmla="*/ 88 w 224"/>
                <a:gd name="T11" fmla="*/ 210 h 228"/>
                <a:gd name="T12" fmla="*/ 70 w 224"/>
                <a:gd name="T13" fmla="*/ 228 h 228"/>
                <a:gd name="T14" fmla="*/ 84 w 224"/>
                <a:gd name="T15" fmla="*/ 152 h 228"/>
                <a:gd name="T16" fmla="*/ 36 w 224"/>
                <a:gd name="T17" fmla="*/ 171 h 228"/>
                <a:gd name="T18" fmla="*/ 27 w 224"/>
                <a:gd name="T19" fmla="*/ 174 h 228"/>
                <a:gd name="T20" fmla="*/ 0 w 224"/>
                <a:gd name="T21" fmla="*/ 169 h 228"/>
                <a:gd name="T22" fmla="*/ 17 w 224"/>
                <a:gd name="T23" fmla="*/ 149 h 228"/>
                <a:gd name="T24" fmla="*/ 94 w 224"/>
                <a:gd name="T25" fmla="*/ 113 h 228"/>
                <a:gd name="T26" fmla="*/ 108 w 224"/>
                <a:gd name="T27" fmla="*/ 97 h 228"/>
                <a:gd name="T28" fmla="*/ 148 w 224"/>
                <a:gd name="T29" fmla="*/ 15 h 228"/>
                <a:gd name="T30" fmla="*/ 165 w 224"/>
                <a:gd name="T31" fmla="*/ 0 h 228"/>
                <a:gd name="T32" fmla="*/ 144 w 224"/>
                <a:gd name="T33" fmla="*/ 91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4" h="228">
                  <a:moveTo>
                    <a:pt x="144" y="91"/>
                  </a:moveTo>
                  <a:cubicBezTo>
                    <a:pt x="170" y="79"/>
                    <a:pt x="192" y="65"/>
                    <a:pt x="224" y="74"/>
                  </a:cubicBezTo>
                  <a:cubicBezTo>
                    <a:pt x="215" y="83"/>
                    <a:pt x="211" y="90"/>
                    <a:pt x="204" y="93"/>
                  </a:cubicBezTo>
                  <a:cubicBezTo>
                    <a:pt x="185" y="104"/>
                    <a:pt x="165" y="115"/>
                    <a:pt x="145" y="122"/>
                  </a:cubicBezTo>
                  <a:cubicBezTo>
                    <a:pt x="131" y="127"/>
                    <a:pt x="123" y="134"/>
                    <a:pt x="117" y="149"/>
                  </a:cubicBezTo>
                  <a:cubicBezTo>
                    <a:pt x="110" y="170"/>
                    <a:pt x="99" y="190"/>
                    <a:pt x="88" y="210"/>
                  </a:cubicBezTo>
                  <a:cubicBezTo>
                    <a:pt x="84" y="216"/>
                    <a:pt x="77" y="221"/>
                    <a:pt x="70" y="228"/>
                  </a:cubicBezTo>
                  <a:cubicBezTo>
                    <a:pt x="62" y="205"/>
                    <a:pt x="63" y="200"/>
                    <a:pt x="84" y="152"/>
                  </a:cubicBezTo>
                  <a:cubicBezTo>
                    <a:pt x="67" y="159"/>
                    <a:pt x="52" y="165"/>
                    <a:pt x="36" y="171"/>
                  </a:cubicBezTo>
                  <a:cubicBezTo>
                    <a:pt x="33" y="173"/>
                    <a:pt x="30" y="174"/>
                    <a:pt x="27" y="174"/>
                  </a:cubicBezTo>
                  <a:cubicBezTo>
                    <a:pt x="18" y="173"/>
                    <a:pt x="9" y="170"/>
                    <a:pt x="0" y="169"/>
                  </a:cubicBezTo>
                  <a:cubicBezTo>
                    <a:pt x="6" y="162"/>
                    <a:pt x="10" y="153"/>
                    <a:pt x="17" y="149"/>
                  </a:cubicBezTo>
                  <a:cubicBezTo>
                    <a:pt x="43" y="136"/>
                    <a:pt x="69" y="125"/>
                    <a:pt x="94" y="113"/>
                  </a:cubicBezTo>
                  <a:cubicBezTo>
                    <a:pt x="100" y="110"/>
                    <a:pt x="105" y="103"/>
                    <a:pt x="108" y="97"/>
                  </a:cubicBezTo>
                  <a:cubicBezTo>
                    <a:pt x="122" y="70"/>
                    <a:pt x="135" y="42"/>
                    <a:pt x="148" y="15"/>
                  </a:cubicBezTo>
                  <a:cubicBezTo>
                    <a:pt x="151" y="10"/>
                    <a:pt x="157" y="7"/>
                    <a:pt x="165" y="0"/>
                  </a:cubicBezTo>
                  <a:cubicBezTo>
                    <a:pt x="176" y="36"/>
                    <a:pt x="159" y="61"/>
                    <a:pt x="144" y="9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2" name="Freeform 54"/>
            <p:cNvSpPr>
              <a:spLocks/>
            </p:cNvSpPr>
            <p:nvPr/>
          </p:nvSpPr>
          <p:spPr bwMode="auto">
            <a:xfrm>
              <a:off x="6788151" y="117475"/>
              <a:ext cx="228600" cy="569913"/>
            </a:xfrm>
            <a:custGeom>
              <a:avLst/>
              <a:gdLst>
                <a:gd name="T0" fmla="*/ 7 w 98"/>
                <a:gd name="T1" fmla="*/ 10 h 233"/>
                <a:gd name="T2" fmla="*/ 45 w 98"/>
                <a:gd name="T3" fmla="*/ 72 h 233"/>
                <a:gd name="T4" fmla="*/ 76 w 98"/>
                <a:gd name="T5" fmla="*/ 10 h 233"/>
                <a:gd name="T6" fmla="*/ 92 w 98"/>
                <a:gd name="T7" fmla="*/ 0 h 233"/>
                <a:gd name="T8" fmla="*/ 96 w 98"/>
                <a:gd name="T9" fmla="*/ 19 h 233"/>
                <a:gd name="T10" fmla="*/ 64 w 98"/>
                <a:gd name="T11" fmla="*/ 117 h 233"/>
                <a:gd name="T12" fmla="*/ 96 w 98"/>
                <a:gd name="T13" fmla="*/ 210 h 233"/>
                <a:gd name="T14" fmla="*/ 94 w 98"/>
                <a:gd name="T15" fmla="*/ 233 h 233"/>
                <a:gd name="T16" fmla="*/ 73 w 98"/>
                <a:gd name="T17" fmla="*/ 220 h 233"/>
                <a:gd name="T18" fmla="*/ 45 w 98"/>
                <a:gd name="T19" fmla="*/ 162 h 233"/>
                <a:gd name="T20" fmla="*/ 1 w 98"/>
                <a:gd name="T21" fmla="*/ 227 h 233"/>
                <a:gd name="T22" fmla="*/ 3 w 98"/>
                <a:gd name="T23" fmla="*/ 195 h 233"/>
                <a:gd name="T24" fmla="*/ 27 w 98"/>
                <a:gd name="T25" fmla="*/ 127 h 233"/>
                <a:gd name="T26" fmla="*/ 27 w 98"/>
                <a:gd name="T27" fmla="*/ 106 h 233"/>
                <a:gd name="T28" fmla="*/ 3 w 98"/>
                <a:gd name="T29" fmla="*/ 39 h 233"/>
                <a:gd name="T30" fmla="*/ 0 w 98"/>
                <a:gd name="T31" fmla="*/ 12 h 233"/>
                <a:gd name="T32" fmla="*/ 7 w 98"/>
                <a:gd name="T33" fmla="*/ 1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" h="233">
                  <a:moveTo>
                    <a:pt x="7" y="10"/>
                  </a:moveTo>
                  <a:cubicBezTo>
                    <a:pt x="31" y="23"/>
                    <a:pt x="36" y="49"/>
                    <a:pt x="45" y="72"/>
                  </a:cubicBezTo>
                  <a:cubicBezTo>
                    <a:pt x="55" y="51"/>
                    <a:pt x="65" y="30"/>
                    <a:pt x="76" y="10"/>
                  </a:cubicBezTo>
                  <a:cubicBezTo>
                    <a:pt x="79" y="5"/>
                    <a:pt x="86" y="3"/>
                    <a:pt x="92" y="0"/>
                  </a:cubicBezTo>
                  <a:cubicBezTo>
                    <a:pt x="93" y="6"/>
                    <a:pt x="98" y="14"/>
                    <a:pt x="96" y="19"/>
                  </a:cubicBezTo>
                  <a:cubicBezTo>
                    <a:pt x="86" y="52"/>
                    <a:pt x="75" y="85"/>
                    <a:pt x="64" y="117"/>
                  </a:cubicBezTo>
                  <a:cubicBezTo>
                    <a:pt x="74" y="147"/>
                    <a:pt x="86" y="178"/>
                    <a:pt x="96" y="210"/>
                  </a:cubicBezTo>
                  <a:cubicBezTo>
                    <a:pt x="98" y="217"/>
                    <a:pt x="95" y="225"/>
                    <a:pt x="94" y="233"/>
                  </a:cubicBezTo>
                  <a:cubicBezTo>
                    <a:pt x="87" y="228"/>
                    <a:pt x="77" y="226"/>
                    <a:pt x="73" y="220"/>
                  </a:cubicBezTo>
                  <a:cubicBezTo>
                    <a:pt x="63" y="202"/>
                    <a:pt x="54" y="182"/>
                    <a:pt x="45" y="162"/>
                  </a:cubicBezTo>
                  <a:cubicBezTo>
                    <a:pt x="36" y="184"/>
                    <a:pt x="31" y="210"/>
                    <a:pt x="1" y="227"/>
                  </a:cubicBezTo>
                  <a:cubicBezTo>
                    <a:pt x="2" y="213"/>
                    <a:pt x="0" y="203"/>
                    <a:pt x="3" y="195"/>
                  </a:cubicBezTo>
                  <a:cubicBezTo>
                    <a:pt x="10" y="172"/>
                    <a:pt x="19" y="150"/>
                    <a:pt x="27" y="127"/>
                  </a:cubicBezTo>
                  <a:cubicBezTo>
                    <a:pt x="29" y="121"/>
                    <a:pt x="29" y="113"/>
                    <a:pt x="27" y="106"/>
                  </a:cubicBezTo>
                  <a:cubicBezTo>
                    <a:pt x="19" y="83"/>
                    <a:pt x="10" y="61"/>
                    <a:pt x="3" y="39"/>
                  </a:cubicBezTo>
                  <a:cubicBezTo>
                    <a:pt x="0" y="30"/>
                    <a:pt x="1" y="21"/>
                    <a:pt x="0" y="12"/>
                  </a:cubicBezTo>
                  <a:cubicBezTo>
                    <a:pt x="3" y="11"/>
                    <a:pt x="5" y="10"/>
                    <a:pt x="7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3" name="Freeform 55"/>
            <p:cNvSpPr>
              <a:spLocks/>
            </p:cNvSpPr>
            <p:nvPr/>
          </p:nvSpPr>
          <p:spPr bwMode="auto">
            <a:xfrm>
              <a:off x="6794501" y="2287587"/>
              <a:ext cx="542925" cy="239713"/>
            </a:xfrm>
            <a:custGeom>
              <a:avLst/>
              <a:gdLst>
                <a:gd name="T0" fmla="*/ 224 w 232"/>
                <a:gd name="T1" fmla="*/ 13 h 98"/>
                <a:gd name="T2" fmla="*/ 164 w 232"/>
                <a:gd name="T3" fmla="*/ 46 h 98"/>
                <a:gd name="T4" fmla="*/ 221 w 232"/>
                <a:gd name="T5" fmla="*/ 75 h 98"/>
                <a:gd name="T6" fmla="*/ 232 w 232"/>
                <a:gd name="T7" fmla="*/ 92 h 98"/>
                <a:gd name="T8" fmla="*/ 212 w 232"/>
                <a:gd name="T9" fmla="*/ 96 h 98"/>
                <a:gd name="T10" fmla="*/ 115 w 232"/>
                <a:gd name="T11" fmla="*/ 64 h 98"/>
                <a:gd name="T12" fmla="*/ 22 w 232"/>
                <a:gd name="T13" fmla="*/ 96 h 98"/>
                <a:gd name="T14" fmla="*/ 0 w 232"/>
                <a:gd name="T15" fmla="*/ 93 h 98"/>
                <a:gd name="T16" fmla="*/ 13 w 232"/>
                <a:gd name="T17" fmla="*/ 73 h 98"/>
                <a:gd name="T18" fmla="*/ 69 w 232"/>
                <a:gd name="T19" fmla="*/ 45 h 98"/>
                <a:gd name="T20" fmla="*/ 7 w 232"/>
                <a:gd name="T21" fmla="*/ 2 h 98"/>
                <a:gd name="T22" fmla="*/ 34 w 232"/>
                <a:gd name="T23" fmla="*/ 2 h 98"/>
                <a:gd name="T24" fmla="*/ 70 w 232"/>
                <a:gd name="T25" fmla="*/ 13 h 98"/>
                <a:gd name="T26" fmla="*/ 162 w 232"/>
                <a:gd name="T27" fmla="*/ 13 h 98"/>
                <a:gd name="T28" fmla="*/ 200 w 232"/>
                <a:gd name="T29" fmla="*/ 1 h 98"/>
                <a:gd name="T30" fmla="*/ 222 w 232"/>
                <a:gd name="T31" fmla="*/ 2 h 98"/>
                <a:gd name="T32" fmla="*/ 224 w 232"/>
                <a:gd name="T33" fmla="*/ 13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2" h="98">
                  <a:moveTo>
                    <a:pt x="224" y="13"/>
                  </a:moveTo>
                  <a:cubicBezTo>
                    <a:pt x="203" y="25"/>
                    <a:pt x="181" y="36"/>
                    <a:pt x="164" y="46"/>
                  </a:cubicBezTo>
                  <a:cubicBezTo>
                    <a:pt x="181" y="54"/>
                    <a:pt x="201" y="64"/>
                    <a:pt x="221" y="75"/>
                  </a:cubicBezTo>
                  <a:cubicBezTo>
                    <a:pt x="226" y="78"/>
                    <a:pt x="229" y="86"/>
                    <a:pt x="232" y="92"/>
                  </a:cubicBezTo>
                  <a:cubicBezTo>
                    <a:pt x="226" y="93"/>
                    <a:pt x="218" y="98"/>
                    <a:pt x="212" y="96"/>
                  </a:cubicBezTo>
                  <a:cubicBezTo>
                    <a:pt x="180" y="86"/>
                    <a:pt x="147" y="75"/>
                    <a:pt x="115" y="64"/>
                  </a:cubicBezTo>
                  <a:cubicBezTo>
                    <a:pt x="85" y="74"/>
                    <a:pt x="54" y="86"/>
                    <a:pt x="22" y="96"/>
                  </a:cubicBezTo>
                  <a:cubicBezTo>
                    <a:pt x="15" y="98"/>
                    <a:pt x="7" y="94"/>
                    <a:pt x="0" y="93"/>
                  </a:cubicBezTo>
                  <a:cubicBezTo>
                    <a:pt x="4" y="86"/>
                    <a:pt x="6" y="77"/>
                    <a:pt x="13" y="73"/>
                  </a:cubicBezTo>
                  <a:cubicBezTo>
                    <a:pt x="31" y="62"/>
                    <a:pt x="50" y="54"/>
                    <a:pt x="69" y="45"/>
                  </a:cubicBezTo>
                  <a:cubicBezTo>
                    <a:pt x="49" y="35"/>
                    <a:pt x="21" y="32"/>
                    <a:pt x="7" y="2"/>
                  </a:cubicBezTo>
                  <a:cubicBezTo>
                    <a:pt x="18" y="2"/>
                    <a:pt x="27" y="0"/>
                    <a:pt x="34" y="2"/>
                  </a:cubicBezTo>
                  <a:cubicBezTo>
                    <a:pt x="46" y="5"/>
                    <a:pt x="60" y="7"/>
                    <a:pt x="70" y="13"/>
                  </a:cubicBezTo>
                  <a:cubicBezTo>
                    <a:pt x="101" y="33"/>
                    <a:pt x="131" y="29"/>
                    <a:pt x="162" y="13"/>
                  </a:cubicBezTo>
                  <a:cubicBezTo>
                    <a:pt x="173" y="7"/>
                    <a:pt x="187" y="4"/>
                    <a:pt x="200" y="1"/>
                  </a:cubicBezTo>
                  <a:cubicBezTo>
                    <a:pt x="207" y="0"/>
                    <a:pt x="215" y="2"/>
                    <a:pt x="222" y="2"/>
                  </a:cubicBezTo>
                  <a:cubicBezTo>
                    <a:pt x="223" y="6"/>
                    <a:pt x="224" y="9"/>
                    <a:pt x="224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5" name="Freeform 57"/>
            <p:cNvSpPr>
              <a:spLocks/>
            </p:cNvSpPr>
            <p:nvPr/>
          </p:nvSpPr>
          <p:spPr bwMode="auto">
            <a:xfrm>
              <a:off x="8891588" y="2586037"/>
              <a:ext cx="228600" cy="301625"/>
            </a:xfrm>
            <a:custGeom>
              <a:avLst/>
              <a:gdLst>
                <a:gd name="T0" fmla="*/ 61 w 98"/>
                <a:gd name="T1" fmla="*/ 0 h 123"/>
                <a:gd name="T2" fmla="*/ 66 w 98"/>
                <a:gd name="T3" fmla="*/ 17 h 123"/>
                <a:gd name="T4" fmla="*/ 96 w 98"/>
                <a:gd name="T5" fmla="*/ 102 h 123"/>
                <a:gd name="T6" fmla="*/ 94 w 98"/>
                <a:gd name="T7" fmla="*/ 123 h 123"/>
                <a:gd name="T8" fmla="*/ 75 w 98"/>
                <a:gd name="T9" fmla="*/ 112 h 123"/>
                <a:gd name="T10" fmla="*/ 45 w 98"/>
                <a:gd name="T11" fmla="*/ 53 h 123"/>
                <a:gd name="T12" fmla="*/ 0 w 98"/>
                <a:gd name="T13" fmla="*/ 116 h 123"/>
                <a:gd name="T14" fmla="*/ 3 w 98"/>
                <a:gd name="T15" fmla="*/ 84 h 123"/>
                <a:gd name="T16" fmla="*/ 28 w 98"/>
                <a:gd name="T17" fmla="*/ 16 h 123"/>
                <a:gd name="T18" fmla="*/ 29 w 98"/>
                <a:gd name="T19" fmla="*/ 0 h 123"/>
                <a:gd name="T20" fmla="*/ 61 w 98"/>
                <a:gd name="T2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" h="123">
                  <a:moveTo>
                    <a:pt x="61" y="0"/>
                  </a:moveTo>
                  <a:cubicBezTo>
                    <a:pt x="63" y="6"/>
                    <a:pt x="64" y="11"/>
                    <a:pt x="66" y="17"/>
                  </a:cubicBezTo>
                  <a:cubicBezTo>
                    <a:pt x="76" y="45"/>
                    <a:pt x="87" y="74"/>
                    <a:pt x="96" y="102"/>
                  </a:cubicBezTo>
                  <a:cubicBezTo>
                    <a:pt x="98" y="108"/>
                    <a:pt x="95" y="116"/>
                    <a:pt x="94" y="123"/>
                  </a:cubicBezTo>
                  <a:cubicBezTo>
                    <a:pt x="87" y="119"/>
                    <a:pt x="78" y="118"/>
                    <a:pt x="75" y="112"/>
                  </a:cubicBezTo>
                  <a:cubicBezTo>
                    <a:pt x="64" y="93"/>
                    <a:pt x="55" y="72"/>
                    <a:pt x="45" y="53"/>
                  </a:cubicBezTo>
                  <a:cubicBezTo>
                    <a:pt x="35" y="73"/>
                    <a:pt x="32" y="102"/>
                    <a:pt x="0" y="116"/>
                  </a:cubicBezTo>
                  <a:cubicBezTo>
                    <a:pt x="1" y="102"/>
                    <a:pt x="1" y="92"/>
                    <a:pt x="3" y="84"/>
                  </a:cubicBezTo>
                  <a:cubicBezTo>
                    <a:pt x="11" y="61"/>
                    <a:pt x="20" y="39"/>
                    <a:pt x="28" y="16"/>
                  </a:cubicBezTo>
                  <a:cubicBezTo>
                    <a:pt x="29" y="11"/>
                    <a:pt x="29" y="6"/>
                    <a:pt x="29" y="0"/>
                  </a:cubicBezTo>
                  <a:cubicBezTo>
                    <a:pt x="40" y="0"/>
                    <a:pt x="51" y="0"/>
                    <a:pt x="6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8" name="Freeform 60"/>
            <p:cNvSpPr>
              <a:spLocks/>
            </p:cNvSpPr>
            <p:nvPr/>
          </p:nvSpPr>
          <p:spPr bwMode="auto">
            <a:xfrm>
              <a:off x="5081588" y="2586037"/>
              <a:ext cx="88900" cy="352425"/>
            </a:xfrm>
            <a:custGeom>
              <a:avLst/>
              <a:gdLst>
                <a:gd name="T0" fmla="*/ 31 w 38"/>
                <a:gd name="T1" fmla="*/ 0 h 144"/>
                <a:gd name="T2" fmla="*/ 38 w 38"/>
                <a:gd name="T3" fmla="*/ 119 h 144"/>
                <a:gd name="T4" fmla="*/ 20 w 38"/>
                <a:gd name="T5" fmla="*/ 144 h 144"/>
                <a:gd name="T6" fmla="*/ 0 w 38"/>
                <a:gd name="T7" fmla="*/ 119 h 144"/>
                <a:gd name="T8" fmla="*/ 7 w 38"/>
                <a:gd name="T9" fmla="*/ 0 h 144"/>
                <a:gd name="T10" fmla="*/ 31 w 38"/>
                <a:gd name="T11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44">
                  <a:moveTo>
                    <a:pt x="31" y="0"/>
                  </a:moveTo>
                  <a:cubicBezTo>
                    <a:pt x="34" y="40"/>
                    <a:pt x="36" y="80"/>
                    <a:pt x="38" y="119"/>
                  </a:cubicBezTo>
                  <a:cubicBezTo>
                    <a:pt x="38" y="131"/>
                    <a:pt x="35" y="143"/>
                    <a:pt x="20" y="144"/>
                  </a:cubicBezTo>
                  <a:cubicBezTo>
                    <a:pt x="4" y="144"/>
                    <a:pt x="0" y="132"/>
                    <a:pt x="0" y="119"/>
                  </a:cubicBezTo>
                  <a:cubicBezTo>
                    <a:pt x="2" y="80"/>
                    <a:pt x="5" y="40"/>
                    <a:pt x="7" y="0"/>
                  </a:cubicBezTo>
                  <a:cubicBezTo>
                    <a:pt x="15" y="0"/>
                    <a:pt x="23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0" name="Freeform 62"/>
            <p:cNvSpPr>
              <a:spLocks/>
            </p:cNvSpPr>
            <p:nvPr/>
          </p:nvSpPr>
          <p:spPr bwMode="auto">
            <a:xfrm>
              <a:off x="7991476" y="3495675"/>
              <a:ext cx="574675" cy="561975"/>
            </a:xfrm>
            <a:custGeom>
              <a:avLst/>
              <a:gdLst>
                <a:gd name="T0" fmla="*/ 143 w 246"/>
                <a:gd name="T1" fmla="*/ 84 h 229"/>
                <a:gd name="T2" fmla="*/ 225 w 246"/>
                <a:gd name="T3" fmla="*/ 57 h 229"/>
                <a:gd name="T4" fmla="*/ 246 w 246"/>
                <a:gd name="T5" fmla="*/ 63 h 229"/>
                <a:gd name="T6" fmla="*/ 235 w 246"/>
                <a:gd name="T7" fmla="*/ 80 h 229"/>
                <a:gd name="T8" fmla="*/ 120 w 246"/>
                <a:gd name="T9" fmla="*/ 132 h 229"/>
                <a:gd name="T10" fmla="*/ 110 w 246"/>
                <a:gd name="T11" fmla="*/ 139 h 229"/>
                <a:gd name="T12" fmla="*/ 36 w 246"/>
                <a:gd name="T13" fmla="*/ 221 h 229"/>
                <a:gd name="T14" fmla="*/ 28 w 246"/>
                <a:gd name="T15" fmla="*/ 227 h 229"/>
                <a:gd name="T16" fmla="*/ 5 w 246"/>
                <a:gd name="T17" fmla="*/ 225 h 229"/>
                <a:gd name="T18" fmla="*/ 4 w 246"/>
                <a:gd name="T19" fmla="*/ 201 h 229"/>
                <a:gd name="T20" fmla="*/ 84 w 246"/>
                <a:gd name="T21" fmla="*/ 123 h 229"/>
                <a:gd name="T22" fmla="*/ 95 w 246"/>
                <a:gd name="T23" fmla="*/ 106 h 229"/>
                <a:gd name="T24" fmla="*/ 140 w 246"/>
                <a:gd name="T25" fmla="*/ 11 h 229"/>
                <a:gd name="T26" fmla="*/ 157 w 246"/>
                <a:gd name="T27" fmla="*/ 0 h 229"/>
                <a:gd name="T28" fmla="*/ 163 w 246"/>
                <a:gd name="T29" fmla="*/ 19 h 229"/>
                <a:gd name="T30" fmla="*/ 143 w 246"/>
                <a:gd name="T31" fmla="*/ 84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229">
                  <a:moveTo>
                    <a:pt x="143" y="84"/>
                  </a:moveTo>
                  <a:cubicBezTo>
                    <a:pt x="168" y="75"/>
                    <a:pt x="196" y="65"/>
                    <a:pt x="225" y="57"/>
                  </a:cubicBezTo>
                  <a:cubicBezTo>
                    <a:pt x="231" y="55"/>
                    <a:pt x="239" y="61"/>
                    <a:pt x="246" y="63"/>
                  </a:cubicBezTo>
                  <a:cubicBezTo>
                    <a:pt x="242" y="69"/>
                    <a:pt x="240" y="78"/>
                    <a:pt x="235" y="80"/>
                  </a:cubicBezTo>
                  <a:cubicBezTo>
                    <a:pt x="197" y="98"/>
                    <a:pt x="158" y="115"/>
                    <a:pt x="120" y="132"/>
                  </a:cubicBezTo>
                  <a:cubicBezTo>
                    <a:pt x="116" y="133"/>
                    <a:pt x="113" y="136"/>
                    <a:pt x="110" y="139"/>
                  </a:cubicBezTo>
                  <a:cubicBezTo>
                    <a:pt x="85" y="166"/>
                    <a:pt x="61" y="194"/>
                    <a:pt x="36" y="221"/>
                  </a:cubicBezTo>
                  <a:cubicBezTo>
                    <a:pt x="33" y="224"/>
                    <a:pt x="30" y="227"/>
                    <a:pt x="28" y="227"/>
                  </a:cubicBezTo>
                  <a:cubicBezTo>
                    <a:pt x="20" y="227"/>
                    <a:pt x="7" y="229"/>
                    <a:pt x="5" y="225"/>
                  </a:cubicBezTo>
                  <a:cubicBezTo>
                    <a:pt x="1" y="220"/>
                    <a:pt x="0" y="206"/>
                    <a:pt x="4" y="201"/>
                  </a:cubicBezTo>
                  <a:cubicBezTo>
                    <a:pt x="30" y="174"/>
                    <a:pt x="58" y="149"/>
                    <a:pt x="84" y="123"/>
                  </a:cubicBezTo>
                  <a:cubicBezTo>
                    <a:pt x="89" y="119"/>
                    <a:pt x="92" y="112"/>
                    <a:pt x="95" y="106"/>
                  </a:cubicBezTo>
                  <a:cubicBezTo>
                    <a:pt x="110" y="75"/>
                    <a:pt x="124" y="43"/>
                    <a:pt x="140" y="11"/>
                  </a:cubicBezTo>
                  <a:cubicBezTo>
                    <a:pt x="143" y="6"/>
                    <a:pt x="151" y="3"/>
                    <a:pt x="157" y="0"/>
                  </a:cubicBezTo>
                  <a:cubicBezTo>
                    <a:pt x="159" y="6"/>
                    <a:pt x="164" y="13"/>
                    <a:pt x="163" y="19"/>
                  </a:cubicBezTo>
                  <a:cubicBezTo>
                    <a:pt x="157" y="42"/>
                    <a:pt x="149" y="65"/>
                    <a:pt x="143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1" name="Freeform 63"/>
            <p:cNvSpPr>
              <a:spLocks/>
            </p:cNvSpPr>
            <p:nvPr/>
          </p:nvSpPr>
          <p:spPr bwMode="auto">
            <a:xfrm>
              <a:off x="6743701" y="2603500"/>
              <a:ext cx="669925" cy="292100"/>
            </a:xfrm>
            <a:custGeom>
              <a:avLst/>
              <a:gdLst>
                <a:gd name="T0" fmla="*/ 196 w 287"/>
                <a:gd name="T1" fmla="*/ 55 h 119"/>
                <a:gd name="T2" fmla="*/ 275 w 287"/>
                <a:gd name="T3" fmla="*/ 92 h 119"/>
                <a:gd name="T4" fmla="*/ 287 w 287"/>
                <a:gd name="T5" fmla="*/ 112 h 119"/>
                <a:gd name="T6" fmla="*/ 264 w 287"/>
                <a:gd name="T7" fmla="*/ 117 h 119"/>
                <a:gd name="T8" fmla="*/ 150 w 287"/>
                <a:gd name="T9" fmla="*/ 73 h 119"/>
                <a:gd name="T10" fmla="*/ 138 w 287"/>
                <a:gd name="T11" fmla="*/ 71 h 119"/>
                <a:gd name="T12" fmla="*/ 28 w 287"/>
                <a:gd name="T13" fmla="*/ 77 h 119"/>
                <a:gd name="T14" fmla="*/ 23 w 287"/>
                <a:gd name="T15" fmla="*/ 76 h 119"/>
                <a:gd name="T16" fmla="*/ 0 w 287"/>
                <a:gd name="T17" fmla="*/ 57 h 119"/>
                <a:gd name="T18" fmla="*/ 22 w 287"/>
                <a:gd name="T19" fmla="*/ 39 h 119"/>
                <a:gd name="T20" fmla="*/ 100 w 287"/>
                <a:gd name="T21" fmla="*/ 39 h 119"/>
                <a:gd name="T22" fmla="*/ 171 w 287"/>
                <a:gd name="T23" fmla="*/ 28 h 119"/>
                <a:gd name="T24" fmla="*/ 248 w 287"/>
                <a:gd name="T25" fmla="*/ 2 h 119"/>
                <a:gd name="T26" fmla="*/ 270 w 287"/>
                <a:gd name="T27" fmla="*/ 7 h 119"/>
                <a:gd name="T28" fmla="*/ 258 w 287"/>
                <a:gd name="T29" fmla="*/ 24 h 119"/>
                <a:gd name="T30" fmla="*/ 196 w 287"/>
                <a:gd name="T31" fmla="*/ 5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119">
                  <a:moveTo>
                    <a:pt x="196" y="55"/>
                  </a:moveTo>
                  <a:cubicBezTo>
                    <a:pt x="218" y="65"/>
                    <a:pt x="247" y="77"/>
                    <a:pt x="275" y="92"/>
                  </a:cubicBezTo>
                  <a:cubicBezTo>
                    <a:pt x="281" y="95"/>
                    <a:pt x="283" y="105"/>
                    <a:pt x="287" y="112"/>
                  </a:cubicBezTo>
                  <a:cubicBezTo>
                    <a:pt x="280" y="114"/>
                    <a:pt x="270" y="119"/>
                    <a:pt x="264" y="117"/>
                  </a:cubicBezTo>
                  <a:cubicBezTo>
                    <a:pt x="226" y="103"/>
                    <a:pt x="188" y="88"/>
                    <a:pt x="150" y="73"/>
                  </a:cubicBezTo>
                  <a:cubicBezTo>
                    <a:pt x="146" y="71"/>
                    <a:pt x="142" y="71"/>
                    <a:pt x="138" y="71"/>
                  </a:cubicBezTo>
                  <a:cubicBezTo>
                    <a:pt x="101" y="73"/>
                    <a:pt x="65" y="75"/>
                    <a:pt x="28" y="77"/>
                  </a:cubicBezTo>
                  <a:cubicBezTo>
                    <a:pt x="26" y="77"/>
                    <a:pt x="24" y="77"/>
                    <a:pt x="23" y="76"/>
                  </a:cubicBezTo>
                  <a:cubicBezTo>
                    <a:pt x="15" y="70"/>
                    <a:pt x="8" y="64"/>
                    <a:pt x="0" y="57"/>
                  </a:cubicBezTo>
                  <a:cubicBezTo>
                    <a:pt x="8" y="51"/>
                    <a:pt x="15" y="40"/>
                    <a:pt x="22" y="39"/>
                  </a:cubicBezTo>
                  <a:cubicBezTo>
                    <a:pt x="48" y="37"/>
                    <a:pt x="74" y="36"/>
                    <a:pt x="100" y="39"/>
                  </a:cubicBezTo>
                  <a:cubicBezTo>
                    <a:pt x="125" y="41"/>
                    <a:pt x="147" y="41"/>
                    <a:pt x="171" y="28"/>
                  </a:cubicBezTo>
                  <a:cubicBezTo>
                    <a:pt x="194" y="14"/>
                    <a:pt x="222" y="9"/>
                    <a:pt x="248" y="2"/>
                  </a:cubicBezTo>
                  <a:cubicBezTo>
                    <a:pt x="254" y="0"/>
                    <a:pt x="262" y="5"/>
                    <a:pt x="270" y="7"/>
                  </a:cubicBezTo>
                  <a:cubicBezTo>
                    <a:pt x="266" y="13"/>
                    <a:pt x="264" y="21"/>
                    <a:pt x="258" y="24"/>
                  </a:cubicBezTo>
                  <a:cubicBezTo>
                    <a:pt x="236" y="37"/>
                    <a:pt x="212" y="47"/>
                    <a:pt x="196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2" name="Freeform 64"/>
            <p:cNvSpPr>
              <a:spLocks/>
            </p:cNvSpPr>
            <p:nvPr/>
          </p:nvSpPr>
          <p:spPr bwMode="auto">
            <a:xfrm>
              <a:off x="5843588" y="3235325"/>
              <a:ext cx="534988" cy="601663"/>
            </a:xfrm>
            <a:custGeom>
              <a:avLst/>
              <a:gdLst>
                <a:gd name="T0" fmla="*/ 84 w 229"/>
                <a:gd name="T1" fmla="*/ 103 h 245"/>
                <a:gd name="T2" fmla="*/ 57 w 229"/>
                <a:gd name="T3" fmla="*/ 20 h 245"/>
                <a:gd name="T4" fmla="*/ 63 w 229"/>
                <a:gd name="T5" fmla="*/ 0 h 245"/>
                <a:gd name="T6" fmla="*/ 81 w 229"/>
                <a:gd name="T7" fmla="*/ 11 h 245"/>
                <a:gd name="T8" fmla="*/ 131 w 229"/>
                <a:gd name="T9" fmla="*/ 126 h 245"/>
                <a:gd name="T10" fmla="*/ 137 w 229"/>
                <a:gd name="T11" fmla="*/ 134 h 245"/>
                <a:gd name="T12" fmla="*/ 220 w 229"/>
                <a:gd name="T13" fmla="*/ 209 h 245"/>
                <a:gd name="T14" fmla="*/ 227 w 229"/>
                <a:gd name="T15" fmla="*/ 218 h 245"/>
                <a:gd name="T16" fmla="*/ 225 w 229"/>
                <a:gd name="T17" fmla="*/ 241 h 245"/>
                <a:gd name="T18" fmla="*/ 201 w 229"/>
                <a:gd name="T19" fmla="*/ 241 h 245"/>
                <a:gd name="T20" fmla="*/ 123 w 229"/>
                <a:gd name="T21" fmla="*/ 161 h 245"/>
                <a:gd name="T22" fmla="*/ 108 w 229"/>
                <a:gd name="T23" fmla="*/ 151 h 245"/>
                <a:gd name="T24" fmla="*/ 14 w 229"/>
                <a:gd name="T25" fmla="*/ 107 h 245"/>
                <a:gd name="T26" fmla="*/ 0 w 229"/>
                <a:gd name="T27" fmla="*/ 88 h 245"/>
                <a:gd name="T28" fmla="*/ 23 w 229"/>
                <a:gd name="T29" fmla="*/ 84 h 245"/>
                <a:gd name="T30" fmla="*/ 84 w 229"/>
                <a:gd name="T31" fmla="*/ 10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9" h="245">
                  <a:moveTo>
                    <a:pt x="84" y="103"/>
                  </a:moveTo>
                  <a:cubicBezTo>
                    <a:pt x="75" y="78"/>
                    <a:pt x="65" y="49"/>
                    <a:pt x="57" y="20"/>
                  </a:cubicBezTo>
                  <a:cubicBezTo>
                    <a:pt x="55" y="14"/>
                    <a:pt x="61" y="7"/>
                    <a:pt x="63" y="0"/>
                  </a:cubicBezTo>
                  <a:cubicBezTo>
                    <a:pt x="69" y="3"/>
                    <a:pt x="77" y="5"/>
                    <a:pt x="81" y="11"/>
                  </a:cubicBezTo>
                  <a:cubicBezTo>
                    <a:pt x="102" y="47"/>
                    <a:pt x="125" y="83"/>
                    <a:pt x="131" y="126"/>
                  </a:cubicBezTo>
                  <a:cubicBezTo>
                    <a:pt x="132" y="129"/>
                    <a:pt x="135" y="132"/>
                    <a:pt x="137" y="134"/>
                  </a:cubicBezTo>
                  <a:cubicBezTo>
                    <a:pt x="165" y="159"/>
                    <a:pt x="193" y="184"/>
                    <a:pt x="220" y="209"/>
                  </a:cubicBezTo>
                  <a:cubicBezTo>
                    <a:pt x="223" y="211"/>
                    <a:pt x="227" y="215"/>
                    <a:pt x="227" y="218"/>
                  </a:cubicBezTo>
                  <a:cubicBezTo>
                    <a:pt x="227" y="226"/>
                    <a:pt x="229" y="238"/>
                    <a:pt x="225" y="241"/>
                  </a:cubicBezTo>
                  <a:cubicBezTo>
                    <a:pt x="219" y="245"/>
                    <a:pt x="205" y="245"/>
                    <a:pt x="201" y="241"/>
                  </a:cubicBezTo>
                  <a:cubicBezTo>
                    <a:pt x="174" y="215"/>
                    <a:pt x="149" y="188"/>
                    <a:pt x="123" y="161"/>
                  </a:cubicBezTo>
                  <a:cubicBezTo>
                    <a:pt x="119" y="157"/>
                    <a:pt x="113" y="153"/>
                    <a:pt x="108" y="151"/>
                  </a:cubicBezTo>
                  <a:cubicBezTo>
                    <a:pt x="77" y="136"/>
                    <a:pt x="45" y="123"/>
                    <a:pt x="14" y="107"/>
                  </a:cubicBezTo>
                  <a:cubicBezTo>
                    <a:pt x="8" y="104"/>
                    <a:pt x="5" y="95"/>
                    <a:pt x="0" y="88"/>
                  </a:cubicBezTo>
                  <a:cubicBezTo>
                    <a:pt x="8" y="86"/>
                    <a:pt x="16" y="82"/>
                    <a:pt x="23" y="84"/>
                  </a:cubicBezTo>
                  <a:cubicBezTo>
                    <a:pt x="45" y="89"/>
                    <a:pt x="67" y="98"/>
                    <a:pt x="84" y="10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4" name="Freeform 66"/>
            <p:cNvSpPr>
              <a:spLocks/>
            </p:cNvSpPr>
            <p:nvPr/>
          </p:nvSpPr>
          <p:spPr bwMode="auto">
            <a:xfrm>
              <a:off x="7734301" y="3311525"/>
              <a:ext cx="523875" cy="549275"/>
            </a:xfrm>
            <a:custGeom>
              <a:avLst/>
              <a:gdLst>
                <a:gd name="T0" fmla="*/ 0 w 224"/>
                <a:gd name="T1" fmla="*/ 149 h 224"/>
                <a:gd name="T2" fmla="*/ 21 w 224"/>
                <a:gd name="T3" fmla="*/ 130 h 224"/>
                <a:gd name="T4" fmla="*/ 78 w 224"/>
                <a:gd name="T5" fmla="*/ 102 h 224"/>
                <a:gd name="T6" fmla="*/ 108 w 224"/>
                <a:gd name="T7" fmla="*/ 73 h 224"/>
                <a:gd name="T8" fmla="*/ 139 w 224"/>
                <a:gd name="T9" fmla="*/ 10 h 224"/>
                <a:gd name="T10" fmla="*/ 156 w 224"/>
                <a:gd name="T11" fmla="*/ 0 h 224"/>
                <a:gd name="T12" fmla="*/ 159 w 224"/>
                <a:gd name="T13" fmla="*/ 18 h 224"/>
                <a:gd name="T14" fmla="*/ 142 w 224"/>
                <a:gd name="T15" fmla="*/ 72 h 224"/>
                <a:gd name="T16" fmla="*/ 167 w 224"/>
                <a:gd name="T17" fmla="*/ 60 h 224"/>
                <a:gd name="T18" fmla="*/ 204 w 224"/>
                <a:gd name="T19" fmla="*/ 49 h 224"/>
                <a:gd name="T20" fmla="*/ 224 w 224"/>
                <a:gd name="T21" fmla="*/ 55 h 224"/>
                <a:gd name="T22" fmla="*/ 212 w 224"/>
                <a:gd name="T23" fmla="*/ 71 h 224"/>
                <a:gd name="T24" fmla="*/ 133 w 224"/>
                <a:gd name="T25" fmla="*/ 109 h 224"/>
                <a:gd name="T26" fmla="*/ 115 w 224"/>
                <a:gd name="T27" fmla="*/ 128 h 224"/>
                <a:gd name="T28" fmla="*/ 77 w 224"/>
                <a:gd name="T29" fmla="*/ 207 h 224"/>
                <a:gd name="T30" fmla="*/ 67 w 224"/>
                <a:gd name="T31" fmla="*/ 224 h 224"/>
                <a:gd name="T32" fmla="*/ 80 w 224"/>
                <a:gd name="T33" fmla="*/ 133 h 224"/>
                <a:gd name="T34" fmla="*/ 0 w 224"/>
                <a:gd name="T35" fmla="*/ 149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4" h="224">
                  <a:moveTo>
                    <a:pt x="0" y="149"/>
                  </a:moveTo>
                  <a:cubicBezTo>
                    <a:pt x="9" y="141"/>
                    <a:pt x="14" y="134"/>
                    <a:pt x="21" y="130"/>
                  </a:cubicBezTo>
                  <a:cubicBezTo>
                    <a:pt x="39" y="120"/>
                    <a:pt x="58" y="109"/>
                    <a:pt x="78" y="102"/>
                  </a:cubicBezTo>
                  <a:cubicBezTo>
                    <a:pt x="93" y="96"/>
                    <a:pt x="102" y="89"/>
                    <a:pt x="108" y="73"/>
                  </a:cubicBezTo>
                  <a:cubicBezTo>
                    <a:pt x="116" y="51"/>
                    <a:pt x="127" y="30"/>
                    <a:pt x="139" y="10"/>
                  </a:cubicBezTo>
                  <a:cubicBezTo>
                    <a:pt x="142" y="5"/>
                    <a:pt x="150" y="3"/>
                    <a:pt x="156" y="0"/>
                  </a:cubicBezTo>
                  <a:cubicBezTo>
                    <a:pt x="157" y="6"/>
                    <a:pt x="161" y="13"/>
                    <a:pt x="159" y="18"/>
                  </a:cubicBezTo>
                  <a:cubicBezTo>
                    <a:pt x="155" y="36"/>
                    <a:pt x="148" y="53"/>
                    <a:pt x="142" y="72"/>
                  </a:cubicBezTo>
                  <a:cubicBezTo>
                    <a:pt x="150" y="68"/>
                    <a:pt x="159" y="63"/>
                    <a:pt x="167" y="60"/>
                  </a:cubicBezTo>
                  <a:cubicBezTo>
                    <a:pt x="179" y="55"/>
                    <a:pt x="191" y="51"/>
                    <a:pt x="204" y="49"/>
                  </a:cubicBezTo>
                  <a:cubicBezTo>
                    <a:pt x="210" y="48"/>
                    <a:pt x="217" y="53"/>
                    <a:pt x="224" y="55"/>
                  </a:cubicBezTo>
                  <a:cubicBezTo>
                    <a:pt x="220" y="60"/>
                    <a:pt x="218" y="68"/>
                    <a:pt x="212" y="71"/>
                  </a:cubicBezTo>
                  <a:cubicBezTo>
                    <a:pt x="186" y="84"/>
                    <a:pt x="160" y="98"/>
                    <a:pt x="133" y="109"/>
                  </a:cubicBezTo>
                  <a:cubicBezTo>
                    <a:pt x="123" y="113"/>
                    <a:pt x="119" y="117"/>
                    <a:pt x="115" y="128"/>
                  </a:cubicBezTo>
                  <a:cubicBezTo>
                    <a:pt x="104" y="155"/>
                    <a:pt x="90" y="180"/>
                    <a:pt x="77" y="207"/>
                  </a:cubicBezTo>
                  <a:cubicBezTo>
                    <a:pt x="74" y="213"/>
                    <a:pt x="71" y="218"/>
                    <a:pt x="67" y="224"/>
                  </a:cubicBezTo>
                  <a:cubicBezTo>
                    <a:pt x="49" y="202"/>
                    <a:pt x="53" y="184"/>
                    <a:pt x="80" y="133"/>
                  </a:cubicBezTo>
                  <a:cubicBezTo>
                    <a:pt x="55" y="143"/>
                    <a:pt x="33" y="159"/>
                    <a:pt x="0" y="1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5" name="Freeform 67"/>
            <p:cNvSpPr>
              <a:spLocks/>
            </p:cNvSpPr>
            <p:nvPr/>
          </p:nvSpPr>
          <p:spPr bwMode="auto">
            <a:xfrm>
              <a:off x="5661026" y="3557587"/>
              <a:ext cx="520700" cy="550863"/>
            </a:xfrm>
            <a:custGeom>
              <a:avLst/>
              <a:gdLst>
                <a:gd name="T0" fmla="*/ 4 w 223"/>
                <a:gd name="T1" fmla="*/ 66 h 225"/>
                <a:gd name="T2" fmla="*/ 75 w 223"/>
                <a:gd name="T3" fmla="*/ 85 h 225"/>
                <a:gd name="T4" fmla="*/ 56 w 223"/>
                <a:gd name="T5" fmla="*/ 37 h 225"/>
                <a:gd name="T6" fmla="*/ 57 w 223"/>
                <a:gd name="T7" fmla="*/ 0 h 225"/>
                <a:gd name="T8" fmla="*/ 82 w 223"/>
                <a:gd name="T9" fmla="*/ 25 h 225"/>
                <a:gd name="T10" fmla="*/ 119 w 223"/>
                <a:gd name="T11" fmla="*/ 106 h 225"/>
                <a:gd name="T12" fmla="*/ 223 w 223"/>
                <a:gd name="T13" fmla="*/ 162 h 225"/>
                <a:gd name="T14" fmla="*/ 136 w 223"/>
                <a:gd name="T15" fmla="*/ 145 h 225"/>
                <a:gd name="T16" fmla="*/ 152 w 223"/>
                <a:gd name="T17" fmla="*/ 225 h 225"/>
                <a:gd name="T18" fmla="*/ 132 w 223"/>
                <a:gd name="T19" fmla="*/ 203 h 225"/>
                <a:gd name="T20" fmla="*/ 102 w 223"/>
                <a:gd name="T21" fmla="*/ 140 h 225"/>
                <a:gd name="T22" fmla="*/ 82 w 223"/>
                <a:gd name="T23" fmla="*/ 119 h 225"/>
                <a:gd name="T24" fmla="*/ 17 w 223"/>
                <a:gd name="T25" fmla="*/ 88 h 225"/>
                <a:gd name="T26" fmla="*/ 0 w 223"/>
                <a:gd name="T27" fmla="*/ 72 h 225"/>
                <a:gd name="T28" fmla="*/ 4 w 223"/>
                <a:gd name="T29" fmla="*/ 66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3" h="225">
                  <a:moveTo>
                    <a:pt x="4" y="66"/>
                  </a:moveTo>
                  <a:cubicBezTo>
                    <a:pt x="29" y="60"/>
                    <a:pt x="51" y="74"/>
                    <a:pt x="75" y="85"/>
                  </a:cubicBezTo>
                  <a:cubicBezTo>
                    <a:pt x="68" y="68"/>
                    <a:pt x="59" y="53"/>
                    <a:pt x="56" y="37"/>
                  </a:cubicBezTo>
                  <a:cubicBezTo>
                    <a:pt x="53" y="26"/>
                    <a:pt x="56" y="13"/>
                    <a:pt x="57" y="0"/>
                  </a:cubicBezTo>
                  <a:cubicBezTo>
                    <a:pt x="65" y="9"/>
                    <a:pt x="76" y="15"/>
                    <a:pt x="82" y="25"/>
                  </a:cubicBezTo>
                  <a:cubicBezTo>
                    <a:pt x="95" y="51"/>
                    <a:pt x="106" y="78"/>
                    <a:pt x="119" y="106"/>
                  </a:cubicBezTo>
                  <a:cubicBezTo>
                    <a:pt x="156" y="117"/>
                    <a:pt x="192" y="133"/>
                    <a:pt x="223" y="162"/>
                  </a:cubicBezTo>
                  <a:cubicBezTo>
                    <a:pt x="190" y="177"/>
                    <a:pt x="165" y="158"/>
                    <a:pt x="136" y="145"/>
                  </a:cubicBezTo>
                  <a:cubicBezTo>
                    <a:pt x="147" y="169"/>
                    <a:pt x="161" y="192"/>
                    <a:pt x="152" y="225"/>
                  </a:cubicBezTo>
                  <a:cubicBezTo>
                    <a:pt x="143" y="216"/>
                    <a:pt x="136" y="210"/>
                    <a:pt x="132" y="203"/>
                  </a:cubicBezTo>
                  <a:cubicBezTo>
                    <a:pt x="121" y="183"/>
                    <a:pt x="111" y="162"/>
                    <a:pt x="102" y="140"/>
                  </a:cubicBezTo>
                  <a:cubicBezTo>
                    <a:pt x="98" y="130"/>
                    <a:pt x="93" y="124"/>
                    <a:pt x="82" y="119"/>
                  </a:cubicBezTo>
                  <a:cubicBezTo>
                    <a:pt x="60" y="111"/>
                    <a:pt x="38" y="100"/>
                    <a:pt x="17" y="88"/>
                  </a:cubicBezTo>
                  <a:cubicBezTo>
                    <a:pt x="10" y="85"/>
                    <a:pt x="5" y="78"/>
                    <a:pt x="0" y="72"/>
                  </a:cubicBezTo>
                  <a:cubicBezTo>
                    <a:pt x="1" y="70"/>
                    <a:pt x="2" y="68"/>
                    <a:pt x="4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</p:grpSp>
      <p:sp>
        <p:nvSpPr>
          <p:cNvPr id="76" name="Freeform 68"/>
          <p:cNvSpPr>
            <a:spLocks/>
          </p:cNvSpPr>
          <p:nvPr/>
        </p:nvSpPr>
        <p:spPr bwMode="auto">
          <a:xfrm>
            <a:off x="6788151" y="4522787"/>
            <a:ext cx="228600" cy="571500"/>
          </a:xfrm>
          <a:custGeom>
            <a:avLst/>
            <a:gdLst>
              <a:gd name="T0" fmla="*/ 7 w 98"/>
              <a:gd name="T1" fmla="*/ 10 h 233"/>
              <a:gd name="T2" fmla="*/ 45 w 98"/>
              <a:gd name="T3" fmla="*/ 72 h 233"/>
              <a:gd name="T4" fmla="*/ 76 w 98"/>
              <a:gd name="T5" fmla="*/ 10 h 233"/>
              <a:gd name="T6" fmla="*/ 92 w 98"/>
              <a:gd name="T7" fmla="*/ 0 h 233"/>
              <a:gd name="T8" fmla="*/ 96 w 98"/>
              <a:gd name="T9" fmla="*/ 20 h 233"/>
              <a:gd name="T10" fmla="*/ 64 w 98"/>
              <a:gd name="T11" fmla="*/ 118 h 233"/>
              <a:gd name="T12" fmla="*/ 96 w 98"/>
              <a:gd name="T13" fmla="*/ 210 h 233"/>
              <a:gd name="T14" fmla="*/ 94 w 98"/>
              <a:gd name="T15" fmla="*/ 233 h 233"/>
              <a:gd name="T16" fmla="*/ 73 w 98"/>
              <a:gd name="T17" fmla="*/ 220 h 233"/>
              <a:gd name="T18" fmla="*/ 45 w 98"/>
              <a:gd name="T19" fmla="*/ 162 h 233"/>
              <a:gd name="T20" fmla="*/ 1 w 98"/>
              <a:gd name="T21" fmla="*/ 228 h 233"/>
              <a:gd name="T22" fmla="*/ 3 w 98"/>
              <a:gd name="T23" fmla="*/ 195 h 233"/>
              <a:gd name="T24" fmla="*/ 27 w 98"/>
              <a:gd name="T25" fmla="*/ 127 h 233"/>
              <a:gd name="T26" fmla="*/ 27 w 98"/>
              <a:gd name="T27" fmla="*/ 106 h 233"/>
              <a:gd name="T28" fmla="*/ 3 w 98"/>
              <a:gd name="T29" fmla="*/ 39 h 233"/>
              <a:gd name="T30" fmla="*/ 0 w 98"/>
              <a:gd name="T31" fmla="*/ 12 h 233"/>
              <a:gd name="T32" fmla="*/ 7 w 98"/>
              <a:gd name="T33" fmla="*/ 10 h 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8" h="233">
                <a:moveTo>
                  <a:pt x="7" y="10"/>
                </a:moveTo>
                <a:cubicBezTo>
                  <a:pt x="31" y="24"/>
                  <a:pt x="36" y="50"/>
                  <a:pt x="45" y="72"/>
                </a:cubicBezTo>
                <a:cubicBezTo>
                  <a:pt x="55" y="51"/>
                  <a:pt x="65" y="30"/>
                  <a:pt x="76" y="10"/>
                </a:cubicBezTo>
                <a:cubicBezTo>
                  <a:pt x="79" y="5"/>
                  <a:pt x="86" y="3"/>
                  <a:pt x="92" y="0"/>
                </a:cubicBezTo>
                <a:cubicBezTo>
                  <a:pt x="93" y="7"/>
                  <a:pt x="98" y="14"/>
                  <a:pt x="96" y="20"/>
                </a:cubicBezTo>
                <a:cubicBezTo>
                  <a:pt x="86" y="53"/>
                  <a:pt x="75" y="85"/>
                  <a:pt x="64" y="118"/>
                </a:cubicBezTo>
                <a:cubicBezTo>
                  <a:pt x="74" y="147"/>
                  <a:pt x="86" y="178"/>
                  <a:pt x="96" y="210"/>
                </a:cubicBezTo>
                <a:cubicBezTo>
                  <a:pt x="98" y="217"/>
                  <a:pt x="94" y="225"/>
                  <a:pt x="94" y="233"/>
                </a:cubicBezTo>
                <a:cubicBezTo>
                  <a:pt x="87" y="229"/>
                  <a:pt x="77" y="226"/>
                  <a:pt x="73" y="220"/>
                </a:cubicBezTo>
                <a:cubicBezTo>
                  <a:pt x="63" y="202"/>
                  <a:pt x="54" y="182"/>
                  <a:pt x="45" y="162"/>
                </a:cubicBezTo>
                <a:cubicBezTo>
                  <a:pt x="36" y="184"/>
                  <a:pt x="31" y="210"/>
                  <a:pt x="1" y="228"/>
                </a:cubicBezTo>
                <a:cubicBezTo>
                  <a:pt x="2" y="213"/>
                  <a:pt x="0" y="204"/>
                  <a:pt x="3" y="195"/>
                </a:cubicBezTo>
                <a:cubicBezTo>
                  <a:pt x="10" y="172"/>
                  <a:pt x="19" y="150"/>
                  <a:pt x="27" y="127"/>
                </a:cubicBezTo>
                <a:cubicBezTo>
                  <a:pt x="29" y="121"/>
                  <a:pt x="29" y="113"/>
                  <a:pt x="27" y="106"/>
                </a:cubicBezTo>
                <a:cubicBezTo>
                  <a:pt x="19" y="84"/>
                  <a:pt x="10" y="62"/>
                  <a:pt x="3" y="39"/>
                </a:cubicBezTo>
                <a:cubicBezTo>
                  <a:pt x="0" y="31"/>
                  <a:pt x="1" y="21"/>
                  <a:pt x="0" y="12"/>
                </a:cubicBezTo>
                <a:cubicBezTo>
                  <a:pt x="3" y="11"/>
                  <a:pt x="5" y="11"/>
                  <a:pt x="7" y="10"/>
                </a:cubicBezTo>
                <a:close/>
              </a:path>
            </a:pathLst>
          </a:custGeom>
          <a:solidFill>
            <a:srgbClr val="49BD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0287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 </a:t>
            </a:r>
            <a:r>
              <a:rPr lang="en-US" altLang="ko-KR" dirty="0">
                <a:solidFill>
                  <a:schemeClr val="accent1"/>
                </a:solidFill>
              </a:rPr>
              <a:t>TimeLine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cxnSp>
        <p:nvCxnSpPr>
          <p:cNvPr id="3" name="Straight Connector 2"/>
          <p:cNvCxnSpPr>
            <a:stCxn id="9" idx="6"/>
          </p:cNvCxnSpPr>
          <p:nvPr/>
        </p:nvCxnSpPr>
        <p:spPr>
          <a:xfrm>
            <a:off x="1670688" y="3006407"/>
            <a:ext cx="5984077" cy="8296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7092278" y="2517710"/>
            <a:ext cx="971680" cy="971680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54664" y="2862391"/>
            <a:ext cx="288032" cy="288032"/>
            <a:chOff x="611560" y="2851238"/>
            <a:chExt cx="288032" cy="288032"/>
          </a:xfrm>
        </p:grpSpPr>
        <p:sp>
          <p:nvSpPr>
            <p:cNvPr id="8" name="Oval 7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5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864067" y="2851238"/>
            <a:ext cx="288032" cy="288032"/>
            <a:chOff x="611560" y="2851238"/>
            <a:chExt cx="288032" cy="288032"/>
          </a:xfrm>
        </p:grpSpPr>
        <p:sp>
          <p:nvSpPr>
            <p:cNvPr id="11" name="Oval 10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4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273470" y="2851238"/>
            <a:ext cx="288032" cy="288032"/>
            <a:chOff x="611560" y="2851238"/>
            <a:chExt cx="288032" cy="288032"/>
          </a:xfrm>
        </p:grpSpPr>
        <p:sp>
          <p:nvSpPr>
            <p:cNvPr id="14" name="Oval 13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682873" y="2851238"/>
            <a:ext cx="288032" cy="288032"/>
            <a:chOff x="611560" y="2851238"/>
            <a:chExt cx="288032" cy="288032"/>
          </a:xfrm>
        </p:grpSpPr>
        <p:sp>
          <p:nvSpPr>
            <p:cNvPr id="17" name="Oval 16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Text Placeholder 17"/>
          <p:cNvSpPr txBox="1">
            <a:spLocks/>
          </p:cNvSpPr>
          <p:nvPr/>
        </p:nvSpPr>
        <p:spPr>
          <a:xfrm>
            <a:off x="5304622" y="2281436"/>
            <a:ext cx="1024939" cy="360040"/>
          </a:xfrm>
          <a:prstGeom prst="rect">
            <a:avLst/>
          </a:prstGeom>
          <a:ln w="25400">
            <a:solidFill>
              <a:schemeClr val="accent2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2018</a:t>
            </a:r>
          </a:p>
        </p:txBody>
      </p:sp>
      <p:sp>
        <p:nvSpPr>
          <p:cNvPr id="20" name="Text Placeholder 17"/>
          <p:cNvSpPr txBox="1">
            <a:spLocks/>
          </p:cNvSpPr>
          <p:nvPr/>
        </p:nvSpPr>
        <p:spPr>
          <a:xfrm>
            <a:off x="3898485" y="3301074"/>
            <a:ext cx="1024939" cy="360040"/>
          </a:xfrm>
          <a:prstGeom prst="rect">
            <a:avLst/>
          </a:prstGeom>
          <a:ln w="25400">
            <a:solidFill>
              <a:schemeClr val="accent3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2017</a:t>
            </a:r>
          </a:p>
        </p:txBody>
      </p:sp>
      <p:sp>
        <p:nvSpPr>
          <p:cNvPr id="21" name="Text Placeholder 17"/>
          <p:cNvSpPr txBox="1">
            <a:spLocks/>
          </p:cNvSpPr>
          <p:nvPr/>
        </p:nvSpPr>
        <p:spPr>
          <a:xfrm>
            <a:off x="2492348" y="2283718"/>
            <a:ext cx="1024939" cy="360040"/>
          </a:xfrm>
          <a:prstGeom prst="rect">
            <a:avLst/>
          </a:prstGeom>
          <a:ln w="25400">
            <a:solidFill>
              <a:schemeClr val="accent4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2016</a:t>
            </a:r>
          </a:p>
        </p:txBody>
      </p:sp>
      <p:sp>
        <p:nvSpPr>
          <p:cNvPr id="22" name="Text Placeholder 17"/>
          <p:cNvSpPr txBox="1">
            <a:spLocks/>
          </p:cNvSpPr>
          <p:nvPr/>
        </p:nvSpPr>
        <p:spPr>
          <a:xfrm>
            <a:off x="1086211" y="3301034"/>
            <a:ext cx="1024939" cy="360040"/>
          </a:xfrm>
          <a:prstGeom prst="rect">
            <a:avLst/>
          </a:prstGeom>
          <a:ln w="25400">
            <a:solidFill>
              <a:schemeClr val="accent5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8852" y="3775284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81126" y="3775324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87262" y="1345332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74989" y="1347614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 Placeholder 17"/>
          <p:cNvSpPr txBox="1">
            <a:spLocks/>
          </p:cNvSpPr>
          <p:nvPr/>
        </p:nvSpPr>
        <p:spPr>
          <a:xfrm>
            <a:off x="7065649" y="2019205"/>
            <a:ext cx="1024939" cy="36004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48290" y="3579862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31" name="Imagen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752" y="2225084"/>
            <a:ext cx="263944" cy="544047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1141" y="2198904"/>
            <a:ext cx="263944" cy="544047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4853" y="2779640"/>
            <a:ext cx="263944" cy="544047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4765" y="2774983"/>
            <a:ext cx="233260" cy="522300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187" y="3240769"/>
            <a:ext cx="233260" cy="522300"/>
          </a:xfrm>
          <a:prstGeom prst="rect">
            <a:avLst/>
          </a:prstGeom>
        </p:spPr>
      </p:pic>
      <p:pic>
        <p:nvPicPr>
          <p:cNvPr id="36" name="Imagen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0259" y="3219904"/>
            <a:ext cx="233260" cy="5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792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8" y="-20538"/>
            <a:ext cx="9162414" cy="516403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ED4C395-9FDA-4FC3-9CCC-7965B306F6C6}"/>
              </a:ext>
            </a:extLst>
          </p:cNvPr>
          <p:cNvSpPr/>
          <p:nvPr/>
        </p:nvSpPr>
        <p:spPr>
          <a:xfrm>
            <a:off x="140427" y="115933"/>
            <a:ext cx="8863148" cy="4911635"/>
          </a:xfrm>
          <a:prstGeom prst="rect">
            <a:avLst/>
          </a:prstGeom>
          <a:solidFill>
            <a:srgbClr val="49BDCB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FDDFE08-D1A3-4890-B395-3D514078D9E9}"/>
              </a:ext>
            </a:extLst>
          </p:cNvPr>
          <p:cNvSpPr txBox="1"/>
          <p:nvPr/>
        </p:nvSpPr>
        <p:spPr>
          <a:xfrm>
            <a:off x="418856" y="299031"/>
            <a:ext cx="2920511" cy="1338828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r>
              <a:rPr lang="en-US" altLang="ko-KR" sz="4050" dirty="0">
                <a:solidFill>
                  <a:schemeClr val="accent3">
                    <a:lumMod val="75000"/>
                  </a:schemeClr>
                </a:solidFill>
                <a:latin typeface="+mj-lt"/>
                <a:cs typeface="Arial" pitchFamily="34" charset="0"/>
              </a:rPr>
              <a:t>Columns  Style</a:t>
            </a:r>
            <a:endParaRPr lang="ko-KR" altLang="en-US" sz="4050" dirty="0">
              <a:solidFill>
                <a:schemeClr val="accent3">
                  <a:lumMod val="7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600346D-4EC6-489B-98F2-B98E6CCAF024}"/>
              </a:ext>
            </a:extLst>
          </p:cNvPr>
          <p:cNvSpPr txBox="1"/>
          <p:nvPr/>
        </p:nvSpPr>
        <p:spPr>
          <a:xfrm>
            <a:off x="4711216" y="620629"/>
            <a:ext cx="3979619" cy="1615827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Get a modern PowerPoint  Presentation that is beautifully designed.</a:t>
            </a:r>
            <a:endParaRPr lang="ko-KR" altLang="en-US" sz="900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  <a:p>
            <a:endParaRPr lang="en-US" altLang="ko-KR" sz="900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  <a:p>
            <a:r>
              <a:rPr lang="en-US" altLang="ko-KR" sz="900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You can simply impress your audience and add a unique zing and appeal to your Presentations. I hope and I believe that this Template will your Time, Money and Reputation. Easy to change colors, photos and Text.  You can simply impress your audience and add a unique zing and appeal to your Presentations. You can simply impress your audience and add a unique zing and appeal to your Presentations. </a:t>
            </a:r>
          </a:p>
          <a:p>
            <a:endParaRPr lang="en-US" altLang="ko-KR" sz="900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  <a:p>
            <a:r>
              <a:rPr lang="en-US" altLang="ko-KR" sz="900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</a:t>
            </a:r>
            <a:endParaRPr lang="ko-KR" altLang="en-US" sz="900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A44ECB0-21BC-4574-B13A-D1D11886C25D}"/>
              </a:ext>
            </a:extLst>
          </p:cNvPr>
          <p:cNvSpPr txBox="1"/>
          <p:nvPr/>
        </p:nvSpPr>
        <p:spPr>
          <a:xfrm>
            <a:off x="418857" y="2316361"/>
            <a:ext cx="3979619" cy="415498"/>
          </a:xfrm>
          <a:prstGeom prst="rect">
            <a:avLst/>
          </a:prstGeom>
          <a:solidFill>
            <a:schemeClr val="bg1">
              <a:alpha val="70000"/>
            </a:schemeClr>
          </a:solidFill>
          <a:effectLst/>
        </p:spPr>
        <p:txBody>
          <a:bodyPr wrap="square" rtlCol="0">
            <a:spAutoFit/>
          </a:bodyPr>
          <a:lstStyle/>
          <a:p>
            <a:r>
              <a:rPr lang="en-US" altLang="ko-KR" sz="1050" b="1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050" b="1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A84C061-7156-4C9F-A04C-71CD1C530CA3}"/>
              </a:ext>
            </a:extLst>
          </p:cNvPr>
          <p:cNvSpPr txBox="1"/>
          <p:nvPr/>
        </p:nvSpPr>
        <p:spPr>
          <a:xfrm>
            <a:off x="418857" y="1820957"/>
            <a:ext cx="3979619" cy="415498"/>
          </a:xfrm>
          <a:prstGeom prst="rect">
            <a:avLst/>
          </a:prstGeom>
          <a:solidFill>
            <a:schemeClr val="bg1">
              <a:alpha val="70000"/>
            </a:schemeClr>
          </a:solidFill>
          <a:effectLst/>
        </p:spPr>
        <p:txBody>
          <a:bodyPr wrap="square" rtlCol="0">
            <a:spAutoFit/>
          </a:bodyPr>
          <a:lstStyle/>
          <a:p>
            <a:r>
              <a:rPr lang="en-US" altLang="ko-KR" sz="1050" b="1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050" b="1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44A1EBD-69FD-4FC1-B69E-607997C8103B}"/>
              </a:ext>
            </a:extLst>
          </p:cNvPr>
          <p:cNvSpPr txBox="1"/>
          <p:nvPr/>
        </p:nvSpPr>
        <p:spPr>
          <a:xfrm>
            <a:off x="418857" y="2835131"/>
            <a:ext cx="3979619" cy="1615827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Get a modern PowerPoint  Presentation that is beautifully designed.</a:t>
            </a:r>
            <a:endParaRPr lang="ko-KR" altLang="en-US" sz="900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  <a:p>
            <a:endParaRPr lang="en-US" altLang="ko-KR" sz="900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  <a:p>
            <a:r>
              <a:rPr lang="en-US" altLang="ko-KR" sz="900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You can simply impress your audience and add a unique zing and appeal to your Presentations. I hope and I believe that this Template will your Time, Money and Reputation. Easy to change colors, photos and Text.  You can simply impress your audience and add a unique zing and appeal to your Presentations. You can simply impress your audience and add a unique zing and appeal to your Presentations. </a:t>
            </a:r>
          </a:p>
          <a:p>
            <a:endParaRPr lang="en-US" altLang="ko-KR" sz="900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  <a:p>
            <a:r>
              <a:rPr lang="en-US" altLang="ko-KR" sz="900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</a:t>
            </a:r>
            <a:endParaRPr lang="ko-KR" altLang="en-US" sz="900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81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그림 개체 틀 3">
            <a:extLst>
              <a:ext uri="{FF2B5EF4-FFF2-40B4-BE49-F238E27FC236}">
                <a16:creationId xmlns="" xmlns:a16="http://schemas.microsoft.com/office/drawing/2014/main" id="{A107D47D-7D69-4E1C-AD49-1395F3D35BA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Rectangle 6"/>
          <p:cNvSpPr/>
          <p:nvPr/>
        </p:nvSpPr>
        <p:spPr>
          <a:xfrm>
            <a:off x="2123728" y="3507854"/>
            <a:ext cx="4896544" cy="1635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 Placeholder 13"/>
          <p:cNvSpPr txBox="1">
            <a:spLocks/>
          </p:cNvSpPr>
          <p:nvPr/>
        </p:nvSpPr>
        <p:spPr>
          <a:xfrm>
            <a:off x="2627784" y="3841955"/>
            <a:ext cx="3888432" cy="96744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Presentation Designed</a:t>
            </a:r>
          </a:p>
        </p:txBody>
      </p:sp>
    </p:spTree>
    <p:extLst>
      <p:ext uri="{BB962C8B-B14F-4D97-AF65-F5344CB8AC3E}">
        <p14:creationId xmlns:p14="http://schemas.microsoft.com/office/powerpoint/2010/main" val="3917025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9B85F3A-0D98-4AE5-8CED-AA4A4CF8218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57545" y="238383"/>
            <a:ext cx="8678862" cy="54292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Timeline Style</a:t>
            </a:r>
          </a:p>
        </p:txBody>
      </p:sp>
      <p:grpSp>
        <p:nvGrpSpPr>
          <p:cNvPr id="4" name="그룹 12">
            <a:extLst>
              <a:ext uri="{FF2B5EF4-FFF2-40B4-BE49-F238E27FC236}">
                <a16:creationId xmlns:a16="http://schemas.microsoft.com/office/drawing/2014/main" xmlns="" id="{806E6426-D684-4024-9A02-6D2C21F81ECF}"/>
              </a:ext>
            </a:extLst>
          </p:cNvPr>
          <p:cNvGrpSpPr/>
          <p:nvPr/>
        </p:nvGrpSpPr>
        <p:grpSpPr>
          <a:xfrm>
            <a:off x="863986" y="1704296"/>
            <a:ext cx="1813724" cy="2282393"/>
            <a:chOff x="1989012" y="2175681"/>
            <a:chExt cx="2165302" cy="304319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A57155ED-43D2-4913-8190-407AAF86EDB3}"/>
                </a:ext>
              </a:extLst>
            </p:cNvPr>
            <p:cNvSpPr txBox="1"/>
            <p:nvPr/>
          </p:nvSpPr>
          <p:spPr>
            <a:xfrm>
              <a:off x="1991544" y="2510438"/>
              <a:ext cx="2162770" cy="2708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Example Text : Get a modern PowerPoint  Presentation that is beautifully designed. I hope and I believe that this Template will your Time, Money and Reputation. Easy to change colors, photos and Text. Get a modern PowerPoint  Presentation that is beautifully designed. I hope and I believe that this Template will your Time, Money and Reputation. Easy to change colors, photos and Text. 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E0CAC98F-84CD-4F3E-B3C3-ACF0135CDA39}"/>
                </a:ext>
              </a:extLst>
            </p:cNvPr>
            <p:cNvSpPr txBox="1"/>
            <p:nvPr/>
          </p:nvSpPr>
          <p:spPr>
            <a:xfrm>
              <a:off x="1989012" y="2175681"/>
              <a:ext cx="2162771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 _ Graph </a:t>
              </a:r>
              <a:endParaRPr lang="ko-KR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08065ED0-9DFA-46BB-A215-9CD51E18A300}"/>
              </a:ext>
            </a:extLst>
          </p:cNvPr>
          <p:cNvCxnSpPr>
            <a:cxnSpLocks/>
          </p:cNvCxnSpPr>
          <p:nvPr/>
        </p:nvCxnSpPr>
        <p:spPr>
          <a:xfrm>
            <a:off x="713287" y="1933933"/>
            <a:ext cx="2099722" cy="11419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EFD7B58B-5CB3-4645-990F-1263644D062C}"/>
              </a:ext>
            </a:extLst>
          </p:cNvPr>
          <p:cNvCxnSpPr>
            <a:cxnSpLocks/>
          </p:cNvCxnSpPr>
          <p:nvPr/>
        </p:nvCxnSpPr>
        <p:spPr>
          <a:xfrm>
            <a:off x="2823262" y="1949830"/>
            <a:ext cx="241039" cy="208231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onut 66">
            <a:extLst>
              <a:ext uri="{FF2B5EF4-FFF2-40B4-BE49-F238E27FC236}">
                <a16:creationId xmlns:a16="http://schemas.microsoft.com/office/drawing/2014/main" xmlns="" id="{340A7AC8-CCA3-4B97-9CBD-7B77BE5AB7C3}"/>
              </a:ext>
            </a:extLst>
          </p:cNvPr>
          <p:cNvSpPr/>
          <p:nvPr/>
        </p:nvSpPr>
        <p:spPr>
          <a:xfrm>
            <a:off x="5548483" y="3087529"/>
            <a:ext cx="525773" cy="525773"/>
          </a:xfrm>
          <a:prstGeom prst="donut">
            <a:avLst>
              <a:gd name="adj" fmla="val 873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F0F5E960-F5CC-4BDF-94DF-EC13FAF0CE36}"/>
              </a:ext>
            </a:extLst>
          </p:cNvPr>
          <p:cNvCxnSpPr>
            <a:cxnSpLocks/>
            <a:stCxn id="10" idx="6"/>
          </p:cNvCxnSpPr>
          <p:nvPr/>
        </p:nvCxnSpPr>
        <p:spPr>
          <a:xfrm>
            <a:off x="6074256" y="3350415"/>
            <a:ext cx="2356957" cy="3053"/>
          </a:xfrm>
          <a:prstGeom prst="line">
            <a:avLst/>
          </a:prstGeom>
          <a:ln w="127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그룹 2">
            <a:extLst>
              <a:ext uri="{FF2B5EF4-FFF2-40B4-BE49-F238E27FC236}">
                <a16:creationId xmlns:a16="http://schemas.microsoft.com/office/drawing/2014/main" xmlns="" id="{E09A42E9-132D-4042-B305-8767B25582D6}"/>
              </a:ext>
            </a:extLst>
          </p:cNvPr>
          <p:cNvGrpSpPr/>
          <p:nvPr/>
        </p:nvGrpSpPr>
        <p:grpSpPr>
          <a:xfrm>
            <a:off x="6141978" y="3120930"/>
            <a:ext cx="2247143" cy="730171"/>
            <a:chOff x="8736091" y="4094174"/>
            <a:chExt cx="2493362" cy="97356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18711410-C4C1-438A-9418-6F7B4D9B876F}"/>
                </a:ext>
              </a:extLst>
            </p:cNvPr>
            <p:cNvSpPr txBox="1"/>
            <p:nvPr/>
          </p:nvSpPr>
          <p:spPr>
            <a:xfrm>
              <a:off x="8744645" y="4390628"/>
              <a:ext cx="2484808" cy="677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900" dirty="0"/>
                <a:t>Example Text : Get a modern PowerPoint  Presentation that is beautifully designed. </a:t>
              </a:r>
              <a:endParaRPr lang="ko-KR" altLang="en-US" sz="900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DEE9FE45-7D00-4CFB-8626-58379554D825}"/>
                </a:ext>
              </a:extLst>
            </p:cNvPr>
            <p:cNvSpPr txBox="1"/>
            <p:nvPr/>
          </p:nvSpPr>
          <p:spPr>
            <a:xfrm>
              <a:off x="8736091" y="4094174"/>
              <a:ext cx="2492196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050" dirty="0"/>
                <a:t>Contents _ Graph </a:t>
              </a:r>
              <a:endParaRPr lang="ko-KR" altLang="en-US" sz="1050" dirty="0"/>
            </a:p>
          </p:txBody>
        </p:sp>
      </p:grpSp>
      <p:sp>
        <p:nvSpPr>
          <p:cNvPr id="15" name="Donut 59">
            <a:extLst>
              <a:ext uri="{FF2B5EF4-FFF2-40B4-BE49-F238E27FC236}">
                <a16:creationId xmlns:a16="http://schemas.microsoft.com/office/drawing/2014/main" xmlns="" id="{B1E2F83F-CB9D-4DE0-AF13-31EFAF4873DD}"/>
              </a:ext>
            </a:extLst>
          </p:cNvPr>
          <p:cNvSpPr/>
          <p:nvPr/>
        </p:nvSpPr>
        <p:spPr>
          <a:xfrm>
            <a:off x="4796976" y="1363299"/>
            <a:ext cx="525773" cy="525773"/>
          </a:xfrm>
          <a:prstGeom prst="donut">
            <a:avLst>
              <a:gd name="adj" fmla="val 873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>
              <a:solidFill>
                <a:schemeClr val="tx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42A8CB13-03A0-49E6-B427-D426E4CE7BBD}"/>
              </a:ext>
            </a:extLst>
          </p:cNvPr>
          <p:cNvCxnSpPr>
            <a:cxnSpLocks/>
            <a:stCxn id="15" idx="6"/>
          </p:cNvCxnSpPr>
          <p:nvPr/>
        </p:nvCxnSpPr>
        <p:spPr>
          <a:xfrm>
            <a:off x="5322749" y="1626185"/>
            <a:ext cx="3108464" cy="0"/>
          </a:xfrm>
          <a:prstGeom prst="line">
            <a:avLst/>
          </a:prstGeom>
          <a:ln w="127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그룹 6">
            <a:extLst>
              <a:ext uri="{FF2B5EF4-FFF2-40B4-BE49-F238E27FC236}">
                <a16:creationId xmlns:a16="http://schemas.microsoft.com/office/drawing/2014/main" xmlns="" id="{4B325B65-67D9-4F90-9ED9-98D80453686C}"/>
              </a:ext>
            </a:extLst>
          </p:cNvPr>
          <p:cNvGrpSpPr/>
          <p:nvPr/>
        </p:nvGrpSpPr>
        <p:grpSpPr>
          <a:xfrm>
            <a:off x="5345489" y="1399439"/>
            <a:ext cx="3047512" cy="591673"/>
            <a:chOff x="8306211" y="1865918"/>
            <a:chExt cx="2909365" cy="788896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1E56D3BE-2024-40BC-9EF4-A3C425F872DD}"/>
                </a:ext>
              </a:extLst>
            </p:cNvPr>
            <p:cNvSpPr txBox="1"/>
            <p:nvPr/>
          </p:nvSpPr>
          <p:spPr>
            <a:xfrm>
              <a:off x="8315999" y="2162372"/>
              <a:ext cx="2899577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900" dirty="0"/>
                <a:t>Example Text : Get a modern PowerPoint  Presentation that is beautifully designed. </a:t>
              </a:r>
              <a:endParaRPr lang="ko-KR" altLang="en-US" sz="900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2F82CB77-F121-4560-90CA-5AD7A8B8F408}"/>
                </a:ext>
              </a:extLst>
            </p:cNvPr>
            <p:cNvSpPr txBox="1"/>
            <p:nvPr/>
          </p:nvSpPr>
          <p:spPr>
            <a:xfrm>
              <a:off x="8306211" y="1865918"/>
              <a:ext cx="29081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050" dirty="0"/>
                <a:t>Contents _ Graph </a:t>
              </a:r>
              <a:endParaRPr lang="ko-KR" altLang="en-US" sz="1050" dirty="0"/>
            </a:p>
          </p:txBody>
        </p:sp>
      </p:grpSp>
      <p:sp>
        <p:nvSpPr>
          <p:cNvPr id="20" name="Donut 60">
            <a:extLst>
              <a:ext uri="{FF2B5EF4-FFF2-40B4-BE49-F238E27FC236}">
                <a16:creationId xmlns:a16="http://schemas.microsoft.com/office/drawing/2014/main" xmlns="" id="{D701ABA6-AC14-4871-B328-9BADC013C77C}"/>
              </a:ext>
            </a:extLst>
          </p:cNvPr>
          <p:cNvSpPr/>
          <p:nvPr/>
        </p:nvSpPr>
        <p:spPr>
          <a:xfrm>
            <a:off x="4796976" y="4000885"/>
            <a:ext cx="525773" cy="525773"/>
          </a:xfrm>
          <a:prstGeom prst="donut">
            <a:avLst>
              <a:gd name="adj" fmla="val 873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543B03EE-083E-41C7-B40E-8740AF99EA86}"/>
              </a:ext>
            </a:extLst>
          </p:cNvPr>
          <p:cNvCxnSpPr>
            <a:cxnSpLocks/>
            <a:stCxn id="20" idx="6"/>
          </p:cNvCxnSpPr>
          <p:nvPr/>
        </p:nvCxnSpPr>
        <p:spPr>
          <a:xfrm>
            <a:off x="5322749" y="4263772"/>
            <a:ext cx="3108464" cy="0"/>
          </a:xfrm>
          <a:prstGeom prst="line">
            <a:avLst/>
          </a:prstGeom>
          <a:ln w="127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그룹 7">
            <a:extLst>
              <a:ext uri="{FF2B5EF4-FFF2-40B4-BE49-F238E27FC236}">
                <a16:creationId xmlns:a16="http://schemas.microsoft.com/office/drawing/2014/main" xmlns="" id="{176058F1-B406-42FB-BFFB-FDCF0E305E2A}"/>
              </a:ext>
            </a:extLst>
          </p:cNvPr>
          <p:cNvGrpSpPr/>
          <p:nvPr/>
        </p:nvGrpSpPr>
        <p:grpSpPr>
          <a:xfrm>
            <a:off x="5345489" y="4031086"/>
            <a:ext cx="3047512" cy="598969"/>
            <a:chOff x="8306211" y="5374777"/>
            <a:chExt cx="2909365" cy="798624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006CA0EA-197D-4868-91E7-8489DD1C2B94}"/>
                </a:ext>
              </a:extLst>
            </p:cNvPr>
            <p:cNvSpPr txBox="1"/>
            <p:nvPr/>
          </p:nvSpPr>
          <p:spPr>
            <a:xfrm>
              <a:off x="8315999" y="5680959"/>
              <a:ext cx="2899577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Example Text : Get a modern PowerPoint  Presentation that is beautifully designed. 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9979026A-0C22-4390-A599-A634AA911130}"/>
                </a:ext>
              </a:extLst>
            </p:cNvPr>
            <p:cNvSpPr txBox="1"/>
            <p:nvPr/>
          </p:nvSpPr>
          <p:spPr>
            <a:xfrm>
              <a:off x="8306211" y="5374777"/>
              <a:ext cx="29081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 _ Graph </a:t>
              </a:r>
              <a:endParaRPr lang="ko-KR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5" name="Donut 61">
            <a:extLst>
              <a:ext uri="{FF2B5EF4-FFF2-40B4-BE49-F238E27FC236}">
                <a16:creationId xmlns:a16="http://schemas.microsoft.com/office/drawing/2014/main" xmlns="" id="{7A2B8BFA-73D9-4B5B-88AB-EE9B3FAAC9F7}"/>
              </a:ext>
            </a:extLst>
          </p:cNvPr>
          <p:cNvSpPr/>
          <p:nvPr/>
        </p:nvSpPr>
        <p:spPr>
          <a:xfrm>
            <a:off x="5548483" y="2163976"/>
            <a:ext cx="525773" cy="525773"/>
          </a:xfrm>
          <a:prstGeom prst="donut">
            <a:avLst>
              <a:gd name="adj" fmla="val 873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>
              <a:solidFill>
                <a:schemeClr val="tx1"/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B671904B-9B10-479E-9F45-62576C9D32C3}"/>
              </a:ext>
            </a:extLst>
          </p:cNvPr>
          <p:cNvCxnSpPr>
            <a:cxnSpLocks/>
            <a:stCxn id="25" idx="6"/>
          </p:cNvCxnSpPr>
          <p:nvPr/>
        </p:nvCxnSpPr>
        <p:spPr>
          <a:xfrm>
            <a:off x="6074256" y="2426863"/>
            <a:ext cx="2356957" cy="3053"/>
          </a:xfrm>
          <a:prstGeom prst="line">
            <a:avLst/>
          </a:prstGeom>
          <a:ln w="127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그룹 5">
            <a:extLst>
              <a:ext uri="{FF2B5EF4-FFF2-40B4-BE49-F238E27FC236}">
                <a16:creationId xmlns:a16="http://schemas.microsoft.com/office/drawing/2014/main" xmlns="" id="{3390D829-FD19-452F-B404-BB790CD7E653}"/>
              </a:ext>
            </a:extLst>
          </p:cNvPr>
          <p:cNvGrpSpPr/>
          <p:nvPr/>
        </p:nvGrpSpPr>
        <p:grpSpPr>
          <a:xfrm>
            <a:off x="6127585" y="2200279"/>
            <a:ext cx="2247143" cy="737467"/>
            <a:chOff x="8697852" y="2990115"/>
            <a:chExt cx="2493362" cy="983289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0E33B8A1-1336-493E-9F0E-9FA5A94F215C}"/>
                </a:ext>
              </a:extLst>
            </p:cNvPr>
            <p:cNvSpPr txBox="1"/>
            <p:nvPr/>
          </p:nvSpPr>
          <p:spPr>
            <a:xfrm>
              <a:off x="8706406" y="3296297"/>
              <a:ext cx="2484808" cy="677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900" dirty="0"/>
                <a:t>Example Text : Get a modern PowerPoint  Presentation that is beautifully designed. </a:t>
              </a:r>
              <a:endParaRPr lang="ko-KR" altLang="en-US" sz="900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FB964F5E-FD48-4883-9D9E-6392C09CFEB7}"/>
                </a:ext>
              </a:extLst>
            </p:cNvPr>
            <p:cNvSpPr txBox="1"/>
            <p:nvPr/>
          </p:nvSpPr>
          <p:spPr>
            <a:xfrm>
              <a:off x="8697852" y="2990115"/>
              <a:ext cx="2492196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050" dirty="0"/>
                <a:t>Contents _ Graph </a:t>
              </a:r>
              <a:endParaRPr lang="ko-KR" altLang="en-US" sz="1050" dirty="0"/>
            </a:p>
          </p:txBody>
        </p:sp>
      </p:grpSp>
      <p:sp>
        <p:nvSpPr>
          <p:cNvPr id="3" name="Donut 1">
            <a:extLst>
              <a:ext uri="{FF2B5EF4-FFF2-40B4-BE49-F238E27FC236}">
                <a16:creationId xmlns:a16="http://schemas.microsoft.com/office/drawing/2014/main" xmlns="" id="{26F7F299-2EA6-4284-B246-B316E702B232}"/>
              </a:ext>
            </a:extLst>
          </p:cNvPr>
          <p:cNvSpPr/>
          <p:nvPr/>
        </p:nvSpPr>
        <p:spPr>
          <a:xfrm>
            <a:off x="2675590" y="1615287"/>
            <a:ext cx="2711478" cy="2711478"/>
          </a:xfrm>
          <a:prstGeom prst="donut">
            <a:avLst>
              <a:gd name="adj" fmla="val 6673"/>
            </a:avLst>
          </a:pr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>
              <a:solidFill>
                <a:schemeClr val="tx1"/>
              </a:solidFill>
            </a:endParaRPr>
          </a:p>
        </p:txBody>
      </p:sp>
      <p:pic>
        <p:nvPicPr>
          <p:cNvPr id="40" name="Imagen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258" y="2216850"/>
            <a:ext cx="1584142" cy="1584142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5475" y="1475173"/>
            <a:ext cx="188774" cy="315339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4128" y="2275712"/>
            <a:ext cx="188774" cy="315339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4128" y="3202748"/>
            <a:ext cx="188774" cy="315339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2121" y="4111372"/>
            <a:ext cx="188774" cy="31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3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Chart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20544537"/>
              </p:ext>
            </p:extLst>
          </p:nvPr>
        </p:nvGraphicFramePr>
        <p:xfrm>
          <a:off x="4427984" y="1260000"/>
          <a:ext cx="4200128" cy="3376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Oval 8"/>
          <p:cNvSpPr/>
          <p:nvPr/>
        </p:nvSpPr>
        <p:spPr>
          <a:xfrm>
            <a:off x="683568" y="1246298"/>
            <a:ext cx="609223" cy="609223"/>
          </a:xfrm>
          <a:prstGeom prst="ellipse">
            <a:avLst/>
          </a:prstGeom>
          <a:solidFill>
            <a:schemeClr val="accent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683568" y="2188538"/>
            <a:ext cx="609223" cy="609223"/>
          </a:xfrm>
          <a:prstGeom prst="ellipse">
            <a:avLst/>
          </a:prstGeom>
          <a:solidFill>
            <a:schemeClr val="accent2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683568" y="3130778"/>
            <a:ext cx="609223" cy="609223"/>
          </a:xfrm>
          <a:prstGeom prst="ellipse">
            <a:avLst/>
          </a:prstGeom>
          <a:solidFill>
            <a:schemeClr val="accent3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683568" y="4073016"/>
            <a:ext cx="609223" cy="609223"/>
          </a:xfrm>
          <a:prstGeom prst="ellipse">
            <a:avLst/>
          </a:prstGeom>
          <a:solidFill>
            <a:schemeClr val="accent4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21"/>
          <p:cNvSpPr>
            <a:spLocks noChangeAspect="1"/>
          </p:cNvSpPr>
          <p:nvPr/>
        </p:nvSpPr>
        <p:spPr>
          <a:xfrm>
            <a:off x="825538" y="1386909"/>
            <a:ext cx="325283" cy="32800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23"/>
          <p:cNvSpPr/>
          <p:nvPr/>
        </p:nvSpPr>
        <p:spPr>
          <a:xfrm>
            <a:off x="817500" y="4277230"/>
            <a:ext cx="341359" cy="20079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ectangle 16"/>
          <p:cNvSpPr/>
          <p:nvPr/>
        </p:nvSpPr>
        <p:spPr>
          <a:xfrm rot="2700000">
            <a:off x="872054" y="3227199"/>
            <a:ext cx="232250" cy="41638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Rectangle 9"/>
          <p:cNvSpPr/>
          <p:nvPr/>
        </p:nvSpPr>
        <p:spPr>
          <a:xfrm>
            <a:off x="842026" y="2356337"/>
            <a:ext cx="292306" cy="27362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7" name="Group 16"/>
          <p:cNvGrpSpPr/>
          <p:nvPr/>
        </p:nvGrpSpPr>
        <p:grpSpPr>
          <a:xfrm>
            <a:off x="1447165" y="1190854"/>
            <a:ext cx="2830257" cy="720109"/>
            <a:chOff x="1472558" y="998559"/>
            <a:chExt cx="2765965" cy="720109"/>
          </a:xfrm>
        </p:grpSpPr>
        <p:sp>
          <p:nvSpPr>
            <p:cNvPr id="18" name="TextBox 17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447165" y="2133094"/>
            <a:ext cx="2830257" cy="720109"/>
            <a:chOff x="1472558" y="998559"/>
            <a:chExt cx="2765965" cy="720109"/>
          </a:xfrm>
        </p:grpSpPr>
        <p:sp>
          <p:nvSpPr>
            <p:cNvPr id="21" name="TextBox 20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447165" y="3075334"/>
            <a:ext cx="2830257" cy="720109"/>
            <a:chOff x="1472558" y="998559"/>
            <a:chExt cx="2765965" cy="720109"/>
          </a:xfrm>
        </p:grpSpPr>
        <p:sp>
          <p:nvSpPr>
            <p:cNvPr id="24" name="TextBox 23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447165" y="4017573"/>
            <a:ext cx="2830257" cy="720109"/>
            <a:chOff x="1472558" y="998559"/>
            <a:chExt cx="2765965" cy="720109"/>
          </a:xfrm>
        </p:grpSpPr>
        <p:sp>
          <p:nvSpPr>
            <p:cNvPr id="27" name="TextBox 26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5408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735F7F3-C1B5-4B60-A00A-4EB618DDFB5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91945" y="183232"/>
            <a:ext cx="8680450" cy="54292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Infographic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A5A5402-A71F-4F17-96DC-7A9B1C6DD1EA}"/>
              </a:ext>
            </a:extLst>
          </p:cNvPr>
          <p:cNvSpPr/>
          <p:nvPr/>
        </p:nvSpPr>
        <p:spPr>
          <a:xfrm flipH="1">
            <a:off x="4105987" y="1782905"/>
            <a:ext cx="640850" cy="615284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  <a:effectLst>
            <a:innerShdw blurRad="127000" dist="127000" dir="13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>
              <a:cs typeface="Arial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B803F34-BCCB-4DBC-8D35-23A3E8CF7FC5}"/>
              </a:ext>
            </a:extLst>
          </p:cNvPr>
          <p:cNvSpPr/>
          <p:nvPr/>
        </p:nvSpPr>
        <p:spPr>
          <a:xfrm flipH="1">
            <a:off x="4105987" y="2543011"/>
            <a:ext cx="640850" cy="615284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  <a:effectLst>
            <a:innerShdw blurRad="127000" dist="127000" dir="13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 dirty="0">
              <a:cs typeface="Arial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0B1EDA4-0E19-45CF-A155-A62DBCE5A1A5}"/>
              </a:ext>
            </a:extLst>
          </p:cNvPr>
          <p:cNvSpPr/>
          <p:nvPr/>
        </p:nvSpPr>
        <p:spPr>
          <a:xfrm flipH="1">
            <a:off x="4105987" y="3303116"/>
            <a:ext cx="640850" cy="615284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  <a:effectLst>
            <a:innerShdw blurRad="127000" dist="127000" dir="13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>
              <a:cs typeface="Arial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7DCCE70-02E9-4A99-9DEE-83C337B0AC84}"/>
              </a:ext>
            </a:extLst>
          </p:cNvPr>
          <p:cNvSpPr/>
          <p:nvPr/>
        </p:nvSpPr>
        <p:spPr>
          <a:xfrm flipH="1">
            <a:off x="4105987" y="4063222"/>
            <a:ext cx="640850" cy="615284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  <a:effectLst>
            <a:innerShdw blurRad="127000" dist="127000" dir="13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>
              <a:cs typeface="Arial" pitchFamily="34" charset="0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xmlns="" id="{1D59E512-1B5B-4F26-923A-9A9BC6BFBEB9}"/>
              </a:ext>
            </a:extLst>
          </p:cNvPr>
          <p:cNvSpPr/>
          <p:nvPr/>
        </p:nvSpPr>
        <p:spPr>
          <a:xfrm flipH="1">
            <a:off x="4761215" y="2521910"/>
            <a:ext cx="1419184" cy="712454"/>
          </a:xfrm>
          <a:custGeom>
            <a:avLst/>
            <a:gdLst>
              <a:gd name="connsiteX0" fmla="*/ 1621972 w 1621972"/>
              <a:gd name="connsiteY0" fmla="*/ 0 h 925286"/>
              <a:gd name="connsiteX1" fmla="*/ 0 w 1621972"/>
              <a:gd name="connsiteY1" fmla="*/ 925286 h 925286"/>
              <a:gd name="connsiteX2" fmla="*/ 1621972 w 1621972"/>
              <a:gd name="connsiteY2" fmla="*/ 849086 h 925286"/>
              <a:gd name="connsiteX3" fmla="*/ 1621972 w 1621972"/>
              <a:gd name="connsiteY3" fmla="*/ 0 h 925286"/>
              <a:gd name="connsiteX0" fmla="*/ 1632858 w 1632858"/>
              <a:gd name="connsiteY0" fmla="*/ 0 h 957943"/>
              <a:gd name="connsiteX1" fmla="*/ 0 w 1632858"/>
              <a:gd name="connsiteY1" fmla="*/ 957943 h 957943"/>
              <a:gd name="connsiteX2" fmla="*/ 1621972 w 1632858"/>
              <a:gd name="connsiteY2" fmla="*/ 881743 h 957943"/>
              <a:gd name="connsiteX3" fmla="*/ 1632858 w 1632858"/>
              <a:gd name="connsiteY3" fmla="*/ 0 h 957943"/>
              <a:gd name="connsiteX0" fmla="*/ 1632858 w 1654629"/>
              <a:gd name="connsiteY0" fmla="*/ 0 h 957943"/>
              <a:gd name="connsiteX1" fmla="*/ 0 w 1654629"/>
              <a:gd name="connsiteY1" fmla="*/ 957943 h 957943"/>
              <a:gd name="connsiteX2" fmla="*/ 1654629 w 1654629"/>
              <a:gd name="connsiteY2" fmla="*/ 903515 h 957943"/>
              <a:gd name="connsiteX3" fmla="*/ 1632858 w 1654629"/>
              <a:gd name="connsiteY3" fmla="*/ 0 h 957943"/>
              <a:gd name="connsiteX0" fmla="*/ 1643743 w 1654629"/>
              <a:gd name="connsiteY0" fmla="*/ 0 h 979714"/>
              <a:gd name="connsiteX1" fmla="*/ 0 w 1654629"/>
              <a:gd name="connsiteY1" fmla="*/ 979714 h 979714"/>
              <a:gd name="connsiteX2" fmla="*/ 1654629 w 1654629"/>
              <a:gd name="connsiteY2" fmla="*/ 925286 h 979714"/>
              <a:gd name="connsiteX3" fmla="*/ 1643743 w 1654629"/>
              <a:gd name="connsiteY3" fmla="*/ 0 h 979714"/>
              <a:gd name="connsiteX0" fmla="*/ 1630212 w 1654629"/>
              <a:gd name="connsiteY0" fmla="*/ 0 h 947057"/>
              <a:gd name="connsiteX1" fmla="*/ 0 w 1654629"/>
              <a:gd name="connsiteY1" fmla="*/ 947057 h 947057"/>
              <a:gd name="connsiteX2" fmla="*/ 1654629 w 1654629"/>
              <a:gd name="connsiteY2" fmla="*/ 892629 h 947057"/>
              <a:gd name="connsiteX3" fmla="*/ 1630212 w 1654629"/>
              <a:gd name="connsiteY3" fmla="*/ 0 h 947057"/>
              <a:gd name="connsiteX0" fmla="*/ 1657273 w 1657273"/>
              <a:gd name="connsiteY0" fmla="*/ 0 h 968828"/>
              <a:gd name="connsiteX1" fmla="*/ 0 w 1657273"/>
              <a:gd name="connsiteY1" fmla="*/ 968828 h 968828"/>
              <a:gd name="connsiteX2" fmla="*/ 1654629 w 1657273"/>
              <a:gd name="connsiteY2" fmla="*/ 914400 h 968828"/>
              <a:gd name="connsiteX3" fmla="*/ 1657273 w 1657273"/>
              <a:gd name="connsiteY3" fmla="*/ 0 h 968828"/>
              <a:gd name="connsiteX0" fmla="*/ 1684334 w 1684334"/>
              <a:gd name="connsiteY0" fmla="*/ 0 h 990599"/>
              <a:gd name="connsiteX1" fmla="*/ 0 w 1684334"/>
              <a:gd name="connsiteY1" fmla="*/ 990599 h 990599"/>
              <a:gd name="connsiteX2" fmla="*/ 1654629 w 1684334"/>
              <a:gd name="connsiteY2" fmla="*/ 936171 h 990599"/>
              <a:gd name="connsiteX3" fmla="*/ 1684334 w 1684334"/>
              <a:gd name="connsiteY3" fmla="*/ 0 h 990599"/>
              <a:gd name="connsiteX0" fmla="*/ 1589618 w 1654636"/>
              <a:gd name="connsiteY0" fmla="*/ 0 h 947056"/>
              <a:gd name="connsiteX1" fmla="*/ 0 w 1654636"/>
              <a:gd name="connsiteY1" fmla="*/ 947056 h 947056"/>
              <a:gd name="connsiteX2" fmla="*/ 1654629 w 1654636"/>
              <a:gd name="connsiteY2" fmla="*/ 892628 h 947056"/>
              <a:gd name="connsiteX3" fmla="*/ 1589618 w 1654636"/>
              <a:gd name="connsiteY3" fmla="*/ 0 h 947056"/>
              <a:gd name="connsiteX0" fmla="*/ 1603149 w 1654638"/>
              <a:gd name="connsiteY0" fmla="*/ 0 h 979713"/>
              <a:gd name="connsiteX1" fmla="*/ 0 w 1654638"/>
              <a:gd name="connsiteY1" fmla="*/ 979713 h 979713"/>
              <a:gd name="connsiteX2" fmla="*/ 1654629 w 1654638"/>
              <a:gd name="connsiteY2" fmla="*/ 925285 h 979713"/>
              <a:gd name="connsiteX3" fmla="*/ 1603149 w 1654638"/>
              <a:gd name="connsiteY3" fmla="*/ 0 h 979713"/>
              <a:gd name="connsiteX0" fmla="*/ 1603149 w 1627589"/>
              <a:gd name="connsiteY0" fmla="*/ 0 h 979713"/>
              <a:gd name="connsiteX1" fmla="*/ 0 w 1627589"/>
              <a:gd name="connsiteY1" fmla="*/ 979713 h 979713"/>
              <a:gd name="connsiteX2" fmla="*/ 1627568 w 1627589"/>
              <a:gd name="connsiteY2" fmla="*/ 914399 h 979713"/>
              <a:gd name="connsiteX3" fmla="*/ 1603149 w 1627589"/>
              <a:gd name="connsiteY3" fmla="*/ 0 h 979713"/>
              <a:gd name="connsiteX0" fmla="*/ 1603149 w 1611762"/>
              <a:gd name="connsiteY0" fmla="*/ 0 h 979713"/>
              <a:gd name="connsiteX1" fmla="*/ 0 w 1611762"/>
              <a:gd name="connsiteY1" fmla="*/ 979713 h 979713"/>
              <a:gd name="connsiteX2" fmla="*/ 1611709 w 1611762"/>
              <a:gd name="connsiteY2" fmla="*/ 910146 h 979713"/>
              <a:gd name="connsiteX3" fmla="*/ 1603149 w 1611762"/>
              <a:gd name="connsiteY3" fmla="*/ 0 h 979713"/>
              <a:gd name="connsiteX0" fmla="*/ 1581944 w 1611727"/>
              <a:gd name="connsiteY0" fmla="*/ 0 h 979713"/>
              <a:gd name="connsiteX1" fmla="*/ 0 w 1611727"/>
              <a:gd name="connsiteY1" fmla="*/ 979713 h 979713"/>
              <a:gd name="connsiteX2" fmla="*/ 1611709 w 1611727"/>
              <a:gd name="connsiteY2" fmla="*/ 910146 h 979713"/>
              <a:gd name="connsiteX3" fmla="*/ 1581944 w 1611727"/>
              <a:gd name="connsiteY3" fmla="*/ 0 h 979713"/>
              <a:gd name="connsiteX0" fmla="*/ 1581944 w 1586350"/>
              <a:gd name="connsiteY0" fmla="*/ 0 h 979713"/>
              <a:gd name="connsiteX1" fmla="*/ 0 w 1586350"/>
              <a:gd name="connsiteY1" fmla="*/ 979713 h 979713"/>
              <a:gd name="connsiteX2" fmla="*/ 1586263 w 1586350"/>
              <a:gd name="connsiteY2" fmla="*/ 920382 h 979713"/>
              <a:gd name="connsiteX3" fmla="*/ 1581944 w 1586350"/>
              <a:gd name="connsiteY3" fmla="*/ 0 h 979713"/>
              <a:gd name="connsiteX0" fmla="*/ 1581944 w 1586350"/>
              <a:gd name="connsiteY0" fmla="*/ 0 h 979713"/>
              <a:gd name="connsiteX1" fmla="*/ 0 w 1586350"/>
              <a:gd name="connsiteY1" fmla="*/ 979713 h 979713"/>
              <a:gd name="connsiteX2" fmla="*/ 1586263 w 1586350"/>
              <a:gd name="connsiteY2" fmla="*/ 920382 h 979713"/>
              <a:gd name="connsiteX3" fmla="*/ 1581944 w 1586350"/>
              <a:gd name="connsiteY3" fmla="*/ 0 h 979713"/>
              <a:gd name="connsiteX0" fmla="*/ 1581944 w 1582267"/>
              <a:gd name="connsiteY0" fmla="*/ 0 h 979713"/>
              <a:gd name="connsiteX1" fmla="*/ 0 w 1582267"/>
              <a:gd name="connsiteY1" fmla="*/ 979713 h 979713"/>
              <a:gd name="connsiteX2" fmla="*/ 1582022 w 1582267"/>
              <a:gd name="connsiteY2" fmla="*/ 920382 h 979713"/>
              <a:gd name="connsiteX3" fmla="*/ 1581944 w 1582267"/>
              <a:gd name="connsiteY3" fmla="*/ 0 h 979713"/>
              <a:gd name="connsiteX0" fmla="*/ 1581944 w 1582267"/>
              <a:gd name="connsiteY0" fmla="*/ 0 h 972229"/>
              <a:gd name="connsiteX1" fmla="*/ 0 w 1582267"/>
              <a:gd name="connsiteY1" fmla="*/ 972229 h 972229"/>
              <a:gd name="connsiteX2" fmla="*/ 1582022 w 1582267"/>
              <a:gd name="connsiteY2" fmla="*/ 912898 h 972229"/>
              <a:gd name="connsiteX3" fmla="*/ 1581944 w 1582267"/>
              <a:gd name="connsiteY3" fmla="*/ 0 h 972229"/>
              <a:gd name="connsiteX0" fmla="*/ 1577945 w 1582112"/>
              <a:gd name="connsiteY0" fmla="*/ 0 h 974723"/>
              <a:gd name="connsiteX1" fmla="*/ 0 w 1582112"/>
              <a:gd name="connsiteY1" fmla="*/ 974723 h 974723"/>
              <a:gd name="connsiteX2" fmla="*/ 1582022 w 1582112"/>
              <a:gd name="connsiteY2" fmla="*/ 915392 h 974723"/>
              <a:gd name="connsiteX3" fmla="*/ 1577945 w 1582112"/>
              <a:gd name="connsiteY3" fmla="*/ 0 h 974723"/>
              <a:gd name="connsiteX0" fmla="*/ 1575945 w 1582091"/>
              <a:gd name="connsiteY0" fmla="*/ 0 h 969734"/>
              <a:gd name="connsiteX1" fmla="*/ 0 w 1582091"/>
              <a:gd name="connsiteY1" fmla="*/ 969734 h 969734"/>
              <a:gd name="connsiteX2" fmla="*/ 1582022 w 1582091"/>
              <a:gd name="connsiteY2" fmla="*/ 910403 h 969734"/>
              <a:gd name="connsiteX3" fmla="*/ 1575945 w 1582091"/>
              <a:gd name="connsiteY3" fmla="*/ 0 h 969734"/>
              <a:gd name="connsiteX0" fmla="*/ 1575945 w 1582091"/>
              <a:gd name="connsiteY0" fmla="*/ 0 h 972229"/>
              <a:gd name="connsiteX1" fmla="*/ 0 w 1582091"/>
              <a:gd name="connsiteY1" fmla="*/ 972229 h 972229"/>
              <a:gd name="connsiteX2" fmla="*/ 1582022 w 1582091"/>
              <a:gd name="connsiteY2" fmla="*/ 912898 h 972229"/>
              <a:gd name="connsiteX3" fmla="*/ 1575945 w 1582091"/>
              <a:gd name="connsiteY3" fmla="*/ 0 h 972229"/>
              <a:gd name="connsiteX0" fmla="*/ 1575945 w 1582091"/>
              <a:gd name="connsiteY0" fmla="*/ 0 h 974724"/>
              <a:gd name="connsiteX1" fmla="*/ 0 w 1582091"/>
              <a:gd name="connsiteY1" fmla="*/ 974724 h 974724"/>
              <a:gd name="connsiteX2" fmla="*/ 1582022 w 1582091"/>
              <a:gd name="connsiteY2" fmla="*/ 915393 h 974724"/>
              <a:gd name="connsiteX3" fmla="*/ 1575945 w 1582091"/>
              <a:gd name="connsiteY3" fmla="*/ 0 h 974724"/>
              <a:gd name="connsiteX0" fmla="*/ 1575945 w 1578155"/>
              <a:gd name="connsiteY0" fmla="*/ 0 h 974724"/>
              <a:gd name="connsiteX1" fmla="*/ 0 w 1578155"/>
              <a:gd name="connsiteY1" fmla="*/ 974724 h 974724"/>
              <a:gd name="connsiteX2" fmla="*/ 1578023 w 1578155"/>
              <a:gd name="connsiteY2" fmla="*/ 920382 h 974724"/>
              <a:gd name="connsiteX3" fmla="*/ 1575945 w 1578155"/>
              <a:gd name="connsiteY3" fmla="*/ 0 h 974724"/>
              <a:gd name="connsiteX0" fmla="*/ 1575945 w 1578155"/>
              <a:gd name="connsiteY0" fmla="*/ 0 h 974724"/>
              <a:gd name="connsiteX1" fmla="*/ 0 w 1578155"/>
              <a:gd name="connsiteY1" fmla="*/ 974724 h 974724"/>
              <a:gd name="connsiteX2" fmla="*/ 1578023 w 1578155"/>
              <a:gd name="connsiteY2" fmla="*/ 922875 h 974724"/>
              <a:gd name="connsiteX3" fmla="*/ 1575945 w 1578155"/>
              <a:gd name="connsiteY3" fmla="*/ 0 h 974724"/>
              <a:gd name="connsiteX0" fmla="*/ 1585943 w 1588153"/>
              <a:gd name="connsiteY0" fmla="*/ 0 h 972229"/>
              <a:gd name="connsiteX1" fmla="*/ 0 w 1588153"/>
              <a:gd name="connsiteY1" fmla="*/ 972229 h 972229"/>
              <a:gd name="connsiteX2" fmla="*/ 1588021 w 1588153"/>
              <a:gd name="connsiteY2" fmla="*/ 922875 h 972229"/>
              <a:gd name="connsiteX3" fmla="*/ 1585943 w 1588153"/>
              <a:gd name="connsiteY3" fmla="*/ 0 h 972229"/>
              <a:gd name="connsiteX0" fmla="*/ 1593941 w 1596151"/>
              <a:gd name="connsiteY0" fmla="*/ 0 h 999669"/>
              <a:gd name="connsiteX1" fmla="*/ 0 w 1596151"/>
              <a:gd name="connsiteY1" fmla="*/ 999669 h 999669"/>
              <a:gd name="connsiteX2" fmla="*/ 1596019 w 1596151"/>
              <a:gd name="connsiteY2" fmla="*/ 922875 h 999669"/>
              <a:gd name="connsiteX3" fmla="*/ 1593941 w 1596151"/>
              <a:gd name="connsiteY3" fmla="*/ 0 h 999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6151" h="999669">
                <a:moveTo>
                  <a:pt x="1593941" y="0"/>
                </a:moveTo>
                <a:lnTo>
                  <a:pt x="0" y="999669"/>
                </a:lnTo>
                <a:lnTo>
                  <a:pt x="1596019" y="922875"/>
                </a:lnTo>
                <a:cubicBezTo>
                  <a:pt x="1596900" y="618075"/>
                  <a:pt x="1593060" y="304800"/>
                  <a:pt x="1593941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 dirty="0">
              <a:solidFill>
                <a:schemeClr val="tx1"/>
              </a:solidFill>
            </a:endParaRPr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xmlns="" id="{C747A239-1D55-47F6-A052-0F0BAA662369}"/>
              </a:ext>
            </a:extLst>
          </p:cNvPr>
          <p:cNvSpPr/>
          <p:nvPr/>
        </p:nvSpPr>
        <p:spPr>
          <a:xfrm flipH="1">
            <a:off x="4757559" y="1761569"/>
            <a:ext cx="1424440" cy="1472795"/>
          </a:xfrm>
          <a:custGeom>
            <a:avLst/>
            <a:gdLst>
              <a:gd name="connsiteX0" fmla="*/ 1621972 w 1621972"/>
              <a:gd name="connsiteY0" fmla="*/ 0 h 2035628"/>
              <a:gd name="connsiteX1" fmla="*/ 0 w 1621972"/>
              <a:gd name="connsiteY1" fmla="*/ 2035628 h 2035628"/>
              <a:gd name="connsiteX2" fmla="*/ 1621972 w 1621972"/>
              <a:gd name="connsiteY2" fmla="*/ 892628 h 2035628"/>
              <a:gd name="connsiteX3" fmla="*/ 1621972 w 1621972"/>
              <a:gd name="connsiteY3" fmla="*/ 0 h 2035628"/>
              <a:gd name="connsiteX0" fmla="*/ 1621972 w 1654629"/>
              <a:gd name="connsiteY0" fmla="*/ 0 h 2035628"/>
              <a:gd name="connsiteX1" fmla="*/ 0 w 1654629"/>
              <a:gd name="connsiteY1" fmla="*/ 2035628 h 2035628"/>
              <a:gd name="connsiteX2" fmla="*/ 1654629 w 1654629"/>
              <a:gd name="connsiteY2" fmla="*/ 881742 h 2035628"/>
              <a:gd name="connsiteX3" fmla="*/ 1621972 w 1654629"/>
              <a:gd name="connsiteY3" fmla="*/ 0 h 2035628"/>
              <a:gd name="connsiteX0" fmla="*/ 1635503 w 1654629"/>
              <a:gd name="connsiteY0" fmla="*/ 0 h 2013857"/>
              <a:gd name="connsiteX1" fmla="*/ 0 w 1654629"/>
              <a:gd name="connsiteY1" fmla="*/ 2013857 h 2013857"/>
              <a:gd name="connsiteX2" fmla="*/ 1654629 w 1654629"/>
              <a:gd name="connsiteY2" fmla="*/ 859971 h 2013857"/>
              <a:gd name="connsiteX3" fmla="*/ 1635503 w 1654629"/>
              <a:gd name="connsiteY3" fmla="*/ 0 h 2013857"/>
              <a:gd name="connsiteX0" fmla="*/ 1594911 w 1654629"/>
              <a:gd name="connsiteY0" fmla="*/ 0 h 2002971"/>
              <a:gd name="connsiteX1" fmla="*/ 0 w 1654629"/>
              <a:gd name="connsiteY1" fmla="*/ 2002971 h 2002971"/>
              <a:gd name="connsiteX2" fmla="*/ 1654629 w 1654629"/>
              <a:gd name="connsiteY2" fmla="*/ 849085 h 2002971"/>
              <a:gd name="connsiteX3" fmla="*/ 1594911 w 1654629"/>
              <a:gd name="connsiteY3" fmla="*/ 0 h 2002971"/>
              <a:gd name="connsiteX0" fmla="*/ 1600197 w 1654629"/>
              <a:gd name="connsiteY0" fmla="*/ 0 h 2002971"/>
              <a:gd name="connsiteX1" fmla="*/ 0 w 1654629"/>
              <a:gd name="connsiteY1" fmla="*/ 2002971 h 2002971"/>
              <a:gd name="connsiteX2" fmla="*/ 1654629 w 1654629"/>
              <a:gd name="connsiteY2" fmla="*/ 849085 h 2002971"/>
              <a:gd name="connsiteX3" fmla="*/ 1600197 w 1654629"/>
              <a:gd name="connsiteY3" fmla="*/ 0 h 2002971"/>
              <a:gd name="connsiteX0" fmla="*/ 1605484 w 1654629"/>
              <a:gd name="connsiteY0" fmla="*/ 0 h 2007224"/>
              <a:gd name="connsiteX1" fmla="*/ 0 w 1654629"/>
              <a:gd name="connsiteY1" fmla="*/ 2007224 h 2007224"/>
              <a:gd name="connsiteX2" fmla="*/ 1654629 w 1654629"/>
              <a:gd name="connsiteY2" fmla="*/ 853338 h 2007224"/>
              <a:gd name="connsiteX3" fmla="*/ 1605484 w 1654629"/>
              <a:gd name="connsiteY3" fmla="*/ 0 h 2007224"/>
              <a:gd name="connsiteX0" fmla="*/ 1605484 w 1612337"/>
              <a:gd name="connsiteY0" fmla="*/ 0 h 2007224"/>
              <a:gd name="connsiteX1" fmla="*/ 0 w 1612337"/>
              <a:gd name="connsiteY1" fmla="*/ 2007224 h 2007224"/>
              <a:gd name="connsiteX2" fmla="*/ 1612337 w 1612337"/>
              <a:gd name="connsiteY2" fmla="*/ 870350 h 2007224"/>
              <a:gd name="connsiteX3" fmla="*/ 1605484 w 1612337"/>
              <a:gd name="connsiteY3" fmla="*/ 0 h 2007224"/>
              <a:gd name="connsiteX0" fmla="*/ 1605484 w 1612337"/>
              <a:gd name="connsiteY0" fmla="*/ 0 h 2041344"/>
              <a:gd name="connsiteX1" fmla="*/ 0 w 1612337"/>
              <a:gd name="connsiteY1" fmla="*/ 2041344 h 2041344"/>
              <a:gd name="connsiteX2" fmla="*/ 1612337 w 1612337"/>
              <a:gd name="connsiteY2" fmla="*/ 904470 h 2041344"/>
              <a:gd name="connsiteX3" fmla="*/ 1605484 w 1612337"/>
              <a:gd name="connsiteY3" fmla="*/ 0 h 2041344"/>
              <a:gd name="connsiteX0" fmla="*/ 1605484 w 1612337"/>
              <a:gd name="connsiteY0" fmla="*/ 0 h 2041344"/>
              <a:gd name="connsiteX1" fmla="*/ 0 w 1612337"/>
              <a:gd name="connsiteY1" fmla="*/ 2041344 h 2041344"/>
              <a:gd name="connsiteX2" fmla="*/ 1612337 w 1612337"/>
              <a:gd name="connsiteY2" fmla="*/ 911293 h 2041344"/>
              <a:gd name="connsiteX3" fmla="*/ 1605484 w 1612337"/>
              <a:gd name="connsiteY3" fmla="*/ 0 h 2041344"/>
              <a:gd name="connsiteX0" fmla="*/ 1613967 w 1614481"/>
              <a:gd name="connsiteY0" fmla="*/ 0 h 2051579"/>
              <a:gd name="connsiteX1" fmla="*/ 0 w 1614481"/>
              <a:gd name="connsiteY1" fmla="*/ 2051579 h 2051579"/>
              <a:gd name="connsiteX2" fmla="*/ 1612337 w 1614481"/>
              <a:gd name="connsiteY2" fmla="*/ 921528 h 2051579"/>
              <a:gd name="connsiteX3" fmla="*/ 1613967 w 1614481"/>
              <a:gd name="connsiteY3" fmla="*/ 0 h 2051579"/>
              <a:gd name="connsiteX0" fmla="*/ 1597003 w 1612337"/>
              <a:gd name="connsiteY0" fmla="*/ 0 h 2048168"/>
              <a:gd name="connsiteX1" fmla="*/ 0 w 1612337"/>
              <a:gd name="connsiteY1" fmla="*/ 2048168 h 2048168"/>
              <a:gd name="connsiteX2" fmla="*/ 1612337 w 1612337"/>
              <a:gd name="connsiteY2" fmla="*/ 918117 h 2048168"/>
              <a:gd name="connsiteX3" fmla="*/ 1597003 w 1612337"/>
              <a:gd name="connsiteY3" fmla="*/ 0 h 2048168"/>
              <a:gd name="connsiteX0" fmla="*/ 1600839 w 1612337"/>
              <a:gd name="connsiteY0" fmla="*/ 0 h 2043403"/>
              <a:gd name="connsiteX1" fmla="*/ 0 w 1612337"/>
              <a:gd name="connsiteY1" fmla="*/ 2043403 h 2043403"/>
              <a:gd name="connsiteX2" fmla="*/ 1612337 w 1612337"/>
              <a:gd name="connsiteY2" fmla="*/ 913352 h 2043403"/>
              <a:gd name="connsiteX3" fmla="*/ 1600839 w 1612337"/>
              <a:gd name="connsiteY3" fmla="*/ 0 h 2043403"/>
              <a:gd name="connsiteX0" fmla="*/ 1600839 w 1612337"/>
              <a:gd name="connsiteY0" fmla="*/ 0 h 2043403"/>
              <a:gd name="connsiteX1" fmla="*/ 0 w 1612337"/>
              <a:gd name="connsiteY1" fmla="*/ 2043403 h 2043403"/>
              <a:gd name="connsiteX2" fmla="*/ 1612337 w 1612337"/>
              <a:gd name="connsiteY2" fmla="*/ 915735 h 2043403"/>
              <a:gd name="connsiteX3" fmla="*/ 1600839 w 1612337"/>
              <a:gd name="connsiteY3" fmla="*/ 0 h 2043403"/>
              <a:gd name="connsiteX0" fmla="*/ 1598829 w 1610327"/>
              <a:gd name="connsiteY0" fmla="*/ 0 h 2068370"/>
              <a:gd name="connsiteX1" fmla="*/ 0 w 1610327"/>
              <a:gd name="connsiteY1" fmla="*/ 2068370 h 2068370"/>
              <a:gd name="connsiteX2" fmla="*/ 1610327 w 1610327"/>
              <a:gd name="connsiteY2" fmla="*/ 915735 h 2068370"/>
              <a:gd name="connsiteX3" fmla="*/ 1598829 w 1610327"/>
              <a:gd name="connsiteY3" fmla="*/ 0 h 2068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0327" h="2068370">
                <a:moveTo>
                  <a:pt x="1598829" y="0"/>
                </a:moveTo>
                <a:lnTo>
                  <a:pt x="0" y="2068370"/>
                </a:lnTo>
                <a:lnTo>
                  <a:pt x="1610327" y="915735"/>
                </a:lnTo>
                <a:cubicBezTo>
                  <a:pt x="1608043" y="625618"/>
                  <a:pt x="1601113" y="290117"/>
                  <a:pt x="1598829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 dirty="0">
              <a:solidFill>
                <a:schemeClr val="tx1"/>
              </a:solidFill>
            </a:endParaRPr>
          </a:p>
        </p:txBody>
      </p:sp>
      <p:sp>
        <p:nvSpPr>
          <p:cNvPr id="9" name="Freeform 59">
            <a:extLst>
              <a:ext uri="{FF2B5EF4-FFF2-40B4-BE49-F238E27FC236}">
                <a16:creationId xmlns:a16="http://schemas.microsoft.com/office/drawing/2014/main" xmlns="" id="{E2C0E29A-6185-4C01-9E9F-15B51C0BBDB2}"/>
              </a:ext>
            </a:extLst>
          </p:cNvPr>
          <p:cNvSpPr/>
          <p:nvPr/>
        </p:nvSpPr>
        <p:spPr>
          <a:xfrm flipH="1" flipV="1">
            <a:off x="4762522" y="3231850"/>
            <a:ext cx="1412840" cy="710684"/>
          </a:xfrm>
          <a:custGeom>
            <a:avLst/>
            <a:gdLst>
              <a:gd name="connsiteX0" fmla="*/ 1621972 w 1621972"/>
              <a:gd name="connsiteY0" fmla="*/ 0 h 925286"/>
              <a:gd name="connsiteX1" fmla="*/ 0 w 1621972"/>
              <a:gd name="connsiteY1" fmla="*/ 925286 h 925286"/>
              <a:gd name="connsiteX2" fmla="*/ 1621972 w 1621972"/>
              <a:gd name="connsiteY2" fmla="*/ 849086 h 925286"/>
              <a:gd name="connsiteX3" fmla="*/ 1621972 w 1621972"/>
              <a:gd name="connsiteY3" fmla="*/ 0 h 925286"/>
              <a:gd name="connsiteX0" fmla="*/ 1632858 w 1632858"/>
              <a:gd name="connsiteY0" fmla="*/ 0 h 957943"/>
              <a:gd name="connsiteX1" fmla="*/ 0 w 1632858"/>
              <a:gd name="connsiteY1" fmla="*/ 957943 h 957943"/>
              <a:gd name="connsiteX2" fmla="*/ 1621972 w 1632858"/>
              <a:gd name="connsiteY2" fmla="*/ 881743 h 957943"/>
              <a:gd name="connsiteX3" fmla="*/ 1632858 w 1632858"/>
              <a:gd name="connsiteY3" fmla="*/ 0 h 957943"/>
              <a:gd name="connsiteX0" fmla="*/ 1632858 w 1654629"/>
              <a:gd name="connsiteY0" fmla="*/ 0 h 957943"/>
              <a:gd name="connsiteX1" fmla="*/ 0 w 1654629"/>
              <a:gd name="connsiteY1" fmla="*/ 957943 h 957943"/>
              <a:gd name="connsiteX2" fmla="*/ 1654629 w 1654629"/>
              <a:gd name="connsiteY2" fmla="*/ 903515 h 957943"/>
              <a:gd name="connsiteX3" fmla="*/ 1632858 w 1654629"/>
              <a:gd name="connsiteY3" fmla="*/ 0 h 957943"/>
              <a:gd name="connsiteX0" fmla="*/ 1643743 w 1654629"/>
              <a:gd name="connsiteY0" fmla="*/ 0 h 979714"/>
              <a:gd name="connsiteX1" fmla="*/ 0 w 1654629"/>
              <a:gd name="connsiteY1" fmla="*/ 979714 h 979714"/>
              <a:gd name="connsiteX2" fmla="*/ 1654629 w 1654629"/>
              <a:gd name="connsiteY2" fmla="*/ 925286 h 979714"/>
              <a:gd name="connsiteX3" fmla="*/ 1643743 w 1654629"/>
              <a:gd name="connsiteY3" fmla="*/ 0 h 979714"/>
              <a:gd name="connsiteX0" fmla="*/ 1630212 w 1654629"/>
              <a:gd name="connsiteY0" fmla="*/ 0 h 947057"/>
              <a:gd name="connsiteX1" fmla="*/ 0 w 1654629"/>
              <a:gd name="connsiteY1" fmla="*/ 947057 h 947057"/>
              <a:gd name="connsiteX2" fmla="*/ 1654629 w 1654629"/>
              <a:gd name="connsiteY2" fmla="*/ 892629 h 947057"/>
              <a:gd name="connsiteX3" fmla="*/ 1630212 w 1654629"/>
              <a:gd name="connsiteY3" fmla="*/ 0 h 947057"/>
              <a:gd name="connsiteX0" fmla="*/ 1657273 w 1657273"/>
              <a:gd name="connsiteY0" fmla="*/ 0 h 968828"/>
              <a:gd name="connsiteX1" fmla="*/ 0 w 1657273"/>
              <a:gd name="connsiteY1" fmla="*/ 968828 h 968828"/>
              <a:gd name="connsiteX2" fmla="*/ 1654629 w 1657273"/>
              <a:gd name="connsiteY2" fmla="*/ 914400 h 968828"/>
              <a:gd name="connsiteX3" fmla="*/ 1657273 w 1657273"/>
              <a:gd name="connsiteY3" fmla="*/ 0 h 968828"/>
              <a:gd name="connsiteX0" fmla="*/ 1684334 w 1684334"/>
              <a:gd name="connsiteY0" fmla="*/ 0 h 990599"/>
              <a:gd name="connsiteX1" fmla="*/ 0 w 1684334"/>
              <a:gd name="connsiteY1" fmla="*/ 990599 h 990599"/>
              <a:gd name="connsiteX2" fmla="*/ 1654629 w 1684334"/>
              <a:gd name="connsiteY2" fmla="*/ 936171 h 990599"/>
              <a:gd name="connsiteX3" fmla="*/ 1684334 w 1684334"/>
              <a:gd name="connsiteY3" fmla="*/ 0 h 990599"/>
              <a:gd name="connsiteX0" fmla="*/ 1589618 w 1654636"/>
              <a:gd name="connsiteY0" fmla="*/ 0 h 947056"/>
              <a:gd name="connsiteX1" fmla="*/ 0 w 1654636"/>
              <a:gd name="connsiteY1" fmla="*/ 947056 h 947056"/>
              <a:gd name="connsiteX2" fmla="*/ 1654629 w 1654636"/>
              <a:gd name="connsiteY2" fmla="*/ 892628 h 947056"/>
              <a:gd name="connsiteX3" fmla="*/ 1589618 w 1654636"/>
              <a:gd name="connsiteY3" fmla="*/ 0 h 947056"/>
              <a:gd name="connsiteX0" fmla="*/ 1603149 w 1654638"/>
              <a:gd name="connsiteY0" fmla="*/ 0 h 979713"/>
              <a:gd name="connsiteX1" fmla="*/ 0 w 1654638"/>
              <a:gd name="connsiteY1" fmla="*/ 979713 h 979713"/>
              <a:gd name="connsiteX2" fmla="*/ 1654629 w 1654638"/>
              <a:gd name="connsiteY2" fmla="*/ 925285 h 979713"/>
              <a:gd name="connsiteX3" fmla="*/ 1603149 w 1654638"/>
              <a:gd name="connsiteY3" fmla="*/ 0 h 979713"/>
              <a:gd name="connsiteX0" fmla="*/ 1603149 w 1627589"/>
              <a:gd name="connsiteY0" fmla="*/ 0 h 979713"/>
              <a:gd name="connsiteX1" fmla="*/ 0 w 1627589"/>
              <a:gd name="connsiteY1" fmla="*/ 979713 h 979713"/>
              <a:gd name="connsiteX2" fmla="*/ 1627568 w 1627589"/>
              <a:gd name="connsiteY2" fmla="*/ 914399 h 979713"/>
              <a:gd name="connsiteX3" fmla="*/ 1603149 w 1627589"/>
              <a:gd name="connsiteY3" fmla="*/ 0 h 979713"/>
              <a:gd name="connsiteX0" fmla="*/ 1603149 w 1606525"/>
              <a:gd name="connsiteY0" fmla="*/ 0 h 979713"/>
              <a:gd name="connsiteX1" fmla="*/ 0 w 1606525"/>
              <a:gd name="connsiteY1" fmla="*/ 979713 h 979713"/>
              <a:gd name="connsiteX2" fmla="*/ 1606422 w 1606525"/>
              <a:gd name="connsiteY2" fmla="*/ 910146 h 979713"/>
              <a:gd name="connsiteX3" fmla="*/ 1603149 w 1606525"/>
              <a:gd name="connsiteY3" fmla="*/ 0 h 979713"/>
              <a:gd name="connsiteX0" fmla="*/ 1603149 w 1603149"/>
              <a:gd name="connsiteY0" fmla="*/ 0 h 979713"/>
              <a:gd name="connsiteX1" fmla="*/ 0 w 1603149"/>
              <a:gd name="connsiteY1" fmla="*/ 979713 h 979713"/>
              <a:gd name="connsiteX2" fmla="*/ 1601135 w 1603149"/>
              <a:gd name="connsiteY2" fmla="*/ 914399 h 979713"/>
              <a:gd name="connsiteX3" fmla="*/ 1603149 w 1603149"/>
              <a:gd name="connsiteY3" fmla="*/ 0 h 979713"/>
              <a:gd name="connsiteX0" fmla="*/ 1608435 w 1608435"/>
              <a:gd name="connsiteY0" fmla="*/ 0 h 988219"/>
              <a:gd name="connsiteX1" fmla="*/ 0 w 1608435"/>
              <a:gd name="connsiteY1" fmla="*/ 988219 h 988219"/>
              <a:gd name="connsiteX2" fmla="*/ 1601135 w 1608435"/>
              <a:gd name="connsiteY2" fmla="*/ 922905 h 988219"/>
              <a:gd name="connsiteX3" fmla="*/ 1608435 w 1608435"/>
              <a:gd name="connsiteY3" fmla="*/ 0 h 988219"/>
              <a:gd name="connsiteX0" fmla="*/ 1591471 w 1601183"/>
              <a:gd name="connsiteY0" fmla="*/ 0 h 991631"/>
              <a:gd name="connsiteX1" fmla="*/ 0 w 1601183"/>
              <a:gd name="connsiteY1" fmla="*/ 991631 h 991631"/>
              <a:gd name="connsiteX2" fmla="*/ 1601135 w 1601183"/>
              <a:gd name="connsiteY2" fmla="*/ 926317 h 991631"/>
              <a:gd name="connsiteX3" fmla="*/ 1591471 w 1601183"/>
              <a:gd name="connsiteY3" fmla="*/ 0 h 991631"/>
              <a:gd name="connsiteX0" fmla="*/ 1587230 w 1601171"/>
              <a:gd name="connsiteY0" fmla="*/ 0 h 991631"/>
              <a:gd name="connsiteX1" fmla="*/ 0 w 1601171"/>
              <a:gd name="connsiteY1" fmla="*/ 991631 h 991631"/>
              <a:gd name="connsiteX2" fmla="*/ 1601135 w 1601171"/>
              <a:gd name="connsiteY2" fmla="*/ 926317 h 991631"/>
              <a:gd name="connsiteX3" fmla="*/ 1587230 w 1601171"/>
              <a:gd name="connsiteY3" fmla="*/ 0 h 991631"/>
              <a:gd name="connsiteX0" fmla="*/ 1587230 w 1601170"/>
              <a:gd name="connsiteY0" fmla="*/ 0 h 988219"/>
              <a:gd name="connsiteX1" fmla="*/ 0 w 1601170"/>
              <a:gd name="connsiteY1" fmla="*/ 988219 h 988219"/>
              <a:gd name="connsiteX2" fmla="*/ 1601135 w 1601170"/>
              <a:gd name="connsiteY2" fmla="*/ 922905 h 988219"/>
              <a:gd name="connsiteX3" fmla="*/ 1587230 w 1601170"/>
              <a:gd name="connsiteY3" fmla="*/ 0 h 988219"/>
              <a:gd name="connsiteX0" fmla="*/ 1587230 w 1601170"/>
              <a:gd name="connsiteY0" fmla="*/ 0 h 991631"/>
              <a:gd name="connsiteX1" fmla="*/ 0 w 1601170"/>
              <a:gd name="connsiteY1" fmla="*/ 991631 h 991631"/>
              <a:gd name="connsiteX2" fmla="*/ 1601135 w 1601170"/>
              <a:gd name="connsiteY2" fmla="*/ 926317 h 991631"/>
              <a:gd name="connsiteX3" fmla="*/ 1587230 w 1601170"/>
              <a:gd name="connsiteY3" fmla="*/ 0 h 991631"/>
              <a:gd name="connsiteX0" fmla="*/ 1589240 w 1603180"/>
              <a:gd name="connsiteY0" fmla="*/ 0 h 949187"/>
              <a:gd name="connsiteX1" fmla="*/ 0 w 1603180"/>
              <a:gd name="connsiteY1" fmla="*/ 949187 h 949187"/>
              <a:gd name="connsiteX2" fmla="*/ 1603145 w 1603180"/>
              <a:gd name="connsiteY2" fmla="*/ 926317 h 949187"/>
              <a:gd name="connsiteX3" fmla="*/ 1589240 w 1603180"/>
              <a:gd name="connsiteY3" fmla="*/ 0 h 949187"/>
              <a:gd name="connsiteX0" fmla="*/ 1589240 w 1603180"/>
              <a:gd name="connsiteY0" fmla="*/ 0 h 954181"/>
              <a:gd name="connsiteX1" fmla="*/ 0 w 1603180"/>
              <a:gd name="connsiteY1" fmla="*/ 954181 h 954181"/>
              <a:gd name="connsiteX2" fmla="*/ 1603145 w 1603180"/>
              <a:gd name="connsiteY2" fmla="*/ 926317 h 954181"/>
              <a:gd name="connsiteX3" fmla="*/ 1589240 w 1603180"/>
              <a:gd name="connsiteY3" fmla="*/ 0 h 954181"/>
              <a:gd name="connsiteX0" fmla="*/ 1591249 w 1605189"/>
              <a:gd name="connsiteY0" fmla="*/ 0 h 956677"/>
              <a:gd name="connsiteX1" fmla="*/ 0 w 1605189"/>
              <a:gd name="connsiteY1" fmla="*/ 956677 h 956677"/>
              <a:gd name="connsiteX2" fmla="*/ 1605154 w 1605189"/>
              <a:gd name="connsiteY2" fmla="*/ 926317 h 956677"/>
              <a:gd name="connsiteX3" fmla="*/ 1591249 w 1605189"/>
              <a:gd name="connsiteY3" fmla="*/ 0 h 956677"/>
              <a:gd name="connsiteX0" fmla="*/ 1591249 w 1601181"/>
              <a:gd name="connsiteY0" fmla="*/ 0 h 956677"/>
              <a:gd name="connsiteX1" fmla="*/ 0 w 1601181"/>
              <a:gd name="connsiteY1" fmla="*/ 956677 h 956677"/>
              <a:gd name="connsiteX2" fmla="*/ 1601134 w 1601181"/>
              <a:gd name="connsiteY2" fmla="*/ 892812 h 956677"/>
              <a:gd name="connsiteX3" fmla="*/ 1591249 w 1601181"/>
              <a:gd name="connsiteY3" fmla="*/ 0 h 956677"/>
              <a:gd name="connsiteX0" fmla="*/ 1591249 w 1607194"/>
              <a:gd name="connsiteY0" fmla="*/ 0 h 956677"/>
              <a:gd name="connsiteX1" fmla="*/ 0 w 1607194"/>
              <a:gd name="connsiteY1" fmla="*/ 956677 h 956677"/>
              <a:gd name="connsiteX2" fmla="*/ 1607163 w 1607194"/>
              <a:gd name="connsiteY2" fmla="*/ 892812 h 956677"/>
              <a:gd name="connsiteX3" fmla="*/ 1591249 w 1607194"/>
              <a:gd name="connsiteY3" fmla="*/ 0 h 956677"/>
              <a:gd name="connsiteX0" fmla="*/ 1591249 w 1603184"/>
              <a:gd name="connsiteY0" fmla="*/ 0 h 956677"/>
              <a:gd name="connsiteX1" fmla="*/ 0 w 1603184"/>
              <a:gd name="connsiteY1" fmla="*/ 956677 h 956677"/>
              <a:gd name="connsiteX2" fmla="*/ 1603144 w 1603184"/>
              <a:gd name="connsiteY2" fmla="*/ 890420 h 956677"/>
              <a:gd name="connsiteX3" fmla="*/ 1591249 w 1603184"/>
              <a:gd name="connsiteY3" fmla="*/ 0 h 956677"/>
              <a:gd name="connsiteX0" fmla="*/ 1591249 w 1601181"/>
              <a:gd name="connsiteY0" fmla="*/ 0 h 956677"/>
              <a:gd name="connsiteX1" fmla="*/ 0 w 1601181"/>
              <a:gd name="connsiteY1" fmla="*/ 956677 h 956677"/>
              <a:gd name="connsiteX2" fmla="*/ 1601134 w 1601181"/>
              <a:gd name="connsiteY2" fmla="*/ 890420 h 956677"/>
              <a:gd name="connsiteX3" fmla="*/ 1591249 w 1601181"/>
              <a:gd name="connsiteY3" fmla="*/ 0 h 956677"/>
              <a:gd name="connsiteX0" fmla="*/ 1591249 w 1597184"/>
              <a:gd name="connsiteY0" fmla="*/ 0 h 956677"/>
              <a:gd name="connsiteX1" fmla="*/ 0 w 1597184"/>
              <a:gd name="connsiteY1" fmla="*/ 956677 h 956677"/>
              <a:gd name="connsiteX2" fmla="*/ 1597114 w 1597184"/>
              <a:gd name="connsiteY2" fmla="*/ 890420 h 956677"/>
              <a:gd name="connsiteX3" fmla="*/ 1591249 w 1597184"/>
              <a:gd name="connsiteY3" fmla="*/ 0 h 956677"/>
              <a:gd name="connsiteX0" fmla="*/ 1593652 w 1597214"/>
              <a:gd name="connsiteY0" fmla="*/ 0 h 956677"/>
              <a:gd name="connsiteX1" fmla="*/ 0 w 1597214"/>
              <a:gd name="connsiteY1" fmla="*/ 956677 h 956677"/>
              <a:gd name="connsiteX2" fmla="*/ 1597114 w 1597214"/>
              <a:gd name="connsiteY2" fmla="*/ 890420 h 956677"/>
              <a:gd name="connsiteX3" fmla="*/ 1593652 w 1597214"/>
              <a:gd name="connsiteY3" fmla="*/ 0 h 956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7214" h="956677">
                <a:moveTo>
                  <a:pt x="1593652" y="0"/>
                </a:moveTo>
                <a:lnTo>
                  <a:pt x="0" y="956677"/>
                </a:lnTo>
                <a:lnTo>
                  <a:pt x="1597114" y="890420"/>
                </a:lnTo>
                <a:cubicBezTo>
                  <a:pt x="1597995" y="585620"/>
                  <a:pt x="1592771" y="304800"/>
                  <a:pt x="1593652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>
              <a:solidFill>
                <a:schemeClr val="tx1"/>
              </a:solidFill>
            </a:endParaRPr>
          </a:p>
        </p:txBody>
      </p:sp>
      <p:sp>
        <p:nvSpPr>
          <p:cNvPr id="10" name="Freeform 60">
            <a:extLst>
              <a:ext uri="{FF2B5EF4-FFF2-40B4-BE49-F238E27FC236}">
                <a16:creationId xmlns:a16="http://schemas.microsoft.com/office/drawing/2014/main" xmlns="" id="{AE67EC92-8718-44E2-BCE7-379A36B0109E}"/>
              </a:ext>
            </a:extLst>
          </p:cNvPr>
          <p:cNvSpPr/>
          <p:nvPr/>
        </p:nvSpPr>
        <p:spPr>
          <a:xfrm flipH="1" flipV="1">
            <a:off x="4756164" y="3231852"/>
            <a:ext cx="1420500" cy="1471580"/>
          </a:xfrm>
          <a:custGeom>
            <a:avLst/>
            <a:gdLst>
              <a:gd name="connsiteX0" fmla="*/ 1621972 w 1621972"/>
              <a:gd name="connsiteY0" fmla="*/ 0 h 2035628"/>
              <a:gd name="connsiteX1" fmla="*/ 0 w 1621972"/>
              <a:gd name="connsiteY1" fmla="*/ 2035628 h 2035628"/>
              <a:gd name="connsiteX2" fmla="*/ 1621972 w 1621972"/>
              <a:gd name="connsiteY2" fmla="*/ 892628 h 2035628"/>
              <a:gd name="connsiteX3" fmla="*/ 1621972 w 1621972"/>
              <a:gd name="connsiteY3" fmla="*/ 0 h 2035628"/>
              <a:gd name="connsiteX0" fmla="*/ 1621972 w 1654629"/>
              <a:gd name="connsiteY0" fmla="*/ 0 h 2035628"/>
              <a:gd name="connsiteX1" fmla="*/ 0 w 1654629"/>
              <a:gd name="connsiteY1" fmla="*/ 2035628 h 2035628"/>
              <a:gd name="connsiteX2" fmla="*/ 1654629 w 1654629"/>
              <a:gd name="connsiteY2" fmla="*/ 881742 h 2035628"/>
              <a:gd name="connsiteX3" fmla="*/ 1621972 w 1654629"/>
              <a:gd name="connsiteY3" fmla="*/ 0 h 2035628"/>
              <a:gd name="connsiteX0" fmla="*/ 1635503 w 1654629"/>
              <a:gd name="connsiteY0" fmla="*/ 0 h 2013857"/>
              <a:gd name="connsiteX1" fmla="*/ 0 w 1654629"/>
              <a:gd name="connsiteY1" fmla="*/ 2013857 h 2013857"/>
              <a:gd name="connsiteX2" fmla="*/ 1654629 w 1654629"/>
              <a:gd name="connsiteY2" fmla="*/ 859971 h 2013857"/>
              <a:gd name="connsiteX3" fmla="*/ 1635503 w 1654629"/>
              <a:gd name="connsiteY3" fmla="*/ 0 h 2013857"/>
              <a:gd name="connsiteX0" fmla="*/ 1594911 w 1654629"/>
              <a:gd name="connsiteY0" fmla="*/ 0 h 2002971"/>
              <a:gd name="connsiteX1" fmla="*/ 0 w 1654629"/>
              <a:gd name="connsiteY1" fmla="*/ 2002971 h 2002971"/>
              <a:gd name="connsiteX2" fmla="*/ 1654629 w 1654629"/>
              <a:gd name="connsiteY2" fmla="*/ 849085 h 2002971"/>
              <a:gd name="connsiteX3" fmla="*/ 1594911 w 1654629"/>
              <a:gd name="connsiteY3" fmla="*/ 0 h 2002971"/>
              <a:gd name="connsiteX0" fmla="*/ 1594911 w 1617624"/>
              <a:gd name="connsiteY0" fmla="*/ 0 h 2002971"/>
              <a:gd name="connsiteX1" fmla="*/ 0 w 1617624"/>
              <a:gd name="connsiteY1" fmla="*/ 2002971 h 2002971"/>
              <a:gd name="connsiteX2" fmla="*/ 1617624 w 1617624"/>
              <a:gd name="connsiteY2" fmla="*/ 870350 h 2002971"/>
              <a:gd name="connsiteX3" fmla="*/ 1594911 w 1617624"/>
              <a:gd name="connsiteY3" fmla="*/ 0 h 2002971"/>
              <a:gd name="connsiteX0" fmla="*/ 1594911 w 1596478"/>
              <a:gd name="connsiteY0" fmla="*/ 0 h 2002971"/>
              <a:gd name="connsiteX1" fmla="*/ 0 w 1596478"/>
              <a:gd name="connsiteY1" fmla="*/ 2002971 h 2002971"/>
              <a:gd name="connsiteX2" fmla="*/ 1596478 w 1596478"/>
              <a:gd name="connsiteY2" fmla="*/ 883110 h 2002971"/>
              <a:gd name="connsiteX3" fmla="*/ 1594911 w 1596478"/>
              <a:gd name="connsiteY3" fmla="*/ 0 h 2002971"/>
              <a:gd name="connsiteX0" fmla="*/ 1605483 w 1605502"/>
              <a:gd name="connsiteY0" fmla="*/ 0 h 2015730"/>
              <a:gd name="connsiteX1" fmla="*/ 0 w 1605502"/>
              <a:gd name="connsiteY1" fmla="*/ 2015730 h 2015730"/>
              <a:gd name="connsiteX2" fmla="*/ 1596478 w 1605502"/>
              <a:gd name="connsiteY2" fmla="*/ 895869 h 2015730"/>
              <a:gd name="connsiteX3" fmla="*/ 1605483 w 1605502"/>
              <a:gd name="connsiteY3" fmla="*/ 0 h 2015730"/>
              <a:gd name="connsiteX0" fmla="*/ 1605483 w 1605502"/>
              <a:gd name="connsiteY0" fmla="*/ 0 h 2032742"/>
              <a:gd name="connsiteX1" fmla="*/ 0 w 1605502"/>
              <a:gd name="connsiteY1" fmla="*/ 2032742 h 2032742"/>
              <a:gd name="connsiteX2" fmla="*/ 1596478 w 1605502"/>
              <a:gd name="connsiteY2" fmla="*/ 912881 h 2032742"/>
              <a:gd name="connsiteX3" fmla="*/ 1605483 w 1605502"/>
              <a:gd name="connsiteY3" fmla="*/ 0 h 2032742"/>
              <a:gd name="connsiteX0" fmla="*/ 1592760 w 1596478"/>
              <a:gd name="connsiteY0" fmla="*/ 0 h 2060037"/>
              <a:gd name="connsiteX1" fmla="*/ 0 w 1596478"/>
              <a:gd name="connsiteY1" fmla="*/ 2060037 h 2060037"/>
              <a:gd name="connsiteX2" fmla="*/ 1596478 w 1596478"/>
              <a:gd name="connsiteY2" fmla="*/ 940176 h 2060037"/>
              <a:gd name="connsiteX3" fmla="*/ 1592760 w 1596478"/>
              <a:gd name="connsiteY3" fmla="*/ 0 h 2060037"/>
              <a:gd name="connsiteX0" fmla="*/ 1592760 w 1596478"/>
              <a:gd name="connsiteY0" fmla="*/ 0 h 2042978"/>
              <a:gd name="connsiteX1" fmla="*/ 0 w 1596478"/>
              <a:gd name="connsiteY1" fmla="*/ 2042978 h 2042978"/>
              <a:gd name="connsiteX2" fmla="*/ 1596478 w 1596478"/>
              <a:gd name="connsiteY2" fmla="*/ 923117 h 2042978"/>
              <a:gd name="connsiteX3" fmla="*/ 1592760 w 1596478"/>
              <a:gd name="connsiteY3" fmla="*/ 0 h 2042978"/>
              <a:gd name="connsiteX0" fmla="*/ 1592760 w 1596478"/>
              <a:gd name="connsiteY0" fmla="*/ 0 h 2053214"/>
              <a:gd name="connsiteX1" fmla="*/ 0 w 1596478"/>
              <a:gd name="connsiteY1" fmla="*/ 2053214 h 2053214"/>
              <a:gd name="connsiteX2" fmla="*/ 1596478 w 1596478"/>
              <a:gd name="connsiteY2" fmla="*/ 933353 h 2053214"/>
              <a:gd name="connsiteX3" fmla="*/ 1592760 w 1596478"/>
              <a:gd name="connsiteY3" fmla="*/ 0 h 2053214"/>
              <a:gd name="connsiteX0" fmla="*/ 1614004 w 1614014"/>
              <a:gd name="connsiteY0" fmla="*/ 0 h 2053214"/>
              <a:gd name="connsiteX1" fmla="*/ 0 w 1614014"/>
              <a:gd name="connsiteY1" fmla="*/ 2053214 h 2053214"/>
              <a:gd name="connsiteX2" fmla="*/ 1596478 w 1614014"/>
              <a:gd name="connsiteY2" fmla="*/ 933353 h 2053214"/>
              <a:gd name="connsiteX3" fmla="*/ 1614004 w 1614014"/>
              <a:gd name="connsiteY3" fmla="*/ 0 h 2053214"/>
              <a:gd name="connsiteX0" fmla="*/ 1599936 w 1599946"/>
              <a:gd name="connsiteY0" fmla="*/ 0 h 2015763"/>
              <a:gd name="connsiteX1" fmla="*/ 0 w 1599946"/>
              <a:gd name="connsiteY1" fmla="*/ 2015763 h 2015763"/>
              <a:gd name="connsiteX2" fmla="*/ 1582410 w 1599946"/>
              <a:gd name="connsiteY2" fmla="*/ 933353 h 2015763"/>
              <a:gd name="connsiteX3" fmla="*/ 1599936 w 1599946"/>
              <a:gd name="connsiteY3" fmla="*/ 0 h 2015763"/>
              <a:gd name="connsiteX0" fmla="*/ 1605965 w 1605975"/>
              <a:gd name="connsiteY0" fmla="*/ 0 h 2025750"/>
              <a:gd name="connsiteX1" fmla="*/ 0 w 1605975"/>
              <a:gd name="connsiteY1" fmla="*/ 2025750 h 2025750"/>
              <a:gd name="connsiteX2" fmla="*/ 1588439 w 1605975"/>
              <a:gd name="connsiteY2" fmla="*/ 933353 h 2025750"/>
              <a:gd name="connsiteX3" fmla="*/ 1605965 w 1605975"/>
              <a:gd name="connsiteY3" fmla="*/ 0 h 2025750"/>
              <a:gd name="connsiteX0" fmla="*/ 1605965 w 1605975"/>
              <a:gd name="connsiteY0" fmla="*/ 0 h 2018259"/>
              <a:gd name="connsiteX1" fmla="*/ 0 w 1605975"/>
              <a:gd name="connsiteY1" fmla="*/ 2018259 h 2018259"/>
              <a:gd name="connsiteX2" fmla="*/ 1588439 w 1605975"/>
              <a:gd name="connsiteY2" fmla="*/ 933353 h 2018259"/>
              <a:gd name="connsiteX3" fmla="*/ 1605965 w 1605975"/>
              <a:gd name="connsiteY3" fmla="*/ 0 h 2018259"/>
              <a:gd name="connsiteX0" fmla="*/ 1605965 w 1608648"/>
              <a:gd name="connsiteY0" fmla="*/ 0 h 2018259"/>
              <a:gd name="connsiteX1" fmla="*/ 0 w 1608648"/>
              <a:gd name="connsiteY1" fmla="*/ 2018259 h 2018259"/>
              <a:gd name="connsiteX2" fmla="*/ 1608648 w 1608648"/>
              <a:gd name="connsiteY2" fmla="*/ 896780 h 2018259"/>
              <a:gd name="connsiteX3" fmla="*/ 1605965 w 1608648"/>
              <a:gd name="connsiteY3" fmla="*/ 0 h 2018259"/>
              <a:gd name="connsiteX0" fmla="*/ 1605965 w 1614711"/>
              <a:gd name="connsiteY0" fmla="*/ 0 h 2018259"/>
              <a:gd name="connsiteX1" fmla="*/ 0 w 1614711"/>
              <a:gd name="connsiteY1" fmla="*/ 2018259 h 2018259"/>
              <a:gd name="connsiteX2" fmla="*/ 1614711 w 1614711"/>
              <a:gd name="connsiteY2" fmla="*/ 908971 h 2018259"/>
              <a:gd name="connsiteX3" fmla="*/ 1605965 w 1614711"/>
              <a:gd name="connsiteY3" fmla="*/ 0 h 2018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4711" h="2018259">
                <a:moveTo>
                  <a:pt x="1605965" y="0"/>
                </a:moveTo>
                <a:lnTo>
                  <a:pt x="0" y="2018259"/>
                </a:lnTo>
                <a:lnTo>
                  <a:pt x="1614711" y="908971"/>
                </a:lnTo>
                <a:cubicBezTo>
                  <a:pt x="1614189" y="614601"/>
                  <a:pt x="1606487" y="294370"/>
                  <a:pt x="1605965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>
              <a:solidFill>
                <a:schemeClr val="tx1"/>
              </a:solidFill>
            </a:endParaRPr>
          </a:p>
        </p:txBody>
      </p:sp>
      <p:sp>
        <p:nvSpPr>
          <p:cNvPr id="11" name="Rectangle 30">
            <a:extLst>
              <a:ext uri="{FF2B5EF4-FFF2-40B4-BE49-F238E27FC236}">
                <a16:creationId xmlns:a16="http://schemas.microsoft.com/office/drawing/2014/main" xmlns="" id="{3C2EFFA2-3DDD-4CCE-8242-37B43A62D4A7}"/>
              </a:ext>
            </a:extLst>
          </p:cNvPr>
          <p:cNvSpPr/>
          <p:nvPr/>
        </p:nvSpPr>
        <p:spPr>
          <a:xfrm>
            <a:off x="4313232" y="2738251"/>
            <a:ext cx="218938" cy="218297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12" name="Rounded Rectangle 32">
            <a:extLst>
              <a:ext uri="{FF2B5EF4-FFF2-40B4-BE49-F238E27FC236}">
                <a16:creationId xmlns:a16="http://schemas.microsoft.com/office/drawing/2014/main" xmlns="" id="{FFB130AE-2D72-4D54-BF26-0B0CCA0031B1}"/>
              </a:ext>
            </a:extLst>
          </p:cNvPr>
          <p:cNvSpPr/>
          <p:nvPr/>
        </p:nvSpPr>
        <p:spPr>
          <a:xfrm>
            <a:off x="4313232" y="4244549"/>
            <a:ext cx="222684" cy="22268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xmlns="" id="{1897E6DD-B893-45E7-9982-BCF9D7F6F4B9}"/>
              </a:ext>
            </a:extLst>
          </p:cNvPr>
          <p:cNvSpPr/>
          <p:nvPr/>
        </p:nvSpPr>
        <p:spPr>
          <a:xfrm rot="2700000">
            <a:off x="4355388" y="3424186"/>
            <a:ext cx="183538" cy="3290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xmlns="" id="{747DBB73-57B1-4A07-B4EC-B34E345E9B0B}"/>
              </a:ext>
            </a:extLst>
          </p:cNvPr>
          <p:cNvSpPr/>
          <p:nvPr/>
        </p:nvSpPr>
        <p:spPr>
          <a:xfrm>
            <a:off x="4323798" y="1990141"/>
            <a:ext cx="227395" cy="21286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C68F8FDD-10E0-4B72-B551-DE2CA10F2D7E}"/>
              </a:ext>
            </a:extLst>
          </p:cNvPr>
          <p:cNvGrpSpPr/>
          <p:nvPr/>
        </p:nvGrpSpPr>
        <p:grpSpPr>
          <a:xfrm flipH="1">
            <a:off x="301430" y="1818969"/>
            <a:ext cx="3707567" cy="544316"/>
            <a:chOff x="6147655" y="2385508"/>
            <a:chExt cx="5371734" cy="788637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4E2E45FF-A16A-49A3-A946-28B8A5858C69}"/>
                </a:ext>
              </a:extLst>
            </p:cNvPr>
            <p:cNvSpPr txBox="1"/>
            <p:nvPr/>
          </p:nvSpPr>
          <p:spPr>
            <a:xfrm>
              <a:off x="6147655" y="2385508"/>
              <a:ext cx="2143761" cy="601998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algn="r"/>
              <a:r>
                <a:rPr lang="en-US" altLang="ko-KR" sz="2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Text Here</a:t>
              </a:r>
              <a:endParaRPr lang="ko-KR" altLang="en-US" sz="21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73FCD858-444E-48E5-B6EC-E641950716F7}"/>
                </a:ext>
              </a:extLst>
            </p:cNvPr>
            <p:cNvSpPr txBox="1"/>
            <p:nvPr/>
          </p:nvSpPr>
          <p:spPr>
            <a:xfrm>
              <a:off x="8191289" y="2471751"/>
              <a:ext cx="3328100" cy="334443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altLang="ko-KR" sz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Modern PowerPoint  Presentation</a:t>
              </a:r>
              <a:endParaRPr lang="ko-KR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8E307A19-F5EE-44A4-8EE7-CD830E6ECBED}"/>
                </a:ext>
              </a:extLst>
            </p:cNvPr>
            <p:cNvSpPr txBox="1"/>
            <p:nvPr/>
          </p:nvSpPr>
          <p:spPr>
            <a:xfrm>
              <a:off x="8191289" y="2839702"/>
              <a:ext cx="3328100" cy="334443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altLang="ko-KR" sz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Modern PowerPoint  Presentation</a:t>
              </a:r>
              <a:endParaRPr lang="ko-KR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1" name="Group 35">
            <a:extLst>
              <a:ext uri="{FF2B5EF4-FFF2-40B4-BE49-F238E27FC236}">
                <a16:creationId xmlns:a16="http://schemas.microsoft.com/office/drawing/2014/main" xmlns="" id="{C68F8FDD-10E0-4B72-B551-DE2CA10F2D7E}"/>
              </a:ext>
            </a:extLst>
          </p:cNvPr>
          <p:cNvGrpSpPr/>
          <p:nvPr/>
        </p:nvGrpSpPr>
        <p:grpSpPr>
          <a:xfrm flipH="1">
            <a:off x="301430" y="2569298"/>
            <a:ext cx="3707567" cy="544316"/>
            <a:chOff x="6147655" y="2385508"/>
            <a:chExt cx="5371734" cy="788637"/>
          </a:xfrm>
        </p:grpSpPr>
        <p:sp>
          <p:nvSpPr>
            <p:cNvPr id="52" name="TextBox 32">
              <a:extLst>
                <a:ext uri="{FF2B5EF4-FFF2-40B4-BE49-F238E27FC236}">
                  <a16:creationId xmlns:a16="http://schemas.microsoft.com/office/drawing/2014/main" xmlns="" id="{4E2E45FF-A16A-49A3-A946-28B8A5858C69}"/>
                </a:ext>
              </a:extLst>
            </p:cNvPr>
            <p:cNvSpPr txBox="1"/>
            <p:nvPr/>
          </p:nvSpPr>
          <p:spPr>
            <a:xfrm>
              <a:off x="6147655" y="2385508"/>
              <a:ext cx="2143761" cy="601998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algn="r"/>
              <a:r>
                <a:rPr lang="en-US" altLang="ko-KR" sz="2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Text Here</a:t>
              </a:r>
              <a:endParaRPr lang="ko-KR" altLang="en-US" sz="21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3" name="TextBox 33">
              <a:extLst>
                <a:ext uri="{FF2B5EF4-FFF2-40B4-BE49-F238E27FC236}">
                  <a16:creationId xmlns:a16="http://schemas.microsoft.com/office/drawing/2014/main" xmlns="" id="{73FCD858-444E-48E5-B6EC-E641950716F7}"/>
                </a:ext>
              </a:extLst>
            </p:cNvPr>
            <p:cNvSpPr txBox="1"/>
            <p:nvPr/>
          </p:nvSpPr>
          <p:spPr>
            <a:xfrm>
              <a:off x="8191289" y="2471751"/>
              <a:ext cx="3328100" cy="334443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altLang="ko-KR" sz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Modern PowerPoint  Presentation</a:t>
              </a:r>
              <a:endParaRPr lang="ko-KR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4" name="TextBox 34">
              <a:extLst>
                <a:ext uri="{FF2B5EF4-FFF2-40B4-BE49-F238E27FC236}">
                  <a16:creationId xmlns:a16="http://schemas.microsoft.com/office/drawing/2014/main" xmlns="" id="{8E307A19-F5EE-44A4-8EE7-CD830E6ECBED}"/>
                </a:ext>
              </a:extLst>
            </p:cNvPr>
            <p:cNvSpPr txBox="1"/>
            <p:nvPr/>
          </p:nvSpPr>
          <p:spPr>
            <a:xfrm>
              <a:off x="8191289" y="2839702"/>
              <a:ext cx="3328100" cy="334443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altLang="ko-KR" sz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Modern PowerPoint  Presentation</a:t>
              </a:r>
              <a:endParaRPr lang="ko-KR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5" name="Group 35">
            <a:extLst>
              <a:ext uri="{FF2B5EF4-FFF2-40B4-BE49-F238E27FC236}">
                <a16:creationId xmlns:a16="http://schemas.microsoft.com/office/drawing/2014/main" xmlns="" id="{C68F8FDD-10E0-4B72-B551-DE2CA10F2D7E}"/>
              </a:ext>
            </a:extLst>
          </p:cNvPr>
          <p:cNvGrpSpPr/>
          <p:nvPr/>
        </p:nvGrpSpPr>
        <p:grpSpPr>
          <a:xfrm flipH="1">
            <a:off x="318449" y="3303114"/>
            <a:ext cx="3707567" cy="544316"/>
            <a:chOff x="6147655" y="2385508"/>
            <a:chExt cx="5371734" cy="788637"/>
          </a:xfrm>
        </p:grpSpPr>
        <p:sp>
          <p:nvSpPr>
            <p:cNvPr id="56" name="TextBox 32">
              <a:extLst>
                <a:ext uri="{FF2B5EF4-FFF2-40B4-BE49-F238E27FC236}">
                  <a16:creationId xmlns:a16="http://schemas.microsoft.com/office/drawing/2014/main" xmlns="" id="{4E2E45FF-A16A-49A3-A946-28B8A5858C69}"/>
                </a:ext>
              </a:extLst>
            </p:cNvPr>
            <p:cNvSpPr txBox="1"/>
            <p:nvPr/>
          </p:nvSpPr>
          <p:spPr>
            <a:xfrm>
              <a:off x="6147655" y="2385508"/>
              <a:ext cx="2143761" cy="601998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algn="r"/>
              <a:r>
                <a:rPr lang="en-US" altLang="ko-KR" sz="2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Text Here</a:t>
              </a:r>
              <a:endParaRPr lang="ko-KR" altLang="en-US" sz="21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7" name="TextBox 33">
              <a:extLst>
                <a:ext uri="{FF2B5EF4-FFF2-40B4-BE49-F238E27FC236}">
                  <a16:creationId xmlns:a16="http://schemas.microsoft.com/office/drawing/2014/main" xmlns="" id="{73FCD858-444E-48E5-B6EC-E641950716F7}"/>
                </a:ext>
              </a:extLst>
            </p:cNvPr>
            <p:cNvSpPr txBox="1"/>
            <p:nvPr/>
          </p:nvSpPr>
          <p:spPr>
            <a:xfrm>
              <a:off x="8191289" y="2471751"/>
              <a:ext cx="3328100" cy="334443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altLang="ko-KR" sz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Modern PowerPoint  Presentation</a:t>
              </a:r>
              <a:endParaRPr lang="ko-KR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8" name="TextBox 34">
              <a:extLst>
                <a:ext uri="{FF2B5EF4-FFF2-40B4-BE49-F238E27FC236}">
                  <a16:creationId xmlns:a16="http://schemas.microsoft.com/office/drawing/2014/main" xmlns="" id="{8E307A19-F5EE-44A4-8EE7-CD830E6ECBED}"/>
                </a:ext>
              </a:extLst>
            </p:cNvPr>
            <p:cNvSpPr txBox="1"/>
            <p:nvPr/>
          </p:nvSpPr>
          <p:spPr>
            <a:xfrm>
              <a:off x="8191289" y="2839702"/>
              <a:ext cx="3328100" cy="334443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altLang="ko-KR" sz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Modern PowerPoint  Presentation</a:t>
              </a:r>
              <a:endParaRPr lang="ko-KR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9" name="Group 35">
            <a:extLst>
              <a:ext uri="{FF2B5EF4-FFF2-40B4-BE49-F238E27FC236}">
                <a16:creationId xmlns:a16="http://schemas.microsoft.com/office/drawing/2014/main" xmlns="" id="{C68F8FDD-10E0-4B72-B551-DE2CA10F2D7E}"/>
              </a:ext>
            </a:extLst>
          </p:cNvPr>
          <p:cNvGrpSpPr/>
          <p:nvPr/>
        </p:nvGrpSpPr>
        <p:grpSpPr>
          <a:xfrm flipH="1">
            <a:off x="318449" y="4053443"/>
            <a:ext cx="3707567" cy="544316"/>
            <a:chOff x="6147655" y="2385508"/>
            <a:chExt cx="5371734" cy="788637"/>
          </a:xfrm>
        </p:grpSpPr>
        <p:sp>
          <p:nvSpPr>
            <p:cNvPr id="60" name="TextBox 32">
              <a:extLst>
                <a:ext uri="{FF2B5EF4-FFF2-40B4-BE49-F238E27FC236}">
                  <a16:creationId xmlns:a16="http://schemas.microsoft.com/office/drawing/2014/main" xmlns="" id="{4E2E45FF-A16A-49A3-A946-28B8A5858C69}"/>
                </a:ext>
              </a:extLst>
            </p:cNvPr>
            <p:cNvSpPr txBox="1"/>
            <p:nvPr/>
          </p:nvSpPr>
          <p:spPr>
            <a:xfrm>
              <a:off x="6147655" y="2385508"/>
              <a:ext cx="2143761" cy="601998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algn="r"/>
              <a:r>
                <a:rPr lang="en-US" altLang="ko-KR" sz="2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Text Here</a:t>
              </a:r>
              <a:endParaRPr lang="ko-KR" altLang="en-US" sz="21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1" name="TextBox 33">
              <a:extLst>
                <a:ext uri="{FF2B5EF4-FFF2-40B4-BE49-F238E27FC236}">
                  <a16:creationId xmlns:a16="http://schemas.microsoft.com/office/drawing/2014/main" xmlns="" id="{73FCD858-444E-48E5-B6EC-E641950716F7}"/>
                </a:ext>
              </a:extLst>
            </p:cNvPr>
            <p:cNvSpPr txBox="1"/>
            <p:nvPr/>
          </p:nvSpPr>
          <p:spPr>
            <a:xfrm>
              <a:off x="8191289" y="2471751"/>
              <a:ext cx="3328100" cy="334443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altLang="ko-KR" sz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Modern PowerPoint  Presentation</a:t>
              </a:r>
              <a:endParaRPr lang="ko-KR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2" name="TextBox 34">
              <a:extLst>
                <a:ext uri="{FF2B5EF4-FFF2-40B4-BE49-F238E27FC236}">
                  <a16:creationId xmlns:a16="http://schemas.microsoft.com/office/drawing/2014/main" xmlns="" id="{8E307A19-F5EE-44A4-8EE7-CD830E6ECBED}"/>
                </a:ext>
              </a:extLst>
            </p:cNvPr>
            <p:cNvSpPr txBox="1"/>
            <p:nvPr/>
          </p:nvSpPr>
          <p:spPr>
            <a:xfrm>
              <a:off x="8191289" y="2839702"/>
              <a:ext cx="3328100" cy="334443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altLang="ko-KR" sz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Modern PowerPoint  Presentation</a:t>
              </a:r>
              <a:endParaRPr lang="ko-KR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68298">
            <a:off x="6196340" y="1924054"/>
            <a:ext cx="2305675" cy="2877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29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3"/>
          <p:cNvSpPr txBox="1">
            <a:spLocks/>
          </p:cNvSpPr>
          <p:nvPr/>
        </p:nvSpPr>
        <p:spPr>
          <a:xfrm>
            <a:off x="958112" y="627534"/>
            <a:ext cx="2088232" cy="172819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Presentation Designed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6687" y="2499742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6242814" y="634849"/>
            <a:ext cx="1800200" cy="386762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 marL="0" indent="0">
              <a:buNone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E8EADA47-127D-464C-B934-08259AF1F66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003151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o 33"/>
          <p:cNvGrpSpPr/>
          <p:nvPr/>
        </p:nvGrpSpPr>
        <p:grpSpPr>
          <a:xfrm>
            <a:off x="4938870" y="2379166"/>
            <a:ext cx="4096588" cy="2522729"/>
            <a:chOff x="3454400" y="4403725"/>
            <a:chExt cx="2570163" cy="1582738"/>
          </a:xfrm>
          <a:solidFill>
            <a:srgbClr val="0DD2D9">
              <a:alpha val="54000"/>
            </a:srgbClr>
          </a:solidFill>
        </p:grpSpPr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3454400" y="4408488"/>
              <a:ext cx="1265238" cy="1577975"/>
            </a:xfrm>
            <a:custGeom>
              <a:avLst/>
              <a:gdLst>
                <a:gd name="T0" fmla="*/ 181 w 452"/>
                <a:gd name="T1" fmla="*/ 453 h 562"/>
                <a:gd name="T2" fmla="*/ 62 w 452"/>
                <a:gd name="T3" fmla="*/ 554 h 562"/>
                <a:gd name="T4" fmla="*/ 27 w 452"/>
                <a:gd name="T5" fmla="*/ 439 h 562"/>
                <a:gd name="T6" fmla="*/ 129 w 452"/>
                <a:gd name="T7" fmla="*/ 267 h 562"/>
                <a:gd name="T8" fmla="*/ 59 w 452"/>
                <a:gd name="T9" fmla="*/ 12 h 562"/>
                <a:gd name="T10" fmla="*/ 195 w 452"/>
                <a:gd name="T11" fmla="*/ 119 h 562"/>
                <a:gd name="T12" fmla="*/ 273 w 452"/>
                <a:gd name="T13" fmla="*/ 92 h 562"/>
                <a:gd name="T14" fmla="*/ 376 w 452"/>
                <a:gd name="T15" fmla="*/ 9 h 562"/>
                <a:gd name="T16" fmla="*/ 404 w 452"/>
                <a:gd name="T17" fmla="*/ 137 h 562"/>
                <a:gd name="T18" fmla="*/ 318 w 452"/>
                <a:gd name="T19" fmla="*/ 284 h 562"/>
                <a:gd name="T20" fmla="*/ 393 w 452"/>
                <a:gd name="T21" fmla="*/ 551 h 562"/>
                <a:gd name="T22" fmla="*/ 234 w 452"/>
                <a:gd name="T23" fmla="*/ 403 h 562"/>
                <a:gd name="T24" fmla="*/ 388 w 452"/>
                <a:gd name="T25" fmla="*/ 432 h 562"/>
                <a:gd name="T26" fmla="*/ 294 w 452"/>
                <a:gd name="T27" fmla="*/ 289 h 562"/>
                <a:gd name="T28" fmla="*/ 247 w 452"/>
                <a:gd name="T29" fmla="*/ 284 h 562"/>
                <a:gd name="T30" fmla="*/ 247 w 452"/>
                <a:gd name="T31" fmla="*/ 262 h 562"/>
                <a:gd name="T32" fmla="*/ 300 w 452"/>
                <a:gd name="T33" fmla="*/ 255 h 562"/>
                <a:gd name="T34" fmla="*/ 406 w 452"/>
                <a:gd name="T35" fmla="*/ 83 h 562"/>
                <a:gd name="T36" fmla="*/ 319 w 452"/>
                <a:gd name="T37" fmla="*/ 61 h 562"/>
                <a:gd name="T38" fmla="*/ 227 w 452"/>
                <a:gd name="T39" fmla="*/ 211 h 562"/>
                <a:gd name="T40" fmla="*/ 129 w 452"/>
                <a:gd name="T41" fmla="*/ 59 h 562"/>
                <a:gd name="T42" fmla="*/ 60 w 452"/>
                <a:gd name="T43" fmla="*/ 37 h 562"/>
                <a:gd name="T44" fmla="*/ 103 w 452"/>
                <a:gd name="T45" fmla="*/ 79 h 562"/>
                <a:gd name="T46" fmla="*/ 120 w 452"/>
                <a:gd name="T47" fmla="*/ 92 h 562"/>
                <a:gd name="T48" fmla="*/ 102 w 452"/>
                <a:gd name="T49" fmla="*/ 102 h 562"/>
                <a:gd name="T50" fmla="*/ 65 w 452"/>
                <a:gd name="T51" fmla="*/ 126 h 562"/>
                <a:gd name="T52" fmla="*/ 147 w 452"/>
                <a:gd name="T53" fmla="*/ 132 h 562"/>
                <a:gd name="T54" fmla="*/ 147 w 452"/>
                <a:gd name="T55" fmla="*/ 155 h 562"/>
                <a:gd name="T56" fmla="*/ 87 w 452"/>
                <a:gd name="T57" fmla="*/ 162 h 562"/>
                <a:gd name="T58" fmla="*/ 156 w 452"/>
                <a:gd name="T59" fmla="*/ 284 h 562"/>
                <a:gd name="T60" fmla="*/ 33 w 452"/>
                <a:gd name="T61" fmla="*/ 481 h 562"/>
                <a:gd name="T62" fmla="*/ 121 w 452"/>
                <a:gd name="T63" fmla="*/ 505 h 562"/>
                <a:gd name="T64" fmla="*/ 223 w 452"/>
                <a:gd name="T65" fmla="*/ 344 h 562"/>
                <a:gd name="T66" fmla="*/ 332 w 452"/>
                <a:gd name="T67" fmla="*/ 512 h 562"/>
                <a:gd name="T68" fmla="*/ 408 w 452"/>
                <a:gd name="T69" fmla="*/ 461 h 562"/>
                <a:gd name="T70" fmla="*/ 353 w 452"/>
                <a:gd name="T71" fmla="*/ 455 h 562"/>
                <a:gd name="T72" fmla="*/ 353 w 452"/>
                <a:gd name="T73" fmla="*/ 432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52" h="562">
                  <a:moveTo>
                    <a:pt x="223" y="386"/>
                  </a:moveTo>
                  <a:cubicBezTo>
                    <a:pt x="209" y="409"/>
                    <a:pt x="195" y="431"/>
                    <a:pt x="181" y="453"/>
                  </a:cubicBezTo>
                  <a:cubicBezTo>
                    <a:pt x="167" y="475"/>
                    <a:pt x="153" y="498"/>
                    <a:pt x="138" y="520"/>
                  </a:cubicBezTo>
                  <a:cubicBezTo>
                    <a:pt x="120" y="547"/>
                    <a:pt x="94" y="559"/>
                    <a:pt x="62" y="554"/>
                  </a:cubicBezTo>
                  <a:cubicBezTo>
                    <a:pt x="22" y="547"/>
                    <a:pt x="0" y="508"/>
                    <a:pt x="13" y="468"/>
                  </a:cubicBezTo>
                  <a:cubicBezTo>
                    <a:pt x="16" y="458"/>
                    <a:pt x="21" y="448"/>
                    <a:pt x="27" y="439"/>
                  </a:cubicBezTo>
                  <a:cubicBezTo>
                    <a:pt x="60" y="388"/>
                    <a:pt x="95" y="336"/>
                    <a:pt x="129" y="284"/>
                  </a:cubicBezTo>
                  <a:cubicBezTo>
                    <a:pt x="134" y="278"/>
                    <a:pt x="133" y="273"/>
                    <a:pt x="129" y="267"/>
                  </a:cubicBezTo>
                  <a:cubicBezTo>
                    <a:pt x="95" y="216"/>
                    <a:pt x="62" y="164"/>
                    <a:pt x="29" y="113"/>
                  </a:cubicBezTo>
                  <a:cubicBezTo>
                    <a:pt x="6" y="77"/>
                    <a:pt x="20" y="28"/>
                    <a:pt x="59" y="12"/>
                  </a:cubicBezTo>
                  <a:cubicBezTo>
                    <a:pt x="88" y="0"/>
                    <a:pt x="123" y="10"/>
                    <a:pt x="143" y="38"/>
                  </a:cubicBezTo>
                  <a:cubicBezTo>
                    <a:pt x="161" y="64"/>
                    <a:pt x="178" y="92"/>
                    <a:pt x="195" y="119"/>
                  </a:cubicBezTo>
                  <a:cubicBezTo>
                    <a:pt x="205" y="135"/>
                    <a:pt x="215" y="151"/>
                    <a:pt x="226" y="169"/>
                  </a:cubicBezTo>
                  <a:cubicBezTo>
                    <a:pt x="242" y="142"/>
                    <a:pt x="258" y="117"/>
                    <a:pt x="273" y="92"/>
                  </a:cubicBezTo>
                  <a:cubicBezTo>
                    <a:pt x="283" y="75"/>
                    <a:pt x="293" y="58"/>
                    <a:pt x="304" y="42"/>
                  </a:cubicBezTo>
                  <a:cubicBezTo>
                    <a:pt x="321" y="16"/>
                    <a:pt x="346" y="4"/>
                    <a:pt x="376" y="9"/>
                  </a:cubicBezTo>
                  <a:cubicBezTo>
                    <a:pt x="420" y="15"/>
                    <a:pt x="442" y="58"/>
                    <a:pt x="425" y="100"/>
                  </a:cubicBezTo>
                  <a:cubicBezTo>
                    <a:pt x="420" y="113"/>
                    <a:pt x="411" y="125"/>
                    <a:pt x="404" y="137"/>
                  </a:cubicBezTo>
                  <a:cubicBezTo>
                    <a:pt x="375" y="180"/>
                    <a:pt x="347" y="224"/>
                    <a:pt x="318" y="268"/>
                  </a:cubicBezTo>
                  <a:cubicBezTo>
                    <a:pt x="314" y="274"/>
                    <a:pt x="314" y="278"/>
                    <a:pt x="318" y="284"/>
                  </a:cubicBezTo>
                  <a:cubicBezTo>
                    <a:pt x="355" y="338"/>
                    <a:pt x="391" y="393"/>
                    <a:pt x="427" y="448"/>
                  </a:cubicBezTo>
                  <a:cubicBezTo>
                    <a:pt x="452" y="486"/>
                    <a:pt x="435" y="536"/>
                    <a:pt x="393" y="551"/>
                  </a:cubicBezTo>
                  <a:cubicBezTo>
                    <a:pt x="363" y="562"/>
                    <a:pt x="328" y="549"/>
                    <a:pt x="309" y="520"/>
                  </a:cubicBezTo>
                  <a:cubicBezTo>
                    <a:pt x="283" y="481"/>
                    <a:pt x="259" y="442"/>
                    <a:pt x="234" y="403"/>
                  </a:cubicBezTo>
                  <a:cubicBezTo>
                    <a:pt x="230" y="398"/>
                    <a:pt x="227" y="392"/>
                    <a:pt x="223" y="386"/>
                  </a:cubicBezTo>
                  <a:close/>
                  <a:moveTo>
                    <a:pt x="388" y="432"/>
                  </a:moveTo>
                  <a:cubicBezTo>
                    <a:pt x="388" y="430"/>
                    <a:pt x="388" y="430"/>
                    <a:pt x="387" y="429"/>
                  </a:cubicBezTo>
                  <a:cubicBezTo>
                    <a:pt x="356" y="383"/>
                    <a:pt x="326" y="336"/>
                    <a:pt x="294" y="289"/>
                  </a:cubicBezTo>
                  <a:cubicBezTo>
                    <a:pt x="293" y="287"/>
                    <a:pt x="288" y="285"/>
                    <a:pt x="285" y="285"/>
                  </a:cubicBezTo>
                  <a:cubicBezTo>
                    <a:pt x="273" y="284"/>
                    <a:pt x="260" y="285"/>
                    <a:pt x="247" y="284"/>
                  </a:cubicBezTo>
                  <a:cubicBezTo>
                    <a:pt x="238" y="284"/>
                    <a:pt x="233" y="280"/>
                    <a:pt x="233" y="273"/>
                  </a:cubicBezTo>
                  <a:cubicBezTo>
                    <a:pt x="233" y="266"/>
                    <a:pt x="238" y="262"/>
                    <a:pt x="247" y="262"/>
                  </a:cubicBezTo>
                  <a:cubicBezTo>
                    <a:pt x="261" y="262"/>
                    <a:pt x="274" y="262"/>
                    <a:pt x="288" y="262"/>
                  </a:cubicBezTo>
                  <a:cubicBezTo>
                    <a:pt x="293" y="262"/>
                    <a:pt x="297" y="260"/>
                    <a:pt x="300" y="255"/>
                  </a:cubicBezTo>
                  <a:cubicBezTo>
                    <a:pt x="332" y="205"/>
                    <a:pt x="365" y="155"/>
                    <a:pt x="397" y="105"/>
                  </a:cubicBezTo>
                  <a:cubicBezTo>
                    <a:pt x="401" y="98"/>
                    <a:pt x="405" y="90"/>
                    <a:pt x="406" y="83"/>
                  </a:cubicBezTo>
                  <a:cubicBezTo>
                    <a:pt x="414" y="50"/>
                    <a:pt x="387" y="24"/>
                    <a:pt x="355" y="31"/>
                  </a:cubicBezTo>
                  <a:cubicBezTo>
                    <a:pt x="338" y="35"/>
                    <a:pt x="327" y="47"/>
                    <a:pt x="319" y="61"/>
                  </a:cubicBezTo>
                  <a:cubicBezTo>
                    <a:pt x="299" y="94"/>
                    <a:pt x="279" y="127"/>
                    <a:pt x="259" y="159"/>
                  </a:cubicBezTo>
                  <a:cubicBezTo>
                    <a:pt x="248" y="176"/>
                    <a:pt x="238" y="193"/>
                    <a:pt x="227" y="211"/>
                  </a:cubicBezTo>
                  <a:cubicBezTo>
                    <a:pt x="224" y="207"/>
                    <a:pt x="222" y="205"/>
                    <a:pt x="221" y="202"/>
                  </a:cubicBezTo>
                  <a:cubicBezTo>
                    <a:pt x="190" y="154"/>
                    <a:pt x="160" y="106"/>
                    <a:pt x="129" y="59"/>
                  </a:cubicBezTo>
                  <a:cubicBezTo>
                    <a:pt x="124" y="50"/>
                    <a:pt x="117" y="42"/>
                    <a:pt x="109" y="37"/>
                  </a:cubicBezTo>
                  <a:cubicBezTo>
                    <a:pt x="93" y="27"/>
                    <a:pt x="76" y="27"/>
                    <a:pt x="60" y="37"/>
                  </a:cubicBezTo>
                  <a:cubicBezTo>
                    <a:pt x="46" y="47"/>
                    <a:pt x="40" y="61"/>
                    <a:pt x="41" y="79"/>
                  </a:cubicBezTo>
                  <a:cubicBezTo>
                    <a:pt x="62" y="79"/>
                    <a:pt x="82" y="79"/>
                    <a:pt x="103" y="79"/>
                  </a:cubicBezTo>
                  <a:cubicBezTo>
                    <a:pt x="106" y="79"/>
                    <a:pt x="111" y="79"/>
                    <a:pt x="113" y="81"/>
                  </a:cubicBezTo>
                  <a:cubicBezTo>
                    <a:pt x="116" y="84"/>
                    <a:pt x="120" y="88"/>
                    <a:pt x="120" y="92"/>
                  </a:cubicBezTo>
                  <a:cubicBezTo>
                    <a:pt x="119" y="95"/>
                    <a:pt x="115" y="99"/>
                    <a:pt x="111" y="102"/>
                  </a:cubicBezTo>
                  <a:cubicBezTo>
                    <a:pt x="109" y="103"/>
                    <a:pt x="105" y="102"/>
                    <a:pt x="102" y="102"/>
                  </a:cubicBezTo>
                  <a:cubicBezTo>
                    <a:pt x="85" y="102"/>
                    <a:pt x="68" y="102"/>
                    <a:pt x="49" y="102"/>
                  </a:cubicBezTo>
                  <a:cubicBezTo>
                    <a:pt x="55" y="111"/>
                    <a:pt x="59" y="119"/>
                    <a:pt x="65" y="126"/>
                  </a:cubicBezTo>
                  <a:cubicBezTo>
                    <a:pt x="67" y="129"/>
                    <a:pt x="72" y="132"/>
                    <a:pt x="76" y="132"/>
                  </a:cubicBezTo>
                  <a:cubicBezTo>
                    <a:pt x="100" y="133"/>
                    <a:pt x="123" y="132"/>
                    <a:pt x="147" y="132"/>
                  </a:cubicBezTo>
                  <a:cubicBezTo>
                    <a:pt x="161" y="132"/>
                    <a:pt x="167" y="136"/>
                    <a:pt x="167" y="144"/>
                  </a:cubicBezTo>
                  <a:cubicBezTo>
                    <a:pt x="167" y="152"/>
                    <a:pt x="161" y="155"/>
                    <a:pt x="147" y="155"/>
                  </a:cubicBezTo>
                  <a:cubicBezTo>
                    <a:pt x="127" y="155"/>
                    <a:pt x="106" y="155"/>
                    <a:pt x="84" y="155"/>
                  </a:cubicBezTo>
                  <a:cubicBezTo>
                    <a:pt x="85" y="158"/>
                    <a:pt x="86" y="160"/>
                    <a:pt x="87" y="162"/>
                  </a:cubicBezTo>
                  <a:cubicBezTo>
                    <a:pt x="110" y="197"/>
                    <a:pt x="133" y="233"/>
                    <a:pt x="156" y="268"/>
                  </a:cubicBezTo>
                  <a:cubicBezTo>
                    <a:pt x="161" y="274"/>
                    <a:pt x="161" y="278"/>
                    <a:pt x="156" y="284"/>
                  </a:cubicBezTo>
                  <a:cubicBezTo>
                    <a:pt x="119" y="341"/>
                    <a:pt x="81" y="398"/>
                    <a:pt x="44" y="455"/>
                  </a:cubicBezTo>
                  <a:cubicBezTo>
                    <a:pt x="39" y="463"/>
                    <a:pt x="35" y="472"/>
                    <a:pt x="33" y="481"/>
                  </a:cubicBezTo>
                  <a:cubicBezTo>
                    <a:pt x="27" y="509"/>
                    <a:pt x="47" y="533"/>
                    <a:pt x="76" y="532"/>
                  </a:cubicBezTo>
                  <a:cubicBezTo>
                    <a:pt x="96" y="531"/>
                    <a:pt x="110" y="522"/>
                    <a:pt x="121" y="505"/>
                  </a:cubicBezTo>
                  <a:cubicBezTo>
                    <a:pt x="144" y="468"/>
                    <a:pt x="168" y="430"/>
                    <a:pt x="192" y="393"/>
                  </a:cubicBezTo>
                  <a:cubicBezTo>
                    <a:pt x="202" y="377"/>
                    <a:pt x="212" y="361"/>
                    <a:pt x="223" y="344"/>
                  </a:cubicBezTo>
                  <a:cubicBezTo>
                    <a:pt x="245" y="378"/>
                    <a:pt x="266" y="411"/>
                    <a:pt x="287" y="444"/>
                  </a:cubicBezTo>
                  <a:cubicBezTo>
                    <a:pt x="302" y="467"/>
                    <a:pt x="316" y="490"/>
                    <a:pt x="332" y="512"/>
                  </a:cubicBezTo>
                  <a:cubicBezTo>
                    <a:pt x="347" y="533"/>
                    <a:pt x="376" y="538"/>
                    <a:pt x="396" y="524"/>
                  </a:cubicBezTo>
                  <a:cubicBezTo>
                    <a:pt x="416" y="511"/>
                    <a:pt x="422" y="482"/>
                    <a:pt x="408" y="461"/>
                  </a:cubicBezTo>
                  <a:cubicBezTo>
                    <a:pt x="406" y="458"/>
                    <a:pt x="401" y="455"/>
                    <a:pt x="398" y="455"/>
                  </a:cubicBezTo>
                  <a:cubicBezTo>
                    <a:pt x="383" y="455"/>
                    <a:pt x="368" y="455"/>
                    <a:pt x="353" y="455"/>
                  </a:cubicBezTo>
                  <a:cubicBezTo>
                    <a:pt x="344" y="455"/>
                    <a:pt x="338" y="450"/>
                    <a:pt x="338" y="444"/>
                  </a:cubicBezTo>
                  <a:cubicBezTo>
                    <a:pt x="338" y="437"/>
                    <a:pt x="344" y="432"/>
                    <a:pt x="353" y="432"/>
                  </a:cubicBezTo>
                  <a:cubicBezTo>
                    <a:pt x="364" y="432"/>
                    <a:pt x="376" y="432"/>
                    <a:pt x="388" y="4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1" name="Freeform 6"/>
            <p:cNvSpPr>
              <a:spLocks noEditPoints="1"/>
            </p:cNvSpPr>
            <p:nvPr/>
          </p:nvSpPr>
          <p:spPr bwMode="auto">
            <a:xfrm>
              <a:off x="4773613" y="4403725"/>
              <a:ext cx="1250950" cy="1568450"/>
            </a:xfrm>
            <a:custGeom>
              <a:avLst/>
              <a:gdLst>
                <a:gd name="T0" fmla="*/ 269 w 447"/>
                <a:gd name="T1" fmla="*/ 123 h 559"/>
                <a:gd name="T2" fmla="*/ 369 w 447"/>
                <a:gd name="T3" fmla="*/ 10 h 559"/>
                <a:gd name="T4" fmla="*/ 410 w 447"/>
                <a:gd name="T5" fmla="*/ 135 h 559"/>
                <a:gd name="T6" fmla="*/ 292 w 447"/>
                <a:gd name="T7" fmla="*/ 342 h 559"/>
                <a:gd name="T8" fmla="*/ 285 w 447"/>
                <a:gd name="T9" fmla="*/ 518 h 559"/>
                <a:gd name="T10" fmla="*/ 154 w 447"/>
                <a:gd name="T11" fmla="*/ 504 h 559"/>
                <a:gd name="T12" fmla="*/ 153 w 447"/>
                <a:gd name="T13" fmla="*/ 348 h 559"/>
                <a:gd name="T14" fmla="*/ 22 w 447"/>
                <a:gd name="T15" fmla="*/ 118 h 559"/>
                <a:gd name="T16" fmla="*/ 142 w 447"/>
                <a:gd name="T17" fmla="*/ 47 h 559"/>
                <a:gd name="T18" fmla="*/ 227 w 447"/>
                <a:gd name="T19" fmla="*/ 198 h 559"/>
                <a:gd name="T20" fmla="*/ 282 w 447"/>
                <a:gd name="T21" fmla="*/ 244 h 559"/>
                <a:gd name="T22" fmla="*/ 281 w 447"/>
                <a:gd name="T23" fmla="*/ 222 h 559"/>
                <a:gd name="T24" fmla="*/ 336 w 447"/>
                <a:gd name="T25" fmla="*/ 215 h 559"/>
                <a:gd name="T26" fmla="*/ 411 w 447"/>
                <a:gd name="T27" fmla="*/ 83 h 559"/>
                <a:gd name="T28" fmla="*/ 333 w 447"/>
                <a:gd name="T29" fmla="*/ 57 h 559"/>
                <a:gd name="T30" fmla="*/ 289 w 447"/>
                <a:gd name="T31" fmla="*/ 134 h 559"/>
                <a:gd name="T32" fmla="*/ 342 w 447"/>
                <a:gd name="T33" fmla="*/ 135 h 559"/>
                <a:gd name="T34" fmla="*/ 343 w 447"/>
                <a:gd name="T35" fmla="*/ 157 h 559"/>
                <a:gd name="T36" fmla="*/ 283 w 447"/>
                <a:gd name="T37" fmla="*/ 157 h 559"/>
                <a:gd name="T38" fmla="*/ 244 w 447"/>
                <a:gd name="T39" fmla="*/ 213 h 559"/>
                <a:gd name="T40" fmla="*/ 187 w 447"/>
                <a:gd name="T41" fmla="*/ 172 h 559"/>
                <a:gd name="T42" fmla="*/ 105 w 447"/>
                <a:gd name="T43" fmla="*/ 157 h 559"/>
                <a:gd name="T44" fmla="*/ 104 w 447"/>
                <a:gd name="T45" fmla="*/ 134 h 559"/>
                <a:gd name="T46" fmla="*/ 165 w 447"/>
                <a:gd name="T47" fmla="*/ 134 h 559"/>
                <a:gd name="T48" fmla="*/ 130 w 447"/>
                <a:gd name="T49" fmla="*/ 86 h 559"/>
                <a:gd name="T50" fmla="*/ 79 w 447"/>
                <a:gd name="T51" fmla="*/ 74 h 559"/>
                <a:gd name="T52" fmla="*/ 104 w 447"/>
                <a:gd name="T53" fmla="*/ 63 h 559"/>
                <a:gd name="T54" fmla="*/ 70 w 447"/>
                <a:gd name="T55" fmla="*/ 33 h 559"/>
                <a:gd name="T56" fmla="*/ 168 w 447"/>
                <a:gd name="T57" fmla="*/ 316 h 559"/>
                <a:gd name="T58" fmla="*/ 218 w 447"/>
                <a:gd name="T59" fmla="*/ 322 h 559"/>
                <a:gd name="T60" fmla="*/ 219 w 447"/>
                <a:gd name="T61" fmla="*/ 344 h 559"/>
                <a:gd name="T62" fmla="*/ 175 w 447"/>
                <a:gd name="T63" fmla="*/ 353 h 559"/>
                <a:gd name="T64" fmla="*/ 203 w 447"/>
                <a:gd name="T65" fmla="*/ 530 h 559"/>
                <a:gd name="T66" fmla="*/ 269 w 447"/>
                <a:gd name="T67" fmla="*/ 485 h 559"/>
                <a:gd name="T68" fmla="*/ 276 w 447"/>
                <a:gd name="T69" fmla="*/ 315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47" h="559">
                  <a:moveTo>
                    <a:pt x="227" y="198"/>
                  </a:moveTo>
                  <a:cubicBezTo>
                    <a:pt x="241" y="172"/>
                    <a:pt x="255" y="148"/>
                    <a:pt x="269" y="123"/>
                  </a:cubicBezTo>
                  <a:cubicBezTo>
                    <a:pt x="283" y="98"/>
                    <a:pt x="297" y="73"/>
                    <a:pt x="311" y="48"/>
                  </a:cubicBezTo>
                  <a:cubicBezTo>
                    <a:pt x="324" y="26"/>
                    <a:pt x="342" y="12"/>
                    <a:pt x="369" y="10"/>
                  </a:cubicBezTo>
                  <a:cubicBezTo>
                    <a:pt x="416" y="7"/>
                    <a:pt x="447" y="48"/>
                    <a:pt x="431" y="94"/>
                  </a:cubicBezTo>
                  <a:cubicBezTo>
                    <a:pt x="426" y="109"/>
                    <a:pt x="418" y="122"/>
                    <a:pt x="410" y="135"/>
                  </a:cubicBezTo>
                  <a:cubicBezTo>
                    <a:pt x="372" y="199"/>
                    <a:pt x="334" y="262"/>
                    <a:pt x="296" y="326"/>
                  </a:cubicBezTo>
                  <a:cubicBezTo>
                    <a:pt x="293" y="331"/>
                    <a:pt x="292" y="336"/>
                    <a:pt x="292" y="342"/>
                  </a:cubicBezTo>
                  <a:cubicBezTo>
                    <a:pt x="291" y="391"/>
                    <a:pt x="292" y="439"/>
                    <a:pt x="291" y="488"/>
                  </a:cubicBezTo>
                  <a:cubicBezTo>
                    <a:pt x="291" y="498"/>
                    <a:pt x="289" y="509"/>
                    <a:pt x="285" y="518"/>
                  </a:cubicBezTo>
                  <a:cubicBezTo>
                    <a:pt x="273" y="544"/>
                    <a:pt x="244" y="559"/>
                    <a:pt x="213" y="556"/>
                  </a:cubicBezTo>
                  <a:cubicBezTo>
                    <a:pt x="184" y="553"/>
                    <a:pt x="161" y="533"/>
                    <a:pt x="154" y="504"/>
                  </a:cubicBezTo>
                  <a:cubicBezTo>
                    <a:pt x="153" y="499"/>
                    <a:pt x="152" y="494"/>
                    <a:pt x="152" y="489"/>
                  </a:cubicBezTo>
                  <a:cubicBezTo>
                    <a:pt x="152" y="442"/>
                    <a:pt x="152" y="395"/>
                    <a:pt x="153" y="348"/>
                  </a:cubicBezTo>
                  <a:cubicBezTo>
                    <a:pt x="153" y="338"/>
                    <a:pt x="150" y="330"/>
                    <a:pt x="145" y="322"/>
                  </a:cubicBezTo>
                  <a:cubicBezTo>
                    <a:pt x="104" y="254"/>
                    <a:pt x="63" y="186"/>
                    <a:pt x="22" y="118"/>
                  </a:cubicBezTo>
                  <a:cubicBezTo>
                    <a:pt x="0" y="81"/>
                    <a:pt x="13" y="34"/>
                    <a:pt x="50" y="16"/>
                  </a:cubicBezTo>
                  <a:cubicBezTo>
                    <a:pt x="84" y="0"/>
                    <a:pt x="122" y="13"/>
                    <a:pt x="142" y="47"/>
                  </a:cubicBezTo>
                  <a:cubicBezTo>
                    <a:pt x="169" y="94"/>
                    <a:pt x="195" y="142"/>
                    <a:pt x="222" y="189"/>
                  </a:cubicBezTo>
                  <a:cubicBezTo>
                    <a:pt x="223" y="191"/>
                    <a:pt x="225" y="194"/>
                    <a:pt x="227" y="198"/>
                  </a:cubicBezTo>
                  <a:close/>
                  <a:moveTo>
                    <a:pt x="318" y="244"/>
                  </a:moveTo>
                  <a:cubicBezTo>
                    <a:pt x="305" y="244"/>
                    <a:pt x="293" y="245"/>
                    <a:pt x="282" y="244"/>
                  </a:cubicBezTo>
                  <a:cubicBezTo>
                    <a:pt x="273" y="244"/>
                    <a:pt x="267" y="240"/>
                    <a:pt x="268" y="233"/>
                  </a:cubicBezTo>
                  <a:cubicBezTo>
                    <a:pt x="269" y="225"/>
                    <a:pt x="273" y="222"/>
                    <a:pt x="281" y="222"/>
                  </a:cubicBezTo>
                  <a:cubicBezTo>
                    <a:pt x="295" y="222"/>
                    <a:pt x="309" y="222"/>
                    <a:pt x="323" y="222"/>
                  </a:cubicBezTo>
                  <a:cubicBezTo>
                    <a:pt x="329" y="222"/>
                    <a:pt x="333" y="220"/>
                    <a:pt x="336" y="215"/>
                  </a:cubicBezTo>
                  <a:cubicBezTo>
                    <a:pt x="358" y="178"/>
                    <a:pt x="380" y="141"/>
                    <a:pt x="402" y="104"/>
                  </a:cubicBezTo>
                  <a:cubicBezTo>
                    <a:pt x="406" y="98"/>
                    <a:pt x="409" y="90"/>
                    <a:pt x="411" y="83"/>
                  </a:cubicBezTo>
                  <a:cubicBezTo>
                    <a:pt x="419" y="50"/>
                    <a:pt x="394" y="26"/>
                    <a:pt x="361" y="34"/>
                  </a:cubicBezTo>
                  <a:cubicBezTo>
                    <a:pt x="349" y="37"/>
                    <a:pt x="339" y="46"/>
                    <a:pt x="333" y="57"/>
                  </a:cubicBezTo>
                  <a:cubicBezTo>
                    <a:pt x="322" y="75"/>
                    <a:pt x="312" y="94"/>
                    <a:pt x="301" y="112"/>
                  </a:cubicBezTo>
                  <a:cubicBezTo>
                    <a:pt x="297" y="119"/>
                    <a:pt x="294" y="126"/>
                    <a:pt x="289" y="134"/>
                  </a:cubicBezTo>
                  <a:cubicBezTo>
                    <a:pt x="296" y="134"/>
                    <a:pt x="301" y="134"/>
                    <a:pt x="306" y="134"/>
                  </a:cubicBezTo>
                  <a:cubicBezTo>
                    <a:pt x="318" y="134"/>
                    <a:pt x="330" y="134"/>
                    <a:pt x="342" y="135"/>
                  </a:cubicBezTo>
                  <a:cubicBezTo>
                    <a:pt x="349" y="135"/>
                    <a:pt x="353" y="139"/>
                    <a:pt x="353" y="146"/>
                  </a:cubicBezTo>
                  <a:cubicBezTo>
                    <a:pt x="353" y="152"/>
                    <a:pt x="349" y="156"/>
                    <a:pt x="343" y="157"/>
                  </a:cubicBezTo>
                  <a:cubicBezTo>
                    <a:pt x="340" y="157"/>
                    <a:pt x="337" y="157"/>
                    <a:pt x="334" y="157"/>
                  </a:cubicBezTo>
                  <a:cubicBezTo>
                    <a:pt x="317" y="157"/>
                    <a:pt x="300" y="157"/>
                    <a:pt x="283" y="157"/>
                  </a:cubicBezTo>
                  <a:cubicBezTo>
                    <a:pt x="278" y="157"/>
                    <a:pt x="275" y="159"/>
                    <a:pt x="272" y="163"/>
                  </a:cubicBezTo>
                  <a:cubicBezTo>
                    <a:pt x="263" y="180"/>
                    <a:pt x="254" y="197"/>
                    <a:pt x="244" y="213"/>
                  </a:cubicBezTo>
                  <a:cubicBezTo>
                    <a:pt x="239" y="223"/>
                    <a:pt x="233" y="233"/>
                    <a:pt x="227" y="244"/>
                  </a:cubicBezTo>
                  <a:cubicBezTo>
                    <a:pt x="213" y="219"/>
                    <a:pt x="199" y="196"/>
                    <a:pt x="187" y="172"/>
                  </a:cubicBezTo>
                  <a:cubicBezTo>
                    <a:pt x="181" y="160"/>
                    <a:pt x="173" y="156"/>
                    <a:pt x="160" y="157"/>
                  </a:cubicBezTo>
                  <a:cubicBezTo>
                    <a:pt x="142" y="158"/>
                    <a:pt x="123" y="157"/>
                    <a:pt x="105" y="157"/>
                  </a:cubicBezTo>
                  <a:cubicBezTo>
                    <a:pt x="98" y="157"/>
                    <a:pt x="93" y="153"/>
                    <a:pt x="93" y="146"/>
                  </a:cubicBezTo>
                  <a:cubicBezTo>
                    <a:pt x="93" y="139"/>
                    <a:pt x="97" y="135"/>
                    <a:pt x="104" y="134"/>
                  </a:cubicBezTo>
                  <a:cubicBezTo>
                    <a:pt x="107" y="134"/>
                    <a:pt x="111" y="134"/>
                    <a:pt x="114" y="134"/>
                  </a:cubicBezTo>
                  <a:cubicBezTo>
                    <a:pt x="130" y="134"/>
                    <a:pt x="147" y="134"/>
                    <a:pt x="165" y="134"/>
                  </a:cubicBezTo>
                  <a:cubicBezTo>
                    <a:pt x="157" y="119"/>
                    <a:pt x="149" y="106"/>
                    <a:pt x="142" y="92"/>
                  </a:cubicBezTo>
                  <a:cubicBezTo>
                    <a:pt x="139" y="87"/>
                    <a:pt x="135" y="85"/>
                    <a:pt x="130" y="86"/>
                  </a:cubicBezTo>
                  <a:cubicBezTo>
                    <a:pt x="117" y="86"/>
                    <a:pt x="105" y="86"/>
                    <a:pt x="92" y="86"/>
                  </a:cubicBezTo>
                  <a:cubicBezTo>
                    <a:pt x="84" y="86"/>
                    <a:pt x="79" y="83"/>
                    <a:pt x="79" y="74"/>
                  </a:cubicBezTo>
                  <a:cubicBezTo>
                    <a:pt x="79" y="66"/>
                    <a:pt x="85" y="63"/>
                    <a:pt x="92" y="63"/>
                  </a:cubicBezTo>
                  <a:cubicBezTo>
                    <a:pt x="96" y="63"/>
                    <a:pt x="100" y="63"/>
                    <a:pt x="104" y="63"/>
                  </a:cubicBezTo>
                  <a:cubicBezTo>
                    <a:pt x="110" y="63"/>
                    <a:pt x="117" y="63"/>
                    <a:pt x="124" y="63"/>
                  </a:cubicBezTo>
                  <a:cubicBezTo>
                    <a:pt x="111" y="39"/>
                    <a:pt x="91" y="28"/>
                    <a:pt x="70" y="33"/>
                  </a:cubicBezTo>
                  <a:cubicBezTo>
                    <a:pt x="38" y="41"/>
                    <a:pt x="24" y="77"/>
                    <a:pt x="42" y="107"/>
                  </a:cubicBezTo>
                  <a:cubicBezTo>
                    <a:pt x="84" y="177"/>
                    <a:pt x="126" y="246"/>
                    <a:pt x="168" y="316"/>
                  </a:cubicBezTo>
                  <a:cubicBezTo>
                    <a:pt x="171" y="321"/>
                    <a:pt x="174" y="322"/>
                    <a:pt x="179" y="322"/>
                  </a:cubicBezTo>
                  <a:cubicBezTo>
                    <a:pt x="192" y="321"/>
                    <a:pt x="205" y="322"/>
                    <a:pt x="218" y="322"/>
                  </a:cubicBezTo>
                  <a:cubicBezTo>
                    <a:pt x="229" y="322"/>
                    <a:pt x="234" y="326"/>
                    <a:pt x="234" y="333"/>
                  </a:cubicBezTo>
                  <a:cubicBezTo>
                    <a:pt x="234" y="341"/>
                    <a:pt x="229" y="344"/>
                    <a:pt x="219" y="344"/>
                  </a:cubicBezTo>
                  <a:cubicBezTo>
                    <a:pt x="204" y="344"/>
                    <a:pt x="190" y="344"/>
                    <a:pt x="175" y="344"/>
                  </a:cubicBezTo>
                  <a:cubicBezTo>
                    <a:pt x="175" y="348"/>
                    <a:pt x="175" y="350"/>
                    <a:pt x="175" y="353"/>
                  </a:cubicBezTo>
                  <a:cubicBezTo>
                    <a:pt x="175" y="398"/>
                    <a:pt x="175" y="443"/>
                    <a:pt x="175" y="489"/>
                  </a:cubicBezTo>
                  <a:cubicBezTo>
                    <a:pt x="175" y="508"/>
                    <a:pt x="185" y="523"/>
                    <a:pt x="203" y="530"/>
                  </a:cubicBezTo>
                  <a:cubicBezTo>
                    <a:pt x="223" y="538"/>
                    <a:pt x="241" y="534"/>
                    <a:pt x="256" y="522"/>
                  </a:cubicBezTo>
                  <a:cubicBezTo>
                    <a:pt x="268" y="513"/>
                    <a:pt x="269" y="499"/>
                    <a:pt x="269" y="485"/>
                  </a:cubicBezTo>
                  <a:cubicBezTo>
                    <a:pt x="268" y="436"/>
                    <a:pt x="269" y="388"/>
                    <a:pt x="269" y="339"/>
                  </a:cubicBezTo>
                  <a:cubicBezTo>
                    <a:pt x="269" y="330"/>
                    <a:pt x="271" y="323"/>
                    <a:pt x="276" y="315"/>
                  </a:cubicBezTo>
                  <a:cubicBezTo>
                    <a:pt x="290" y="293"/>
                    <a:pt x="303" y="269"/>
                    <a:pt x="318" y="2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2" name="Freeform 7"/>
            <p:cNvSpPr>
              <a:spLocks/>
            </p:cNvSpPr>
            <p:nvPr/>
          </p:nvSpPr>
          <p:spPr bwMode="auto">
            <a:xfrm>
              <a:off x="3648075" y="5222875"/>
              <a:ext cx="357188" cy="519113"/>
            </a:xfrm>
            <a:custGeom>
              <a:avLst/>
              <a:gdLst>
                <a:gd name="T0" fmla="*/ 128 w 128"/>
                <a:gd name="T1" fmla="*/ 12 h 185"/>
                <a:gd name="T2" fmla="*/ 122 w 128"/>
                <a:gd name="T3" fmla="*/ 23 h 185"/>
                <a:gd name="T4" fmla="*/ 24 w 128"/>
                <a:gd name="T5" fmla="*/ 175 h 185"/>
                <a:gd name="T6" fmla="*/ 7 w 128"/>
                <a:gd name="T7" fmla="*/ 181 h 185"/>
                <a:gd name="T8" fmla="*/ 5 w 128"/>
                <a:gd name="T9" fmla="*/ 163 h 185"/>
                <a:gd name="T10" fmla="*/ 104 w 128"/>
                <a:gd name="T11" fmla="*/ 9 h 185"/>
                <a:gd name="T12" fmla="*/ 118 w 128"/>
                <a:gd name="T13" fmla="*/ 3 h 185"/>
                <a:gd name="T14" fmla="*/ 128 w 128"/>
                <a:gd name="T15" fmla="*/ 12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8" h="185">
                  <a:moveTo>
                    <a:pt x="128" y="12"/>
                  </a:moveTo>
                  <a:cubicBezTo>
                    <a:pt x="125" y="17"/>
                    <a:pt x="124" y="20"/>
                    <a:pt x="122" y="23"/>
                  </a:cubicBezTo>
                  <a:cubicBezTo>
                    <a:pt x="89" y="74"/>
                    <a:pt x="57" y="125"/>
                    <a:pt x="24" y="175"/>
                  </a:cubicBezTo>
                  <a:cubicBezTo>
                    <a:pt x="19" y="183"/>
                    <a:pt x="13" y="185"/>
                    <a:pt x="7" y="181"/>
                  </a:cubicBezTo>
                  <a:cubicBezTo>
                    <a:pt x="1" y="178"/>
                    <a:pt x="0" y="171"/>
                    <a:pt x="5" y="163"/>
                  </a:cubicBezTo>
                  <a:cubicBezTo>
                    <a:pt x="38" y="112"/>
                    <a:pt x="71" y="60"/>
                    <a:pt x="104" y="9"/>
                  </a:cubicBezTo>
                  <a:cubicBezTo>
                    <a:pt x="108" y="4"/>
                    <a:pt x="112" y="0"/>
                    <a:pt x="118" y="3"/>
                  </a:cubicBezTo>
                  <a:cubicBezTo>
                    <a:pt x="122" y="5"/>
                    <a:pt x="125" y="9"/>
                    <a:pt x="12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3" name="Freeform 8"/>
            <p:cNvSpPr>
              <a:spLocks/>
            </p:cNvSpPr>
            <p:nvPr/>
          </p:nvSpPr>
          <p:spPr bwMode="auto">
            <a:xfrm>
              <a:off x="5408613" y="5483225"/>
              <a:ext cx="65088" cy="309563"/>
            </a:xfrm>
            <a:custGeom>
              <a:avLst/>
              <a:gdLst>
                <a:gd name="T0" fmla="*/ 0 w 23"/>
                <a:gd name="T1" fmla="*/ 54 h 110"/>
                <a:gd name="T2" fmla="*/ 0 w 23"/>
                <a:gd name="T3" fmla="*/ 13 h 110"/>
                <a:gd name="T4" fmla="*/ 11 w 23"/>
                <a:gd name="T5" fmla="*/ 0 h 110"/>
                <a:gd name="T6" fmla="*/ 23 w 23"/>
                <a:gd name="T7" fmla="*/ 13 h 110"/>
                <a:gd name="T8" fmla="*/ 23 w 23"/>
                <a:gd name="T9" fmla="*/ 97 h 110"/>
                <a:gd name="T10" fmla="*/ 10 w 23"/>
                <a:gd name="T11" fmla="*/ 109 h 110"/>
                <a:gd name="T12" fmla="*/ 0 w 23"/>
                <a:gd name="T13" fmla="*/ 96 h 110"/>
                <a:gd name="T14" fmla="*/ 0 w 23"/>
                <a:gd name="T15" fmla="*/ 54 h 110"/>
                <a:gd name="T16" fmla="*/ 0 w 23"/>
                <a:gd name="T17" fmla="*/ 5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110">
                  <a:moveTo>
                    <a:pt x="0" y="54"/>
                  </a:moveTo>
                  <a:cubicBezTo>
                    <a:pt x="0" y="40"/>
                    <a:pt x="0" y="27"/>
                    <a:pt x="0" y="13"/>
                  </a:cubicBezTo>
                  <a:cubicBezTo>
                    <a:pt x="0" y="5"/>
                    <a:pt x="3" y="0"/>
                    <a:pt x="11" y="0"/>
                  </a:cubicBezTo>
                  <a:cubicBezTo>
                    <a:pt x="19" y="0"/>
                    <a:pt x="23" y="5"/>
                    <a:pt x="23" y="13"/>
                  </a:cubicBezTo>
                  <a:cubicBezTo>
                    <a:pt x="23" y="41"/>
                    <a:pt x="23" y="69"/>
                    <a:pt x="23" y="97"/>
                  </a:cubicBezTo>
                  <a:cubicBezTo>
                    <a:pt x="23" y="104"/>
                    <a:pt x="19" y="110"/>
                    <a:pt x="10" y="109"/>
                  </a:cubicBezTo>
                  <a:cubicBezTo>
                    <a:pt x="3" y="109"/>
                    <a:pt x="0" y="103"/>
                    <a:pt x="0" y="96"/>
                  </a:cubicBezTo>
                  <a:cubicBezTo>
                    <a:pt x="0" y="82"/>
                    <a:pt x="0" y="68"/>
                    <a:pt x="0" y="54"/>
                  </a:cubicBezTo>
                  <a:cubicBezTo>
                    <a:pt x="0" y="54"/>
                    <a:pt x="0" y="54"/>
                    <a:pt x="0" y="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</p:grpSp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735F7F3-C1B5-4B60-A00A-4EB618DDFB5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38922" y="272602"/>
            <a:ext cx="8678862" cy="54292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Infographic Style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D0FE1A89-0B8B-425A-A630-D08FD62861DC}"/>
              </a:ext>
            </a:extLst>
          </p:cNvPr>
          <p:cNvGrpSpPr/>
          <p:nvPr/>
        </p:nvGrpSpPr>
        <p:grpSpPr>
          <a:xfrm>
            <a:off x="395536" y="1491630"/>
            <a:ext cx="2921794" cy="2507095"/>
            <a:chOff x="-1865617" y="2199669"/>
            <a:chExt cx="11362682" cy="277054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6E21BD07-F1F8-4D2F-9052-08FF2F243771}"/>
                </a:ext>
              </a:extLst>
            </p:cNvPr>
            <p:cNvSpPr/>
            <p:nvPr/>
          </p:nvSpPr>
          <p:spPr>
            <a:xfrm>
              <a:off x="-1865617" y="4362431"/>
              <a:ext cx="10903187" cy="6077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3CD48E77-0450-4DB8-8EDA-69E560791A3D}"/>
                </a:ext>
              </a:extLst>
            </p:cNvPr>
            <p:cNvSpPr/>
            <p:nvPr/>
          </p:nvSpPr>
          <p:spPr>
            <a:xfrm>
              <a:off x="-1865617" y="3695887"/>
              <a:ext cx="10903187" cy="60778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9FAECE7E-3323-4DBD-B520-630B0FFFB12C}"/>
                </a:ext>
              </a:extLst>
            </p:cNvPr>
            <p:cNvSpPr/>
            <p:nvPr/>
          </p:nvSpPr>
          <p:spPr>
            <a:xfrm>
              <a:off x="-1865617" y="2199669"/>
              <a:ext cx="11362682" cy="145011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E6E41B25-A317-4B79-8B83-55549AD878A2}"/>
              </a:ext>
            </a:extLst>
          </p:cNvPr>
          <p:cNvGrpSpPr/>
          <p:nvPr/>
        </p:nvGrpSpPr>
        <p:grpSpPr>
          <a:xfrm>
            <a:off x="2167808" y="1529762"/>
            <a:ext cx="1928525" cy="2557609"/>
            <a:chOff x="803295" y="2132856"/>
            <a:chExt cx="2308774" cy="282637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4B6D581F-D929-4052-B524-530D676A03FA}"/>
                </a:ext>
              </a:extLst>
            </p:cNvPr>
            <p:cNvSpPr/>
            <p:nvPr/>
          </p:nvSpPr>
          <p:spPr>
            <a:xfrm>
              <a:off x="1392015" y="4337453"/>
              <a:ext cx="1154259" cy="62177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scene3d>
              <a:camera prst="isometricLeftDown">
                <a:rot lat="900002" lon="2700000" rev="0"/>
              </a:camera>
              <a:lightRig rig="balanced" dir="t"/>
            </a:scene3d>
            <a:sp3d extrusionH="361950" prstMaterial="matte">
              <a:extrusionClr>
                <a:schemeClr val="accent2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0DC3C9E-7C8F-4C24-8CCE-A83AD3669A3A}"/>
                </a:ext>
              </a:extLst>
            </p:cNvPr>
            <p:cNvSpPr/>
            <p:nvPr/>
          </p:nvSpPr>
          <p:spPr>
            <a:xfrm>
              <a:off x="1391075" y="3672374"/>
              <a:ext cx="1154259" cy="62177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scene3d>
              <a:camera prst="isometricLeftDown">
                <a:rot lat="900002" lon="2700000" rev="0"/>
              </a:camera>
              <a:lightRig rig="balanced" dir="t"/>
            </a:scene3d>
            <a:sp3d extrusionH="361950" prstMaterial="matte">
              <a:extrusionClr>
                <a:schemeClr val="accent3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/>
            </a:p>
          </p:txBody>
        </p:sp>
        <p:sp>
          <p:nvSpPr>
            <p:cNvPr id="9" name="Up Arrow 6">
              <a:extLst>
                <a:ext uri="{FF2B5EF4-FFF2-40B4-BE49-F238E27FC236}">
                  <a16:creationId xmlns:a16="http://schemas.microsoft.com/office/drawing/2014/main" xmlns="" id="{ABB9D7A2-2885-4822-A593-05EE485851BF}"/>
                </a:ext>
              </a:extLst>
            </p:cNvPr>
            <p:cNvSpPr/>
            <p:nvPr/>
          </p:nvSpPr>
          <p:spPr>
            <a:xfrm>
              <a:off x="803295" y="2132856"/>
              <a:ext cx="2308774" cy="1515597"/>
            </a:xfrm>
            <a:prstGeom prst="upArrow">
              <a:avLst>
                <a:gd name="adj1" fmla="val 50000"/>
                <a:gd name="adj2" fmla="val 52264"/>
              </a:avLst>
            </a:prstGeom>
            <a:solidFill>
              <a:schemeClr val="accent4"/>
            </a:solidFill>
            <a:ln>
              <a:noFill/>
            </a:ln>
            <a:scene3d>
              <a:camera prst="isometricLeftDown">
                <a:rot lat="900002" lon="2700000" rev="0"/>
              </a:camera>
              <a:lightRig rig="balanced" dir="t"/>
            </a:scene3d>
            <a:sp3d extrusionH="361950" prstMaterial="matte">
              <a:extrusionClr>
                <a:schemeClr val="accent4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E729B71-3006-48D1-AC48-1BDF2E12D740}"/>
              </a:ext>
            </a:extLst>
          </p:cNvPr>
          <p:cNvSpPr txBox="1"/>
          <p:nvPr/>
        </p:nvSpPr>
        <p:spPr>
          <a:xfrm>
            <a:off x="1393221" y="2020780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</a:rPr>
              <a:t>Contents 01 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83B8BAA4-5956-44EE-A975-4C3D047E23D8}"/>
              </a:ext>
            </a:extLst>
          </p:cNvPr>
          <p:cNvSpPr txBox="1"/>
          <p:nvPr/>
        </p:nvSpPr>
        <p:spPr>
          <a:xfrm>
            <a:off x="1393221" y="2999052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</a:rPr>
              <a:t>Contents 02 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D7063B31-D8DA-480E-8044-58BE502EC95A}"/>
              </a:ext>
            </a:extLst>
          </p:cNvPr>
          <p:cNvSpPr txBox="1"/>
          <p:nvPr/>
        </p:nvSpPr>
        <p:spPr>
          <a:xfrm>
            <a:off x="1393221" y="3599083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</a:rPr>
              <a:t>Contents 03 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D1E1647-04DD-48B5-A2AB-2632369618CD}"/>
              </a:ext>
            </a:extLst>
          </p:cNvPr>
          <p:cNvSpPr txBox="1"/>
          <p:nvPr/>
        </p:nvSpPr>
        <p:spPr>
          <a:xfrm>
            <a:off x="4135722" y="2103600"/>
            <a:ext cx="599245" cy="62324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accent4"/>
                </a:solidFill>
              </a:rPr>
              <a:t>67</a:t>
            </a:r>
            <a:r>
              <a:rPr lang="en-US" altLang="ko-KR" sz="1050" b="1" dirty="0">
                <a:solidFill>
                  <a:schemeClr val="accent4"/>
                </a:solidFill>
              </a:rPr>
              <a:t>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C3570645-1F91-429F-B092-D3903E1CDCF0}"/>
              </a:ext>
            </a:extLst>
          </p:cNvPr>
          <p:cNvSpPr txBox="1"/>
          <p:nvPr/>
        </p:nvSpPr>
        <p:spPr>
          <a:xfrm>
            <a:off x="4906657" y="2230558"/>
            <a:ext cx="38862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Example Text : Get a modern PowerPoint  Presentation that is beautifully designed. I believe that this Template will your Time.</a:t>
            </a:r>
            <a:endParaRPr lang="ko-KR" alt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B21379DC-B136-4F9B-9B56-CB897DC787FC}"/>
              </a:ext>
            </a:extLst>
          </p:cNvPr>
          <p:cNvSpPr txBox="1"/>
          <p:nvPr/>
        </p:nvSpPr>
        <p:spPr>
          <a:xfrm>
            <a:off x="4135722" y="2855032"/>
            <a:ext cx="599245" cy="62324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accent3"/>
                </a:solidFill>
              </a:rPr>
              <a:t>47</a:t>
            </a:r>
            <a:r>
              <a:rPr lang="en-US" altLang="ko-KR" sz="1050" b="1" dirty="0">
                <a:solidFill>
                  <a:schemeClr val="accent3"/>
                </a:solidFill>
              </a:rPr>
              <a:t>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547151F7-0F32-4013-AEEA-3547CAF0286A}"/>
              </a:ext>
            </a:extLst>
          </p:cNvPr>
          <p:cNvSpPr txBox="1"/>
          <p:nvPr/>
        </p:nvSpPr>
        <p:spPr>
          <a:xfrm>
            <a:off x="4906657" y="2981989"/>
            <a:ext cx="38862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Example Text : Get a modern PowerPoint  Presentation that is beautifully designed. I believe that this Template will your Time.</a:t>
            </a:r>
            <a:endParaRPr lang="ko-KR" alt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47573333-9371-4A2E-BD34-09B639237E24}"/>
              </a:ext>
            </a:extLst>
          </p:cNvPr>
          <p:cNvSpPr txBox="1"/>
          <p:nvPr/>
        </p:nvSpPr>
        <p:spPr>
          <a:xfrm>
            <a:off x="4135722" y="3606463"/>
            <a:ext cx="599245" cy="62324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accent2"/>
                </a:solidFill>
              </a:rPr>
              <a:t>32</a:t>
            </a:r>
            <a:r>
              <a:rPr lang="en-US" altLang="ko-KR" sz="1050" b="1" dirty="0">
                <a:solidFill>
                  <a:schemeClr val="accent2"/>
                </a:solidFill>
              </a:rPr>
              <a:t>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BE69E1CE-FF8B-45FF-9364-BA5B1B93D66E}"/>
              </a:ext>
            </a:extLst>
          </p:cNvPr>
          <p:cNvSpPr txBox="1"/>
          <p:nvPr/>
        </p:nvSpPr>
        <p:spPr>
          <a:xfrm>
            <a:off x="4906657" y="3733420"/>
            <a:ext cx="38862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Example Text : Get a modern PowerPoint  Presentation that is beautifully designed. I believe that this Template will your Time.</a:t>
            </a:r>
            <a:endParaRPr lang="ko-KR" alt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0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3291830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모바일 이미지 </a:t>
            </a:r>
            <a:endParaRPr lang="ko-KR" alt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Image </a:t>
            </a:r>
            <a:r>
              <a:rPr lang="en-US" altLang="ko-KR" dirty="0"/>
              <a:t>&amp;</a:t>
            </a:r>
            <a:r>
              <a:rPr lang="en-US" altLang="ko-KR" dirty="0">
                <a:solidFill>
                  <a:schemeClr val="accent1"/>
                </a:solidFill>
              </a:rPr>
              <a:t> Content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52120" y="1420700"/>
            <a:ext cx="93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65</a:t>
            </a:r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52120" y="3056642"/>
            <a:ext cx="93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35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652120" y="1965530"/>
            <a:ext cx="2771880" cy="923330"/>
            <a:chOff x="5873194" y="1936452"/>
            <a:chExt cx="2527142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5873194" y="2213451"/>
              <a:ext cx="25271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873194" y="1936452"/>
              <a:ext cx="25271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652120" y="3601471"/>
            <a:ext cx="2771880" cy="923330"/>
            <a:chOff x="5873194" y="1936452"/>
            <a:chExt cx="2527142" cy="923330"/>
          </a:xfrm>
        </p:grpSpPr>
        <p:sp>
          <p:nvSpPr>
            <p:cNvPr id="19" name="TextBox 18"/>
            <p:cNvSpPr txBox="1"/>
            <p:nvPr/>
          </p:nvSpPr>
          <p:spPr>
            <a:xfrm>
              <a:off x="5873194" y="2213451"/>
              <a:ext cx="25271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3194" y="1936452"/>
              <a:ext cx="25271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="" xmlns:a16="http://schemas.microsoft.com/office/drawing/2014/main" id="{4546292D-3B53-4420-84B3-2452A17233D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187624" y="1604968"/>
            <a:ext cx="895350" cy="1193800"/>
          </a:xfrm>
          <a:custGeom>
            <a:avLst/>
            <a:gdLst>
              <a:gd name="T0" fmla="*/ 569 w 664"/>
              <a:gd name="T1" fmla="*/ 0 h 886"/>
              <a:gd name="T2" fmla="*/ 626 w 664"/>
              <a:gd name="T3" fmla="*/ 28 h 886"/>
              <a:gd name="T4" fmla="*/ 662 w 664"/>
              <a:gd name="T5" fmla="*/ 109 h 886"/>
              <a:gd name="T6" fmla="*/ 655 w 664"/>
              <a:gd name="T7" fmla="*/ 249 h 886"/>
              <a:gd name="T8" fmla="*/ 454 w 664"/>
              <a:gd name="T9" fmla="*/ 542 h 886"/>
              <a:gd name="T10" fmla="*/ 442 w 664"/>
              <a:gd name="T11" fmla="*/ 564 h 886"/>
              <a:gd name="T12" fmla="*/ 442 w 664"/>
              <a:gd name="T13" fmla="*/ 770 h 886"/>
              <a:gd name="T14" fmla="*/ 343 w 664"/>
              <a:gd name="T15" fmla="*/ 881 h 886"/>
              <a:gd name="T16" fmla="*/ 223 w 664"/>
              <a:gd name="T17" fmla="*/ 787 h 886"/>
              <a:gd name="T18" fmla="*/ 222 w 664"/>
              <a:gd name="T19" fmla="*/ 769 h 886"/>
              <a:gd name="T20" fmla="*/ 222 w 664"/>
              <a:gd name="T21" fmla="*/ 561 h 886"/>
              <a:gd name="T22" fmla="*/ 212 w 664"/>
              <a:gd name="T23" fmla="*/ 543 h 886"/>
              <a:gd name="T24" fmla="*/ 8 w 664"/>
              <a:gd name="T25" fmla="*/ 235 h 886"/>
              <a:gd name="T26" fmla="*/ 5 w 664"/>
              <a:gd name="T27" fmla="*/ 91 h 886"/>
              <a:gd name="T28" fmla="*/ 88 w 664"/>
              <a:gd name="T29" fmla="*/ 2 h 886"/>
              <a:gd name="T30" fmla="*/ 95 w 664"/>
              <a:gd name="T31" fmla="*/ 0 h 886"/>
              <a:gd name="T32" fmla="*/ 129 w 664"/>
              <a:gd name="T33" fmla="*/ 0 h 886"/>
              <a:gd name="T34" fmla="*/ 134 w 664"/>
              <a:gd name="T35" fmla="*/ 2 h 886"/>
              <a:gd name="T36" fmla="*/ 222 w 664"/>
              <a:gd name="T37" fmla="*/ 113 h 886"/>
              <a:gd name="T38" fmla="*/ 225 w 664"/>
              <a:gd name="T39" fmla="*/ 197 h 886"/>
              <a:gd name="T40" fmla="*/ 325 w 664"/>
              <a:gd name="T41" fmla="*/ 354 h 886"/>
              <a:gd name="T42" fmla="*/ 340 w 664"/>
              <a:gd name="T43" fmla="*/ 354 h 886"/>
              <a:gd name="T44" fmla="*/ 437 w 664"/>
              <a:gd name="T45" fmla="*/ 214 h 886"/>
              <a:gd name="T46" fmla="*/ 442 w 664"/>
              <a:gd name="T47" fmla="*/ 108 h 886"/>
              <a:gd name="T48" fmla="*/ 471 w 664"/>
              <a:gd name="T49" fmla="*/ 35 h 886"/>
              <a:gd name="T50" fmla="*/ 535 w 664"/>
              <a:gd name="T51" fmla="*/ 0 h 886"/>
              <a:gd name="T52" fmla="*/ 569 w 664"/>
              <a:gd name="T53" fmla="*/ 0 h 886"/>
              <a:gd name="T54" fmla="*/ 295 w 664"/>
              <a:gd name="T55" fmla="*/ 647 h 886"/>
              <a:gd name="T56" fmla="*/ 296 w 664"/>
              <a:gd name="T57" fmla="*/ 769 h 886"/>
              <a:gd name="T58" fmla="*/ 345 w 664"/>
              <a:gd name="T59" fmla="*/ 805 h 886"/>
              <a:gd name="T60" fmla="*/ 369 w 664"/>
              <a:gd name="T61" fmla="*/ 766 h 886"/>
              <a:gd name="T62" fmla="*/ 368 w 664"/>
              <a:gd name="T63" fmla="*/ 535 h 886"/>
              <a:gd name="T64" fmla="*/ 396 w 664"/>
              <a:gd name="T65" fmla="*/ 490 h 886"/>
              <a:gd name="T66" fmla="*/ 569 w 664"/>
              <a:gd name="T67" fmla="*/ 286 h 886"/>
              <a:gd name="T68" fmla="*/ 588 w 664"/>
              <a:gd name="T69" fmla="*/ 107 h 886"/>
              <a:gd name="T70" fmla="*/ 581 w 664"/>
              <a:gd name="T71" fmla="*/ 88 h 886"/>
              <a:gd name="T72" fmla="*/ 541 w 664"/>
              <a:gd name="T73" fmla="*/ 75 h 886"/>
              <a:gd name="T74" fmla="*/ 515 w 664"/>
              <a:gd name="T75" fmla="*/ 111 h 886"/>
              <a:gd name="T76" fmla="*/ 512 w 664"/>
              <a:gd name="T77" fmla="*/ 208 h 886"/>
              <a:gd name="T78" fmla="*/ 350 w 664"/>
              <a:gd name="T79" fmla="*/ 432 h 886"/>
              <a:gd name="T80" fmla="*/ 314 w 664"/>
              <a:gd name="T81" fmla="*/ 432 h 886"/>
              <a:gd name="T82" fmla="*/ 149 w 664"/>
              <a:gd name="T83" fmla="*/ 175 h 886"/>
              <a:gd name="T84" fmla="*/ 149 w 664"/>
              <a:gd name="T85" fmla="*/ 110 h 886"/>
              <a:gd name="T86" fmla="*/ 113 w 664"/>
              <a:gd name="T87" fmla="*/ 73 h 886"/>
              <a:gd name="T88" fmla="*/ 76 w 664"/>
              <a:gd name="T89" fmla="*/ 107 h 886"/>
              <a:gd name="T90" fmla="*/ 84 w 664"/>
              <a:gd name="T91" fmla="*/ 246 h 886"/>
              <a:gd name="T92" fmla="*/ 272 w 664"/>
              <a:gd name="T93" fmla="*/ 492 h 886"/>
              <a:gd name="T94" fmla="*/ 296 w 664"/>
              <a:gd name="T95" fmla="*/ 531 h 886"/>
              <a:gd name="T96" fmla="*/ 295 w 664"/>
              <a:gd name="T97" fmla="*/ 647 h 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664" h="886">
                <a:moveTo>
                  <a:pt x="569" y="0"/>
                </a:moveTo>
                <a:cubicBezTo>
                  <a:pt x="590" y="5"/>
                  <a:pt x="610" y="13"/>
                  <a:pt x="626" y="28"/>
                </a:cubicBezTo>
                <a:cubicBezTo>
                  <a:pt x="649" y="50"/>
                  <a:pt x="662" y="77"/>
                  <a:pt x="662" y="109"/>
                </a:cubicBezTo>
                <a:cubicBezTo>
                  <a:pt x="661" y="156"/>
                  <a:pt x="664" y="203"/>
                  <a:pt x="655" y="249"/>
                </a:cubicBezTo>
                <a:cubicBezTo>
                  <a:pt x="630" y="376"/>
                  <a:pt x="563" y="473"/>
                  <a:pt x="454" y="542"/>
                </a:cubicBezTo>
                <a:cubicBezTo>
                  <a:pt x="445" y="547"/>
                  <a:pt x="442" y="553"/>
                  <a:pt x="442" y="564"/>
                </a:cubicBezTo>
                <a:cubicBezTo>
                  <a:pt x="442" y="632"/>
                  <a:pt x="442" y="701"/>
                  <a:pt x="442" y="770"/>
                </a:cubicBezTo>
                <a:cubicBezTo>
                  <a:pt x="442" y="828"/>
                  <a:pt x="398" y="877"/>
                  <a:pt x="343" y="881"/>
                </a:cubicBezTo>
                <a:cubicBezTo>
                  <a:pt x="283" y="886"/>
                  <a:pt x="233" y="846"/>
                  <a:pt x="223" y="787"/>
                </a:cubicBezTo>
                <a:cubicBezTo>
                  <a:pt x="222" y="781"/>
                  <a:pt x="222" y="775"/>
                  <a:pt x="222" y="769"/>
                </a:cubicBezTo>
                <a:cubicBezTo>
                  <a:pt x="222" y="700"/>
                  <a:pt x="222" y="630"/>
                  <a:pt x="222" y="561"/>
                </a:cubicBezTo>
                <a:cubicBezTo>
                  <a:pt x="222" y="552"/>
                  <a:pt x="220" y="548"/>
                  <a:pt x="212" y="543"/>
                </a:cubicBezTo>
                <a:cubicBezTo>
                  <a:pt x="97" y="471"/>
                  <a:pt x="27" y="369"/>
                  <a:pt x="8" y="235"/>
                </a:cubicBezTo>
                <a:cubicBezTo>
                  <a:pt x="1" y="188"/>
                  <a:pt x="0" y="139"/>
                  <a:pt x="5" y="91"/>
                </a:cubicBezTo>
                <a:cubicBezTo>
                  <a:pt x="9" y="44"/>
                  <a:pt x="42" y="14"/>
                  <a:pt x="88" y="2"/>
                </a:cubicBezTo>
                <a:cubicBezTo>
                  <a:pt x="91" y="1"/>
                  <a:pt x="93" y="0"/>
                  <a:pt x="95" y="0"/>
                </a:cubicBezTo>
                <a:cubicBezTo>
                  <a:pt x="107" y="0"/>
                  <a:pt x="118" y="0"/>
                  <a:pt x="129" y="0"/>
                </a:cubicBezTo>
                <a:cubicBezTo>
                  <a:pt x="131" y="0"/>
                  <a:pt x="132" y="1"/>
                  <a:pt x="134" y="2"/>
                </a:cubicBezTo>
                <a:cubicBezTo>
                  <a:pt x="189" y="15"/>
                  <a:pt x="222" y="56"/>
                  <a:pt x="222" y="113"/>
                </a:cubicBezTo>
                <a:cubicBezTo>
                  <a:pt x="222" y="141"/>
                  <a:pt x="222" y="169"/>
                  <a:pt x="225" y="197"/>
                </a:cubicBezTo>
                <a:cubicBezTo>
                  <a:pt x="233" y="265"/>
                  <a:pt x="267" y="318"/>
                  <a:pt x="325" y="354"/>
                </a:cubicBezTo>
                <a:cubicBezTo>
                  <a:pt x="331" y="358"/>
                  <a:pt x="335" y="357"/>
                  <a:pt x="340" y="354"/>
                </a:cubicBezTo>
                <a:cubicBezTo>
                  <a:pt x="392" y="321"/>
                  <a:pt x="426" y="274"/>
                  <a:pt x="437" y="214"/>
                </a:cubicBezTo>
                <a:cubicBezTo>
                  <a:pt x="442" y="179"/>
                  <a:pt x="441" y="143"/>
                  <a:pt x="442" y="108"/>
                </a:cubicBezTo>
                <a:cubicBezTo>
                  <a:pt x="443" y="80"/>
                  <a:pt x="452" y="56"/>
                  <a:pt x="471" y="35"/>
                </a:cubicBezTo>
                <a:cubicBezTo>
                  <a:pt x="488" y="16"/>
                  <a:pt x="511" y="6"/>
                  <a:pt x="535" y="0"/>
                </a:cubicBezTo>
                <a:cubicBezTo>
                  <a:pt x="546" y="0"/>
                  <a:pt x="558" y="0"/>
                  <a:pt x="569" y="0"/>
                </a:cubicBezTo>
                <a:close/>
                <a:moveTo>
                  <a:pt x="295" y="647"/>
                </a:moveTo>
                <a:cubicBezTo>
                  <a:pt x="295" y="688"/>
                  <a:pt x="295" y="728"/>
                  <a:pt x="296" y="769"/>
                </a:cubicBezTo>
                <a:cubicBezTo>
                  <a:pt x="296" y="797"/>
                  <a:pt x="321" y="815"/>
                  <a:pt x="345" y="805"/>
                </a:cubicBezTo>
                <a:cubicBezTo>
                  <a:pt x="360" y="799"/>
                  <a:pt x="369" y="785"/>
                  <a:pt x="369" y="766"/>
                </a:cubicBezTo>
                <a:cubicBezTo>
                  <a:pt x="369" y="689"/>
                  <a:pt x="369" y="612"/>
                  <a:pt x="368" y="535"/>
                </a:cubicBezTo>
                <a:cubicBezTo>
                  <a:pt x="368" y="513"/>
                  <a:pt x="377" y="500"/>
                  <a:pt x="396" y="490"/>
                </a:cubicBezTo>
                <a:cubicBezTo>
                  <a:pt x="481" y="445"/>
                  <a:pt x="538" y="376"/>
                  <a:pt x="569" y="286"/>
                </a:cubicBezTo>
                <a:cubicBezTo>
                  <a:pt x="590" y="228"/>
                  <a:pt x="590" y="168"/>
                  <a:pt x="588" y="107"/>
                </a:cubicBezTo>
                <a:cubicBezTo>
                  <a:pt x="588" y="101"/>
                  <a:pt x="585" y="94"/>
                  <a:pt x="581" y="88"/>
                </a:cubicBezTo>
                <a:cubicBezTo>
                  <a:pt x="572" y="75"/>
                  <a:pt x="556" y="70"/>
                  <a:pt x="541" y="75"/>
                </a:cubicBezTo>
                <a:cubicBezTo>
                  <a:pt x="526" y="80"/>
                  <a:pt x="516" y="93"/>
                  <a:pt x="515" y="111"/>
                </a:cubicBezTo>
                <a:cubicBezTo>
                  <a:pt x="514" y="143"/>
                  <a:pt x="517" y="176"/>
                  <a:pt x="512" y="208"/>
                </a:cubicBezTo>
                <a:cubicBezTo>
                  <a:pt x="498" y="311"/>
                  <a:pt x="443" y="386"/>
                  <a:pt x="350" y="432"/>
                </a:cubicBezTo>
                <a:cubicBezTo>
                  <a:pt x="338" y="438"/>
                  <a:pt x="326" y="438"/>
                  <a:pt x="314" y="432"/>
                </a:cubicBezTo>
                <a:cubicBezTo>
                  <a:pt x="208" y="378"/>
                  <a:pt x="154" y="293"/>
                  <a:pt x="149" y="175"/>
                </a:cubicBezTo>
                <a:cubicBezTo>
                  <a:pt x="148" y="154"/>
                  <a:pt x="149" y="132"/>
                  <a:pt x="149" y="110"/>
                </a:cubicBezTo>
                <a:cubicBezTo>
                  <a:pt x="148" y="90"/>
                  <a:pt x="132" y="73"/>
                  <a:pt x="113" y="73"/>
                </a:cubicBezTo>
                <a:cubicBezTo>
                  <a:pt x="95" y="73"/>
                  <a:pt x="77" y="87"/>
                  <a:pt x="76" y="107"/>
                </a:cubicBezTo>
                <a:cubicBezTo>
                  <a:pt x="75" y="154"/>
                  <a:pt x="73" y="200"/>
                  <a:pt x="84" y="246"/>
                </a:cubicBezTo>
                <a:cubicBezTo>
                  <a:pt x="110" y="356"/>
                  <a:pt x="172" y="439"/>
                  <a:pt x="272" y="492"/>
                </a:cubicBezTo>
                <a:cubicBezTo>
                  <a:pt x="288" y="500"/>
                  <a:pt x="296" y="512"/>
                  <a:pt x="296" y="531"/>
                </a:cubicBezTo>
                <a:cubicBezTo>
                  <a:pt x="295" y="569"/>
                  <a:pt x="295" y="608"/>
                  <a:pt x="295" y="6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7" name="Freeform 6"/>
          <p:cNvSpPr>
            <a:spLocks noEditPoints="1"/>
          </p:cNvSpPr>
          <p:nvPr/>
        </p:nvSpPr>
        <p:spPr bwMode="auto">
          <a:xfrm>
            <a:off x="1200879" y="3269066"/>
            <a:ext cx="896937" cy="1196975"/>
          </a:xfrm>
          <a:custGeom>
            <a:avLst/>
            <a:gdLst>
              <a:gd name="T0" fmla="*/ 442 w 666"/>
              <a:gd name="T1" fmla="*/ 215 h 890"/>
              <a:gd name="T2" fmla="*/ 442 w 666"/>
              <a:gd name="T3" fmla="*/ 325 h 890"/>
              <a:gd name="T4" fmla="*/ 450 w 666"/>
              <a:gd name="T5" fmla="*/ 341 h 890"/>
              <a:gd name="T6" fmla="*/ 656 w 666"/>
              <a:gd name="T7" fmla="*/ 642 h 890"/>
              <a:gd name="T8" fmla="*/ 659 w 666"/>
              <a:gd name="T9" fmla="*/ 798 h 890"/>
              <a:gd name="T10" fmla="*/ 540 w 666"/>
              <a:gd name="T11" fmla="*/ 885 h 890"/>
              <a:gd name="T12" fmla="*/ 442 w 666"/>
              <a:gd name="T13" fmla="*/ 776 h 890"/>
              <a:gd name="T14" fmla="*/ 436 w 666"/>
              <a:gd name="T15" fmla="*/ 671 h 890"/>
              <a:gd name="T16" fmla="*/ 341 w 666"/>
              <a:gd name="T17" fmla="*/ 531 h 890"/>
              <a:gd name="T18" fmla="*/ 323 w 666"/>
              <a:gd name="T19" fmla="*/ 531 h 890"/>
              <a:gd name="T20" fmla="*/ 224 w 666"/>
              <a:gd name="T21" fmla="*/ 689 h 890"/>
              <a:gd name="T22" fmla="*/ 222 w 666"/>
              <a:gd name="T23" fmla="*/ 775 h 890"/>
              <a:gd name="T24" fmla="*/ 112 w 666"/>
              <a:gd name="T25" fmla="*/ 885 h 890"/>
              <a:gd name="T26" fmla="*/ 2 w 666"/>
              <a:gd name="T27" fmla="*/ 775 h 890"/>
              <a:gd name="T28" fmla="*/ 9 w 666"/>
              <a:gd name="T29" fmla="*/ 634 h 890"/>
              <a:gd name="T30" fmla="*/ 210 w 666"/>
              <a:gd name="T31" fmla="*/ 343 h 890"/>
              <a:gd name="T32" fmla="*/ 222 w 666"/>
              <a:gd name="T33" fmla="*/ 322 h 890"/>
              <a:gd name="T34" fmla="*/ 222 w 666"/>
              <a:gd name="T35" fmla="*/ 113 h 890"/>
              <a:gd name="T36" fmla="*/ 321 w 666"/>
              <a:gd name="T37" fmla="*/ 4 h 890"/>
              <a:gd name="T38" fmla="*/ 441 w 666"/>
              <a:gd name="T39" fmla="*/ 99 h 890"/>
              <a:gd name="T40" fmla="*/ 442 w 666"/>
              <a:gd name="T41" fmla="*/ 191 h 890"/>
              <a:gd name="T42" fmla="*/ 442 w 666"/>
              <a:gd name="T43" fmla="*/ 215 h 890"/>
              <a:gd name="T44" fmla="*/ 368 w 666"/>
              <a:gd name="T45" fmla="*/ 237 h 890"/>
              <a:gd name="T46" fmla="*/ 368 w 666"/>
              <a:gd name="T47" fmla="*/ 116 h 890"/>
              <a:gd name="T48" fmla="*/ 318 w 666"/>
              <a:gd name="T49" fmla="*/ 80 h 890"/>
              <a:gd name="T50" fmla="*/ 295 w 666"/>
              <a:gd name="T51" fmla="*/ 118 h 890"/>
              <a:gd name="T52" fmla="*/ 295 w 666"/>
              <a:gd name="T53" fmla="*/ 352 h 890"/>
              <a:gd name="T54" fmla="*/ 270 w 666"/>
              <a:gd name="T55" fmla="*/ 394 h 890"/>
              <a:gd name="T56" fmla="*/ 105 w 666"/>
              <a:gd name="T57" fmla="*/ 571 h 890"/>
              <a:gd name="T58" fmla="*/ 76 w 666"/>
              <a:gd name="T59" fmla="*/ 778 h 890"/>
              <a:gd name="T60" fmla="*/ 99 w 666"/>
              <a:gd name="T61" fmla="*/ 809 h 890"/>
              <a:gd name="T62" fmla="*/ 149 w 666"/>
              <a:gd name="T63" fmla="*/ 773 h 890"/>
              <a:gd name="T64" fmla="*/ 151 w 666"/>
              <a:gd name="T65" fmla="*/ 677 h 890"/>
              <a:gd name="T66" fmla="*/ 312 w 666"/>
              <a:gd name="T67" fmla="*/ 453 h 890"/>
              <a:gd name="T68" fmla="*/ 352 w 666"/>
              <a:gd name="T69" fmla="*/ 453 h 890"/>
              <a:gd name="T70" fmla="*/ 515 w 666"/>
              <a:gd name="T71" fmla="*/ 709 h 890"/>
              <a:gd name="T72" fmla="*/ 515 w 666"/>
              <a:gd name="T73" fmla="*/ 775 h 890"/>
              <a:gd name="T74" fmla="*/ 550 w 666"/>
              <a:gd name="T75" fmla="*/ 812 h 890"/>
              <a:gd name="T76" fmla="*/ 588 w 666"/>
              <a:gd name="T77" fmla="*/ 777 h 890"/>
              <a:gd name="T78" fmla="*/ 580 w 666"/>
              <a:gd name="T79" fmla="*/ 638 h 890"/>
              <a:gd name="T80" fmla="*/ 391 w 666"/>
              <a:gd name="T81" fmla="*/ 393 h 890"/>
              <a:gd name="T82" fmla="*/ 368 w 666"/>
              <a:gd name="T83" fmla="*/ 354 h 890"/>
              <a:gd name="T84" fmla="*/ 368 w 666"/>
              <a:gd name="T85" fmla="*/ 237 h 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66" h="890">
                <a:moveTo>
                  <a:pt x="442" y="215"/>
                </a:moveTo>
                <a:cubicBezTo>
                  <a:pt x="442" y="252"/>
                  <a:pt x="442" y="289"/>
                  <a:pt x="442" y="325"/>
                </a:cubicBezTo>
                <a:cubicBezTo>
                  <a:pt x="442" y="333"/>
                  <a:pt x="444" y="337"/>
                  <a:pt x="450" y="341"/>
                </a:cubicBezTo>
                <a:cubicBezTo>
                  <a:pt x="564" y="410"/>
                  <a:pt x="632" y="511"/>
                  <a:pt x="656" y="642"/>
                </a:cubicBezTo>
                <a:cubicBezTo>
                  <a:pt x="665" y="694"/>
                  <a:pt x="666" y="746"/>
                  <a:pt x="659" y="798"/>
                </a:cubicBezTo>
                <a:cubicBezTo>
                  <a:pt x="650" y="853"/>
                  <a:pt x="597" y="890"/>
                  <a:pt x="540" y="885"/>
                </a:cubicBezTo>
                <a:cubicBezTo>
                  <a:pt x="486" y="880"/>
                  <a:pt x="443" y="832"/>
                  <a:pt x="442" y="776"/>
                </a:cubicBezTo>
                <a:cubicBezTo>
                  <a:pt x="441" y="741"/>
                  <a:pt x="442" y="705"/>
                  <a:pt x="436" y="671"/>
                </a:cubicBezTo>
                <a:cubicBezTo>
                  <a:pt x="426" y="610"/>
                  <a:pt x="392" y="564"/>
                  <a:pt x="341" y="531"/>
                </a:cubicBezTo>
                <a:cubicBezTo>
                  <a:pt x="334" y="527"/>
                  <a:pt x="329" y="527"/>
                  <a:pt x="323" y="531"/>
                </a:cubicBezTo>
                <a:cubicBezTo>
                  <a:pt x="266" y="568"/>
                  <a:pt x="232" y="621"/>
                  <a:pt x="224" y="689"/>
                </a:cubicBezTo>
                <a:cubicBezTo>
                  <a:pt x="221" y="717"/>
                  <a:pt x="222" y="746"/>
                  <a:pt x="222" y="775"/>
                </a:cubicBezTo>
                <a:cubicBezTo>
                  <a:pt x="221" y="837"/>
                  <a:pt x="173" y="885"/>
                  <a:pt x="112" y="885"/>
                </a:cubicBezTo>
                <a:cubicBezTo>
                  <a:pt x="51" y="885"/>
                  <a:pt x="2" y="836"/>
                  <a:pt x="2" y="775"/>
                </a:cubicBezTo>
                <a:cubicBezTo>
                  <a:pt x="2" y="728"/>
                  <a:pt x="0" y="680"/>
                  <a:pt x="9" y="634"/>
                </a:cubicBezTo>
                <a:cubicBezTo>
                  <a:pt x="35" y="508"/>
                  <a:pt x="101" y="411"/>
                  <a:pt x="210" y="343"/>
                </a:cubicBezTo>
                <a:cubicBezTo>
                  <a:pt x="219" y="337"/>
                  <a:pt x="222" y="332"/>
                  <a:pt x="222" y="322"/>
                </a:cubicBezTo>
                <a:cubicBezTo>
                  <a:pt x="222" y="252"/>
                  <a:pt x="222" y="182"/>
                  <a:pt x="222" y="113"/>
                </a:cubicBezTo>
                <a:cubicBezTo>
                  <a:pt x="222" y="56"/>
                  <a:pt x="267" y="7"/>
                  <a:pt x="321" y="4"/>
                </a:cubicBezTo>
                <a:cubicBezTo>
                  <a:pt x="382" y="0"/>
                  <a:pt x="435" y="40"/>
                  <a:pt x="441" y="99"/>
                </a:cubicBezTo>
                <a:cubicBezTo>
                  <a:pt x="444" y="130"/>
                  <a:pt x="442" y="160"/>
                  <a:pt x="442" y="191"/>
                </a:cubicBezTo>
                <a:cubicBezTo>
                  <a:pt x="442" y="199"/>
                  <a:pt x="442" y="207"/>
                  <a:pt x="442" y="215"/>
                </a:cubicBezTo>
                <a:close/>
                <a:moveTo>
                  <a:pt x="368" y="237"/>
                </a:moveTo>
                <a:cubicBezTo>
                  <a:pt x="368" y="197"/>
                  <a:pt x="369" y="157"/>
                  <a:pt x="368" y="116"/>
                </a:cubicBezTo>
                <a:cubicBezTo>
                  <a:pt x="368" y="88"/>
                  <a:pt x="343" y="69"/>
                  <a:pt x="318" y="80"/>
                </a:cubicBezTo>
                <a:cubicBezTo>
                  <a:pt x="302" y="87"/>
                  <a:pt x="295" y="101"/>
                  <a:pt x="295" y="118"/>
                </a:cubicBezTo>
                <a:cubicBezTo>
                  <a:pt x="295" y="196"/>
                  <a:pt x="295" y="274"/>
                  <a:pt x="295" y="352"/>
                </a:cubicBezTo>
                <a:cubicBezTo>
                  <a:pt x="296" y="373"/>
                  <a:pt x="287" y="385"/>
                  <a:pt x="270" y="394"/>
                </a:cubicBezTo>
                <a:cubicBezTo>
                  <a:pt x="194" y="433"/>
                  <a:pt x="140" y="493"/>
                  <a:pt x="105" y="571"/>
                </a:cubicBezTo>
                <a:cubicBezTo>
                  <a:pt x="76" y="637"/>
                  <a:pt x="73" y="707"/>
                  <a:pt x="76" y="778"/>
                </a:cubicBezTo>
                <a:cubicBezTo>
                  <a:pt x="76" y="793"/>
                  <a:pt x="85" y="804"/>
                  <a:pt x="99" y="809"/>
                </a:cubicBezTo>
                <a:cubicBezTo>
                  <a:pt x="124" y="818"/>
                  <a:pt x="148" y="801"/>
                  <a:pt x="149" y="773"/>
                </a:cubicBezTo>
                <a:cubicBezTo>
                  <a:pt x="149" y="741"/>
                  <a:pt x="147" y="709"/>
                  <a:pt x="151" y="677"/>
                </a:cubicBezTo>
                <a:cubicBezTo>
                  <a:pt x="165" y="574"/>
                  <a:pt x="220" y="500"/>
                  <a:pt x="312" y="453"/>
                </a:cubicBezTo>
                <a:cubicBezTo>
                  <a:pt x="326" y="446"/>
                  <a:pt x="339" y="447"/>
                  <a:pt x="352" y="453"/>
                </a:cubicBezTo>
                <a:cubicBezTo>
                  <a:pt x="456" y="507"/>
                  <a:pt x="510" y="592"/>
                  <a:pt x="515" y="709"/>
                </a:cubicBezTo>
                <a:cubicBezTo>
                  <a:pt x="516" y="731"/>
                  <a:pt x="515" y="753"/>
                  <a:pt x="515" y="775"/>
                </a:cubicBezTo>
                <a:cubicBezTo>
                  <a:pt x="516" y="795"/>
                  <a:pt x="531" y="811"/>
                  <a:pt x="550" y="812"/>
                </a:cubicBezTo>
                <a:cubicBezTo>
                  <a:pt x="569" y="813"/>
                  <a:pt x="587" y="797"/>
                  <a:pt x="588" y="777"/>
                </a:cubicBezTo>
                <a:cubicBezTo>
                  <a:pt x="589" y="731"/>
                  <a:pt x="590" y="684"/>
                  <a:pt x="580" y="638"/>
                </a:cubicBezTo>
                <a:cubicBezTo>
                  <a:pt x="554" y="528"/>
                  <a:pt x="492" y="446"/>
                  <a:pt x="391" y="393"/>
                </a:cubicBezTo>
                <a:cubicBezTo>
                  <a:pt x="376" y="384"/>
                  <a:pt x="368" y="372"/>
                  <a:pt x="368" y="354"/>
                </a:cubicBezTo>
                <a:cubicBezTo>
                  <a:pt x="369" y="315"/>
                  <a:pt x="368" y="276"/>
                  <a:pt x="368" y="23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78006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upo 85"/>
          <p:cNvGrpSpPr/>
          <p:nvPr/>
        </p:nvGrpSpPr>
        <p:grpSpPr>
          <a:xfrm>
            <a:off x="0" y="0"/>
            <a:ext cx="9036496" cy="5020022"/>
            <a:chOff x="10190163" y="-17463"/>
            <a:chExt cx="9164637" cy="5164138"/>
          </a:xfrm>
          <a:solidFill>
            <a:srgbClr val="0070C0"/>
          </a:solidFill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10190163" y="347662"/>
              <a:ext cx="334963" cy="288925"/>
            </a:xfrm>
            <a:custGeom>
              <a:avLst/>
              <a:gdLst>
                <a:gd name="T0" fmla="*/ 0 w 143"/>
                <a:gd name="T1" fmla="*/ 42 h 118"/>
                <a:gd name="T2" fmla="*/ 104 w 143"/>
                <a:gd name="T3" fmla="*/ 2 h 118"/>
                <a:gd name="T4" fmla="*/ 125 w 143"/>
                <a:gd name="T5" fmla="*/ 7 h 118"/>
                <a:gd name="T6" fmla="*/ 112 w 143"/>
                <a:gd name="T7" fmla="*/ 26 h 118"/>
                <a:gd name="T8" fmla="*/ 48 w 143"/>
                <a:gd name="T9" fmla="*/ 57 h 118"/>
                <a:gd name="T10" fmla="*/ 104 w 143"/>
                <a:gd name="T11" fmla="*/ 76 h 118"/>
                <a:gd name="T12" fmla="*/ 131 w 143"/>
                <a:gd name="T13" fmla="*/ 93 h 118"/>
                <a:gd name="T14" fmla="*/ 143 w 143"/>
                <a:gd name="T15" fmla="*/ 113 h 118"/>
                <a:gd name="T16" fmla="*/ 119 w 143"/>
                <a:gd name="T17" fmla="*/ 118 h 118"/>
                <a:gd name="T18" fmla="*/ 86 w 143"/>
                <a:gd name="T19" fmla="*/ 109 h 118"/>
                <a:gd name="T20" fmla="*/ 0 w 143"/>
                <a:gd name="T21" fmla="*/ 70 h 118"/>
                <a:gd name="T22" fmla="*/ 0 w 143"/>
                <a:gd name="T23" fmla="*/ 42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" h="118">
                  <a:moveTo>
                    <a:pt x="0" y="42"/>
                  </a:moveTo>
                  <a:cubicBezTo>
                    <a:pt x="34" y="29"/>
                    <a:pt x="69" y="15"/>
                    <a:pt x="104" y="2"/>
                  </a:cubicBezTo>
                  <a:cubicBezTo>
                    <a:pt x="110" y="0"/>
                    <a:pt x="118" y="6"/>
                    <a:pt x="125" y="7"/>
                  </a:cubicBezTo>
                  <a:cubicBezTo>
                    <a:pt x="121" y="14"/>
                    <a:pt x="118" y="23"/>
                    <a:pt x="112" y="26"/>
                  </a:cubicBezTo>
                  <a:cubicBezTo>
                    <a:pt x="90" y="38"/>
                    <a:pt x="67" y="48"/>
                    <a:pt x="48" y="57"/>
                  </a:cubicBezTo>
                  <a:cubicBezTo>
                    <a:pt x="63" y="62"/>
                    <a:pt x="84" y="68"/>
                    <a:pt x="104" y="76"/>
                  </a:cubicBezTo>
                  <a:cubicBezTo>
                    <a:pt x="114" y="79"/>
                    <a:pt x="123" y="85"/>
                    <a:pt x="131" y="93"/>
                  </a:cubicBezTo>
                  <a:cubicBezTo>
                    <a:pt x="136" y="98"/>
                    <a:pt x="139" y="106"/>
                    <a:pt x="143" y="113"/>
                  </a:cubicBezTo>
                  <a:cubicBezTo>
                    <a:pt x="135" y="115"/>
                    <a:pt x="127" y="118"/>
                    <a:pt x="119" y="118"/>
                  </a:cubicBezTo>
                  <a:cubicBezTo>
                    <a:pt x="108" y="116"/>
                    <a:pt x="96" y="113"/>
                    <a:pt x="86" y="109"/>
                  </a:cubicBezTo>
                  <a:cubicBezTo>
                    <a:pt x="57" y="97"/>
                    <a:pt x="29" y="83"/>
                    <a:pt x="0" y="70"/>
                  </a:cubicBezTo>
                  <a:cubicBezTo>
                    <a:pt x="0" y="61"/>
                    <a:pt x="0" y="51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5" name="Freeform 6"/>
            <p:cNvSpPr>
              <a:spLocks/>
            </p:cNvSpPr>
            <p:nvPr/>
          </p:nvSpPr>
          <p:spPr bwMode="auto">
            <a:xfrm>
              <a:off x="10204450" y="2185987"/>
              <a:ext cx="277813" cy="354013"/>
            </a:xfrm>
            <a:custGeom>
              <a:avLst/>
              <a:gdLst>
                <a:gd name="T0" fmla="*/ 42 w 119"/>
                <a:gd name="T1" fmla="*/ 144 h 144"/>
                <a:gd name="T2" fmla="*/ 2 w 119"/>
                <a:gd name="T3" fmla="*/ 40 h 144"/>
                <a:gd name="T4" fmla="*/ 7 w 119"/>
                <a:gd name="T5" fmla="*/ 19 h 144"/>
                <a:gd name="T6" fmla="*/ 26 w 119"/>
                <a:gd name="T7" fmla="*/ 31 h 144"/>
                <a:gd name="T8" fmla="*/ 55 w 119"/>
                <a:gd name="T9" fmla="*/ 92 h 144"/>
                <a:gd name="T10" fmla="*/ 92 w 119"/>
                <a:gd name="T11" fmla="*/ 14 h 144"/>
                <a:gd name="T12" fmla="*/ 112 w 119"/>
                <a:gd name="T13" fmla="*/ 0 h 144"/>
                <a:gd name="T14" fmla="*/ 117 w 119"/>
                <a:gd name="T15" fmla="*/ 25 h 144"/>
                <a:gd name="T16" fmla="*/ 82 w 119"/>
                <a:gd name="T17" fmla="*/ 125 h 144"/>
                <a:gd name="T18" fmla="*/ 66 w 119"/>
                <a:gd name="T19" fmla="*/ 144 h 144"/>
                <a:gd name="T20" fmla="*/ 42 w 119"/>
                <a:gd name="T21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9" h="144">
                  <a:moveTo>
                    <a:pt x="42" y="144"/>
                  </a:moveTo>
                  <a:cubicBezTo>
                    <a:pt x="28" y="109"/>
                    <a:pt x="15" y="75"/>
                    <a:pt x="2" y="40"/>
                  </a:cubicBezTo>
                  <a:cubicBezTo>
                    <a:pt x="0" y="34"/>
                    <a:pt x="5" y="26"/>
                    <a:pt x="7" y="19"/>
                  </a:cubicBezTo>
                  <a:cubicBezTo>
                    <a:pt x="13" y="23"/>
                    <a:pt x="22" y="25"/>
                    <a:pt x="26" y="31"/>
                  </a:cubicBezTo>
                  <a:cubicBezTo>
                    <a:pt x="38" y="53"/>
                    <a:pt x="48" y="77"/>
                    <a:pt x="55" y="92"/>
                  </a:cubicBezTo>
                  <a:cubicBezTo>
                    <a:pt x="65" y="71"/>
                    <a:pt x="78" y="42"/>
                    <a:pt x="92" y="14"/>
                  </a:cubicBezTo>
                  <a:cubicBezTo>
                    <a:pt x="95" y="8"/>
                    <a:pt x="105" y="5"/>
                    <a:pt x="112" y="0"/>
                  </a:cubicBezTo>
                  <a:cubicBezTo>
                    <a:pt x="114" y="9"/>
                    <a:pt x="119" y="18"/>
                    <a:pt x="117" y="25"/>
                  </a:cubicBezTo>
                  <a:cubicBezTo>
                    <a:pt x="107" y="59"/>
                    <a:pt x="95" y="92"/>
                    <a:pt x="82" y="125"/>
                  </a:cubicBezTo>
                  <a:cubicBezTo>
                    <a:pt x="80" y="132"/>
                    <a:pt x="71" y="138"/>
                    <a:pt x="66" y="144"/>
                  </a:cubicBezTo>
                  <a:cubicBezTo>
                    <a:pt x="58" y="144"/>
                    <a:pt x="50" y="144"/>
                    <a:pt x="42" y="1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6" name="Freeform 7"/>
            <p:cNvSpPr>
              <a:spLocks/>
            </p:cNvSpPr>
            <p:nvPr/>
          </p:nvSpPr>
          <p:spPr bwMode="auto">
            <a:xfrm>
              <a:off x="14109700" y="25400"/>
              <a:ext cx="287338" cy="241300"/>
            </a:xfrm>
            <a:custGeom>
              <a:avLst/>
              <a:gdLst>
                <a:gd name="T0" fmla="*/ 123 w 123"/>
                <a:gd name="T1" fmla="*/ 61 h 98"/>
                <a:gd name="T2" fmla="*/ 107 w 123"/>
                <a:gd name="T3" fmla="*/ 65 h 98"/>
                <a:gd name="T4" fmla="*/ 21 w 123"/>
                <a:gd name="T5" fmla="*/ 96 h 98"/>
                <a:gd name="T6" fmla="*/ 0 w 123"/>
                <a:gd name="T7" fmla="*/ 93 h 98"/>
                <a:gd name="T8" fmla="*/ 11 w 123"/>
                <a:gd name="T9" fmla="*/ 74 h 98"/>
                <a:gd name="T10" fmla="*/ 70 w 123"/>
                <a:gd name="T11" fmla="*/ 45 h 98"/>
                <a:gd name="T12" fmla="*/ 7 w 123"/>
                <a:gd name="T13" fmla="*/ 0 h 98"/>
                <a:gd name="T14" fmla="*/ 38 w 123"/>
                <a:gd name="T15" fmla="*/ 2 h 98"/>
                <a:gd name="T16" fmla="*/ 107 w 123"/>
                <a:gd name="T17" fmla="*/ 27 h 98"/>
                <a:gd name="T18" fmla="*/ 123 w 123"/>
                <a:gd name="T19" fmla="*/ 29 h 98"/>
                <a:gd name="T20" fmla="*/ 123 w 123"/>
                <a:gd name="T21" fmla="*/ 6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" h="98">
                  <a:moveTo>
                    <a:pt x="123" y="61"/>
                  </a:moveTo>
                  <a:cubicBezTo>
                    <a:pt x="117" y="62"/>
                    <a:pt x="112" y="63"/>
                    <a:pt x="107" y="65"/>
                  </a:cubicBezTo>
                  <a:cubicBezTo>
                    <a:pt x="78" y="75"/>
                    <a:pt x="50" y="86"/>
                    <a:pt x="21" y="96"/>
                  </a:cubicBezTo>
                  <a:cubicBezTo>
                    <a:pt x="15" y="98"/>
                    <a:pt x="7" y="94"/>
                    <a:pt x="0" y="93"/>
                  </a:cubicBezTo>
                  <a:cubicBezTo>
                    <a:pt x="4" y="87"/>
                    <a:pt x="6" y="77"/>
                    <a:pt x="11" y="74"/>
                  </a:cubicBezTo>
                  <a:cubicBezTo>
                    <a:pt x="30" y="63"/>
                    <a:pt x="51" y="54"/>
                    <a:pt x="70" y="45"/>
                  </a:cubicBezTo>
                  <a:cubicBezTo>
                    <a:pt x="50" y="35"/>
                    <a:pt x="21" y="32"/>
                    <a:pt x="7" y="0"/>
                  </a:cubicBezTo>
                  <a:cubicBezTo>
                    <a:pt x="20" y="1"/>
                    <a:pt x="29" y="0"/>
                    <a:pt x="38" y="2"/>
                  </a:cubicBezTo>
                  <a:cubicBezTo>
                    <a:pt x="61" y="10"/>
                    <a:pt x="84" y="19"/>
                    <a:pt x="107" y="27"/>
                  </a:cubicBezTo>
                  <a:cubicBezTo>
                    <a:pt x="112" y="29"/>
                    <a:pt x="117" y="28"/>
                    <a:pt x="123" y="29"/>
                  </a:cubicBezTo>
                  <a:cubicBezTo>
                    <a:pt x="123" y="40"/>
                    <a:pt x="123" y="50"/>
                    <a:pt x="123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7" name="Freeform 8"/>
            <p:cNvSpPr>
              <a:spLocks/>
            </p:cNvSpPr>
            <p:nvPr/>
          </p:nvSpPr>
          <p:spPr bwMode="auto">
            <a:xfrm>
              <a:off x="14103350" y="2270125"/>
              <a:ext cx="230188" cy="269875"/>
            </a:xfrm>
            <a:custGeom>
              <a:avLst/>
              <a:gdLst>
                <a:gd name="T0" fmla="*/ 30 w 99"/>
                <a:gd name="T1" fmla="*/ 110 h 110"/>
                <a:gd name="T2" fmla="*/ 2 w 99"/>
                <a:gd name="T3" fmla="*/ 7 h 110"/>
                <a:gd name="T4" fmla="*/ 45 w 99"/>
                <a:gd name="T5" fmla="*/ 71 h 110"/>
                <a:gd name="T6" fmla="*/ 77 w 99"/>
                <a:gd name="T7" fmla="*/ 9 h 110"/>
                <a:gd name="T8" fmla="*/ 93 w 99"/>
                <a:gd name="T9" fmla="*/ 0 h 110"/>
                <a:gd name="T10" fmla="*/ 97 w 99"/>
                <a:gd name="T11" fmla="*/ 18 h 110"/>
                <a:gd name="T12" fmla="*/ 66 w 99"/>
                <a:gd name="T13" fmla="*/ 110 h 110"/>
                <a:gd name="T14" fmla="*/ 30 w 99"/>
                <a:gd name="T15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110">
                  <a:moveTo>
                    <a:pt x="30" y="110"/>
                  </a:moveTo>
                  <a:cubicBezTo>
                    <a:pt x="16" y="78"/>
                    <a:pt x="0" y="47"/>
                    <a:pt x="2" y="7"/>
                  </a:cubicBezTo>
                  <a:cubicBezTo>
                    <a:pt x="33" y="22"/>
                    <a:pt x="36" y="50"/>
                    <a:pt x="45" y="71"/>
                  </a:cubicBezTo>
                  <a:cubicBezTo>
                    <a:pt x="56" y="51"/>
                    <a:pt x="66" y="29"/>
                    <a:pt x="77" y="9"/>
                  </a:cubicBezTo>
                  <a:cubicBezTo>
                    <a:pt x="80" y="5"/>
                    <a:pt x="87" y="3"/>
                    <a:pt x="93" y="0"/>
                  </a:cubicBezTo>
                  <a:cubicBezTo>
                    <a:pt x="94" y="6"/>
                    <a:pt x="99" y="13"/>
                    <a:pt x="97" y="18"/>
                  </a:cubicBezTo>
                  <a:cubicBezTo>
                    <a:pt x="87" y="49"/>
                    <a:pt x="76" y="79"/>
                    <a:pt x="66" y="110"/>
                  </a:cubicBezTo>
                  <a:cubicBezTo>
                    <a:pt x="54" y="110"/>
                    <a:pt x="42" y="110"/>
                    <a:pt x="30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8" name="Freeform 9"/>
            <p:cNvSpPr>
              <a:spLocks/>
            </p:cNvSpPr>
            <p:nvPr/>
          </p:nvSpPr>
          <p:spPr bwMode="auto">
            <a:xfrm>
              <a:off x="10190163" y="25400"/>
              <a:ext cx="257175" cy="238125"/>
            </a:xfrm>
            <a:custGeom>
              <a:avLst/>
              <a:gdLst>
                <a:gd name="T0" fmla="*/ 0 w 110"/>
                <a:gd name="T1" fmla="*/ 29 h 97"/>
                <a:gd name="T2" fmla="*/ 99 w 110"/>
                <a:gd name="T3" fmla="*/ 3 h 97"/>
                <a:gd name="T4" fmla="*/ 37 w 110"/>
                <a:gd name="T5" fmla="*/ 45 h 97"/>
                <a:gd name="T6" fmla="*/ 94 w 110"/>
                <a:gd name="T7" fmla="*/ 71 h 97"/>
                <a:gd name="T8" fmla="*/ 110 w 110"/>
                <a:gd name="T9" fmla="*/ 92 h 97"/>
                <a:gd name="T10" fmla="*/ 84 w 110"/>
                <a:gd name="T11" fmla="*/ 95 h 97"/>
                <a:gd name="T12" fmla="*/ 0 w 110"/>
                <a:gd name="T13" fmla="*/ 65 h 97"/>
                <a:gd name="T14" fmla="*/ 0 w 110"/>
                <a:gd name="T15" fmla="*/ 2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" h="97">
                  <a:moveTo>
                    <a:pt x="0" y="29"/>
                  </a:moveTo>
                  <a:cubicBezTo>
                    <a:pt x="31" y="15"/>
                    <a:pt x="62" y="0"/>
                    <a:pt x="99" y="3"/>
                  </a:cubicBezTo>
                  <a:cubicBezTo>
                    <a:pt x="86" y="31"/>
                    <a:pt x="60" y="37"/>
                    <a:pt x="37" y="45"/>
                  </a:cubicBezTo>
                  <a:cubicBezTo>
                    <a:pt x="56" y="54"/>
                    <a:pt x="76" y="61"/>
                    <a:pt x="94" y="71"/>
                  </a:cubicBezTo>
                  <a:cubicBezTo>
                    <a:pt x="101" y="75"/>
                    <a:pt x="105" y="85"/>
                    <a:pt x="110" y="92"/>
                  </a:cubicBezTo>
                  <a:cubicBezTo>
                    <a:pt x="101" y="93"/>
                    <a:pt x="92" y="97"/>
                    <a:pt x="84" y="95"/>
                  </a:cubicBezTo>
                  <a:cubicBezTo>
                    <a:pt x="56" y="86"/>
                    <a:pt x="28" y="75"/>
                    <a:pt x="0" y="65"/>
                  </a:cubicBezTo>
                  <a:cubicBezTo>
                    <a:pt x="0" y="53"/>
                    <a:pt x="0" y="41"/>
                    <a:pt x="0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14060488" y="442912"/>
              <a:ext cx="336550" cy="93663"/>
            </a:xfrm>
            <a:custGeom>
              <a:avLst/>
              <a:gdLst>
                <a:gd name="T0" fmla="*/ 144 w 144"/>
                <a:gd name="T1" fmla="*/ 31 h 38"/>
                <a:gd name="T2" fmla="*/ 25 w 144"/>
                <a:gd name="T3" fmla="*/ 38 h 38"/>
                <a:gd name="T4" fmla="*/ 0 w 144"/>
                <a:gd name="T5" fmla="*/ 20 h 38"/>
                <a:gd name="T6" fmla="*/ 25 w 144"/>
                <a:gd name="T7" fmla="*/ 0 h 38"/>
                <a:gd name="T8" fmla="*/ 144 w 144"/>
                <a:gd name="T9" fmla="*/ 7 h 38"/>
                <a:gd name="T10" fmla="*/ 144 w 144"/>
                <a:gd name="T11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" h="38">
                  <a:moveTo>
                    <a:pt x="144" y="31"/>
                  </a:moveTo>
                  <a:cubicBezTo>
                    <a:pt x="104" y="33"/>
                    <a:pt x="64" y="36"/>
                    <a:pt x="25" y="38"/>
                  </a:cubicBezTo>
                  <a:cubicBezTo>
                    <a:pt x="14" y="38"/>
                    <a:pt x="1" y="34"/>
                    <a:pt x="0" y="20"/>
                  </a:cubicBezTo>
                  <a:cubicBezTo>
                    <a:pt x="0" y="3"/>
                    <a:pt x="13" y="0"/>
                    <a:pt x="25" y="0"/>
                  </a:cubicBezTo>
                  <a:cubicBezTo>
                    <a:pt x="65" y="1"/>
                    <a:pt x="104" y="4"/>
                    <a:pt x="144" y="7"/>
                  </a:cubicBezTo>
                  <a:cubicBezTo>
                    <a:pt x="144" y="15"/>
                    <a:pt x="144" y="23"/>
                    <a:pt x="144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auto">
            <a:xfrm>
              <a:off x="12307888" y="-17463"/>
              <a:ext cx="277813" cy="703263"/>
            </a:xfrm>
            <a:custGeom>
              <a:avLst/>
              <a:gdLst>
                <a:gd name="T0" fmla="*/ 55 w 119"/>
                <a:gd name="T1" fmla="*/ 92 h 287"/>
                <a:gd name="T2" fmla="*/ 91 w 119"/>
                <a:gd name="T3" fmla="*/ 14 h 287"/>
                <a:gd name="T4" fmla="*/ 113 w 119"/>
                <a:gd name="T5" fmla="*/ 0 h 287"/>
                <a:gd name="T6" fmla="*/ 117 w 119"/>
                <a:gd name="T7" fmla="*/ 25 h 287"/>
                <a:gd name="T8" fmla="*/ 74 w 119"/>
                <a:gd name="T9" fmla="*/ 138 h 287"/>
                <a:gd name="T10" fmla="*/ 76 w 119"/>
                <a:gd name="T11" fmla="*/ 265 h 287"/>
                <a:gd name="T12" fmla="*/ 57 w 119"/>
                <a:gd name="T13" fmla="*/ 287 h 287"/>
                <a:gd name="T14" fmla="*/ 40 w 119"/>
                <a:gd name="T15" fmla="*/ 264 h 287"/>
                <a:gd name="T16" fmla="*/ 42 w 119"/>
                <a:gd name="T17" fmla="*/ 157 h 287"/>
                <a:gd name="T18" fmla="*/ 38 w 119"/>
                <a:gd name="T19" fmla="*/ 137 h 287"/>
                <a:gd name="T20" fmla="*/ 2 w 119"/>
                <a:gd name="T21" fmla="*/ 38 h 287"/>
                <a:gd name="T22" fmla="*/ 6 w 119"/>
                <a:gd name="T23" fmla="*/ 18 h 287"/>
                <a:gd name="T24" fmla="*/ 25 w 119"/>
                <a:gd name="T25" fmla="*/ 29 h 287"/>
                <a:gd name="T26" fmla="*/ 55 w 119"/>
                <a:gd name="T27" fmla="*/ 92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9" h="287">
                  <a:moveTo>
                    <a:pt x="55" y="92"/>
                  </a:moveTo>
                  <a:cubicBezTo>
                    <a:pt x="65" y="71"/>
                    <a:pt x="77" y="42"/>
                    <a:pt x="91" y="14"/>
                  </a:cubicBezTo>
                  <a:cubicBezTo>
                    <a:pt x="95" y="7"/>
                    <a:pt x="105" y="4"/>
                    <a:pt x="113" y="0"/>
                  </a:cubicBezTo>
                  <a:cubicBezTo>
                    <a:pt x="114" y="8"/>
                    <a:pt x="119" y="18"/>
                    <a:pt x="117" y="25"/>
                  </a:cubicBezTo>
                  <a:cubicBezTo>
                    <a:pt x="107" y="66"/>
                    <a:pt x="96" y="108"/>
                    <a:pt x="74" y="138"/>
                  </a:cubicBezTo>
                  <a:cubicBezTo>
                    <a:pt x="75" y="183"/>
                    <a:pt x="77" y="224"/>
                    <a:pt x="76" y="265"/>
                  </a:cubicBezTo>
                  <a:cubicBezTo>
                    <a:pt x="75" y="272"/>
                    <a:pt x="64" y="279"/>
                    <a:pt x="57" y="287"/>
                  </a:cubicBezTo>
                  <a:cubicBezTo>
                    <a:pt x="51" y="279"/>
                    <a:pt x="40" y="272"/>
                    <a:pt x="40" y="264"/>
                  </a:cubicBezTo>
                  <a:cubicBezTo>
                    <a:pt x="39" y="228"/>
                    <a:pt x="41" y="193"/>
                    <a:pt x="42" y="157"/>
                  </a:cubicBezTo>
                  <a:cubicBezTo>
                    <a:pt x="42" y="150"/>
                    <a:pt x="40" y="143"/>
                    <a:pt x="38" y="137"/>
                  </a:cubicBezTo>
                  <a:cubicBezTo>
                    <a:pt x="26" y="104"/>
                    <a:pt x="13" y="71"/>
                    <a:pt x="2" y="38"/>
                  </a:cubicBezTo>
                  <a:cubicBezTo>
                    <a:pt x="0" y="32"/>
                    <a:pt x="5" y="25"/>
                    <a:pt x="6" y="18"/>
                  </a:cubicBezTo>
                  <a:cubicBezTo>
                    <a:pt x="13" y="22"/>
                    <a:pt x="22" y="24"/>
                    <a:pt x="25" y="29"/>
                  </a:cubicBezTo>
                  <a:cubicBezTo>
                    <a:pt x="37" y="52"/>
                    <a:pt x="48" y="76"/>
                    <a:pt x="55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1" name="Freeform 12"/>
            <p:cNvSpPr>
              <a:spLocks/>
            </p:cNvSpPr>
            <p:nvPr/>
          </p:nvSpPr>
          <p:spPr bwMode="auto">
            <a:xfrm>
              <a:off x="10807700" y="1068387"/>
              <a:ext cx="574675" cy="561975"/>
            </a:xfrm>
            <a:custGeom>
              <a:avLst/>
              <a:gdLst>
                <a:gd name="T0" fmla="*/ 103 w 246"/>
                <a:gd name="T1" fmla="*/ 145 h 229"/>
                <a:gd name="T2" fmla="*/ 24 w 246"/>
                <a:gd name="T3" fmla="*/ 172 h 229"/>
                <a:gd name="T4" fmla="*/ 0 w 246"/>
                <a:gd name="T5" fmla="*/ 166 h 229"/>
                <a:gd name="T6" fmla="*/ 15 w 246"/>
                <a:gd name="T7" fmla="*/ 146 h 229"/>
                <a:gd name="T8" fmla="*/ 129 w 246"/>
                <a:gd name="T9" fmla="*/ 98 h 229"/>
                <a:gd name="T10" fmla="*/ 135 w 246"/>
                <a:gd name="T11" fmla="*/ 92 h 229"/>
                <a:gd name="T12" fmla="*/ 209 w 246"/>
                <a:gd name="T13" fmla="*/ 9 h 229"/>
                <a:gd name="T14" fmla="*/ 219 w 246"/>
                <a:gd name="T15" fmla="*/ 2 h 229"/>
                <a:gd name="T16" fmla="*/ 242 w 246"/>
                <a:gd name="T17" fmla="*/ 4 h 229"/>
                <a:gd name="T18" fmla="*/ 241 w 246"/>
                <a:gd name="T19" fmla="*/ 28 h 229"/>
                <a:gd name="T20" fmla="*/ 163 w 246"/>
                <a:gd name="T21" fmla="*/ 105 h 229"/>
                <a:gd name="T22" fmla="*/ 150 w 246"/>
                <a:gd name="T23" fmla="*/ 125 h 229"/>
                <a:gd name="T24" fmla="*/ 106 w 246"/>
                <a:gd name="T25" fmla="*/ 218 h 229"/>
                <a:gd name="T26" fmla="*/ 88 w 246"/>
                <a:gd name="T27" fmla="*/ 229 h 229"/>
                <a:gd name="T28" fmla="*/ 83 w 246"/>
                <a:gd name="T29" fmla="*/ 210 h 229"/>
                <a:gd name="T30" fmla="*/ 103 w 246"/>
                <a:gd name="T31" fmla="*/ 145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229">
                  <a:moveTo>
                    <a:pt x="103" y="145"/>
                  </a:moveTo>
                  <a:cubicBezTo>
                    <a:pt x="80" y="153"/>
                    <a:pt x="52" y="164"/>
                    <a:pt x="24" y="172"/>
                  </a:cubicBezTo>
                  <a:cubicBezTo>
                    <a:pt x="17" y="174"/>
                    <a:pt x="8" y="168"/>
                    <a:pt x="0" y="166"/>
                  </a:cubicBezTo>
                  <a:cubicBezTo>
                    <a:pt x="5" y="159"/>
                    <a:pt x="8" y="150"/>
                    <a:pt x="15" y="146"/>
                  </a:cubicBezTo>
                  <a:cubicBezTo>
                    <a:pt x="51" y="126"/>
                    <a:pt x="86" y="102"/>
                    <a:pt x="129" y="98"/>
                  </a:cubicBezTo>
                  <a:cubicBezTo>
                    <a:pt x="131" y="98"/>
                    <a:pt x="133" y="94"/>
                    <a:pt x="135" y="92"/>
                  </a:cubicBezTo>
                  <a:cubicBezTo>
                    <a:pt x="160" y="64"/>
                    <a:pt x="184" y="37"/>
                    <a:pt x="209" y="9"/>
                  </a:cubicBezTo>
                  <a:cubicBezTo>
                    <a:pt x="212" y="6"/>
                    <a:pt x="215" y="3"/>
                    <a:pt x="219" y="2"/>
                  </a:cubicBezTo>
                  <a:cubicBezTo>
                    <a:pt x="227" y="2"/>
                    <a:pt x="239" y="0"/>
                    <a:pt x="242" y="4"/>
                  </a:cubicBezTo>
                  <a:cubicBezTo>
                    <a:pt x="245" y="10"/>
                    <a:pt x="246" y="24"/>
                    <a:pt x="241" y="28"/>
                  </a:cubicBezTo>
                  <a:cubicBezTo>
                    <a:pt x="216" y="55"/>
                    <a:pt x="189" y="79"/>
                    <a:pt x="163" y="105"/>
                  </a:cubicBezTo>
                  <a:cubicBezTo>
                    <a:pt x="158" y="110"/>
                    <a:pt x="154" y="118"/>
                    <a:pt x="150" y="125"/>
                  </a:cubicBezTo>
                  <a:cubicBezTo>
                    <a:pt x="135" y="156"/>
                    <a:pt x="121" y="187"/>
                    <a:pt x="106" y="218"/>
                  </a:cubicBezTo>
                  <a:cubicBezTo>
                    <a:pt x="103" y="223"/>
                    <a:pt x="94" y="226"/>
                    <a:pt x="88" y="229"/>
                  </a:cubicBezTo>
                  <a:cubicBezTo>
                    <a:pt x="87" y="223"/>
                    <a:pt x="82" y="215"/>
                    <a:pt x="83" y="210"/>
                  </a:cubicBezTo>
                  <a:cubicBezTo>
                    <a:pt x="90" y="186"/>
                    <a:pt x="98" y="163"/>
                    <a:pt x="103" y="14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2" name="Freeform 13"/>
            <p:cNvSpPr>
              <a:spLocks/>
            </p:cNvSpPr>
            <p:nvPr/>
          </p:nvSpPr>
          <p:spPr bwMode="auto">
            <a:xfrm>
              <a:off x="12992100" y="1289050"/>
              <a:ext cx="538163" cy="600075"/>
            </a:xfrm>
            <a:custGeom>
              <a:avLst/>
              <a:gdLst>
                <a:gd name="T0" fmla="*/ 146 w 230"/>
                <a:gd name="T1" fmla="*/ 139 h 245"/>
                <a:gd name="T2" fmla="*/ 174 w 230"/>
                <a:gd name="T3" fmla="*/ 227 h 245"/>
                <a:gd name="T4" fmla="*/ 168 w 230"/>
                <a:gd name="T5" fmla="*/ 245 h 245"/>
                <a:gd name="T6" fmla="*/ 153 w 230"/>
                <a:gd name="T7" fmla="*/ 239 h 245"/>
                <a:gd name="T8" fmla="*/ 97 w 230"/>
                <a:gd name="T9" fmla="*/ 114 h 245"/>
                <a:gd name="T10" fmla="*/ 4 w 230"/>
                <a:gd name="T11" fmla="*/ 28 h 245"/>
                <a:gd name="T12" fmla="*/ 6 w 230"/>
                <a:gd name="T13" fmla="*/ 4 h 245"/>
                <a:gd name="T14" fmla="*/ 29 w 230"/>
                <a:gd name="T15" fmla="*/ 4 h 245"/>
                <a:gd name="T16" fmla="*/ 107 w 230"/>
                <a:gd name="T17" fmla="*/ 84 h 245"/>
                <a:gd name="T18" fmla="*/ 120 w 230"/>
                <a:gd name="T19" fmla="*/ 94 h 245"/>
                <a:gd name="T20" fmla="*/ 214 w 230"/>
                <a:gd name="T21" fmla="*/ 136 h 245"/>
                <a:gd name="T22" fmla="*/ 224 w 230"/>
                <a:gd name="T23" fmla="*/ 144 h 245"/>
                <a:gd name="T24" fmla="*/ 230 w 230"/>
                <a:gd name="T25" fmla="*/ 157 h 245"/>
                <a:gd name="T26" fmla="*/ 216 w 230"/>
                <a:gd name="T27" fmla="*/ 163 h 245"/>
                <a:gd name="T28" fmla="*/ 161 w 230"/>
                <a:gd name="T29" fmla="*/ 147 h 245"/>
                <a:gd name="T30" fmla="*/ 146 w 230"/>
                <a:gd name="T31" fmla="*/ 139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" h="245">
                  <a:moveTo>
                    <a:pt x="146" y="139"/>
                  </a:moveTo>
                  <a:cubicBezTo>
                    <a:pt x="155" y="168"/>
                    <a:pt x="165" y="197"/>
                    <a:pt x="174" y="227"/>
                  </a:cubicBezTo>
                  <a:cubicBezTo>
                    <a:pt x="175" y="232"/>
                    <a:pt x="170" y="239"/>
                    <a:pt x="168" y="245"/>
                  </a:cubicBezTo>
                  <a:cubicBezTo>
                    <a:pt x="163" y="243"/>
                    <a:pt x="155" y="243"/>
                    <a:pt x="153" y="239"/>
                  </a:cubicBezTo>
                  <a:cubicBezTo>
                    <a:pt x="127" y="200"/>
                    <a:pt x="104" y="160"/>
                    <a:pt x="97" y="114"/>
                  </a:cubicBezTo>
                  <a:cubicBezTo>
                    <a:pt x="62" y="90"/>
                    <a:pt x="30" y="63"/>
                    <a:pt x="4" y="28"/>
                  </a:cubicBezTo>
                  <a:cubicBezTo>
                    <a:pt x="0" y="23"/>
                    <a:pt x="1" y="8"/>
                    <a:pt x="6" y="4"/>
                  </a:cubicBezTo>
                  <a:cubicBezTo>
                    <a:pt x="10" y="0"/>
                    <a:pt x="25" y="0"/>
                    <a:pt x="29" y="4"/>
                  </a:cubicBezTo>
                  <a:cubicBezTo>
                    <a:pt x="56" y="30"/>
                    <a:pt x="81" y="58"/>
                    <a:pt x="107" y="84"/>
                  </a:cubicBezTo>
                  <a:cubicBezTo>
                    <a:pt x="111" y="88"/>
                    <a:pt x="115" y="92"/>
                    <a:pt x="120" y="94"/>
                  </a:cubicBezTo>
                  <a:cubicBezTo>
                    <a:pt x="152" y="109"/>
                    <a:pt x="183" y="122"/>
                    <a:pt x="214" y="136"/>
                  </a:cubicBezTo>
                  <a:cubicBezTo>
                    <a:pt x="218" y="138"/>
                    <a:pt x="222" y="141"/>
                    <a:pt x="224" y="144"/>
                  </a:cubicBezTo>
                  <a:cubicBezTo>
                    <a:pt x="227" y="148"/>
                    <a:pt x="228" y="153"/>
                    <a:pt x="230" y="157"/>
                  </a:cubicBezTo>
                  <a:cubicBezTo>
                    <a:pt x="225" y="159"/>
                    <a:pt x="220" y="163"/>
                    <a:pt x="216" y="163"/>
                  </a:cubicBezTo>
                  <a:cubicBezTo>
                    <a:pt x="198" y="158"/>
                    <a:pt x="179" y="153"/>
                    <a:pt x="161" y="147"/>
                  </a:cubicBezTo>
                  <a:cubicBezTo>
                    <a:pt x="155" y="145"/>
                    <a:pt x="149" y="141"/>
                    <a:pt x="146" y="13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3" name="Freeform 14"/>
            <p:cNvSpPr>
              <a:spLocks/>
            </p:cNvSpPr>
            <p:nvPr/>
          </p:nvSpPr>
          <p:spPr bwMode="auto">
            <a:xfrm>
              <a:off x="13184188" y="1016000"/>
              <a:ext cx="528638" cy="552450"/>
            </a:xfrm>
            <a:custGeom>
              <a:avLst/>
              <a:gdLst>
                <a:gd name="T0" fmla="*/ 222 w 226"/>
                <a:gd name="T1" fmla="*/ 159 h 225"/>
                <a:gd name="T2" fmla="*/ 149 w 226"/>
                <a:gd name="T3" fmla="*/ 139 h 225"/>
                <a:gd name="T4" fmla="*/ 161 w 226"/>
                <a:gd name="T5" fmla="*/ 162 h 225"/>
                <a:gd name="T6" fmla="*/ 173 w 226"/>
                <a:gd name="T7" fmla="*/ 196 h 225"/>
                <a:gd name="T8" fmla="*/ 169 w 226"/>
                <a:gd name="T9" fmla="*/ 225 h 225"/>
                <a:gd name="T10" fmla="*/ 148 w 226"/>
                <a:gd name="T11" fmla="*/ 206 h 225"/>
                <a:gd name="T12" fmla="*/ 112 w 226"/>
                <a:gd name="T13" fmla="*/ 129 h 225"/>
                <a:gd name="T14" fmla="*/ 99 w 226"/>
                <a:gd name="T15" fmla="*/ 117 h 225"/>
                <a:gd name="T16" fmla="*/ 17 w 226"/>
                <a:gd name="T17" fmla="*/ 78 h 225"/>
                <a:gd name="T18" fmla="*/ 0 w 226"/>
                <a:gd name="T19" fmla="*/ 65 h 225"/>
                <a:gd name="T20" fmla="*/ 91 w 226"/>
                <a:gd name="T21" fmla="*/ 81 h 225"/>
                <a:gd name="T22" fmla="*/ 74 w 226"/>
                <a:gd name="T23" fmla="*/ 0 h 225"/>
                <a:gd name="T24" fmla="*/ 94 w 226"/>
                <a:gd name="T25" fmla="*/ 22 h 225"/>
                <a:gd name="T26" fmla="*/ 126 w 226"/>
                <a:gd name="T27" fmla="*/ 89 h 225"/>
                <a:gd name="T28" fmla="*/ 141 w 226"/>
                <a:gd name="T29" fmla="*/ 104 h 225"/>
                <a:gd name="T30" fmla="*/ 209 w 226"/>
                <a:gd name="T31" fmla="*/ 137 h 225"/>
                <a:gd name="T32" fmla="*/ 226 w 226"/>
                <a:gd name="T33" fmla="*/ 153 h 225"/>
                <a:gd name="T34" fmla="*/ 222 w 226"/>
                <a:gd name="T35" fmla="*/ 15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6" h="225">
                  <a:moveTo>
                    <a:pt x="222" y="159"/>
                  </a:moveTo>
                  <a:cubicBezTo>
                    <a:pt x="197" y="164"/>
                    <a:pt x="175" y="152"/>
                    <a:pt x="149" y="139"/>
                  </a:cubicBezTo>
                  <a:cubicBezTo>
                    <a:pt x="154" y="149"/>
                    <a:pt x="158" y="156"/>
                    <a:pt x="161" y="162"/>
                  </a:cubicBezTo>
                  <a:cubicBezTo>
                    <a:pt x="165" y="173"/>
                    <a:pt x="171" y="184"/>
                    <a:pt x="173" y="196"/>
                  </a:cubicBezTo>
                  <a:cubicBezTo>
                    <a:pt x="174" y="205"/>
                    <a:pt x="170" y="215"/>
                    <a:pt x="169" y="225"/>
                  </a:cubicBezTo>
                  <a:cubicBezTo>
                    <a:pt x="162" y="219"/>
                    <a:pt x="152" y="214"/>
                    <a:pt x="148" y="206"/>
                  </a:cubicBezTo>
                  <a:cubicBezTo>
                    <a:pt x="135" y="181"/>
                    <a:pt x="124" y="155"/>
                    <a:pt x="112" y="129"/>
                  </a:cubicBezTo>
                  <a:cubicBezTo>
                    <a:pt x="110" y="124"/>
                    <a:pt x="104" y="120"/>
                    <a:pt x="99" y="117"/>
                  </a:cubicBezTo>
                  <a:cubicBezTo>
                    <a:pt x="72" y="104"/>
                    <a:pt x="44" y="91"/>
                    <a:pt x="17" y="78"/>
                  </a:cubicBezTo>
                  <a:cubicBezTo>
                    <a:pt x="10" y="75"/>
                    <a:pt x="4" y="72"/>
                    <a:pt x="0" y="65"/>
                  </a:cubicBezTo>
                  <a:cubicBezTo>
                    <a:pt x="36" y="48"/>
                    <a:pt x="61" y="67"/>
                    <a:pt x="91" y="81"/>
                  </a:cubicBezTo>
                  <a:cubicBezTo>
                    <a:pt x="79" y="56"/>
                    <a:pt x="65" y="33"/>
                    <a:pt x="74" y="0"/>
                  </a:cubicBezTo>
                  <a:cubicBezTo>
                    <a:pt x="83" y="10"/>
                    <a:pt x="90" y="15"/>
                    <a:pt x="94" y="22"/>
                  </a:cubicBezTo>
                  <a:cubicBezTo>
                    <a:pt x="105" y="44"/>
                    <a:pt x="115" y="67"/>
                    <a:pt x="126" y="89"/>
                  </a:cubicBezTo>
                  <a:cubicBezTo>
                    <a:pt x="129" y="95"/>
                    <a:pt x="135" y="101"/>
                    <a:pt x="141" y="104"/>
                  </a:cubicBezTo>
                  <a:cubicBezTo>
                    <a:pt x="163" y="116"/>
                    <a:pt x="187" y="125"/>
                    <a:pt x="209" y="137"/>
                  </a:cubicBezTo>
                  <a:cubicBezTo>
                    <a:pt x="216" y="140"/>
                    <a:pt x="221" y="148"/>
                    <a:pt x="226" y="153"/>
                  </a:cubicBezTo>
                  <a:cubicBezTo>
                    <a:pt x="225" y="155"/>
                    <a:pt x="223" y="157"/>
                    <a:pt x="222" y="15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11115675" y="1266825"/>
              <a:ext cx="523875" cy="558800"/>
            </a:xfrm>
            <a:custGeom>
              <a:avLst/>
              <a:gdLst>
                <a:gd name="T0" fmla="*/ 143 w 224"/>
                <a:gd name="T1" fmla="*/ 91 h 228"/>
                <a:gd name="T2" fmla="*/ 224 w 224"/>
                <a:gd name="T3" fmla="*/ 74 h 228"/>
                <a:gd name="T4" fmla="*/ 203 w 224"/>
                <a:gd name="T5" fmla="*/ 93 h 228"/>
                <a:gd name="T6" fmla="*/ 144 w 224"/>
                <a:gd name="T7" fmla="*/ 122 h 228"/>
                <a:gd name="T8" fmla="*/ 117 w 224"/>
                <a:gd name="T9" fmla="*/ 149 h 228"/>
                <a:gd name="T10" fmla="*/ 87 w 224"/>
                <a:gd name="T11" fmla="*/ 210 h 228"/>
                <a:gd name="T12" fmla="*/ 70 w 224"/>
                <a:gd name="T13" fmla="*/ 228 h 228"/>
                <a:gd name="T14" fmla="*/ 83 w 224"/>
                <a:gd name="T15" fmla="*/ 152 h 228"/>
                <a:gd name="T16" fmla="*/ 36 w 224"/>
                <a:gd name="T17" fmla="*/ 171 h 228"/>
                <a:gd name="T18" fmla="*/ 26 w 224"/>
                <a:gd name="T19" fmla="*/ 174 h 228"/>
                <a:gd name="T20" fmla="*/ 0 w 224"/>
                <a:gd name="T21" fmla="*/ 169 h 228"/>
                <a:gd name="T22" fmla="*/ 17 w 224"/>
                <a:gd name="T23" fmla="*/ 149 h 228"/>
                <a:gd name="T24" fmla="*/ 94 w 224"/>
                <a:gd name="T25" fmla="*/ 113 h 228"/>
                <a:gd name="T26" fmla="*/ 108 w 224"/>
                <a:gd name="T27" fmla="*/ 97 h 228"/>
                <a:gd name="T28" fmla="*/ 148 w 224"/>
                <a:gd name="T29" fmla="*/ 15 h 228"/>
                <a:gd name="T30" fmla="*/ 164 w 224"/>
                <a:gd name="T31" fmla="*/ 0 h 228"/>
                <a:gd name="T32" fmla="*/ 143 w 224"/>
                <a:gd name="T33" fmla="*/ 91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4" h="228">
                  <a:moveTo>
                    <a:pt x="143" y="91"/>
                  </a:moveTo>
                  <a:cubicBezTo>
                    <a:pt x="169" y="79"/>
                    <a:pt x="191" y="64"/>
                    <a:pt x="224" y="74"/>
                  </a:cubicBezTo>
                  <a:cubicBezTo>
                    <a:pt x="215" y="83"/>
                    <a:pt x="210" y="90"/>
                    <a:pt x="203" y="93"/>
                  </a:cubicBezTo>
                  <a:cubicBezTo>
                    <a:pt x="184" y="104"/>
                    <a:pt x="165" y="115"/>
                    <a:pt x="144" y="122"/>
                  </a:cubicBezTo>
                  <a:cubicBezTo>
                    <a:pt x="130" y="127"/>
                    <a:pt x="122" y="134"/>
                    <a:pt x="117" y="149"/>
                  </a:cubicBezTo>
                  <a:cubicBezTo>
                    <a:pt x="109" y="170"/>
                    <a:pt x="98" y="190"/>
                    <a:pt x="87" y="210"/>
                  </a:cubicBezTo>
                  <a:cubicBezTo>
                    <a:pt x="84" y="216"/>
                    <a:pt x="77" y="221"/>
                    <a:pt x="70" y="228"/>
                  </a:cubicBezTo>
                  <a:cubicBezTo>
                    <a:pt x="61" y="205"/>
                    <a:pt x="62" y="200"/>
                    <a:pt x="83" y="152"/>
                  </a:cubicBezTo>
                  <a:cubicBezTo>
                    <a:pt x="67" y="158"/>
                    <a:pt x="51" y="165"/>
                    <a:pt x="36" y="171"/>
                  </a:cubicBezTo>
                  <a:cubicBezTo>
                    <a:pt x="33" y="173"/>
                    <a:pt x="29" y="174"/>
                    <a:pt x="26" y="174"/>
                  </a:cubicBezTo>
                  <a:cubicBezTo>
                    <a:pt x="17" y="172"/>
                    <a:pt x="9" y="170"/>
                    <a:pt x="0" y="169"/>
                  </a:cubicBezTo>
                  <a:cubicBezTo>
                    <a:pt x="5" y="162"/>
                    <a:pt x="10" y="153"/>
                    <a:pt x="17" y="149"/>
                  </a:cubicBezTo>
                  <a:cubicBezTo>
                    <a:pt x="42" y="136"/>
                    <a:pt x="69" y="125"/>
                    <a:pt x="94" y="113"/>
                  </a:cubicBezTo>
                  <a:cubicBezTo>
                    <a:pt x="100" y="110"/>
                    <a:pt x="105" y="103"/>
                    <a:pt x="108" y="97"/>
                  </a:cubicBezTo>
                  <a:cubicBezTo>
                    <a:pt x="122" y="70"/>
                    <a:pt x="134" y="42"/>
                    <a:pt x="148" y="15"/>
                  </a:cubicBezTo>
                  <a:cubicBezTo>
                    <a:pt x="151" y="10"/>
                    <a:pt x="157" y="7"/>
                    <a:pt x="164" y="0"/>
                  </a:cubicBezTo>
                  <a:cubicBezTo>
                    <a:pt x="176" y="36"/>
                    <a:pt x="159" y="61"/>
                    <a:pt x="143" y="9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5" name="Freeform 16"/>
            <p:cNvSpPr>
              <a:spLocks/>
            </p:cNvSpPr>
            <p:nvPr/>
          </p:nvSpPr>
          <p:spPr bwMode="auto">
            <a:xfrm>
              <a:off x="12001500" y="63500"/>
              <a:ext cx="230188" cy="568325"/>
            </a:xfrm>
            <a:custGeom>
              <a:avLst/>
              <a:gdLst>
                <a:gd name="T0" fmla="*/ 7 w 98"/>
                <a:gd name="T1" fmla="*/ 9 h 232"/>
                <a:gd name="T2" fmla="*/ 44 w 98"/>
                <a:gd name="T3" fmla="*/ 71 h 232"/>
                <a:gd name="T4" fmla="*/ 75 w 98"/>
                <a:gd name="T5" fmla="*/ 10 h 232"/>
                <a:gd name="T6" fmla="*/ 91 w 98"/>
                <a:gd name="T7" fmla="*/ 0 h 232"/>
                <a:gd name="T8" fmla="*/ 96 w 98"/>
                <a:gd name="T9" fmla="*/ 19 h 232"/>
                <a:gd name="T10" fmla="*/ 63 w 98"/>
                <a:gd name="T11" fmla="*/ 117 h 232"/>
                <a:gd name="T12" fmla="*/ 95 w 98"/>
                <a:gd name="T13" fmla="*/ 210 h 232"/>
                <a:gd name="T14" fmla="*/ 93 w 98"/>
                <a:gd name="T15" fmla="*/ 232 h 232"/>
                <a:gd name="T16" fmla="*/ 73 w 98"/>
                <a:gd name="T17" fmla="*/ 220 h 232"/>
                <a:gd name="T18" fmla="*/ 45 w 98"/>
                <a:gd name="T19" fmla="*/ 162 h 232"/>
                <a:gd name="T20" fmla="*/ 0 w 98"/>
                <a:gd name="T21" fmla="*/ 227 h 232"/>
                <a:gd name="T22" fmla="*/ 3 w 98"/>
                <a:gd name="T23" fmla="*/ 195 h 232"/>
                <a:gd name="T24" fmla="*/ 26 w 98"/>
                <a:gd name="T25" fmla="*/ 127 h 232"/>
                <a:gd name="T26" fmla="*/ 26 w 98"/>
                <a:gd name="T27" fmla="*/ 106 h 232"/>
                <a:gd name="T28" fmla="*/ 2 w 98"/>
                <a:gd name="T29" fmla="*/ 38 h 232"/>
                <a:gd name="T30" fmla="*/ 0 w 98"/>
                <a:gd name="T31" fmla="*/ 12 h 232"/>
                <a:gd name="T32" fmla="*/ 7 w 98"/>
                <a:gd name="T33" fmla="*/ 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" h="232">
                  <a:moveTo>
                    <a:pt x="7" y="9"/>
                  </a:moveTo>
                  <a:cubicBezTo>
                    <a:pt x="31" y="23"/>
                    <a:pt x="36" y="49"/>
                    <a:pt x="44" y="71"/>
                  </a:cubicBezTo>
                  <a:cubicBezTo>
                    <a:pt x="55" y="51"/>
                    <a:pt x="64" y="30"/>
                    <a:pt x="75" y="10"/>
                  </a:cubicBezTo>
                  <a:cubicBezTo>
                    <a:pt x="78" y="5"/>
                    <a:pt x="86" y="3"/>
                    <a:pt x="91" y="0"/>
                  </a:cubicBezTo>
                  <a:cubicBezTo>
                    <a:pt x="93" y="6"/>
                    <a:pt x="98" y="14"/>
                    <a:pt x="96" y="19"/>
                  </a:cubicBezTo>
                  <a:cubicBezTo>
                    <a:pt x="86" y="52"/>
                    <a:pt x="74" y="84"/>
                    <a:pt x="63" y="117"/>
                  </a:cubicBezTo>
                  <a:cubicBezTo>
                    <a:pt x="74" y="146"/>
                    <a:pt x="85" y="178"/>
                    <a:pt x="95" y="210"/>
                  </a:cubicBezTo>
                  <a:cubicBezTo>
                    <a:pt x="98" y="217"/>
                    <a:pt x="94" y="225"/>
                    <a:pt x="93" y="232"/>
                  </a:cubicBezTo>
                  <a:cubicBezTo>
                    <a:pt x="86" y="228"/>
                    <a:pt x="76" y="226"/>
                    <a:pt x="73" y="220"/>
                  </a:cubicBezTo>
                  <a:cubicBezTo>
                    <a:pt x="62" y="201"/>
                    <a:pt x="54" y="181"/>
                    <a:pt x="45" y="162"/>
                  </a:cubicBezTo>
                  <a:cubicBezTo>
                    <a:pt x="36" y="184"/>
                    <a:pt x="31" y="210"/>
                    <a:pt x="0" y="227"/>
                  </a:cubicBezTo>
                  <a:cubicBezTo>
                    <a:pt x="1" y="213"/>
                    <a:pt x="0" y="203"/>
                    <a:pt x="3" y="195"/>
                  </a:cubicBezTo>
                  <a:cubicBezTo>
                    <a:pt x="10" y="172"/>
                    <a:pt x="19" y="150"/>
                    <a:pt x="26" y="127"/>
                  </a:cubicBezTo>
                  <a:cubicBezTo>
                    <a:pt x="28" y="121"/>
                    <a:pt x="28" y="112"/>
                    <a:pt x="26" y="106"/>
                  </a:cubicBezTo>
                  <a:cubicBezTo>
                    <a:pt x="19" y="83"/>
                    <a:pt x="10" y="61"/>
                    <a:pt x="2" y="38"/>
                  </a:cubicBezTo>
                  <a:cubicBezTo>
                    <a:pt x="0" y="30"/>
                    <a:pt x="1" y="21"/>
                    <a:pt x="0" y="12"/>
                  </a:cubicBezTo>
                  <a:cubicBezTo>
                    <a:pt x="2" y="11"/>
                    <a:pt x="5" y="10"/>
                    <a:pt x="7" y="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12006263" y="2233612"/>
              <a:ext cx="544513" cy="239713"/>
            </a:xfrm>
            <a:custGeom>
              <a:avLst/>
              <a:gdLst>
                <a:gd name="T0" fmla="*/ 225 w 233"/>
                <a:gd name="T1" fmla="*/ 13 h 98"/>
                <a:gd name="T2" fmla="*/ 164 w 233"/>
                <a:gd name="T3" fmla="*/ 46 h 98"/>
                <a:gd name="T4" fmla="*/ 222 w 233"/>
                <a:gd name="T5" fmla="*/ 75 h 98"/>
                <a:gd name="T6" fmla="*/ 233 w 233"/>
                <a:gd name="T7" fmla="*/ 92 h 98"/>
                <a:gd name="T8" fmla="*/ 213 w 233"/>
                <a:gd name="T9" fmla="*/ 96 h 98"/>
                <a:gd name="T10" fmla="*/ 116 w 233"/>
                <a:gd name="T11" fmla="*/ 63 h 98"/>
                <a:gd name="T12" fmla="*/ 22 w 233"/>
                <a:gd name="T13" fmla="*/ 96 h 98"/>
                <a:gd name="T14" fmla="*/ 0 w 233"/>
                <a:gd name="T15" fmla="*/ 93 h 98"/>
                <a:gd name="T16" fmla="*/ 13 w 233"/>
                <a:gd name="T17" fmla="*/ 73 h 98"/>
                <a:gd name="T18" fmla="*/ 70 w 233"/>
                <a:gd name="T19" fmla="*/ 45 h 98"/>
                <a:gd name="T20" fmla="*/ 7 w 233"/>
                <a:gd name="T21" fmla="*/ 1 h 98"/>
                <a:gd name="T22" fmla="*/ 35 w 233"/>
                <a:gd name="T23" fmla="*/ 2 h 98"/>
                <a:gd name="T24" fmla="*/ 71 w 233"/>
                <a:gd name="T25" fmla="*/ 13 h 98"/>
                <a:gd name="T26" fmla="*/ 163 w 233"/>
                <a:gd name="T27" fmla="*/ 13 h 98"/>
                <a:gd name="T28" fmla="*/ 201 w 233"/>
                <a:gd name="T29" fmla="*/ 1 h 98"/>
                <a:gd name="T30" fmla="*/ 222 w 233"/>
                <a:gd name="T31" fmla="*/ 2 h 98"/>
                <a:gd name="T32" fmla="*/ 225 w 233"/>
                <a:gd name="T33" fmla="*/ 13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3" h="98">
                  <a:moveTo>
                    <a:pt x="225" y="13"/>
                  </a:moveTo>
                  <a:cubicBezTo>
                    <a:pt x="203" y="24"/>
                    <a:pt x="182" y="36"/>
                    <a:pt x="164" y="46"/>
                  </a:cubicBezTo>
                  <a:cubicBezTo>
                    <a:pt x="181" y="54"/>
                    <a:pt x="202" y="64"/>
                    <a:pt x="222" y="75"/>
                  </a:cubicBezTo>
                  <a:cubicBezTo>
                    <a:pt x="227" y="78"/>
                    <a:pt x="229" y="86"/>
                    <a:pt x="233" y="92"/>
                  </a:cubicBezTo>
                  <a:cubicBezTo>
                    <a:pt x="226" y="93"/>
                    <a:pt x="219" y="98"/>
                    <a:pt x="213" y="96"/>
                  </a:cubicBezTo>
                  <a:cubicBezTo>
                    <a:pt x="180" y="86"/>
                    <a:pt x="148" y="74"/>
                    <a:pt x="116" y="63"/>
                  </a:cubicBezTo>
                  <a:cubicBezTo>
                    <a:pt x="86" y="74"/>
                    <a:pt x="54" y="85"/>
                    <a:pt x="22" y="96"/>
                  </a:cubicBezTo>
                  <a:cubicBezTo>
                    <a:pt x="16" y="98"/>
                    <a:pt x="8" y="94"/>
                    <a:pt x="0" y="93"/>
                  </a:cubicBezTo>
                  <a:cubicBezTo>
                    <a:pt x="4" y="86"/>
                    <a:pt x="7" y="76"/>
                    <a:pt x="13" y="73"/>
                  </a:cubicBezTo>
                  <a:cubicBezTo>
                    <a:pt x="31" y="62"/>
                    <a:pt x="51" y="54"/>
                    <a:pt x="70" y="45"/>
                  </a:cubicBezTo>
                  <a:cubicBezTo>
                    <a:pt x="50" y="35"/>
                    <a:pt x="22" y="32"/>
                    <a:pt x="7" y="1"/>
                  </a:cubicBezTo>
                  <a:cubicBezTo>
                    <a:pt x="19" y="1"/>
                    <a:pt x="27" y="0"/>
                    <a:pt x="35" y="2"/>
                  </a:cubicBezTo>
                  <a:cubicBezTo>
                    <a:pt x="47" y="4"/>
                    <a:pt x="60" y="7"/>
                    <a:pt x="71" y="13"/>
                  </a:cubicBezTo>
                  <a:cubicBezTo>
                    <a:pt x="102" y="33"/>
                    <a:pt x="132" y="29"/>
                    <a:pt x="163" y="13"/>
                  </a:cubicBezTo>
                  <a:cubicBezTo>
                    <a:pt x="174" y="7"/>
                    <a:pt x="188" y="4"/>
                    <a:pt x="201" y="1"/>
                  </a:cubicBezTo>
                  <a:cubicBezTo>
                    <a:pt x="207" y="0"/>
                    <a:pt x="215" y="2"/>
                    <a:pt x="222" y="2"/>
                  </a:cubicBezTo>
                  <a:cubicBezTo>
                    <a:pt x="223" y="6"/>
                    <a:pt x="224" y="9"/>
                    <a:pt x="225" y="1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10190163" y="4756150"/>
              <a:ext cx="334963" cy="288925"/>
            </a:xfrm>
            <a:custGeom>
              <a:avLst/>
              <a:gdLst>
                <a:gd name="T0" fmla="*/ 0 w 143"/>
                <a:gd name="T1" fmla="*/ 41 h 118"/>
                <a:gd name="T2" fmla="*/ 104 w 143"/>
                <a:gd name="T3" fmla="*/ 2 h 118"/>
                <a:gd name="T4" fmla="*/ 125 w 143"/>
                <a:gd name="T5" fmla="*/ 7 h 118"/>
                <a:gd name="T6" fmla="*/ 112 w 143"/>
                <a:gd name="T7" fmla="*/ 25 h 118"/>
                <a:gd name="T8" fmla="*/ 48 w 143"/>
                <a:gd name="T9" fmla="*/ 56 h 118"/>
                <a:gd name="T10" fmla="*/ 104 w 143"/>
                <a:gd name="T11" fmla="*/ 75 h 118"/>
                <a:gd name="T12" fmla="*/ 131 w 143"/>
                <a:gd name="T13" fmla="*/ 92 h 118"/>
                <a:gd name="T14" fmla="*/ 143 w 143"/>
                <a:gd name="T15" fmla="*/ 112 h 118"/>
                <a:gd name="T16" fmla="*/ 119 w 143"/>
                <a:gd name="T17" fmla="*/ 117 h 118"/>
                <a:gd name="T18" fmla="*/ 86 w 143"/>
                <a:gd name="T19" fmla="*/ 108 h 118"/>
                <a:gd name="T20" fmla="*/ 0 w 143"/>
                <a:gd name="T21" fmla="*/ 69 h 118"/>
                <a:gd name="T22" fmla="*/ 0 w 143"/>
                <a:gd name="T23" fmla="*/ 41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" h="118">
                  <a:moveTo>
                    <a:pt x="0" y="41"/>
                  </a:moveTo>
                  <a:cubicBezTo>
                    <a:pt x="34" y="28"/>
                    <a:pt x="69" y="14"/>
                    <a:pt x="104" y="2"/>
                  </a:cubicBezTo>
                  <a:cubicBezTo>
                    <a:pt x="109" y="0"/>
                    <a:pt x="118" y="5"/>
                    <a:pt x="125" y="7"/>
                  </a:cubicBezTo>
                  <a:cubicBezTo>
                    <a:pt x="121" y="13"/>
                    <a:pt x="118" y="22"/>
                    <a:pt x="112" y="25"/>
                  </a:cubicBezTo>
                  <a:cubicBezTo>
                    <a:pt x="90" y="37"/>
                    <a:pt x="67" y="47"/>
                    <a:pt x="48" y="56"/>
                  </a:cubicBezTo>
                  <a:cubicBezTo>
                    <a:pt x="63" y="61"/>
                    <a:pt x="84" y="67"/>
                    <a:pt x="104" y="75"/>
                  </a:cubicBezTo>
                  <a:cubicBezTo>
                    <a:pt x="113" y="79"/>
                    <a:pt x="123" y="85"/>
                    <a:pt x="131" y="92"/>
                  </a:cubicBezTo>
                  <a:cubicBezTo>
                    <a:pt x="136" y="97"/>
                    <a:pt x="139" y="105"/>
                    <a:pt x="143" y="112"/>
                  </a:cubicBezTo>
                  <a:cubicBezTo>
                    <a:pt x="135" y="114"/>
                    <a:pt x="127" y="118"/>
                    <a:pt x="119" y="117"/>
                  </a:cubicBezTo>
                  <a:cubicBezTo>
                    <a:pt x="108" y="116"/>
                    <a:pt x="96" y="113"/>
                    <a:pt x="86" y="108"/>
                  </a:cubicBezTo>
                  <a:cubicBezTo>
                    <a:pt x="57" y="96"/>
                    <a:pt x="28" y="82"/>
                    <a:pt x="0" y="69"/>
                  </a:cubicBezTo>
                  <a:cubicBezTo>
                    <a:pt x="0" y="60"/>
                    <a:pt x="0" y="51"/>
                    <a:pt x="0" y="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8" name="Freeform 19"/>
            <p:cNvSpPr>
              <a:spLocks/>
            </p:cNvSpPr>
            <p:nvPr/>
          </p:nvSpPr>
          <p:spPr bwMode="auto">
            <a:xfrm>
              <a:off x="14103350" y="2532062"/>
              <a:ext cx="230188" cy="301625"/>
            </a:xfrm>
            <a:custGeom>
              <a:avLst/>
              <a:gdLst>
                <a:gd name="T0" fmla="*/ 62 w 99"/>
                <a:gd name="T1" fmla="*/ 0 h 123"/>
                <a:gd name="T2" fmla="*/ 66 w 99"/>
                <a:gd name="T3" fmla="*/ 16 h 123"/>
                <a:gd name="T4" fmla="*/ 97 w 99"/>
                <a:gd name="T5" fmla="*/ 102 h 123"/>
                <a:gd name="T6" fmla="*/ 94 w 99"/>
                <a:gd name="T7" fmla="*/ 123 h 123"/>
                <a:gd name="T8" fmla="*/ 75 w 99"/>
                <a:gd name="T9" fmla="*/ 112 h 123"/>
                <a:gd name="T10" fmla="*/ 46 w 99"/>
                <a:gd name="T11" fmla="*/ 53 h 123"/>
                <a:gd name="T12" fmla="*/ 0 w 99"/>
                <a:gd name="T13" fmla="*/ 116 h 123"/>
                <a:gd name="T14" fmla="*/ 4 w 99"/>
                <a:gd name="T15" fmla="*/ 83 h 123"/>
                <a:gd name="T16" fmla="*/ 28 w 99"/>
                <a:gd name="T17" fmla="*/ 16 h 123"/>
                <a:gd name="T18" fmla="*/ 30 w 99"/>
                <a:gd name="T19" fmla="*/ 0 h 123"/>
                <a:gd name="T20" fmla="*/ 62 w 99"/>
                <a:gd name="T2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" h="123">
                  <a:moveTo>
                    <a:pt x="62" y="0"/>
                  </a:moveTo>
                  <a:cubicBezTo>
                    <a:pt x="63" y="6"/>
                    <a:pt x="64" y="11"/>
                    <a:pt x="66" y="16"/>
                  </a:cubicBezTo>
                  <a:cubicBezTo>
                    <a:pt x="76" y="45"/>
                    <a:pt x="87" y="73"/>
                    <a:pt x="97" y="102"/>
                  </a:cubicBezTo>
                  <a:cubicBezTo>
                    <a:pt x="99" y="108"/>
                    <a:pt x="95" y="116"/>
                    <a:pt x="94" y="123"/>
                  </a:cubicBezTo>
                  <a:cubicBezTo>
                    <a:pt x="88" y="119"/>
                    <a:pt x="78" y="117"/>
                    <a:pt x="75" y="112"/>
                  </a:cubicBezTo>
                  <a:cubicBezTo>
                    <a:pt x="64" y="93"/>
                    <a:pt x="55" y="72"/>
                    <a:pt x="46" y="53"/>
                  </a:cubicBezTo>
                  <a:cubicBezTo>
                    <a:pt x="36" y="73"/>
                    <a:pt x="33" y="102"/>
                    <a:pt x="0" y="116"/>
                  </a:cubicBezTo>
                  <a:cubicBezTo>
                    <a:pt x="2" y="102"/>
                    <a:pt x="1" y="92"/>
                    <a:pt x="4" y="83"/>
                  </a:cubicBezTo>
                  <a:cubicBezTo>
                    <a:pt x="11" y="61"/>
                    <a:pt x="20" y="39"/>
                    <a:pt x="28" y="16"/>
                  </a:cubicBezTo>
                  <a:cubicBezTo>
                    <a:pt x="30" y="11"/>
                    <a:pt x="29" y="6"/>
                    <a:pt x="30" y="0"/>
                  </a:cubicBezTo>
                  <a:cubicBezTo>
                    <a:pt x="40" y="0"/>
                    <a:pt x="51" y="0"/>
                    <a:pt x="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9" name="Freeform 20"/>
            <p:cNvSpPr>
              <a:spLocks/>
            </p:cNvSpPr>
            <p:nvPr/>
          </p:nvSpPr>
          <p:spPr bwMode="auto">
            <a:xfrm>
              <a:off x="14109700" y="4432300"/>
              <a:ext cx="287338" cy="239713"/>
            </a:xfrm>
            <a:custGeom>
              <a:avLst/>
              <a:gdLst>
                <a:gd name="T0" fmla="*/ 123 w 123"/>
                <a:gd name="T1" fmla="*/ 61 h 98"/>
                <a:gd name="T2" fmla="*/ 107 w 123"/>
                <a:gd name="T3" fmla="*/ 65 h 98"/>
                <a:gd name="T4" fmla="*/ 21 w 123"/>
                <a:gd name="T5" fmla="*/ 96 h 98"/>
                <a:gd name="T6" fmla="*/ 0 w 123"/>
                <a:gd name="T7" fmla="*/ 94 h 98"/>
                <a:gd name="T8" fmla="*/ 11 w 123"/>
                <a:gd name="T9" fmla="*/ 75 h 98"/>
                <a:gd name="T10" fmla="*/ 70 w 123"/>
                <a:gd name="T11" fmla="*/ 45 h 98"/>
                <a:gd name="T12" fmla="*/ 7 w 123"/>
                <a:gd name="T13" fmla="*/ 0 h 98"/>
                <a:gd name="T14" fmla="*/ 38 w 123"/>
                <a:gd name="T15" fmla="*/ 3 h 98"/>
                <a:gd name="T16" fmla="*/ 107 w 123"/>
                <a:gd name="T17" fmla="*/ 28 h 98"/>
                <a:gd name="T18" fmla="*/ 123 w 123"/>
                <a:gd name="T19" fmla="*/ 29 h 98"/>
                <a:gd name="T20" fmla="*/ 123 w 123"/>
                <a:gd name="T21" fmla="*/ 6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" h="98">
                  <a:moveTo>
                    <a:pt x="123" y="61"/>
                  </a:moveTo>
                  <a:cubicBezTo>
                    <a:pt x="117" y="63"/>
                    <a:pt x="112" y="64"/>
                    <a:pt x="107" y="65"/>
                  </a:cubicBezTo>
                  <a:cubicBezTo>
                    <a:pt x="78" y="76"/>
                    <a:pt x="50" y="87"/>
                    <a:pt x="21" y="96"/>
                  </a:cubicBezTo>
                  <a:cubicBezTo>
                    <a:pt x="15" y="98"/>
                    <a:pt x="7" y="95"/>
                    <a:pt x="0" y="94"/>
                  </a:cubicBezTo>
                  <a:cubicBezTo>
                    <a:pt x="4" y="87"/>
                    <a:pt x="6" y="78"/>
                    <a:pt x="11" y="75"/>
                  </a:cubicBezTo>
                  <a:cubicBezTo>
                    <a:pt x="30" y="64"/>
                    <a:pt x="51" y="55"/>
                    <a:pt x="70" y="45"/>
                  </a:cubicBezTo>
                  <a:cubicBezTo>
                    <a:pt x="50" y="35"/>
                    <a:pt x="21" y="32"/>
                    <a:pt x="7" y="0"/>
                  </a:cubicBezTo>
                  <a:cubicBezTo>
                    <a:pt x="20" y="1"/>
                    <a:pt x="29" y="0"/>
                    <a:pt x="38" y="3"/>
                  </a:cubicBezTo>
                  <a:cubicBezTo>
                    <a:pt x="61" y="10"/>
                    <a:pt x="84" y="20"/>
                    <a:pt x="107" y="28"/>
                  </a:cubicBezTo>
                  <a:cubicBezTo>
                    <a:pt x="112" y="29"/>
                    <a:pt x="117" y="29"/>
                    <a:pt x="123" y="29"/>
                  </a:cubicBezTo>
                  <a:cubicBezTo>
                    <a:pt x="123" y="40"/>
                    <a:pt x="123" y="51"/>
                    <a:pt x="123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0" name="Freeform 21"/>
            <p:cNvSpPr>
              <a:spLocks/>
            </p:cNvSpPr>
            <p:nvPr/>
          </p:nvSpPr>
          <p:spPr bwMode="auto">
            <a:xfrm>
              <a:off x="10190163" y="4432300"/>
              <a:ext cx="257175" cy="238125"/>
            </a:xfrm>
            <a:custGeom>
              <a:avLst/>
              <a:gdLst>
                <a:gd name="T0" fmla="*/ 0 w 110"/>
                <a:gd name="T1" fmla="*/ 29 h 97"/>
                <a:gd name="T2" fmla="*/ 99 w 110"/>
                <a:gd name="T3" fmla="*/ 4 h 97"/>
                <a:gd name="T4" fmla="*/ 37 w 110"/>
                <a:gd name="T5" fmla="*/ 45 h 97"/>
                <a:gd name="T6" fmla="*/ 94 w 110"/>
                <a:gd name="T7" fmla="*/ 72 h 97"/>
                <a:gd name="T8" fmla="*/ 110 w 110"/>
                <a:gd name="T9" fmla="*/ 92 h 97"/>
                <a:gd name="T10" fmla="*/ 84 w 110"/>
                <a:gd name="T11" fmla="*/ 95 h 97"/>
                <a:gd name="T12" fmla="*/ 0 w 110"/>
                <a:gd name="T13" fmla="*/ 65 h 97"/>
                <a:gd name="T14" fmla="*/ 0 w 110"/>
                <a:gd name="T15" fmla="*/ 2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" h="97">
                  <a:moveTo>
                    <a:pt x="0" y="29"/>
                  </a:moveTo>
                  <a:cubicBezTo>
                    <a:pt x="31" y="15"/>
                    <a:pt x="62" y="0"/>
                    <a:pt x="99" y="4"/>
                  </a:cubicBezTo>
                  <a:cubicBezTo>
                    <a:pt x="86" y="31"/>
                    <a:pt x="60" y="37"/>
                    <a:pt x="37" y="45"/>
                  </a:cubicBezTo>
                  <a:cubicBezTo>
                    <a:pt x="56" y="54"/>
                    <a:pt x="76" y="61"/>
                    <a:pt x="94" y="72"/>
                  </a:cubicBezTo>
                  <a:cubicBezTo>
                    <a:pt x="101" y="75"/>
                    <a:pt x="105" y="85"/>
                    <a:pt x="110" y="92"/>
                  </a:cubicBezTo>
                  <a:cubicBezTo>
                    <a:pt x="101" y="93"/>
                    <a:pt x="91" y="97"/>
                    <a:pt x="84" y="95"/>
                  </a:cubicBezTo>
                  <a:cubicBezTo>
                    <a:pt x="56" y="86"/>
                    <a:pt x="28" y="75"/>
                    <a:pt x="0" y="65"/>
                  </a:cubicBezTo>
                  <a:cubicBezTo>
                    <a:pt x="0" y="53"/>
                    <a:pt x="0" y="41"/>
                    <a:pt x="0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1" name="Freeform 22"/>
            <p:cNvSpPr>
              <a:spLocks/>
            </p:cNvSpPr>
            <p:nvPr/>
          </p:nvSpPr>
          <p:spPr bwMode="auto">
            <a:xfrm>
              <a:off x="10293350" y="2532062"/>
              <a:ext cx="92075" cy="352425"/>
            </a:xfrm>
            <a:custGeom>
              <a:avLst/>
              <a:gdLst>
                <a:gd name="T0" fmla="*/ 32 w 39"/>
                <a:gd name="T1" fmla="*/ 0 h 144"/>
                <a:gd name="T2" fmla="*/ 38 w 39"/>
                <a:gd name="T3" fmla="*/ 119 h 144"/>
                <a:gd name="T4" fmla="*/ 21 w 39"/>
                <a:gd name="T5" fmla="*/ 144 h 144"/>
                <a:gd name="T6" fmla="*/ 1 w 39"/>
                <a:gd name="T7" fmla="*/ 119 h 144"/>
                <a:gd name="T8" fmla="*/ 8 w 39"/>
                <a:gd name="T9" fmla="*/ 0 h 144"/>
                <a:gd name="T10" fmla="*/ 32 w 39"/>
                <a:gd name="T11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44">
                  <a:moveTo>
                    <a:pt x="32" y="0"/>
                  </a:moveTo>
                  <a:cubicBezTo>
                    <a:pt x="34" y="40"/>
                    <a:pt x="37" y="79"/>
                    <a:pt x="38" y="119"/>
                  </a:cubicBezTo>
                  <a:cubicBezTo>
                    <a:pt x="39" y="130"/>
                    <a:pt x="35" y="143"/>
                    <a:pt x="21" y="144"/>
                  </a:cubicBezTo>
                  <a:cubicBezTo>
                    <a:pt x="4" y="144"/>
                    <a:pt x="0" y="131"/>
                    <a:pt x="1" y="119"/>
                  </a:cubicBezTo>
                  <a:cubicBezTo>
                    <a:pt x="2" y="79"/>
                    <a:pt x="5" y="40"/>
                    <a:pt x="8" y="0"/>
                  </a:cubicBezTo>
                  <a:cubicBezTo>
                    <a:pt x="16" y="0"/>
                    <a:pt x="24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2" name="Freeform 23"/>
            <p:cNvSpPr>
              <a:spLocks/>
            </p:cNvSpPr>
            <p:nvPr/>
          </p:nvSpPr>
          <p:spPr bwMode="auto">
            <a:xfrm>
              <a:off x="14060488" y="4849812"/>
              <a:ext cx="336550" cy="92075"/>
            </a:xfrm>
            <a:custGeom>
              <a:avLst/>
              <a:gdLst>
                <a:gd name="T0" fmla="*/ 144 w 144"/>
                <a:gd name="T1" fmla="*/ 31 h 38"/>
                <a:gd name="T2" fmla="*/ 25 w 144"/>
                <a:gd name="T3" fmla="*/ 38 h 38"/>
                <a:gd name="T4" fmla="*/ 0 w 144"/>
                <a:gd name="T5" fmla="*/ 20 h 38"/>
                <a:gd name="T6" fmla="*/ 25 w 144"/>
                <a:gd name="T7" fmla="*/ 0 h 38"/>
                <a:gd name="T8" fmla="*/ 144 w 144"/>
                <a:gd name="T9" fmla="*/ 7 h 38"/>
                <a:gd name="T10" fmla="*/ 144 w 144"/>
                <a:gd name="T11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" h="38">
                  <a:moveTo>
                    <a:pt x="144" y="31"/>
                  </a:moveTo>
                  <a:cubicBezTo>
                    <a:pt x="104" y="34"/>
                    <a:pt x="64" y="36"/>
                    <a:pt x="25" y="38"/>
                  </a:cubicBezTo>
                  <a:cubicBezTo>
                    <a:pt x="13" y="38"/>
                    <a:pt x="1" y="35"/>
                    <a:pt x="0" y="20"/>
                  </a:cubicBezTo>
                  <a:cubicBezTo>
                    <a:pt x="0" y="4"/>
                    <a:pt x="13" y="0"/>
                    <a:pt x="25" y="0"/>
                  </a:cubicBezTo>
                  <a:cubicBezTo>
                    <a:pt x="65" y="2"/>
                    <a:pt x="104" y="5"/>
                    <a:pt x="144" y="7"/>
                  </a:cubicBezTo>
                  <a:cubicBezTo>
                    <a:pt x="144" y="15"/>
                    <a:pt x="144" y="23"/>
                    <a:pt x="144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3" name="Freeform 24"/>
            <p:cNvSpPr>
              <a:spLocks/>
            </p:cNvSpPr>
            <p:nvPr/>
          </p:nvSpPr>
          <p:spPr bwMode="auto">
            <a:xfrm>
              <a:off x="13204825" y="3441700"/>
              <a:ext cx="573088" cy="561975"/>
            </a:xfrm>
            <a:custGeom>
              <a:avLst/>
              <a:gdLst>
                <a:gd name="T0" fmla="*/ 142 w 245"/>
                <a:gd name="T1" fmla="*/ 84 h 229"/>
                <a:gd name="T2" fmla="*/ 224 w 245"/>
                <a:gd name="T3" fmla="*/ 57 h 229"/>
                <a:gd name="T4" fmla="*/ 245 w 245"/>
                <a:gd name="T5" fmla="*/ 63 h 229"/>
                <a:gd name="T6" fmla="*/ 235 w 245"/>
                <a:gd name="T7" fmla="*/ 80 h 229"/>
                <a:gd name="T8" fmla="*/ 119 w 245"/>
                <a:gd name="T9" fmla="*/ 132 h 229"/>
                <a:gd name="T10" fmla="*/ 110 w 245"/>
                <a:gd name="T11" fmla="*/ 139 h 229"/>
                <a:gd name="T12" fmla="*/ 35 w 245"/>
                <a:gd name="T13" fmla="*/ 221 h 229"/>
                <a:gd name="T14" fmla="*/ 27 w 245"/>
                <a:gd name="T15" fmla="*/ 227 h 229"/>
                <a:gd name="T16" fmla="*/ 4 w 245"/>
                <a:gd name="T17" fmla="*/ 225 h 229"/>
                <a:gd name="T18" fmla="*/ 4 w 245"/>
                <a:gd name="T19" fmla="*/ 201 h 229"/>
                <a:gd name="T20" fmla="*/ 84 w 245"/>
                <a:gd name="T21" fmla="*/ 123 h 229"/>
                <a:gd name="T22" fmla="*/ 95 w 245"/>
                <a:gd name="T23" fmla="*/ 106 h 229"/>
                <a:gd name="T24" fmla="*/ 140 w 245"/>
                <a:gd name="T25" fmla="*/ 11 h 229"/>
                <a:gd name="T26" fmla="*/ 157 w 245"/>
                <a:gd name="T27" fmla="*/ 0 h 229"/>
                <a:gd name="T28" fmla="*/ 162 w 245"/>
                <a:gd name="T29" fmla="*/ 19 h 229"/>
                <a:gd name="T30" fmla="*/ 142 w 245"/>
                <a:gd name="T31" fmla="*/ 84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5" h="229">
                  <a:moveTo>
                    <a:pt x="142" y="84"/>
                  </a:moveTo>
                  <a:cubicBezTo>
                    <a:pt x="167" y="75"/>
                    <a:pt x="195" y="65"/>
                    <a:pt x="224" y="57"/>
                  </a:cubicBezTo>
                  <a:cubicBezTo>
                    <a:pt x="230" y="55"/>
                    <a:pt x="238" y="61"/>
                    <a:pt x="245" y="63"/>
                  </a:cubicBezTo>
                  <a:cubicBezTo>
                    <a:pt x="242" y="69"/>
                    <a:pt x="240" y="78"/>
                    <a:pt x="235" y="80"/>
                  </a:cubicBezTo>
                  <a:cubicBezTo>
                    <a:pt x="197" y="98"/>
                    <a:pt x="158" y="114"/>
                    <a:pt x="119" y="132"/>
                  </a:cubicBezTo>
                  <a:cubicBezTo>
                    <a:pt x="116" y="133"/>
                    <a:pt x="113" y="136"/>
                    <a:pt x="110" y="139"/>
                  </a:cubicBezTo>
                  <a:cubicBezTo>
                    <a:pt x="85" y="166"/>
                    <a:pt x="60" y="194"/>
                    <a:pt x="35" y="221"/>
                  </a:cubicBezTo>
                  <a:cubicBezTo>
                    <a:pt x="33" y="224"/>
                    <a:pt x="30" y="227"/>
                    <a:pt x="27" y="227"/>
                  </a:cubicBezTo>
                  <a:cubicBezTo>
                    <a:pt x="19" y="227"/>
                    <a:pt x="7" y="229"/>
                    <a:pt x="4" y="225"/>
                  </a:cubicBezTo>
                  <a:cubicBezTo>
                    <a:pt x="0" y="219"/>
                    <a:pt x="0" y="205"/>
                    <a:pt x="4" y="201"/>
                  </a:cubicBezTo>
                  <a:cubicBezTo>
                    <a:pt x="30" y="174"/>
                    <a:pt x="57" y="149"/>
                    <a:pt x="84" y="123"/>
                  </a:cubicBezTo>
                  <a:cubicBezTo>
                    <a:pt x="88" y="119"/>
                    <a:pt x="92" y="112"/>
                    <a:pt x="95" y="106"/>
                  </a:cubicBezTo>
                  <a:cubicBezTo>
                    <a:pt x="110" y="75"/>
                    <a:pt x="124" y="43"/>
                    <a:pt x="140" y="11"/>
                  </a:cubicBezTo>
                  <a:cubicBezTo>
                    <a:pt x="142" y="6"/>
                    <a:pt x="151" y="3"/>
                    <a:pt x="157" y="0"/>
                  </a:cubicBezTo>
                  <a:cubicBezTo>
                    <a:pt x="159" y="6"/>
                    <a:pt x="164" y="13"/>
                    <a:pt x="162" y="19"/>
                  </a:cubicBezTo>
                  <a:cubicBezTo>
                    <a:pt x="156" y="42"/>
                    <a:pt x="148" y="65"/>
                    <a:pt x="142" y="8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4" name="Freeform 25"/>
            <p:cNvSpPr>
              <a:spLocks/>
            </p:cNvSpPr>
            <p:nvPr/>
          </p:nvSpPr>
          <p:spPr bwMode="auto">
            <a:xfrm>
              <a:off x="11957050" y="2549525"/>
              <a:ext cx="671513" cy="292100"/>
            </a:xfrm>
            <a:custGeom>
              <a:avLst/>
              <a:gdLst>
                <a:gd name="T0" fmla="*/ 195 w 287"/>
                <a:gd name="T1" fmla="*/ 55 h 119"/>
                <a:gd name="T2" fmla="*/ 274 w 287"/>
                <a:gd name="T3" fmla="*/ 92 h 119"/>
                <a:gd name="T4" fmla="*/ 287 w 287"/>
                <a:gd name="T5" fmla="*/ 112 h 119"/>
                <a:gd name="T6" fmla="*/ 264 w 287"/>
                <a:gd name="T7" fmla="*/ 117 h 119"/>
                <a:gd name="T8" fmla="*/ 149 w 287"/>
                <a:gd name="T9" fmla="*/ 73 h 119"/>
                <a:gd name="T10" fmla="*/ 137 w 287"/>
                <a:gd name="T11" fmla="*/ 71 h 119"/>
                <a:gd name="T12" fmla="*/ 28 w 287"/>
                <a:gd name="T13" fmla="*/ 77 h 119"/>
                <a:gd name="T14" fmla="*/ 22 w 287"/>
                <a:gd name="T15" fmla="*/ 76 h 119"/>
                <a:gd name="T16" fmla="*/ 0 w 287"/>
                <a:gd name="T17" fmla="*/ 57 h 119"/>
                <a:gd name="T18" fmla="*/ 22 w 287"/>
                <a:gd name="T19" fmla="*/ 39 h 119"/>
                <a:gd name="T20" fmla="*/ 100 w 287"/>
                <a:gd name="T21" fmla="*/ 39 h 119"/>
                <a:gd name="T22" fmla="*/ 171 w 287"/>
                <a:gd name="T23" fmla="*/ 27 h 119"/>
                <a:gd name="T24" fmla="*/ 248 w 287"/>
                <a:gd name="T25" fmla="*/ 2 h 119"/>
                <a:gd name="T26" fmla="*/ 269 w 287"/>
                <a:gd name="T27" fmla="*/ 7 h 119"/>
                <a:gd name="T28" fmla="*/ 258 w 287"/>
                <a:gd name="T29" fmla="*/ 24 h 119"/>
                <a:gd name="T30" fmla="*/ 195 w 287"/>
                <a:gd name="T31" fmla="*/ 5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119">
                  <a:moveTo>
                    <a:pt x="195" y="55"/>
                  </a:moveTo>
                  <a:cubicBezTo>
                    <a:pt x="217" y="65"/>
                    <a:pt x="246" y="77"/>
                    <a:pt x="274" y="92"/>
                  </a:cubicBezTo>
                  <a:cubicBezTo>
                    <a:pt x="280" y="95"/>
                    <a:pt x="283" y="105"/>
                    <a:pt x="287" y="112"/>
                  </a:cubicBezTo>
                  <a:cubicBezTo>
                    <a:pt x="279" y="114"/>
                    <a:pt x="270" y="119"/>
                    <a:pt x="264" y="117"/>
                  </a:cubicBezTo>
                  <a:cubicBezTo>
                    <a:pt x="225" y="103"/>
                    <a:pt x="187" y="87"/>
                    <a:pt x="149" y="73"/>
                  </a:cubicBezTo>
                  <a:cubicBezTo>
                    <a:pt x="145" y="71"/>
                    <a:pt x="141" y="70"/>
                    <a:pt x="137" y="71"/>
                  </a:cubicBezTo>
                  <a:cubicBezTo>
                    <a:pt x="101" y="72"/>
                    <a:pt x="64" y="75"/>
                    <a:pt x="28" y="77"/>
                  </a:cubicBezTo>
                  <a:cubicBezTo>
                    <a:pt x="26" y="77"/>
                    <a:pt x="23" y="77"/>
                    <a:pt x="22" y="76"/>
                  </a:cubicBezTo>
                  <a:cubicBezTo>
                    <a:pt x="15" y="70"/>
                    <a:pt x="7" y="63"/>
                    <a:pt x="0" y="57"/>
                  </a:cubicBezTo>
                  <a:cubicBezTo>
                    <a:pt x="7" y="51"/>
                    <a:pt x="14" y="40"/>
                    <a:pt x="22" y="39"/>
                  </a:cubicBezTo>
                  <a:cubicBezTo>
                    <a:pt x="48" y="37"/>
                    <a:pt x="74" y="36"/>
                    <a:pt x="100" y="39"/>
                  </a:cubicBezTo>
                  <a:cubicBezTo>
                    <a:pt x="125" y="41"/>
                    <a:pt x="147" y="41"/>
                    <a:pt x="171" y="27"/>
                  </a:cubicBezTo>
                  <a:cubicBezTo>
                    <a:pt x="194" y="14"/>
                    <a:pt x="221" y="9"/>
                    <a:pt x="248" y="2"/>
                  </a:cubicBezTo>
                  <a:cubicBezTo>
                    <a:pt x="254" y="0"/>
                    <a:pt x="262" y="5"/>
                    <a:pt x="269" y="7"/>
                  </a:cubicBezTo>
                  <a:cubicBezTo>
                    <a:pt x="265" y="13"/>
                    <a:pt x="263" y="21"/>
                    <a:pt x="258" y="24"/>
                  </a:cubicBezTo>
                  <a:cubicBezTo>
                    <a:pt x="235" y="36"/>
                    <a:pt x="212" y="47"/>
                    <a:pt x="195" y="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5" name="Freeform 26"/>
            <p:cNvSpPr>
              <a:spLocks/>
            </p:cNvSpPr>
            <p:nvPr/>
          </p:nvSpPr>
          <p:spPr bwMode="auto">
            <a:xfrm>
              <a:off x="11055350" y="3181350"/>
              <a:ext cx="534988" cy="601663"/>
            </a:xfrm>
            <a:custGeom>
              <a:avLst/>
              <a:gdLst>
                <a:gd name="T0" fmla="*/ 84 w 229"/>
                <a:gd name="T1" fmla="*/ 103 h 245"/>
                <a:gd name="T2" fmla="*/ 57 w 229"/>
                <a:gd name="T3" fmla="*/ 20 h 245"/>
                <a:gd name="T4" fmla="*/ 64 w 229"/>
                <a:gd name="T5" fmla="*/ 0 h 245"/>
                <a:gd name="T6" fmla="*/ 81 w 229"/>
                <a:gd name="T7" fmla="*/ 11 h 245"/>
                <a:gd name="T8" fmla="*/ 132 w 229"/>
                <a:gd name="T9" fmla="*/ 126 h 245"/>
                <a:gd name="T10" fmla="*/ 138 w 229"/>
                <a:gd name="T11" fmla="*/ 134 h 245"/>
                <a:gd name="T12" fmla="*/ 221 w 229"/>
                <a:gd name="T13" fmla="*/ 208 h 245"/>
                <a:gd name="T14" fmla="*/ 227 w 229"/>
                <a:gd name="T15" fmla="*/ 218 h 245"/>
                <a:gd name="T16" fmla="*/ 225 w 229"/>
                <a:gd name="T17" fmla="*/ 241 h 245"/>
                <a:gd name="T18" fmla="*/ 201 w 229"/>
                <a:gd name="T19" fmla="*/ 241 h 245"/>
                <a:gd name="T20" fmla="*/ 124 w 229"/>
                <a:gd name="T21" fmla="*/ 161 h 245"/>
                <a:gd name="T22" fmla="*/ 108 w 229"/>
                <a:gd name="T23" fmla="*/ 151 h 245"/>
                <a:gd name="T24" fmla="*/ 15 w 229"/>
                <a:gd name="T25" fmla="*/ 107 h 245"/>
                <a:gd name="T26" fmla="*/ 0 w 229"/>
                <a:gd name="T27" fmla="*/ 88 h 245"/>
                <a:gd name="T28" fmla="*/ 24 w 229"/>
                <a:gd name="T29" fmla="*/ 83 h 245"/>
                <a:gd name="T30" fmla="*/ 84 w 229"/>
                <a:gd name="T31" fmla="*/ 10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9" h="245">
                  <a:moveTo>
                    <a:pt x="84" y="103"/>
                  </a:moveTo>
                  <a:cubicBezTo>
                    <a:pt x="76" y="77"/>
                    <a:pt x="65" y="49"/>
                    <a:pt x="57" y="20"/>
                  </a:cubicBezTo>
                  <a:cubicBezTo>
                    <a:pt x="55" y="14"/>
                    <a:pt x="61" y="6"/>
                    <a:pt x="64" y="0"/>
                  </a:cubicBezTo>
                  <a:cubicBezTo>
                    <a:pt x="70" y="3"/>
                    <a:pt x="78" y="5"/>
                    <a:pt x="81" y="11"/>
                  </a:cubicBezTo>
                  <a:cubicBezTo>
                    <a:pt x="103" y="47"/>
                    <a:pt x="126" y="83"/>
                    <a:pt x="132" y="126"/>
                  </a:cubicBezTo>
                  <a:cubicBezTo>
                    <a:pt x="132" y="129"/>
                    <a:pt x="135" y="132"/>
                    <a:pt x="138" y="134"/>
                  </a:cubicBezTo>
                  <a:cubicBezTo>
                    <a:pt x="165" y="159"/>
                    <a:pt x="193" y="184"/>
                    <a:pt x="221" y="208"/>
                  </a:cubicBezTo>
                  <a:cubicBezTo>
                    <a:pt x="224" y="211"/>
                    <a:pt x="227" y="215"/>
                    <a:pt x="227" y="218"/>
                  </a:cubicBezTo>
                  <a:cubicBezTo>
                    <a:pt x="228" y="226"/>
                    <a:pt x="229" y="238"/>
                    <a:pt x="225" y="241"/>
                  </a:cubicBezTo>
                  <a:cubicBezTo>
                    <a:pt x="220" y="245"/>
                    <a:pt x="206" y="245"/>
                    <a:pt x="201" y="241"/>
                  </a:cubicBezTo>
                  <a:cubicBezTo>
                    <a:pt x="175" y="215"/>
                    <a:pt x="150" y="188"/>
                    <a:pt x="124" y="161"/>
                  </a:cubicBezTo>
                  <a:cubicBezTo>
                    <a:pt x="119" y="157"/>
                    <a:pt x="114" y="153"/>
                    <a:pt x="108" y="151"/>
                  </a:cubicBezTo>
                  <a:cubicBezTo>
                    <a:pt x="77" y="136"/>
                    <a:pt x="46" y="123"/>
                    <a:pt x="15" y="107"/>
                  </a:cubicBezTo>
                  <a:cubicBezTo>
                    <a:pt x="8" y="104"/>
                    <a:pt x="5" y="94"/>
                    <a:pt x="0" y="88"/>
                  </a:cubicBezTo>
                  <a:cubicBezTo>
                    <a:pt x="8" y="86"/>
                    <a:pt x="17" y="82"/>
                    <a:pt x="24" y="83"/>
                  </a:cubicBezTo>
                  <a:cubicBezTo>
                    <a:pt x="46" y="89"/>
                    <a:pt x="67" y="97"/>
                    <a:pt x="84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6" name="Freeform 27"/>
            <p:cNvSpPr>
              <a:spLocks/>
            </p:cNvSpPr>
            <p:nvPr/>
          </p:nvSpPr>
          <p:spPr bwMode="auto">
            <a:xfrm>
              <a:off x="12307888" y="4387850"/>
              <a:ext cx="277813" cy="704850"/>
            </a:xfrm>
            <a:custGeom>
              <a:avLst/>
              <a:gdLst>
                <a:gd name="T0" fmla="*/ 55 w 119"/>
                <a:gd name="T1" fmla="*/ 92 h 287"/>
                <a:gd name="T2" fmla="*/ 91 w 119"/>
                <a:gd name="T3" fmla="*/ 14 h 287"/>
                <a:gd name="T4" fmla="*/ 113 w 119"/>
                <a:gd name="T5" fmla="*/ 0 h 287"/>
                <a:gd name="T6" fmla="*/ 117 w 119"/>
                <a:gd name="T7" fmla="*/ 26 h 287"/>
                <a:gd name="T8" fmla="*/ 74 w 119"/>
                <a:gd name="T9" fmla="*/ 138 h 287"/>
                <a:gd name="T10" fmla="*/ 76 w 119"/>
                <a:gd name="T11" fmla="*/ 265 h 287"/>
                <a:gd name="T12" fmla="*/ 57 w 119"/>
                <a:gd name="T13" fmla="*/ 287 h 287"/>
                <a:gd name="T14" fmla="*/ 40 w 119"/>
                <a:gd name="T15" fmla="*/ 265 h 287"/>
                <a:gd name="T16" fmla="*/ 42 w 119"/>
                <a:gd name="T17" fmla="*/ 157 h 287"/>
                <a:gd name="T18" fmla="*/ 38 w 119"/>
                <a:gd name="T19" fmla="*/ 138 h 287"/>
                <a:gd name="T20" fmla="*/ 2 w 119"/>
                <a:gd name="T21" fmla="*/ 38 h 287"/>
                <a:gd name="T22" fmla="*/ 6 w 119"/>
                <a:gd name="T23" fmla="*/ 18 h 287"/>
                <a:gd name="T24" fmla="*/ 25 w 119"/>
                <a:gd name="T25" fmla="*/ 30 h 287"/>
                <a:gd name="T26" fmla="*/ 55 w 119"/>
                <a:gd name="T27" fmla="*/ 92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9" h="287">
                  <a:moveTo>
                    <a:pt x="55" y="92"/>
                  </a:moveTo>
                  <a:cubicBezTo>
                    <a:pt x="65" y="71"/>
                    <a:pt x="77" y="42"/>
                    <a:pt x="91" y="14"/>
                  </a:cubicBezTo>
                  <a:cubicBezTo>
                    <a:pt x="95" y="7"/>
                    <a:pt x="105" y="5"/>
                    <a:pt x="113" y="0"/>
                  </a:cubicBezTo>
                  <a:cubicBezTo>
                    <a:pt x="114" y="9"/>
                    <a:pt x="119" y="18"/>
                    <a:pt x="117" y="26"/>
                  </a:cubicBezTo>
                  <a:cubicBezTo>
                    <a:pt x="107" y="67"/>
                    <a:pt x="96" y="108"/>
                    <a:pt x="74" y="138"/>
                  </a:cubicBezTo>
                  <a:cubicBezTo>
                    <a:pt x="75" y="183"/>
                    <a:pt x="77" y="224"/>
                    <a:pt x="76" y="265"/>
                  </a:cubicBezTo>
                  <a:cubicBezTo>
                    <a:pt x="75" y="273"/>
                    <a:pt x="64" y="280"/>
                    <a:pt x="57" y="287"/>
                  </a:cubicBezTo>
                  <a:cubicBezTo>
                    <a:pt x="51" y="280"/>
                    <a:pt x="40" y="272"/>
                    <a:pt x="40" y="265"/>
                  </a:cubicBezTo>
                  <a:cubicBezTo>
                    <a:pt x="39" y="229"/>
                    <a:pt x="41" y="193"/>
                    <a:pt x="42" y="157"/>
                  </a:cubicBezTo>
                  <a:cubicBezTo>
                    <a:pt x="42" y="151"/>
                    <a:pt x="40" y="144"/>
                    <a:pt x="38" y="138"/>
                  </a:cubicBezTo>
                  <a:cubicBezTo>
                    <a:pt x="26" y="104"/>
                    <a:pt x="13" y="72"/>
                    <a:pt x="2" y="38"/>
                  </a:cubicBezTo>
                  <a:cubicBezTo>
                    <a:pt x="0" y="33"/>
                    <a:pt x="5" y="25"/>
                    <a:pt x="6" y="18"/>
                  </a:cubicBezTo>
                  <a:cubicBezTo>
                    <a:pt x="13" y="22"/>
                    <a:pt x="22" y="24"/>
                    <a:pt x="25" y="30"/>
                  </a:cubicBezTo>
                  <a:cubicBezTo>
                    <a:pt x="37" y="53"/>
                    <a:pt x="48" y="77"/>
                    <a:pt x="55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7" name="Freeform 28"/>
            <p:cNvSpPr>
              <a:spLocks/>
            </p:cNvSpPr>
            <p:nvPr/>
          </p:nvSpPr>
          <p:spPr bwMode="auto">
            <a:xfrm>
              <a:off x="12949238" y="3257550"/>
              <a:ext cx="522288" cy="549275"/>
            </a:xfrm>
            <a:custGeom>
              <a:avLst/>
              <a:gdLst>
                <a:gd name="T0" fmla="*/ 0 w 224"/>
                <a:gd name="T1" fmla="*/ 149 h 224"/>
                <a:gd name="T2" fmla="*/ 20 w 224"/>
                <a:gd name="T3" fmla="*/ 130 h 224"/>
                <a:gd name="T4" fmla="*/ 77 w 224"/>
                <a:gd name="T5" fmla="*/ 102 h 224"/>
                <a:gd name="T6" fmla="*/ 107 w 224"/>
                <a:gd name="T7" fmla="*/ 72 h 224"/>
                <a:gd name="T8" fmla="*/ 138 w 224"/>
                <a:gd name="T9" fmla="*/ 10 h 224"/>
                <a:gd name="T10" fmla="*/ 155 w 224"/>
                <a:gd name="T11" fmla="*/ 0 h 224"/>
                <a:gd name="T12" fmla="*/ 159 w 224"/>
                <a:gd name="T13" fmla="*/ 18 h 224"/>
                <a:gd name="T14" fmla="*/ 142 w 224"/>
                <a:gd name="T15" fmla="*/ 72 h 224"/>
                <a:gd name="T16" fmla="*/ 167 w 224"/>
                <a:gd name="T17" fmla="*/ 60 h 224"/>
                <a:gd name="T18" fmla="*/ 203 w 224"/>
                <a:gd name="T19" fmla="*/ 49 h 224"/>
                <a:gd name="T20" fmla="*/ 224 w 224"/>
                <a:gd name="T21" fmla="*/ 54 h 224"/>
                <a:gd name="T22" fmla="*/ 212 w 224"/>
                <a:gd name="T23" fmla="*/ 71 h 224"/>
                <a:gd name="T24" fmla="*/ 133 w 224"/>
                <a:gd name="T25" fmla="*/ 108 h 224"/>
                <a:gd name="T26" fmla="*/ 114 w 224"/>
                <a:gd name="T27" fmla="*/ 127 h 224"/>
                <a:gd name="T28" fmla="*/ 77 w 224"/>
                <a:gd name="T29" fmla="*/ 207 h 224"/>
                <a:gd name="T30" fmla="*/ 66 w 224"/>
                <a:gd name="T31" fmla="*/ 224 h 224"/>
                <a:gd name="T32" fmla="*/ 80 w 224"/>
                <a:gd name="T33" fmla="*/ 133 h 224"/>
                <a:gd name="T34" fmla="*/ 0 w 224"/>
                <a:gd name="T35" fmla="*/ 149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4" h="224">
                  <a:moveTo>
                    <a:pt x="0" y="149"/>
                  </a:moveTo>
                  <a:cubicBezTo>
                    <a:pt x="8" y="140"/>
                    <a:pt x="13" y="133"/>
                    <a:pt x="20" y="130"/>
                  </a:cubicBezTo>
                  <a:cubicBezTo>
                    <a:pt x="39" y="119"/>
                    <a:pt x="57" y="109"/>
                    <a:pt x="77" y="102"/>
                  </a:cubicBezTo>
                  <a:cubicBezTo>
                    <a:pt x="93" y="96"/>
                    <a:pt x="102" y="89"/>
                    <a:pt x="107" y="72"/>
                  </a:cubicBezTo>
                  <a:cubicBezTo>
                    <a:pt x="115" y="51"/>
                    <a:pt x="127" y="30"/>
                    <a:pt x="138" y="10"/>
                  </a:cubicBezTo>
                  <a:cubicBezTo>
                    <a:pt x="141" y="5"/>
                    <a:pt x="149" y="3"/>
                    <a:pt x="155" y="0"/>
                  </a:cubicBezTo>
                  <a:cubicBezTo>
                    <a:pt x="157" y="6"/>
                    <a:pt x="160" y="13"/>
                    <a:pt x="159" y="18"/>
                  </a:cubicBezTo>
                  <a:cubicBezTo>
                    <a:pt x="154" y="36"/>
                    <a:pt x="148" y="53"/>
                    <a:pt x="142" y="72"/>
                  </a:cubicBezTo>
                  <a:cubicBezTo>
                    <a:pt x="150" y="68"/>
                    <a:pt x="158" y="63"/>
                    <a:pt x="167" y="60"/>
                  </a:cubicBezTo>
                  <a:cubicBezTo>
                    <a:pt x="179" y="55"/>
                    <a:pt x="191" y="51"/>
                    <a:pt x="203" y="49"/>
                  </a:cubicBezTo>
                  <a:cubicBezTo>
                    <a:pt x="210" y="48"/>
                    <a:pt x="217" y="52"/>
                    <a:pt x="224" y="54"/>
                  </a:cubicBezTo>
                  <a:cubicBezTo>
                    <a:pt x="220" y="60"/>
                    <a:pt x="217" y="68"/>
                    <a:pt x="212" y="71"/>
                  </a:cubicBezTo>
                  <a:cubicBezTo>
                    <a:pt x="186" y="84"/>
                    <a:pt x="160" y="97"/>
                    <a:pt x="133" y="108"/>
                  </a:cubicBezTo>
                  <a:cubicBezTo>
                    <a:pt x="122" y="113"/>
                    <a:pt x="118" y="117"/>
                    <a:pt x="114" y="127"/>
                  </a:cubicBezTo>
                  <a:cubicBezTo>
                    <a:pt x="104" y="155"/>
                    <a:pt x="90" y="180"/>
                    <a:pt x="77" y="207"/>
                  </a:cubicBezTo>
                  <a:cubicBezTo>
                    <a:pt x="74" y="212"/>
                    <a:pt x="70" y="218"/>
                    <a:pt x="66" y="224"/>
                  </a:cubicBezTo>
                  <a:cubicBezTo>
                    <a:pt x="49" y="202"/>
                    <a:pt x="52" y="184"/>
                    <a:pt x="80" y="133"/>
                  </a:cubicBezTo>
                  <a:cubicBezTo>
                    <a:pt x="55" y="143"/>
                    <a:pt x="32" y="159"/>
                    <a:pt x="0" y="14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8" name="Freeform 29"/>
            <p:cNvSpPr>
              <a:spLocks/>
            </p:cNvSpPr>
            <p:nvPr/>
          </p:nvSpPr>
          <p:spPr bwMode="auto">
            <a:xfrm>
              <a:off x="10872788" y="3503612"/>
              <a:ext cx="522288" cy="550863"/>
            </a:xfrm>
            <a:custGeom>
              <a:avLst/>
              <a:gdLst>
                <a:gd name="T0" fmla="*/ 4 w 223"/>
                <a:gd name="T1" fmla="*/ 66 h 225"/>
                <a:gd name="T2" fmla="*/ 75 w 223"/>
                <a:gd name="T3" fmla="*/ 84 h 225"/>
                <a:gd name="T4" fmla="*/ 56 w 223"/>
                <a:gd name="T5" fmla="*/ 37 h 225"/>
                <a:gd name="T6" fmla="*/ 57 w 223"/>
                <a:gd name="T7" fmla="*/ 0 h 225"/>
                <a:gd name="T8" fmla="*/ 82 w 223"/>
                <a:gd name="T9" fmla="*/ 25 h 225"/>
                <a:gd name="T10" fmla="*/ 120 w 223"/>
                <a:gd name="T11" fmla="*/ 106 h 225"/>
                <a:gd name="T12" fmla="*/ 223 w 223"/>
                <a:gd name="T13" fmla="*/ 162 h 225"/>
                <a:gd name="T14" fmla="*/ 136 w 223"/>
                <a:gd name="T15" fmla="*/ 144 h 225"/>
                <a:gd name="T16" fmla="*/ 153 w 223"/>
                <a:gd name="T17" fmla="*/ 225 h 225"/>
                <a:gd name="T18" fmla="*/ 133 w 223"/>
                <a:gd name="T19" fmla="*/ 203 h 225"/>
                <a:gd name="T20" fmla="*/ 103 w 223"/>
                <a:gd name="T21" fmla="*/ 140 h 225"/>
                <a:gd name="T22" fmla="*/ 82 w 223"/>
                <a:gd name="T23" fmla="*/ 119 h 225"/>
                <a:gd name="T24" fmla="*/ 18 w 223"/>
                <a:gd name="T25" fmla="*/ 88 h 225"/>
                <a:gd name="T26" fmla="*/ 0 w 223"/>
                <a:gd name="T27" fmla="*/ 72 h 225"/>
                <a:gd name="T28" fmla="*/ 4 w 223"/>
                <a:gd name="T29" fmla="*/ 66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3" h="225">
                  <a:moveTo>
                    <a:pt x="4" y="66"/>
                  </a:moveTo>
                  <a:cubicBezTo>
                    <a:pt x="30" y="60"/>
                    <a:pt x="51" y="74"/>
                    <a:pt x="75" y="84"/>
                  </a:cubicBezTo>
                  <a:cubicBezTo>
                    <a:pt x="68" y="68"/>
                    <a:pt x="60" y="53"/>
                    <a:pt x="56" y="37"/>
                  </a:cubicBezTo>
                  <a:cubicBezTo>
                    <a:pt x="53" y="25"/>
                    <a:pt x="57" y="12"/>
                    <a:pt x="57" y="0"/>
                  </a:cubicBezTo>
                  <a:cubicBezTo>
                    <a:pt x="66" y="8"/>
                    <a:pt x="77" y="15"/>
                    <a:pt x="82" y="25"/>
                  </a:cubicBezTo>
                  <a:cubicBezTo>
                    <a:pt x="96" y="51"/>
                    <a:pt x="107" y="78"/>
                    <a:pt x="120" y="106"/>
                  </a:cubicBezTo>
                  <a:cubicBezTo>
                    <a:pt x="156" y="117"/>
                    <a:pt x="193" y="133"/>
                    <a:pt x="223" y="162"/>
                  </a:cubicBezTo>
                  <a:cubicBezTo>
                    <a:pt x="190" y="177"/>
                    <a:pt x="165" y="158"/>
                    <a:pt x="136" y="144"/>
                  </a:cubicBezTo>
                  <a:cubicBezTo>
                    <a:pt x="147" y="169"/>
                    <a:pt x="162" y="191"/>
                    <a:pt x="153" y="225"/>
                  </a:cubicBezTo>
                  <a:cubicBezTo>
                    <a:pt x="144" y="215"/>
                    <a:pt x="137" y="210"/>
                    <a:pt x="133" y="203"/>
                  </a:cubicBezTo>
                  <a:cubicBezTo>
                    <a:pt x="122" y="182"/>
                    <a:pt x="111" y="162"/>
                    <a:pt x="103" y="140"/>
                  </a:cubicBezTo>
                  <a:cubicBezTo>
                    <a:pt x="98" y="129"/>
                    <a:pt x="94" y="123"/>
                    <a:pt x="82" y="119"/>
                  </a:cubicBezTo>
                  <a:cubicBezTo>
                    <a:pt x="60" y="111"/>
                    <a:pt x="39" y="99"/>
                    <a:pt x="18" y="88"/>
                  </a:cubicBezTo>
                  <a:cubicBezTo>
                    <a:pt x="11" y="85"/>
                    <a:pt x="6" y="78"/>
                    <a:pt x="0" y="72"/>
                  </a:cubicBezTo>
                  <a:cubicBezTo>
                    <a:pt x="2" y="70"/>
                    <a:pt x="3" y="68"/>
                    <a:pt x="4" y="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9" name="Freeform 30"/>
            <p:cNvSpPr>
              <a:spLocks/>
            </p:cNvSpPr>
            <p:nvPr/>
          </p:nvSpPr>
          <p:spPr bwMode="auto">
            <a:xfrm>
              <a:off x="12001500" y="4468812"/>
              <a:ext cx="230188" cy="571500"/>
            </a:xfrm>
            <a:custGeom>
              <a:avLst/>
              <a:gdLst>
                <a:gd name="T0" fmla="*/ 7 w 98"/>
                <a:gd name="T1" fmla="*/ 10 h 233"/>
                <a:gd name="T2" fmla="*/ 44 w 98"/>
                <a:gd name="T3" fmla="*/ 72 h 233"/>
                <a:gd name="T4" fmla="*/ 75 w 98"/>
                <a:gd name="T5" fmla="*/ 10 h 233"/>
                <a:gd name="T6" fmla="*/ 91 w 98"/>
                <a:gd name="T7" fmla="*/ 0 h 233"/>
                <a:gd name="T8" fmla="*/ 96 w 98"/>
                <a:gd name="T9" fmla="*/ 20 h 233"/>
                <a:gd name="T10" fmla="*/ 63 w 98"/>
                <a:gd name="T11" fmla="*/ 118 h 233"/>
                <a:gd name="T12" fmla="*/ 95 w 98"/>
                <a:gd name="T13" fmla="*/ 210 h 233"/>
                <a:gd name="T14" fmla="*/ 93 w 98"/>
                <a:gd name="T15" fmla="*/ 233 h 233"/>
                <a:gd name="T16" fmla="*/ 73 w 98"/>
                <a:gd name="T17" fmla="*/ 220 h 233"/>
                <a:gd name="T18" fmla="*/ 45 w 98"/>
                <a:gd name="T19" fmla="*/ 162 h 233"/>
                <a:gd name="T20" fmla="*/ 0 w 98"/>
                <a:gd name="T21" fmla="*/ 228 h 233"/>
                <a:gd name="T22" fmla="*/ 3 w 98"/>
                <a:gd name="T23" fmla="*/ 195 h 233"/>
                <a:gd name="T24" fmla="*/ 26 w 98"/>
                <a:gd name="T25" fmla="*/ 127 h 233"/>
                <a:gd name="T26" fmla="*/ 26 w 98"/>
                <a:gd name="T27" fmla="*/ 106 h 233"/>
                <a:gd name="T28" fmla="*/ 2 w 98"/>
                <a:gd name="T29" fmla="*/ 39 h 233"/>
                <a:gd name="T30" fmla="*/ 0 w 98"/>
                <a:gd name="T31" fmla="*/ 12 h 233"/>
                <a:gd name="T32" fmla="*/ 7 w 98"/>
                <a:gd name="T33" fmla="*/ 1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" h="233">
                  <a:moveTo>
                    <a:pt x="7" y="10"/>
                  </a:moveTo>
                  <a:cubicBezTo>
                    <a:pt x="30" y="24"/>
                    <a:pt x="36" y="50"/>
                    <a:pt x="44" y="72"/>
                  </a:cubicBezTo>
                  <a:cubicBezTo>
                    <a:pt x="55" y="51"/>
                    <a:pt x="64" y="30"/>
                    <a:pt x="75" y="10"/>
                  </a:cubicBezTo>
                  <a:cubicBezTo>
                    <a:pt x="78" y="5"/>
                    <a:pt x="86" y="3"/>
                    <a:pt x="91" y="0"/>
                  </a:cubicBezTo>
                  <a:cubicBezTo>
                    <a:pt x="93" y="7"/>
                    <a:pt x="98" y="14"/>
                    <a:pt x="96" y="20"/>
                  </a:cubicBezTo>
                  <a:cubicBezTo>
                    <a:pt x="86" y="52"/>
                    <a:pt x="74" y="85"/>
                    <a:pt x="63" y="118"/>
                  </a:cubicBezTo>
                  <a:cubicBezTo>
                    <a:pt x="74" y="147"/>
                    <a:pt x="85" y="178"/>
                    <a:pt x="95" y="210"/>
                  </a:cubicBezTo>
                  <a:cubicBezTo>
                    <a:pt x="97" y="217"/>
                    <a:pt x="94" y="225"/>
                    <a:pt x="93" y="233"/>
                  </a:cubicBezTo>
                  <a:cubicBezTo>
                    <a:pt x="86" y="229"/>
                    <a:pt x="76" y="226"/>
                    <a:pt x="73" y="220"/>
                  </a:cubicBezTo>
                  <a:cubicBezTo>
                    <a:pt x="62" y="202"/>
                    <a:pt x="54" y="182"/>
                    <a:pt x="45" y="162"/>
                  </a:cubicBezTo>
                  <a:cubicBezTo>
                    <a:pt x="36" y="184"/>
                    <a:pt x="31" y="210"/>
                    <a:pt x="0" y="228"/>
                  </a:cubicBezTo>
                  <a:cubicBezTo>
                    <a:pt x="1" y="213"/>
                    <a:pt x="0" y="203"/>
                    <a:pt x="3" y="195"/>
                  </a:cubicBezTo>
                  <a:cubicBezTo>
                    <a:pt x="10" y="172"/>
                    <a:pt x="19" y="150"/>
                    <a:pt x="26" y="127"/>
                  </a:cubicBezTo>
                  <a:cubicBezTo>
                    <a:pt x="28" y="121"/>
                    <a:pt x="28" y="113"/>
                    <a:pt x="26" y="106"/>
                  </a:cubicBezTo>
                  <a:cubicBezTo>
                    <a:pt x="19" y="84"/>
                    <a:pt x="10" y="61"/>
                    <a:pt x="2" y="39"/>
                  </a:cubicBezTo>
                  <a:cubicBezTo>
                    <a:pt x="0" y="30"/>
                    <a:pt x="1" y="21"/>
                    <a:pt x="0" y="12"/>
                  </a:cubicBezTo>
                  <a:cubicBezTo>
                    <a:pt x="2" y="11"/>
                    <a:pt x="5" y="10"/>
                    <a:pt x="7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0" name="Freeform 31"/>
            <p:cNvSpPr>
              <a:spLocks/>
            </p:cNvSpPr>
            <p:nvPr/>
          </p:nvSpPr>
          <p:spPr bwMode="auto">
            <a:xfrm>
              <a:off x="15147925" y="403225"/>
              <a:ext cx="333375" cy="287338"/>
            </a:xfrm>
            <a:custGeom>
              <a:avLst/>
              <a:gdLst>
                <a:gd name="T0" fmla="*/ 0 w 143"/>
                <a:gd name="T1" fmla="*/ 41 h 117"/>
                <a:gd name="T2" fmla="*/ 104 w 143"/>
                <a:gd name="T3" fmla="*/ 2 h 117"/>
                <a:gd name="T4" fmla="*/ 126 w 143"/>
                <a:gd name="T5" fmla="*/ 7 h 117"/>
                <a:gd name="T6" fmla="*/ 113 w 143"/>
                <a:gd name="T7" fmla="*/ 25 h 117"/>
                <a:gd name="T8" fmla="*/ 49 w 143"/>
                <a:gd name="T9" fmla="*/ 56 h 117"/>
                <a:gd name="T10" fmla="*/ 104 w 143"/>
                <a:gd name="T11" fmla="*/ 75 h 117"/>
                <a:gd name="T12" fmla="*/ 131 w 143"/>
                <a:gd name="T13" fmla="*/ 92 h 117"/>
                <a:gd name="T14" fmla="*/ 143 w 143"/>
                <a:gd name="T15" fmla="*/ 112 h 117"/>
                <a:gd name="T16" fmla="*/ 119 w 143"/>
                <a:gd name="T17" fmla="*/ 117 h 117"/>
                <a:gd name="T18" fmla="*/ 87 w 143"/>
                <a:gd name="T19" fmla="*/ 108 h 117"/>
                <a:gd name="T20" fmla="*/ 0 w 143"/>
                <a:gd name="T21" fmla="*/ 69 h 117"/>
                <a:gd name="T22" fmla="*/ 0 w 143"/>
                <a:gd name="T23" fmla="*/ 4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" h="117">
                  <a:moveTo>
                    <a:pt x="0" y="41"/>
                  </a:moveTo>
                  <a:cubicBezTo>
                    <a:pt x="35" y="28"/>
                    <a:pt x="69" y="14"/>
                    <a:pt x="104" y="2"/>
                  </a:cubicBezTo>
                  <a:cubicBezTo>
                    <a:pt x="110" y="0"/>
                    <a:pt x="118" y="5"/>
                    <a:pt x="126" y="7"/>
                  </a:cubicBezTo>
                  <a:cubicBezTo>
                    <a:pt x="121" y="13"/>
                    <a:pt x="119" y="22"/>
                    <a:pt x="113" y="25"/>
                  </a:cubicBezTo>
                  <a:cubicBezTo>
                    <a:pt x="91" y="37"/>
                    <a:pt x="68" y="47"/>
                    <a:pt x="49" y="56"/>
                  </a:cubicBezTo>
                  <a:cubicBezTo>
                    <a:pt x="64" y="61"/>
                    <a:pt x="84" y="67"/>
                    <a:pt x="104" y="75"/>
                  </a:cubicBezTo>
                  <a:cubicBezTo>
                    <a:pt x="114" y="79"/>
                    <a:pt x="123" y="85"/>
                    <a:pt x="131" y="92"/>
                  </a:cubicBezTo>
                  <a:cubicBezTo>
                    <a:pt x="137" y="97"/>
                    <a:pt x="139" y="105"/>
                    <a:pt x="143" y="112"/>
                  </a:cubicBezTo>
                  <a:cubicBezTo>
                    <a:pt x="135" y="114"/>
                    <a:pt x="127" y="117"/>
                    <a:pt x="119" y="117"/>
                  </a:cubicBezTo>
                  <a:cubicBezTo>
                    <a:pt x="108" y="116"/>
                    <a:pt x="97" y="113"/>
                    <a:pt x="87" y="108"/>
                  </a:cubicBezTo>
                  <a:cubicBezTo>
                    <a:pt x="58" y="96"/>
                    <a:pt x="29" y="82"/>
                    <a:pt x="0" y="69"/>
                  </a:cubicBezTo>
                  <a:cubicBezTo>
                    <a:pt x="0" y="60"/>
                    <a:pt x="0" y="50"/>
                    <a:pt x="0" y="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1" name="Freeform 32"/>
            <p:cNvSpPr>
              <a:spLocks/>
            </p:cNvSpPr>
            <p:nvPr/>
          </p:nvSpPr>
          <p:spPr bwMode="auto">
            <a:xfrm>
              <a:off x="15163800" y="2243137"/>
              <a:ext cx="277813" cy="350838"/>
            </a:xfrm>
            <a:custGeom>
              <a:avLst/>
              <a:gdLst>
                <a:gd name="T0" fmla="*/ 41 w 119"/>
                <a:gd name="T1" fmla="*/ 143 h 143"/>
                <a:gd name="T2" fmla="*/ 2 w 119"/>
                <a:gd name="T3" fmla="*/ 39 h 143"/>
                <a:gd name="T4" fmla="*/ 6 w 119"/>
                <a:gd name="T5" fmla="*/ 18 h 143"/>
                <a:gd name="T6" fmla="*/ 25 w 119"/>
                <a:gd name="T7" fmla="*/ 30 h 143"/>
                <a:gd name="T8" fmla="*/ 55 w 119"/>
                <a:gd name="T9" fmla="*/ 92 h 143"/>
                <a:gd name="T10" fmla="*/ 91 w 119"/>
                <a:gd name="T11" fmla="*/ 13 h 143"/>
                <a:gd name="T12" fmla="*/ 111 w 119"/>
                <a:gd name="T13" fmla="*/ 0 h 143"/>
                <a:gd name="T14" fmla="*/ 117 w 119"/>
                <a:gd name="T15" fmla="*/ 24 h 143"/>
                <a:gd name="T16" fmla="*/ 82 w 119"/>
                <a:gd name="T17" fmla="*/ 124 h 143"/>
                <a:gd name="T18" fmla="*/ 65 w 119"/>
                <a:gd name="T19" fmla="*/ 143 h 143"/>
                <a:gd name="T20" fmla="*/ 41 w 119"/>
                <a:gd name="T21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9" h="143">
                  <a:moveTo>
                    <a:pt x="41" y="143"/>
                  </a:moveTo>
                  <a:cubicBezTo>
                    <a:pt x="28" y="109"/>
                    <a:pt x="14" y="74"/>
                    <a:pt x="2" y="39"/>
                  </a:cubicBezTo>
                  <a:cubicBezTo>
                    <a:pt x="0" y="33"/>
                    <a:pt x="5" y="25"/>
                    <a:pt x="6" y="18"/>
                  </a:cubicBezTo>
                  <a:cubicBezTo>
                    <a:pt x="13" y="22"/>
                    <a:pt x="22" y="24"/>
                    <a:pt x="25" y="30"/>
                  </a:cubicBezTo>
                  <a:cubicBezTo>
                    <a:pt x="37" y="52"/>
                    <a:pt x="47" y="76"/>
                    <a:pt x="55" y="92"/>
                  </a:cubicBezTo>
                  <a:cubicBezTo>
                    <a:pt x="65" y="70"/>
                    <a:pt x="77" y="41"/>
                    <a:pt x="91" y="13"/>
                  </a:cubicBezTo>
                  <a:cubicBezTo>
                    <a:pt x="95" y="7"/>
                    <a:pt x="105" y="4"/>
                    <a:pt x="111" y="0"/>
                  </a:cubicBezTo>
                  <a:cubicBezTo>
                    <a:pt x="113" y="8"/>
                    <a:pt x="119" y="17"/>
                    <a:pt x="117" y="24"/>
                  </a:cubicBezTo>
                  <a:cubicBezTo>
                    <a:pt x="106" y="58"/>
                    <a:pt x="94" y="91"/>
                    <a:pt x="82" y="124"/>
                  </a:cubicBezTo>
                  <a:cubicBezTo>
                    <a:pt x="79" y="131"/>
                    <a:pt x="71" y="137"/>
                    <a:pt x="65" y="143"/>
                  </a:cubicBezTo>
                  <a:cubicBezTo>
                    <a:pt x="57" y="143"/>
                    <a:pt x="49" y="143"/>
                    <a:pt x="41" y="1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2" name="Freeform 33"/>
            <p:cNvSpPr>
              <a:spLocks/>
            </p:cNvSpPr>
            <p:nvPr/>
          </p:nvSpPr>
          <p:spPr bwMode="auto">
            <a:xfrm>
              <a:off x="19069050" y="79375"/>
              <a:ext cx="285750" cy="241300"/>
            </a:xfrm>
            <a:custGeom>
              <a:avLst/>
              <a:gdLst>
                <a:gd name="T0" fmla="*/ 122 w 122"/>
                <a:gd name="T1" fmla="*/ 61 h 98"/>
                <a:gd name="T2" fmla="*/ 106 w 122"/>
                <a:gd name="T3" fmla="*/ 65 h 98"/>
                <a:gd name="T4" fmla="*/ 20 w 122"/>
                <a:gd name="T5" fmla="*/ 96 h 98"/>
                <a:gd name="T6" fmla="*/ 0 w 122"/>
                <a:gd name="T7" fmla="*/ 93 h 98"/>
                <a:gd name="T8" fmla="*/ 11 w 122"/>
                <a:gd name="T9" fmla="*/ 75 h 98"/>
                <a:gd name="T10" fmla="*/ 70 w 122"/>
                <a:gd name="T11" fmla="*/ 45 h 98"/>
                <a:gd name="T12" fmla="*/ 6 w 122"/>
                <a:gd name="T13" fmla="*/ 0 h 98"/>
                <a:gd name="T14" fmla="*/ 37 w 122"/>
                <a:gd name="T15" fmla="*/ 3 h 98"/>
                <a:gd name="T16" fmla="*/ 106 w 122"/>
                <a:gd name="T17" fmla="*/ 27 h 98"/>
                <a:gd name="T18" fmla="*/ 122 w 122"/>
                <a:gd name="T19" fmla="*/ 29 h 98"/>
                <a:gd name="T20" fmla="*/ 122 w 122"/>
                <a:gd name="T21" fmla="*/ 6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2" h="98">
                  <a:moveTo>
                    <a:pt x="122" y="61"/>
                  </a:moveTo>
                  <a:cubicBezTo>
                    <a:pt x="117" y="62"/>
                    <a:pt x="111" y="63"/>
                    <a:pt x="106" y="65"/>
                  </a:cubicBezTo>
                  <a:cubicBezTo>
                    <a:pt x="77" y="76"/>
                    <a:pt x="49" y="87"/>
                    <a:pt x="20" y="96"/>
                  </a:cubicBezTo>
                  <a:cubicBezTo>
                    <a:pt x="14" y="98"/>
                    <a:pt x="7" y="94"/>
                    <a:pt x="0" y="93"/>
                  </a:cubicBezTo>
                  <a:cubicBezTo>
                    <a:pt x="3" y="87"/>
                    <a:pt x="5" y="78"/>
                    <a:pt x="11" y="75"/>
                  </a:cubicBezTo>
                  <a:cubicBezTo>
                    <a:pt x="30" y="63"/>
                    <a:pt x="50" y="54"/>
                    <a:pt x="70" y="45"/>
                  </a:cubicBezTo>
                  <a:cubicBezTo>
                    <a:pt x="49" y="35"/>
                    <a:pt x="21" y="32"/>
                    <a:pt x="6" y="0"/>
                  </a:cubicBezTo>
                  <a:cubicBezTo>
                    <a:pt x="20" y="1"/>
                    <a:pt x="29" y="0"/>
                    <a:pt x="37" y="3"/>
                  </a:cubicBezTo>
                  <a:cubicBezTo>
                    <a:pt x="60" y="10"/>
                    <a:pt x="83" y="19"/>
                    <a:pt x="106" y="27"/>
                  </a:cubicBezTo>
                  <a:cubicBezTo>
                    <a:pt x="111" y="29"/>
                    <a:pt x="117" y="29"/>
                    <a:pt x="122" y="29"/>
                  </a:cubicBezTo>
                  <a:cubicBezTo>
                    <a:pt x="122" y="40"/>
                    <a:pt x="122" y="50"/>
                    <a:pt x="122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3" name="Freeform 34"/>
            <p:cNvSpPr>
              <a:spLocks/>
            </p:cNvSpPr>
            <p:nvPr/>
          </p:nvSpPr>
          <p:spPr bwMode="auto">
            <a:xfrm>
              <a:off x="19059525" y="2324100"/>
              <a:ext cx="231775" cy="269875"/>
            </a:xfrm>
            <a:custGeom>
              <a:avLst/>
              <a:gdLst>
                <a:gd name="T0" fmla="*/ 30 w 99"/>
                <a:gd name="T1" fmla="*/ 110 h 110"/>
                <a:gd name="T2" fmla="*/ 2 w 99"/>
                <a:gd name="T3" fmla="*/ 7 h 110"/>
                <a:gd name="T4" fmla="*/ 46 w 99"/>
                <a:gd name="T5" fmla="*/ 71 h 110"/>
                <a:gd name="T6" fmla="*/ 77 w 99"/>
                <a:gd name="T7" fmla="*/ 9 h 110"/>
                <a:gd name="T8" fmla="*/ 93 w 99"/>
                <a:gd name="T9" fmla="*/ 0 h 110"/>
                <a:gd name="T10" fmla="*/ 98 w 99"/>
                <a:gd name="T11" fmla="*/ 18 h 110"/>
                <a:gd name="T12" fmla="*/ 66 w 99"/>
                <a:gd name="T13" fmla="*/ 110 h 110"/>
                <a:gd name="T14" fmla="*/ 30 w 99"/>
                <a:gd name="T15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110">
                  <a:moveTo>
                    <a:pt x="30" y="110"/>
                  </a:moveTo>
                  <a:cubicBezTo>
                    <a:pt x="16" y="79"/>
                    <a:pt x="0" y="48"/>
                    <a:pt x="2" y="7"/>
                  </a:cubicBezTo>
                  <a:cubicBezTo>
                    <a:pt x="33" y="22"/>
                    <a:pt x="37" y="51"/>
                    <a:pt x="46" y="71"/>
                  </a:cubicBezTo>
                  <a:cubicBezTo>
                    <a:pt x="56" y="51"/>
                    <a:pt x="66" y="30"/>
                    <a:pt x="77" y="9"/>
                  </a:cubicBezTo>
                  <a:cubicBezTo>
                    <a:pt x="80" y="5"/>
                    <a:pt x="88" y="3"/>
                    <a:pt x="93" y="0"/>
                  </a:cubicBezTo>
                  <a:cubicBezTo>
                    <a:pt x="95" y="6"/>
                    <a:pt x="99" y="13"/>
                    <a:pt x="98" y="18"/>
                  </a:cubicBezTo>
                  <a:cubicBezTo>
                    <a:pt x="88" y="49"/>
                    <a:pt x="77" y="79"/>
                    <a:pt x="66" y="110"/>
                  </a:cubicBezTo>
                  <a:cubicBezTo>
                    <a:pt x="54" y="110"/>
                    <a:pt x="42" y="110"/>
                    <a:pt x="30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4" name="Freeform 35"/>
            <p:cNvSpPr>
              <a:spLocks/>
            </p:cNvSpPr>
            <p:nvPr/>
          </p:nvSpPr>
          <p:spPr bwMode="auto">
            <a:xfrm>
              <a:off x="15147925" y="79375"/>
              <a:ext cx="257175" cy="238125"/>
            </a:xfrm>
            <a:custGeom>
              <a:avLst/>
              <a:gdLst>
                <a:gd name="T0" fmla="*/ 0 w 110"/>
                <a:gd name="T1" fmla="*/ 29 h 97"/>
                <a:gd name="T2" fmla="*/ 99 w 110"/>
                <a:gd name="T3" fmla="*/ 4 h 97"/>
                <a:gd name="T4" fmla="*/ 37 w 110"/>
                <a:gd name="T5" fmla="*/ 45 h 97"/>
                <a:gd name="T6" fmla="*/ 95 w 110"/>
                <a:gd name="T7" fmla="*/ 71 h 97"/>
                <a:gd name="T8" fmla="*/ 110 w 110"/>
                <a:gd name="T9" fmla="*/ 92 h 97"/>
                <a:gd name="T10" fmla="*/ 84 w 110"/>
                <a:gd name="T11" fmla="*/ 95 h 97"/>
                <a:gd name="T12" fmla="*/ 0 w 110"/>
                <a:gd name="T13" fmla="*/ 65 h 97"/>
                <a:gd name="T14" fmla="*/ 0 w 110"/>
                <a:gd name="T15" fmla="*/ 2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" h="97">
                  <a:moveTo>
                    <a:pt x="0" y="29"/>
                  </a:moveTo>
                  <a:cubicBezTo>
                    <a:pt x="32" y="15"/>
                    <a:pt x="63" y="0"/>
                    <a:pt x="99" y="4"/>
                  </a:cubicBezTo>
                  <a:cubicBezTo>
                    <a:pt x="87" y="31"/>
                    <a:pt x="60" y="37"/>
                    <a:pt x="37" y="45"/>
                  </a:cubicBezTo>
                  <a:cubicBezTo>
                    <a:pt x="57" y="54"/>
                    <a:pt x="76" y="61"/>
                    <a:pt x="95" y="71"/>
                  </a:cubicBezTo>
                  <a:cubicBezTo>
                    <a:pt x="101" y="75"/>
                    <a:pt x="105" y="85"/>
                    <a:pt x="110" y="92"/>
                  </a:cubicBezTo>
                  <a:cubicBezTo>
                    <a:pt x="101" y="93"/>
                    <a:pt x="92" y="97"/>
                    <a:pt x="84" y="95"/>
                  </a:cubicBezTo>
                  <a:cubicBezTo>
                    <a:pt x="56" y="86"/>
                    <a:pt x="28" y="75"/>
                    <a:pt x="0" y="65"/>
                  </a:cubicBezTo>
                  <a:cubicBezTo>
                    <a:pt x="0" y="53"/>
                    <a:pt x="0" y="41"/>
                    <a:pt x="0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5" name="Freeform 36"/>
            <p:cNvSpPr>
              <a:spLocks/>
            </p:cNvSpPr>
            <p:nvPr/>
          </p:nvSpPr>
          <p:spPr bwMode="auto">
            <a:xfrm>
              <a:off x="19018250" y="496887"/>
              <a:ext cx="336550" cy="93663"/>
            </a:xfrm>
            <a:custGeom>
              <a:avLst/>
              <a:gdLst>
                <a:gd name="T0" fmla="*/ 144 w 144"/>
                <a:gd name="T1" fmla="*/ 31 h 38"/>
                <a:gd name="T2" fmla="*/ 25 w 144"/>
                <a:gd name="T3" fmla="*/ 38 h 38"/>
                <a:gd name="T4" fmla="*/ 1 w 144"/>
                <a:gd name="T5" fmla="*/ 20 h 38"/>
                <a:gd name="T6" fmla="*/ 25 w 144"/>
                <a:gd name="T7" fmla="*/ 0 h 38"/>
                <a:gd name="T8" fmla="*/ 144 w 144"/>
                <a:gd name="T9" fmla="*/ 7 h 38"/>
                <a:gd name="T10" fmla="*/ 144 w 144"/>
                <a:gd name="T11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" h="38">
                  <a:moveTo>
                    <a:pt x="144" y="31"/>
                  </a:moveTo>
                  <a:cubicBezTo>
                    <a:pt x="105" y="33"/>
                    <a:pt x="65" y="36"/>
                    <a:pt x="25" y="38"/>
                  </a:cubicBezTo>
                  <a:cubicBezTo>
                    <a:pt x="14" y="38"/>
                    <a:pt x="1" y="34"/>
                    <a:pt x="1" y="20"/>
                  </a:cubicBezTo>
                  <a:cubicBezTo>
                    <a:pt x="0" y="3"/>
                    <a:pt x="13" y="0"/>
                    <a:pt x="25" y="0"/>
                  </a:cubicBezTo>
                  <a:cubicBezTo>
                    <a:pt x="65" y="2"/>
                    <a:pt x="105" y="5"/>
                    <a:pt x="144" y="7"/>
                  </a:cubicBezTo>
                  <a:cubicBezTo>
                    <a:pt x="144" y="15"/>
                    <a:pt x="144" y="23"/>
                    <a:pt x="144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6" name="Freeform 37"/>
            <p:cNvSpPr>
              <a:spLocks/>
            </p:cNvSpPr>
            <p:nvPr/>
          </p:nvSpPr>
          <p:spPr bwMode="auto">
            <a:xfrm>
              <a:off x="17267238" y="36512"/>
              <a:ext cx="277813" cy="703263"/>
            </a:xfrm>
            <a:custGeom>
              <a:avLst/>
              <a:gdLst>
                <a:gd name="T0" fmla="*/ 55 w 119"/>
                <a:gd name="T1" fmla="*/ 92 h 287"/>
                <a:gd name="T2" fmla="*/ 91 w 119"/>
                <a:gd name="T3" fmla="*/ 14 h 287"/>
                <a:gd name="T4" fmla="*/ 112 w 119"/>
                <a:gd name="T5" fmla="*/ 0 h 287"/>
                <a:gd name="T6" fmla="*/ 117 w 119"/>
                <a:gd name="T7" fmla="*/ 25 h 287"/>
                <a:gd name="T8" fmla="*/ 73 w 119"/>
                <a:gd name="T9" fmla="*/ 138 h 287"/>
                <a:gd name="T10" fmla="*/ 75 w 119"/>
                <a:gd name="T11" fmla="*/ 265 h 287"/>
                <a:gd name="T12" fmla="*/ 57 w 119"/>
                <a:gd name="T13" fmla="*/ 287 h 287"/>
                <a:gd name="T14" fmla="*/ 39 w 119"/>
                <a:gd name="T15" fmla="*/ 264 h 287"/>
                <a:gd name="T16" fmla="*/ 41 w 119"/>
                <a:gd name="T17" fmla="*/ 157 h 287"/>
                <a:gd name="T18" fmla="*/ 37 w 119"/>
                <a:gd name="T19" fmla="*/ 137 h 287"/>
                <a:gd name="T20" fmla="*/ 2 w 119"/>
                <a:gd name="T21" fmla="*/ 38 h 287"/>
                <a:gd name="T22" fmla="*/ 6 w 119"/>
                <a:gd name="T23" fmla="*/ 18 h 287"/>
                <a:gd name="T24" fmla="*/ 24 w 119"/>
                <a:gd name="T25" fmla="*/ 29 h 287"/>
                <a:gd name="T26" fmla="*/ 55 w 119"/>
                <a:gd name="T27" fmla="*/ 92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9" h="287">
                  <a:moveTo>
                    <a:pt x="55" y="92"/>
                  </a:moveTo>
                  <a:cubicBezTo>
                    <a:pt x="64" y="71"/>
                    <a:pt x="76" y="42"/>
                    <a:pt x="91" y="14"/>
                  </a:cubicBezTo>
                  <a:cubicBezTo>
                    <a:pt x="94" y="7"/>
                    <a:pt x="105" y="4"/>
                    <a:pt x="112" y="0"/>
                  </a:cubicBezTo>
                  <a:cubicBezTo>
                    <a:pt x="114" y="8"/>
                    <a:pt x="119" y="18"/>
                    <a:pt x="117" y="25"/>
                  </a:cubicBezTo>
                  <a:cubicBezTo>
                    <a:pt x="106" y="67"/>
                    <a:pt x="95" y="108"/>
                    <a:pt x="73" y="138"/>
                  </a:cubicBezTo>
                  <a:cubicBezTo>
                    <a:pt x="74" y="183"/>
                    <a:pt x="76" y="224"/>
                    <a:pt x="75" y="265"/>
                  </a:cubicBezTo>
                  <a:cubicBezTo>
                    <a:pt x="75" y="273"/>
                    <a:pt x="63" y="280"/>
                    <a:pt x="57" y="287"/>
                  </a:cubicBezTo>
                  <a:cubicBezTo>
                    <a:pt x="51" y="279"/>
                    <a:pt x="39" y="272"/>
                    <a:pt x="39" y="264"/>
                  </a:cubicBezTo>
                  <a:cubicBezTo>
                    <a:pt x="38" y="229"/>
                    <a:pt x="41" y="193"/>
                    <a:pt x="41" y="157"/>
                  </a:cubicBezTo>
                  <a:cubicBezTo>
                    <a:pt x="41" y="150"/>
                    <a:pt x="39" y="144"/>
                    <a:pt x="37" y="137"/>
                  </a:cubicBezTo>
                  <a:cubicBezTo>
                    <a:pt x="25" y="104"/>
                    <a:pt x="13" y="72"/>
                    <a:pt x="2" y="38"/>
                  </a:cubicBezTo>
                  <a:cubicBezTo>
                    <a:pt x="0" y="33"/>
                    <a:pt x="4" y="25"/>
                    <a:pt x="6" y="18"/>
                  </a:cubicBezTo>
                  <a:cubicBezTo>
                    <a:pt x="12" y="22"/>
                    <a:pt x="21" y="24"/>
                    <a:pt x="24" y="29"/>
                  </a:cubicBezTo>
                  <a:cubicBezTo>
                    <a:pt x="37" y="52"/>
                    <a:pt x="47" y="76"/>
                    <a:pt x="55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7" name="Freeform 38"/>
            <p:cNvSpPr>
              <a:spLocks/>
            </p:cNvSpPr>
            <p:nvPr/>
          </p:nvSpPr>
          <p:spPr bwMode="auto">
            <a:xfrm>
              <a:off x="15763875" y="1122362"/>
              <a:ext cx="576263" cy="561975"/>
            </a:xfrm>
            <a:custGeom>
              <a:avLst/>
              <a:gdLst>
                <a:gd name="T0" fmla="*/ 104 w 246"/>
                <a:gd name="T1" fmla="*/ 145 h 229"/>
                <a:gd name="T2" fmla="*/ 25 w 246"/>
                <a:gd name="T3" fmla="*/ 172 h 229"/>
                <a:gd name="T4" fmla="*/ 0 w 246"/>
                <a:gd name="T5" fmla="*/ 166 h 229"/>
                <a:gd name="T6" fmla="*/ 15 w 246"/>
                <a:gd name="T7" fmla="*/ 146 h 229"/>
                <a:gd name="T8" fmla="*/ 129 w 246"/>
                <a:gd name="T9" fmla="*/ 98 h 229"/>
                <a:gd name="T10" fmla="*/ 135 w 246"/>
                <a:gd name="T11" fmla="*/ 92 h 229"/>
                <a:gd name="T12" fmla="*/ 209 w 246"/>
                <a:gd name="T13" fmla="*/ 9 h 229"/>
                <a:gd name="T14" fmla="*/ 219 w 246"/>
                <a:gd name="T15" fmla="*/ 2 h 229"/>
                <a:gd name="T16" fmla="*/ 242 w 246"/>
                <a:gd name="T17" fmla="*/ 4 h 229"/>
                <a:gd name="T18" fmla="*/ 242 w 246"/>
                <a:gd name="T19" fmla="*/ 28 h 229"/>
                <a:gd name="T20" fmla="*/ 164 w 246"/>
                <a:gd name="T21" fmla="*/ 105 h 229"/>
                <a:gd name="T22" fmla="*/ 151 w 246"/>
                <a:gd name="T23" fmla="*/ 125 h 229"/>
                <a:gd name="T24" fmla="*/ 106 w 246"/>
                <a:gd name="T25" fmla="*/ 218 h 229"/>
                <a:gd name="T26" fmla="*/ 89 w 246"/>
                <a:gd name="T27" fmla="*/ 229 h 229"/>
                <a:gd name="T28" fmla="*/ 84 w 246"/>
                <a:gd name="T29" fmla="*/ 210 h 229"/>
                <a:gd name="T30" fmla="*/ 104 w 246"/>
                <a:gd name="T31" fmla="*/ 145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229">
                  <a:moveTo>
                    <a:pt x="104" y="145"/>
                  </a:moveTo>
                  <a:cubicBezTo>
                    <a:pt x="80" y="153"/>
                    <a:pt x="53" y="164"/>
                    <a:pt x="25" y="172"/>
                  </a:cubicBezTo>
                  <a:cubicBezTo>
                    <a:pt x="18" y="174"/>
                    <a:pt x="9" y="168"/>
                    <a:pt x="0" y="166"/>
                  </a:cubicBezTo>
                  <a:cubicBezTo>
                    <a:pt x="5" y="159"/>
                    <a:pt x="9" y="150"/>
                    <a:pt x="15" y="146"/>
                  </a:cubicBezTo>
                  <a:cubicBezTo>
                    <a:pt x="51" y="126"/>
                    <a:pt x="86" y="102"/>
                    <a:pt x="129" y="98"/>
                  </a:cubicBezTo>
                  <a:cubicBezTo>
                    <a:pt x="132" y="98"/>
                    <a:pt x="133" y="94"/>
                    <a:pt x="135" y="92"/>
                  </a:cubicBezTo>
                  <a:cubicBezTo>
                    <a:pt x="160" y="64"/>
                    <a:pt x="185" y="37"/>
                    <a:pt x="209" y="9"/>
                  </a:cubicBezTo>
                  <a:cubicBezTo>
                    <a:pt x="212" y="6"/>
                    <a:pt x="216" y="3"/>
                    <a:pt x="219" y="2"/>
                  </a:cubicBezTo>
                  <a:cubicBezTo>
                    <a:pt x="227" y="2"/>
                    <a:pt x="239" y="0"/>
                    <a:pt x="242" y="4"/>
                  </a:cubicBezTo>
                  <a:cubicBezTo>
                    <a:pt x="246" y="10"/>
                    <a:pt x="246" y="24"/>
                    <a:pt x="242" y="28"/>
                  </a:cubicBezTo>
                  <a:cubicBezTo>
                    <a:pt x="217" y="55"/>
                    <a:pt x="190" y="79"/>
                    <a:pt x="164" y="105"/>
                  </a:cubicBezTo>
                  <a:cubicBezTo>
                    <a:pt x="158" y="111"/>
                    <a:pt x="154" y="118"/>
                    <a:pt x="151" y="125"/>
                  </a:cubicBezTo>
                  <a:cubicBezTo>
                    <a:pt x="136" y="156"/>
                    <a:pt x="122" y="188"/>
                    <a:pt x="106" y="218"/>
                  </a:cubicBezTo>
                  <a:cubicBezTo>
                    <a:pt x="103" y="224"/>
                    <a:pt x="95" y="226"/>
                    <a:pt x="89" y="229"/>
                  </a:cubicBezTo>
                  <a:cubicBezTo>
                    <a:pt x="87" y="223"/>
                    <a:pt x="82" y="215"/>
                    <a:pt x="84" y="210"/>
                  </a:cubicBezTo>
                  <a:cubicBezTo>
                    <a:pt x="90" y="186"/>
                    <a:pt x="98" y="164"/>
                    <a:pt x="104" y="14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8" name="Freeform 39"/>
            <p:cNvSpPr>
              <a:spLocks/>
            </p:cNvSpPr>
            <p:nvPr/>
          </p:nvSpPr>
          <p:spPr bwMode="auto">
            <a:xfrm>
              <a:off x="17951450" y="1343025"/>
              <a:ext cx="534988" cy="600075"/>
            </a:xfrm>
            <a:custGeom>
              <a:avLst/>
              <a:gdLst>
                <a:gd name="T0" fmla="*/ 145 w 229"/>
                <a:gd name="T1" fmla="*/ 140 h 245"/>
                <a:gd name="T2" fmla="*/ 173 w 229"/>
                <a:gd name="T3" fmla="*/ 228 h 245"/>
                <a:gd name="T4" fmla="*/ 168 w 229"/>
                <a:gd name="T5" fmla="*/ 245 h 245"/>
                <a:gd name="T6" fmla="*/ 152 w 229"/>
                <a:gd name="T7" fmla="*/ 239 h 245"/>
                <a:gd name="T8" fmla="*/ 97 w 229"/>
                <a:gd name="T9" fmla="*/ 115 h 245"/>
                <a:gd name="T10" fmla="*/ 4 w 229"/>
                <a:gd name="T11" fmla="*/ 28 h 245"/>
                <a:gd name="T12" fmla="*/ 5 w 229"/>
                <a:gd name="T13" fmla="*/ 4 h 245"/>
                <a:gd name="T14" fmla="*/ 29 w 229"/>
                <a:gd name="T15" fmla="*/ 5 h 245"/>
                <a:gd name="T16" fmla="*/ 106 w 229"/>
                <a:gd name="T17" fmla="*/ 84 h 245"/>
                <a:gd name="T18" fmla="*/ 120 w 229"/>
                <a:gd name="T19" fmla="*/ 94 h 245"/>
                <a:gd name="T20" fmla="*/ 214 w 229"/>
                <a:gd name="T21" fmla="*/ 137 h 245"/>
                <a:gd name="T22" fmla="*/ 223 w 229"/>
                <a:gd name="T23" fmla="*/ 144 h 245"/>
                <a:gd name="T24" fmla="*/ 229 w 229"/>
                <a:gd name="T25" fmla="*/ 158 h 245"/>
                <a:gd name="T26" fmla="*/ 216 w 229"/>
                <a:gd name="T27" fmla="*/ 163 h 245"/>
                <a:gd name="T28" fmla="*/ 161 w 229"/>
                <a:gd name="T29" fmla="*/ 147 h 245"/>
                <a:gd name="T30" fmla="*/ 145 w 229"/>
                <a:gd name="T31" fmla="*/ 14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9" h="245">
                  <a:moveTo>
                    <a:pt x="145" y="140"/>
                  </a:moveTo>
                  <a:cubicBezTo>
                    <a:pt x="154" y="168"/>
                    <a:pt x="165" y="198"/>
                    <a:pt x="173" y="228"/>
                  </a:cubicBezTo>
                  <a:cubicBezTo>
                    <a:pt x="175" y="232"/>
                    <a:pt x="170" y="239"/>
                    <a:pt x="168" y="245"/>
                  </a:cubicBezTo>
                  <a:cubicBezTo>
                    <a:pt x="162" y="243"/>
                    <a:pt x="155" y="243"/>
                    <a:pt x="152" y="239"/>
                  </a:cubicBezTo>
                  <a:cubicBezTo>
                    <a:pt x="127" y="200"/>
                    <a:pt x="104" y="160"/>
                    <a:pt x="97" y="115"/>
                  </a:cubicBezTo>
                  <a:cubicBezTo>
                    <a:pt x="62" y="90"/>
                    <a:pt x="29" y="63"/>
                    <a:pt x="4" y="28"/>
                  </a:cubicBezTo>
                  <a:cubicBezTo>
                    <a:pt x="0" y="23"/>
                    <a:pt x="1" y="8"/>
                    <a:pt x="5" y="4"/>
                  </a:cubicBezTo>
                  <a:cubicBezTo>
                    <a:pt x="9" y="0"/>
                    <a:pt x="24" y="0"/>
                    <a:pt x="29" y="5"/>
                  </a:cubicBezTo>
                  <a:cubicBezTo>
                    <a:pt x="56" y="30"/>
                    <a:pt x="81" y="58"/>
                    <a:pt x="106" y="84"/>
                  </a:cubicBezTo>
                  <a:cubicBezTo>
                    <a:pt x="110" y="88"/>
                    <a:pt x="115" y="92"/>
                    <a:pt x="120" y="94"/>
                  </a:cubicBezTo>
                  <a:cubicBezTo>
                    <a:pt x="151" y="109"/>
                    <a:pt x="183" y="122"/>
                    <a:pt x="214" y="137"/>
                  </a:cubicBezTo>
                  <a:cubicBezTo>
                    <a:pt x="217" y="138"/>
                    <a:pt x="221" y="141"/>
                    <a:pt x="223" y="144"/>
                  </a:cubicBezTo>
                  <a:cubicBezTo>
                    <a:pt x="226" y="148"/>
                    <a:pt x="227" y="153"/>
                    <a:pt x="229" y="158"/>
                  </a:cubicBezTo>
                  <a:cubicBezTo>
                    <a:pt x="225" y="159"/>
                    <a:pt x="220" y="164"/>
                    <a:pt x="216" y="163"/>
                  </a:cubicBezTo>
                  <a:cubicBezTo>
                    <a:pt x="197" y="158"/>
                    <a:pt x="179" y="153"/>
                    <a:pt x="161" y="147"/>
                  </a:cubicBezTo>
                  <a:cubicBezTo>
                    <a:pt x="154" y="145"/>
                    <a:pt x="148" y="141"/>
                    <a:pt x="145" y="14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9" name="Freeform 40"/>
            <p:cNvSpPr>
              <a:spLocks/>
            </p:cNvSpPr>
            <p:nvPr/>
          </p:nvSpPr>
          <p:spPr bwMode="auto">
            <a:xfrm>
              <a:off x="18141950" y="1069975"/>
              <a:ext cx="530225" cy="552450"/>
            </a:xfrm>
            <a:custGeom>
              <a:avLst/>
              <a:gdLst>
                <a:gd name="T0" fmla="*/ 222 w 227"/>
                <a:gd name="T1" fmla="*/ 160 h 225"/>
                <a:gd name="T2" fmla="*/ 149 w 227"/>
                <a:gd name="T3" fmla="*/ 140 h 225"/>
                <a:gd name="T4" fmla="*/ 161 w 227"/>
                <a:gd name="T5" fmla="*/ 162 h 225"/>
                <a:gd name="T6" fmla="*/ 173 w 227"/>
                <a:gd name="T7" fmla="*/ 196 h 225"/>
                <a:gd name="T8" fmla="*/ 169 w 227"/>
                <a:gd name="T9" fmla="*/ 225 h 225"/>
                <a:gd name="T10" fmla="*/ 149 w 227"/>
                <a:gd name="T11" fmla="*/ 207 h 225"/>
                <a:gd name="T12" fmla="*/ 112 w 227"/>
                <a:gd name="T13" fmla="*/ 129 h 225"/>
                <a:gd name="T14" fmla="*/ 100 w 227"/>
                <a:gd name="T15" fmla="*/ 117 h 225"/>
                <a:gd name="T16" fmla="*/ 17 w 227"/>
                <a:gd name="T17" fmla="*/ 78 h 225"/>
                <a:gd name="T18" fmla="*/ 0 w 227"/>
                <a:gd name="T19" fmla="*/ 66 h 225"/>
                <a:gd name="T20" fmla="*/ 91 w 227"/>
                <a:gd name="T21" fmla="*/ 81 h 225"/>
                <a:gd name="T22" fmla="*/ 74 w 227"/>
                <a:gd name="T23" fmla="*/ 0 h 225"/>
                <a:gd name="T24" fmla="*/ 94 w 227"/>
                <a:gd name="T25" fmla="*/ 22 h 225"/>
                <a:gd name="T26" fmla="*/ 127 w 227"/>
                <a:gd name="T27" fmla="*/ 89 h 225"/>
                <a:gd name="T28" fmla="*/ 141 w 227"/>
                <a:gd name="T29" fmla="*/ 104 h 225"/>
                <a:gd name="T30" fmla="*/ 209 w 227"/>
                <a:gd name="T31" fmla="*/ 137 h 225"/>
                <a:gd name="T32" fmla="*/ 227 w 227"/>
                <a:gd name="T33" fmla="*/ 153 h 225"/>
                <a:gd name="T34" fmla="*/ 222 w 227"/>
                <a:gd name="T35" fmla="*/ 16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7" h="225">
                  <a:moveTo>
                    <a:pt x="222" y="160"/>
                  </a:moveTo>
                  <a:cubicBezTo>
                    <a:pt x="197" y="165"/>
                    <a:pt x="176" y="152"/>
                    <a:pt x="149" y="140"/>
                  </a:cubicBezTo>
                  <a:cubicBezTo>
                    <a:pt x="155" y="149"/>
                    <a:pt x="159" y="156"/>
                    <a:pt x="161" y="162"/>
                  </a:cubicBezTo>
                  <a:cubicBezTo>
                    <a:pt x="166" y="173"/>
                    <a:pt x="172" y="185"/>
                    <a:pt x="173" y="196"/>
                  </a:cubicBezTo>
                  <a:cubicBezTo>
                    <a:pt x="175" y="205"/>
                    <a:pt x="171" y="215"/>
                    <a:pt x="169" y="225"/>
                  </a:cubicBezTo>
                  <a:cubicBezTo>
                    <a:pt x="162" y="219"/>
                    <a:pt x="153" y="214"/>
                    <a:pt x="149" y="207"/>
                  </a:cubicBezTo>
                  <a:cubicBezTo>
                    <a:pt x="136" y="181"/>
                    <a:pt x="125" y="155"/>
                    <a:pt x="112" y="129"/>
                  </a:cubicBezTo>
                  <a:cubicBezTo>
                    <a:pt x="110" y="124"/>
                    <a:pt x="105" y="120"/>
                    <a:pt x="100" y="117"/>
                  </a:cubicBezTo>
                  <a:cubicBezTo>
                    <a:pt x="73" y="104"/>
                    <a:pt x="45" y="91"/>
                    <a:pt x="17" y="78"/>
                  </a:cubicBezTo>
                  <a:cubicBezTo>
                    <a:pt x="11" y="75"/>
                    <a:pt x="4" y="72"/>
                    <a:pt x="0" y="66"/>
                  </a:cubicBezTo>
                  <a:cubicBezTo>
                    <a:pt x="37" y="48"/>
                    <a:pt x="62" y="67"/>
                    <a:pt x="91" y="81"/>
                  </a:cubicBezTo>
                  <a:cubicBezTo>
                    <a:pt x="79" y="56"/>
                    <a:pt x="65" y="34"/>
                    <a:pt x="74" y="0"/>
                  </a:cubicBezTo>
                  <a:cubicBezTo>
                    <a:pt x="83" y="10"/>
                    <a:pt x="91" y="15"/>
                    <a:pt x="94" y="22"/>
                  </a:cubicBezTo>
                  <a:cubicBezTo>
                    <a:pt x="106" y="44"/>
                    <a:pt x="115" y="67"/>
                    <a:pt x="127" y="89"/>
                  </a:cubicBezTo>
                  <a:cubicBezTo>
                    <a:pt x="130" y="95"/>
                    <a:pt x="135" y="101"/>
                    <a:pt x="141" y="104"/>
                  </a:cubicBezTo>
                  <a:cubicBezTo>
                    <a:pt x="164" y="116"/>
                    <a:pt x="187" y="126"/>
                    <a:pt x="209" y="137"/>
                  </a:cubicBezTo>
                  <a:cubicBezTo>
                    <a:pt x="216" y="141"/>
                    <a:pt x="221" y="148"/>
                    <a:pt x="227" y="153"/>
                  </a:cubicBezTo>
                  <a:cubicBezTo>
                    <a:pt x="225" y="155"/>
                    <a:pt x="224" y="157"/>
                    <a:pt x="222" y="1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0" name="Freeform 41"/>
            <p:cNvSpPr>
              <a:spLocks/>
            </p:cNvSpPr>
            <p:nvPr/>
          </p:nvSpPr>
          <p:spPr bwMode="auto">
            <a:xfrm>
              <a:off x="16073438" y="1320800"/>
              <a:ext cx="522288" cy="558800"/>
            </a:xfrm>
            <a:custGeom>
              <a:avLst/>
              <a:gdLst>
                <a:gd name="T0" fmla="*/ 144 w 224"/>
                <a:gd name="T1" fmla="*/ 91 h 228"/>
                <a:gd name="T2" fmla="*/ 224 w 224"/>
                <a:gd name="T3" fmla="*/ 74 h 228"/>
                <a:gd name="T4" fmla="*/ 204 w 224"/>
                <a:gd name="T5" fmla="*/ 93 h 228"/>
                <a:gd name="T6" fmla="*/ 145 w 224"/>
                <a:gd name="T7" fmla="*/ 122 h 228"/>
                <a:gd name="T8" fmla="*/ 117 w 224"/>
                <a:gd name="T9" fmla="*/ 149 h 228"/>
                <a:gd name="T10" fmla="*/ 88 w 224"/>
                <a:gd name="T11" fmla="*/ 210 h 228"/>
                <a:gd name="T12" fmla="*/ 70 w 224"/>
                <a:gd name="T13" fmla="*/ 228 h 228"/>
                <a:gd name="T14" fmla="*/ 84 w 224"/>
                <a:gd name="T15" fmla="*/ 152 h 228"/>
                <a:gd name="T16" fmla="*/ 36 w 224"/>
                <a:gd name="T17" fmla="*/ 171 h 228"/>
                <a:gd name="T18" fmla="*/ 27 w 224"/>
                <a:gd name="T19" fmla="*/ 174 h 228"/>
                <a:gd name="T20" fmla="*/ 0 w 224"/>
                <a:gd name="T21" fmla="*/ 169 h 228"/>
                <a:gd name="T22" fmla="*/ 17 w 224"/>
                <a:gd name="T23" fmla="*/ 149 h 228"/>
                <a:gd name="T24" fmla="*/ 94 w 224"/>
                <a:gd name="T25" fmla="*/ 113 h 228"/>
                <a:gd name="T26" fmla="*/ 108 w 224"/>
                <a:gd name="T27" fmla="*/ 97 h 228"/>
                <a:gd name="T28" fmla="*/ 148 w 224"/>
                <a:gd name="T29" fmla="*/ 15 h 228"/>
                <a:gd name="T30" fmla="*/ 165 w 224"/>
                <a:gd name="T31" fmla="*/ 0 h 228"/>
                <a:gd name="T32" fmla="*/ 144 w 224"/>
                <a:gd name="T33" fmla="*/ 91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4" h="228">
                  <a:moveTo>
                    <a:pt x="144" y="91"/>
                  </a:moveTo>
                  <a:cubicBezTo>
                    <a:pt x="170" y="79"/>
                    <a:pt x="192" y="65"/>
                    <a:pt x="224" y="74"/>
                  </a:cubicBezTo>
                  <a:cubicBezTo>
                    <a:pt x="215" y="83"/>
                    <a:pt x="211" y="90"/>
                    <a:pt x="204" y="93"/>
                  </a:cubicBezTo>
                  <a:cubicBezTo>
                    <a:pt x="185" y="104"/>
                    <a:pt x="165" y="115"/>
                    <a:pt x="145" y="122"/>
                  </a:cubicBezTo>
                  <a:cubicBezTo>
                    <a:pt x="131" y="127"/>
                    <a:pt x="123" y="134"/>
                    <a:pt x="117" y="149"/>
                  </a:cubicBezTo>
                  <a:cubicBezTo>
                    <a:pt x="110" y="170"/>
                    <a:pt x="99" y="190"/>
                    <a:pt x="88" y="210"/>
                  </a:cubicBezTo>
                  <a:cubicBezTo>
                    <a:pt x="84" y="216"/>
                    <a:pt x="77" y="221"/>
                    <a:pt x="70" y="228"/>
                  </a:cubicBezTo>
                  <a:cubicBezTo>
                    <a:pt x="62" y="205"/>
                    <a:pt x="63" y="200"/>
                    <a:pt x="84" y="152"/>
                  </a:cubicBezTo>
                  <a:cubicBezTo>
                    <a:pt x="67" y="159"/>
                    <a:pt x="52" y="165"/>
                    <a:pt x="36" y="171"/>
                  </a:cubicBezTo>
                  <a:cubicBezTo>
                    <a:pt x="33" y="173"/>
                    <a:pt x="30" y="174"/>
                    <a:pt x="27" y="174"/>
                  </a:cubicBezTo>
                  <a:cubicBezTo>
                    <a:pt x="18" y="173"/>
                    <a:pt x="9" y="170"/>
                    <a:pt x="0" y="169"/>
                  </a:cubicBezTo>
                  <a:cubicBezTo>
                    <a:pt x="6" y="162"/>
                    <a:pt x="10" y="153"/>
                    <a:pt x="17" y="149"/>
                  </a:cubicBezTo>
                  <a:cubicBezTo>
                    <a:pt x="43" y="136"/>
                    <a:pt x="69" y="125"/>
                    <a:pt x="94" y="113"/>
                  </a:cubicBezTo>
                  <a:cubicBezTo>
                    <a:pt x="100" y="110"/>
                    <a:pt x="105" y="103"/>
                    <a:pt x="108" y="97"/>
                  </a:cubicBezTo>
                  <a:cubicBezTo>
                    <a:pt x="122" y="70"/>
                    <a:pt x="135" y="42"/>
                    <a:pt x="148" y="15"/>
                  </a:cubicBezTo>
                  <a:cubicBezTo>
                    <a:pt x="151" y="10"/>
                    <a:pt x="157" y="7"/>
                    <a:pt x="165" y="0"/>
                  </a:cubicBezTo>
                  <a:cubicBezTo>
                    <a:pt x="176" y="36"/>
                    <a:pt x="159" y="61"/>
                    <a:pt x="144" y="9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1" name="Freeform 42"/>
            <p:cNvSpPr>
              <a:spLocks/>
            </p:cNvSpPr>
            <p:nvPr/>
          </p:nvSpPr>
          <p:spPr bwMode="auto">
            <a:xfrm>
              <a:off x="16959263" y="117475"/>
              <a:ext cx="228600" cy="569913"/>
            </a:xfrm>
            <a:custGeom>
              <a:avLst/>
              <a:gdLst>
                <a:gd name="T0" fmla="*/ 7 w 98"/>
                <a:gd name="T1" fmla="*/ 10 h 233"/>
                <a:gd name="T2" fmla="*/ 45 w 98"/>
                <a:gd name="T3" fmla="*/ 72 h 233"/>
                <a:gd name="T4" fmla="*/ 76 w 98"/>
                <a:gd name="T5" fmla="*/ 10 h 233"/>
                <a:gd name="T6" fmla="*/ 92 w 98"/>
                <a:gd name="T7" fmla="*/ 0 h 233"/>
                <a:gd name="T8" fmla="*/ 96 w 98"/>
                <a:gd name="T9" fmla="*/ 19 h 233"/>
                <a:gd name="T10" fmla="*/ 64 w 98"/>
                <a:gd name="T11" fmla="*/ 117 h 233"/>
                <a:gd name="T12" fmla="*/ 96 w 98"/>
                <a:gd name="T13" fmla="*/ 210 h 233"/>
                <a:gd name="T14" fmla="*/ 94 w 98"/>
                <a:gd name="T15" fmla="*/ 233 h 233"/>
                <a:gd name="T16" fmla="*/ 73 w 98"/>
                <a:gd name="T17" fmla="*/ 220 h 233"/>
                <a:gd name="T18" fmla="*/ 45 w 98"/>
                <a:gd name="T19" fmla="*/ 162 h 233"/>
                <a:gd name="T20" fmla="*/ 1 w 98"/>
                <a:gd name="T21" fmla="*/ 227 h 233"/>
                <a:gd name="T22" fmla="*/ 3 w 98"/>
                <a:gd name="T23" fmla="*/ 195 h 233"/>
                <a:gd name="T24" fmla="*/ 27 w 98"/>
                <a:gd name="T25" fmla="*/ 127 h 233"/>
                <a:gd name="T26" fmla="*/ 27 w 98"/>
                <a:gd name="T27" fmla="*/ 106 h 233"/>
                <a:gd name="T28" fmla="*/ 3 w 98"/>
                <a:gd name="T29" fmla="*/ 39 h 233"/>
                <a:gd name="T30" fmla="*/ 0 w 98"/>
                <a:gd name="T31" fmla="*/ 12 h 233"/>
                <a:gd name="T32" fmla="*/ 7 w 98"/>
                <a:gd name="T33" fmla="*/ 1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" h="233">
                  <a:moveTo>
                    <a:pt x="7" y="10"/>
                  </a:moveTo>
                  <a:cubicBezTo>
                    <a:pt x="31" y="23"/>
                    <a:pt x="36" y="49"/>
                    <a:pt x="45" y="72"/>
                  </a:cubicBezTo>
                  <a:cubicBezTo>
                    <a:pt x="55" y="51"/>
                    <a:pt x="65" y="30"/>
                    <a:pt x="76" y="10"/>
                  </a:cubicBezTo>
                  <a:cubicBezTo>
                    <a:pt x="79" y="5"/>
                    <a:pt x="86" y="3"/>
                    <a:pt x="92" y="0"/>
                  </a:cubicBezTo>
                  <a:cubicBezTo>
                    <a:pt x="93" y="6"/>
                    <a:pt x="98" y="14"/>
                    <a:pt x="96" y="19"/>
                  </a:cubicBezTo>
                  <a:cubicBezTo>
                    <a:pt x="86" y="52"/>
                    <a:pt x="75" y="85"/>
                    <a:pt x="64" y="117"/>
                  </a:cubicBezTo>
                  <a:cubicBezTo>
                    <a:pt x="74" y="147"/>
                    <a:pt x="86" y="178"/>
                    <a:pt x="96" y="210"/>
                  </a:cubicBezTo>
                  <a:cubicBezTo>
                    <a:pt x="98" y="217"/>
                    <a:pt x="95" y="225"/>
                    <a:pt x="94" y="233"/>
                  </a:cubicBezTo>
                  <a:cubicBezTo>
                    <a:pt x="87" y="228"/>
                    <a:pt x="77" y="226"/>
                    <a:pt x="73" y="220"/>
                  </a:cubicBezTo>
                  <a:cubicBezTo>
                    <a:pt x="63" y="202"/>
                    <a:pt x="54" y="182"/>
                    <a:pt x="45" y="162"/>
                  </a:cubicBezTo>
                  <a:cubicBezTo>
                    <a:pt x="36" y="184"/>
                    <a:pt x="31" y="210"/>
                    <a:pt x="1" y="227"/>
                  </a:cubicBezTo>
                  <a:cubicBezTo>
                    <a:pt x="2" y="213"/>
                    <a:pt x="0" y="203"/>
                    <a:pt x="3" y="195"/>
                  </a:cubicBezTo>
                  <a:cubicBezTo>
                    <a:pt x="10" y="172"/>
                    <a:pt x="19" y="150"/>
                    <a:pt x="27" y="127"/>
                  </a:cubicBezTo>
                  <a:cubicBezTo>
                    <a:pt x="29" y="121"/>
                    <a:pt x="29" y="113"/>
                    <a:pt x="27" y="106"/>
                  </a:cubicBezTo>
                  <a:cubicBezTo>
                    <a:pt x="19" y="83"/>
                    <a:pt x="10" y="61"/>
                    <a:pt x="3" y="39"/>
                  </a:cubicBezTo>
                  <a:cubicBezTo>
                    <a:pt x="0" y="30"/>
                    <a:pt x="1" y="21"/>
                    <a:pt x="0" y="12"/>
                  </a:cubicBezTo>
                  <a:cubicBezTo>
                    <a:pt x="3" y="11"/>
                    <a:pt x="5" y="10"/>
                    <a:pt x="7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2" name="Freeform 43"/>
            <p:cNvSpPr>
              <a:spLocks/>
            </p:cNvSpPr>
            <p:nvPr/>
          </p:nvSpPr>
          <p:spPr bwMode="auto">
            <a:xfrm>
              <a:off x="16965613" y="2287587"/>
              <a:ext cx="542925" cy="239713"/>
            </a:xfrm>
            <a:custGeom>
              <a:avLst/>
              <a:gdLst>
                <a:gd name="T0" fmla="*/ 224 w 232"/>
                <a:gd name="T1" fmla="*/ 13 h 98"/>
                <a:gd name="T2" fmla="*/ 164 w 232"/>
                <a:gd name="T3" fmla="*/ 46 h 98"/>
                <a:gd name="T4" fmla="*/ 221 w 232"/>
                <a:gd name="T5" fmla="*/ 75 h 98"/>
                <a:gd name="T6" fmla="*/ 232 w 232"/>
                <a:gd name="T7" fmla="*/ 92 h 98"/>
                <a:gd name="T8" fmla="*/ 212 w 232"/>
                <a:gd name="T9" fmla="*/ 96 h 98"/>
                <a:gd name="T10" fmla="*/ 115 w 232"/>
                <a:gd name="T11" fmla="*/ 64 h 98"/>
                <a:gd name="T12" fmla="*/ 22 w 232"/>
                <a:gd name="T13" fmla="*/ 96 h 98"/>
                <a:gd name="T14" fmla="*/ 0 w 232"/>
                <a:gd name="T15" fmla="*/ 93 h 98"/>
                <a:gd name="T16" fmla="*/ 13 w 232"/>
                <a:gd name="T17" fmla="*/ 73 h 98"/>
                <a:gd name="T18" fmla="*/ 69 w 232"/>
                <a:gd name="T19" fmla="*/ 45 h 98"/>
                <a:gd name="T20" fmla="*/ 7 w 232"/>
                <a:gd name="T21" fmla="*/ 2 h 98"/>
                <a:gd name="T22" fmla="*/ 34 w 232"/>
                <a:gd name="T23" fmla="*/ 2 h 98"/>
                <a:gd name="T24" fmla="*/ 70 w 232"/>
                <a:gd name="T25" fmla="*/ 13 h 98"/>
                <a:gd name="T26" fmla="*/ 162 w 232"/>
                <a:gd name="T27" fmla="*/ 13 h 98"/>
                <a:gd name="T28" fmla="*/ 200 w 232"/>
                <a:gd name="T29" fmla="*/ 1 h 98"/>
                <a:gd name="T30" fmla="*/ 222 w 232"/>
                <a:gd name="T31" fmla="*/ 2 h 98"/>
                <a:gd name="T32" fmla="*/ 224 w 232"/>
                <a:gd name="T33" fmla="*/ 13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2" h="98">
                  <a:moveTo>
                    <a:pt x="224" y="13"/>
                  </a:moveTo>
                  <a:cubicBezTo>
                    <a:pt x="203" y="25"/>
                    <a:pt x="181" y="36"/>
                    <a:pt x="164" y="46"/>
                  </a:cubicBezTo>
                  <a:cubicBezTo>
                    <a:pt x="181" y="54"/>
                    <a:pt x="201" y="64"/>
                    <a:pt x="221" y="75"/>
                  </a:cubicBezTo>
                  <a:cubicBezTo>
                    <a:pt x="226" y="78"/>
                    <a:pt x="229" y="86"/>
                    <a:pt x="232" y="92"/>
                  </a:cubicBezTo>
                  <a:cubicBezTo>
                    <a:pt x="226" y="93"/>
                    <a:pt x="218" y="98"/>
                    <a:pt x="212" y="96"/>
                  </a:cubicBezTo>
                  <a:cubicBezTo>
                    <a:pt x="180" y="86"/>
                    <a:pt x="147" y="75"/>
                    <a:pt x="115" y="64"/>
                  </a:cubicBezTo>
                  <a:cubicBezTo>
                    <a:pt x="85" y="74"/>
                    <a:pt x="54" y="86"/>
                    <a:pt x="22" y="96"/>
                  </a:cubicBezTo>
                  <a:cubicBezTo>
                    <a:pt x="15" y="98"/>
                    <a:pt x="7" y="94"/>
                    <a:pt x="0" y="93"/>
                  </a:cubicBezTo>
                  <a:cubicBezTo>
                    <a:pt x="4" y="86"/>
                    <a:pt x="6" y="77"/>
                    <a:pt x="13" y="73"/>
                  </a:cubicBezTo>
                  <a:cubicBezTo>
                    <a:pt x="31" y="62"/>
                    <a:pt x="50" y="54"/>
                    <a:pt x="69" y="45"/>
                  </a:cubicBezTo>
                  <a:cubicBezTo>
                    <a:pt x="49" y="35"/>
                    <a:pt x="21" y="32"/>
                    <a:pt x="7" y="2"/>
                  </a:cubicBezTo>
                  <a:cubicBezTo>
                    <a:pt x="18" y="2"/>
                    <a:pt x="27" y="0"/>
                    <a:pt x="34" y="2"/>
                  </a:cubicBezTo>
                  <a:cubicBezTo>
                    <a:pt x="46" y="5"/>
                    <a:pt x="60" y="7"/>
                    <a:pt x="70" y="13"/>
                  </a:cubicBezTo>
                  <a:cubicBezTo>
                    <a:pt x="101" y="33"/>
                    <a:pt x="131" y="29"/>
                    <a:pt x="162" y="13"/>
                  </a:cubicBezTo>
                  <a:cubicBezTo>
                    <a:pt x="173" y="7"/>
                    <a:pt x="187" y="4"/>
                    <a:pt x="200" y="1"/>
                  </a:cubicBezTo>
                  <a:cubicBezTo>
                    <a:pt x="207" y="0"/>
                    <a:pt x="215" y="2"/>
                    <a:pt x="222" y="2"/>
                  </a:cubicBezTo>
                  <a:cubicBezTo>
                    <a:pt x="223" y="6"/>
                    <a:pt x="224" y="9"/>
                    <a:pt x="224" y="1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3" name="Freeform 44"/>
            <p:cNvSpPr>
              <a:spLocks/>
            </p:cNvSpPr>
            <p:nvPr/>
          </p:nvSpPr>
          <p:spPr bwMode="auto">
            <a:xfrm>
              <a:off x="15147925" y="4810125"/>
              <a:ext cx="333375" cy="288925"/>
            </a:xfrm>
            <a:custGeom>
              <a:avLst/>
              <a:gdLst>
                <a:gd name="T0" fmla="*/ 0 w 143"/>
                <a:gd name="T1" fmla="*/ 41 h 118"/>
                <a:gd name="T2" fmla="*/ 104 w 143"/>
                <a:gd name="T3" fmla="*/ 2 h 118"/>
                <a:gd name="T4" fmla="*/ 126 w 143"/>
                <a:gd name="T5" fmla="*/ 7 h 118"/>
                <a:gd name="T6" fmla="*/ 113 w 143"/>
                <a:gd name="T7" fmla="*/ 25 h 118"/>
                <a:gd name="T8" fmla="*/ 49 w 143"/>
                <a:gd name="T9" fmla="*/ 56 h 118"/>
                <a:gd name="T10" fmla="*/ 104 w 143"/>
                <a:gd name="T11" fmla="*/ 75 h 118"/>
                <a:gd name="T12" fmla="*/ 131 w 143"/>
                <a:gd name="T13" fmla="*/ 92 h 118"/>
                <a:gd name="T14" fmla="*/ 143 w 143"/>
                <a:gd name="T15" fmla="*/ 113 h 118"/>
                <a:gd name="T16" fmla="*/ 119 w 143"/>
                <a:gd name="T17" fmla="*/ 117 h 118"/>
                <a:gd name="T18" fmla="*/ 87 w 143"/>
                <a:gd name="T19" fmla="*/ 108 h 118"/>
                <a:gd name="T20" fmla="*/ 0 w 143"/>
                <a:gd name="T21" fmla="*/ 69 h 118"/>
                <a:gd name="T22" fmla="*/ 0 w 143"/>
                <a:gd name="T23" fmla="*/ 41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" h="118">
                  <a:moveTo>
                    <a:pt x="0" y="41"/>
                  </a:moveTo>
                  <a:cubicBezTo>
                    <a:pt x="35" y="28"/>
                    <a:pt x="69" y="14"/>
                    <a:pt x="104" y="2"/>
                  </a:cubicBezTo>
                  <a:cubicBezTo>
                    <a:pt x="110" y="0"/>
                    <a:pt x="118" y="5"/>
                    <a:pt x="126" y="7"/>
                  </a:cubicBezTo>
                  <a:cubicBezTo>
                    <a:pt x="121" y="13"/>
                    <a:pt x="119" y="22"/>
                    <a:pt x="113" y="25"/>
                  </a:cubicBezTo>
                  <a:cubicBezTo>
                    <a:pt x="91" y="37"/>
                    <a:pt x="68" y="47"/>
                    <a:pt x="49" y="56"/>
                  </a:cubicBezTo>
                  <a:cubicBezTo>
                    <a:pt x="64" y="61"/>
                    <a:pt x="84" y="67"/>
                    <a:pt x="104" y="75"/>
                  </a:cubicBezTo>
                  <a:cubicBezTo>
                    <a:pt x="114" y="79"/>
                    <a:pt x="123" y="85"/>
                    <a:pt x="131" y="92"/>
                  </a:cubicBezTo>
                  <a:cubicBezTo>
                    <a:pt x="137" y="97"/>
                    <a:pt x="139" y="106"/>
                    <a:pt x="143" y="113"/>
                  </a:cubicBezTo>
                  <a:cubicBezTo>
                    <a:pt x="135" y="114"/>
                    <a:pt x="127" y="118"/>
                    <a:pt x="119" y="117"/>
                  </a:cubicBezTo>
                  <a:cubicBezTo>
                    <a:pt x="108" y="116"/>
                    <a:pt x="97" y="113"/>
                    <a:pt x="87" y="108"/>
                  </a:cubicBezTo>
                  <a:cubicBezTo>
                    <a:pt x="58" y="96"/>
                    <a:pt x="29" y="82"/>
                    <a:pt x="0" y="69"/>
                  </a:cubicBezTo>
                  <a:cubicBezTo>
                    <a:pt x="0" y="60"/>
                    <a:pt x="0" y="51"/>
                    <a:pt x="0" y="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4" name="Freeform 45"/>
            <p:cNvSpPr>
              <a:spLocks/>
            </p:cNvSpPr>
            <p:nvPr/>
          </p:nvSpPr>
          <p:spPr bwMode="auto">
            <a:xfrm>
              <a:off x="19062700" y="2586037"/>
              <a:ext cx="228600" cy="301625"/>
            </a:xfrm>
            <a:custGeom>
              <a:avLst/>
              <a:gdLst>
                <a:gd name="T0" fmla="*/ 61 w 98"/>
                <a:gd name="T1" fmla="*/ 0 h 123"/>
                <a:gd name="T2" fmla="*/ 66 w 98"/>
                <a:gd name="T3" fmla="*/ 17 h 123"/>
                <a:gd name="T4" fmla="*/ 96 w 98"/>
                <a:gd name="T5" fmla="*/ 102 h 123"/>
                <a:gd name="T6" fmla="*/ 94 w 98"/>
                <a:gd name="T7" fmla="*/ 123 h 123"/>
                <a:gd name="T8" fmla="*/ 75 w 98"/>
                <a:gd name="T9" fmla="*/ 112 h 123"/>
                <a:gd name="T10" fmla="*/ 45 w 98"/>
                <a:gd name="T11" fmla="*/ 53 h 123"/>
                <a:gd name="T12" fmla="*/ 0 w 98"/>
                <a:gd name="T13" fmla="*/ 116 h 123"/>
                <a:gd name="T14" fmla="*/ 3 w 98"/>
                <a:gd name="T15" fmla="*/ 84 h 123"/>
                <a:gd name="T16" fmla="*/ 28 w 98"/>
                <a:gd name="T17" fmla="*/ 16 h 123"/>
                <a:gd name="T18" fmla="*/ 29 w 98"/>
                <a:gd name="T19" fmla="*/ 0 h 123"/>
                <a:gd name="T20" fmla="*/ 61 w 98"/>
                <a:gd name="T2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" h="123">
                  <a:moveTo>
                    <a:pt x="61" y="0"/>
                  </a:moveTo>
                  <a:cubicBezTo>
                    <a:pt x="63" y="6"/>
                    <a:pt x="64" y="11"/>
                    <a:pt x="66" y="17"/>
                  </a:cubicBezTo>
                  <a:cubicBezTo>
                    <a:pt x="76" y="45"/>
                    <a:pt x="87" y="74"/>
                    <a:pt x="96" y="102"/>
                  </a:cubicBezTo>
                  <a:cubicBezTo>
                    <a:pt x="98" y="108"/>
                    <a:pt x="95" y="116"/>
                    <a:pt x="94" y="123"/>
                  </a:cubicBezTo>
                  <a:cubicBezTo>
                    <a:pt x="87" y="119"/>
                    <a:pt x="78" y="118"/>
                    <a:pt x="75" y="112"/>
                  </a:cubicBezTo>
                  <a:cubicBezTo>
                    <a:pt x="64" y="93"/>
                    <a:pt x="55" y="72"/>
                    <a:pt x="45" y="53"/>
                  </a:cubicBezTo>
                  <a:cubicBezTo>
                    <a:pt x="35" y="73"/>
                    <a:pt x="32" y="102"/>
                    <a:pt x="0" y="116"/>
                  </a:cubicBezTo>
                  <a:cubicBezTo>
                    <a:pt x="1" y="102"/>
                    <a:pt x="1" y="92"/>
                    <a:pt x="3" y="84"/>
                  </a:cubicBezTo>
                  <a:cubicBezTo>
                    <a:pt x="11" y="61"/>
                    <a:pt x="20" y="39"/>
                    <a:pt x="28" y="16"/>
                  </a:cubicBezTo>
                  <a:cubicBezTo>
                    <a:pt x="29" y="11"/>
                    <a:pt x="29" y="6"/>
                    <a:pt x="29" y="0"/>
                  </a:cubicBezTo>
                  <a:cubicBezTo>
                    <a:pt x="40" y="0"/>
                    <a:pt x="51" y="0"/>
                    <a:pt x="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5" name="Freeform 46"/>
            <p:cNvSpPr>
              <a:spLocks/>
            </p:cNvSpPr>
            <p:nvPr/>
          </p:nvSpPr>
          <p:spPr bwMode="auto">
            <a:xfrm>
              <a:off x="19069050" y="4486275"/>
              <a:ext cx="285750" cy="239713"/>
            </a:xfrm>
            <a:custGeom>
              <a:avLst/>
              <a:gdLst>
                <a:gd name="T0" fmla="*/ 122 w 122"/>
                <a:gd name="T1" fmla="*/ 61 h 98"/>
                <a:gd name="T2" fmla="*/ 106 w 122"/>
                <a:gd name="T3" fmla="*/ 66 h 98"/>
                <a:gd name="T4" fmla="*/ 20 w 122"/>
                <a:gd name="T5" fmla="*/ 96 h 98"/>
                <a:gd name="T6" fmla="*/ 0 w 122"/>
                <a:gd name="T7" fmla="*/ 94 h 98"/>
                <a:gd name="T8" fmla="*/ 10 w 122"/>
                <a:gd name="T9" fmla="*/ 75 h 98"/>
                <a:gd name="T10" fmla="*/ 70 w 122"/>
                <a:gd name="T11" fmla="*/ 45 h 98"/>
                <a:gd name="T12" fmla="*/ 6 w 122"/>
                <a:gd name="T13" fmla="*/ 0 h 98"/>
                <a:gd name="T14" fmla="*/ 37 w 122"/>
                <a:gd name="T15" fmla="*/ 3 h 98"/>
                <a:gd name="T16" fmla="*/ 106 w 122"/>
                <a:gd name="T17" fmla="*/ 28 h 98"/>
                <a:gd name="T18" fmla="*/ 122 w 122"/>
                <a:gd name="T19" fmla="*/ 29 h 98"/>
                <a:gd name="T20" fmla="*/ 122 w 122"/>
                <a:gd name="T21" fmla="*/ 6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2" h="98">
                  <a:moveTo>
                    <a:pt x="122" y="61"/>
                  </a:moveTo>
                  <a:cubicBezTo>
                    <a:pt x="117" y="63"/>
                    <a:pt x="111" y="64"/>
                    <a:pt x="106" y="66"/>
                  </a:cubicBezTo>
                  <a:cubicBezTo>
                    <a:pt x="77" y="76"/>
                    <a:pt x="49" y="87"/>
                    <a:pt x="20" y="96"/>
                  </a:cubicBezTo>
                  <a:cubicBezTo>
                    <a:pt x="14" y="98"/>
                    <a:pt x="7" y="95"/>
                    <a:pt x="0" y="94"/>
                  </a:cubicBezTo>
                  <a:cubicBezTo>
                    <a:pt x="3" y="87"/>
                    <a:pt x="5" y="78"/>
                    <a:pt x="10" y="75"/>
                  </a:cubicBezTo>
                  <a:cubicBezTo>
                    <a:pt x="30" y="64"/>
                    <a:pt x="50" y="55"/>
                    <a:pt x="70" y="45"/>
                  </a:cubicBezTo>
                  <a:cubicBezTo>
                    <a:pt x="49" y="35"/>
                    <a:pt x="21" y="32"/>
                    <a:pt x="6" y="0"/>
                  </a:cubicBezTo>
                  <a:cubicBezTo>
                    <a:pt x="20" y="1"/>
                    <a:pt x="29" y="0"/>
                    <a:pt x="37" y="3"/>
                  </a:cubicBezTo>
                  <a:cubicBezTo>
                    <a:pt x="60" y="10"/>
                    <a:pt x="83" y="20"/>
                    <a:pt x="106" y="28"/>
                  </a:cubicBezTo>
                  <a:cubicBezTo>
                    <a:pt x="111" y="29"/>
                    <a:pt x="117" y="29"/>
                    <a:pt x="122" y="29"/>
                  </a:cubicBezTo>
                  <a:cubicBezTo>
                    <a:pt x="122" y="40"/>
                    <a:pt x="122" y="51"/>
                    <a:pt x="122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6" name="Freeform 47"/>
            <p:cNvSpPr>
              <a:spLocks/>
            </p:cNvSpPr>
            <p:nvPr/>
          </p:nvSpPr>
          <p:spPr bwMode="auto">
            <a:xfrm>
              <a:off x="15147925" y="4486275"/>
              <a:ext cx="257175" cy="238125"/>
            </a:xfrm>
            <a:custGeom>
              <a:avLst/>
              <a:gdLst>
                <a:gd name="T0" fmla="*/ 0 w 110"/>
                <a:gd name="T1" fmla="*/ 29 h 97"/>
                <a:gd name="T2" fmla="*/ 99 w 110"/>
                <a:gd name="T3" fmla="*/ 4 h 97"/>
                <a:gd name="T4" fmla="*/ 37 w 110"/>
                <a:gd name="T5" fmla="*/ 45 h 97"/>
                <a:gd name="T6" fmla="*/ 95 w 110"/>
                <a:gd name="T7" fmla="*/ 72 h 97"/>
                <a:gd name="T8" fmla="*/ 110 w 110"/>
                <a:gd name="T9" fmla="*/ 92 h 97"/>
                <a:gd name="T10" fmla="*/ 84 w 110"/>
                <a:gd name="T11" fmla="*/ 95 h 97"/>
                <a:gd name="T12" fmla="*/ 0 w 110"/>
                <a:gd name="T13" fmla="*/ 65 h 97"/>
                <a:gd name="T14" fmla="*/ 0 w 110"/>
                <a:gd name="T15" fmla="*/ 2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" h="97">
                  <a:moveTo>
                    <a:pt x="0" y="29"/>
                  </a:moveTo>
                  <a:cubicBezTo>
                    <a:pt x="32" y="15"/>
                    <a:pt x="63" y="0"/>
                    <a:pt x="99" y="4"/>
                  </a:cubicBezTo>
                  <a:cubicBezTo>
                    <a:pt x="87" y="31"/>
                    <a:pt x="60" y="37"/>
                    <a:pt x="37" y="45"/>
                  </a:cubicBezTo>
                  <a:cubicBezTo>
                    <a:pt x="57" y="54"/>
                    <a:pt x="76" y="62"/>
                    <a:pt x="95" y="72"/>
                  </a:cubicBezTo>
                  <a:cubicBezTo>
                    <a:pt x="101" y="75"/>
                    <a:pt x="105" y="85"/>
                    <a:pt x="110" y="92"/>
                  </a:cubicBezTo>
                  <a:cubicBezTo>
                    <a:pt x="101" y="93"/>
                    <a:pt x="92" y="97"/>
                    <a:pt x="84" y="95"/>
                  </a:cubicBezTo>
                  <a:cubicBezTo>
                    <a:pt x="56" y="86"/>
                    <a:pt x="28" y="75"/>
                    <a:pt x="0" y="65"/>
                  </a:cubicBezTo>
                  <a:cubicBezTo>
                    <a:pt x="0" y="53"/>
                    <a:pt x="0" y="41"/>
                    <a:pt x="0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7" name="Freeform 48"/>
            <p:cNvSpPr>
              <a:spLocks/>
            </p:cNvSpPr>
            <p:nvPr/>
          </p:nvSpPr>
          <p:spPr bwMode="auto">
            <a:xfrm>
              <a:off x="15252700" y="2586037"/>
              <a:ext cx="88900" cy="352425"/>
            </a:xfrm>
            <a:custGeom>
              <a:avLst/>
              <a:gdLst>
                <a:gd name="T0" fmla="*/ 31 w 38"/>
                <a:gd name="T1" fmla="*/ 0 h 144"/>
                <a:gd name="T2" fmla="*/ 38 w 38"/>
                <a:gd name="T3" fmla="*/ 119 h 144"/>
                <a:gd name="T4" fmla="*/ 20 w 38"/>
                <a:gd name="T5" fmla="*/ 144 h 144"/>
                <a:gd name="T6" fmla="*/ 0 w 38"/>
                <a:gd name="T7" fmla="*/ 119 h 144"/>
                <a:gd name="T8" fmla="*/ 7 w 38"/>
                <a:gd name="T9" fmla="*/ 0 h 144"/>
                <a:gd name="T10" fmla="*/ 31 w 38"/>
                <a:gd name="T11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44">
                  <a:moveTo>
                    <a:pt x="31" y="0"/>
                  </a:moveTo>
                  <a:cubicBezTo>
                    <a:pt x="34" y="40"/>
                    <a:pt x="36" y="80"/>
                    <a:pt x="38" y="119"/>
                  </a:cubicBezTo>
                  <a:cubicBezTo>
                    <a:pt x="38" y="131"/>
                    <a:pt x="35" y="143"/>
                    <a:pt x="20" y="144"/>
                  </a:cubicBezTo>
                  <a:cubicBezTo>
                    <a:pt x="4" y="144"/>
                    <a:pt x="0" y="132"/>
                    <a:pt x="0" y="119"/>
                  </a:cubicBezTo>
                  <a:cubicBezTo>
                    <a:pt x="2" y="80"/>
                    <a:pt x="5" y="40"/>
                    <a:pt x="7" y="0"/>
                  </a:cubicBezTo>
                  <a:cubicBezTo>
                    <a:pt x="15" y="0"/>
                    <a:pt x="23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8" name="Freeform 49"/>
            <p:cNvSpPr>
              <a:spLocks/>
            </p:cNvSpPr>
            <p:nvPr/>
          </p:nvSpPr>
          <p:spPr bwMode="auto">
            <a:xfrm>
              <a:off x="19018250" y="4903787"/>
              <a:ext cx="336550" cy="92075"/>
            </a:xfrm>
            <a:custGeom>
              <a:avLst/>
              <a:gdLst>
                <a:gd name="T0" fmla="*/ 144 w 144"/>
                <a:gd name="T1" fmla="*/ 31 h 38"/>
                <a:gd name="T2" fmla="*/ 25 w 144"/>
                <a:gd name="T3" fmla="*/ 38 h 38"/>
                <a:gd name="T4" fmla="*/ 1 w 144"/>
                <a:gd name="T5" fmla="*/ 20 h 38"/>
                <a:gd name="T6" fmla="*/ 25 w 144"/>
                <a:gd name="T7" fmla="*/ 0 h 38"/>
                <a:gd name="T8" fmla="*/ 144 w 144"/>
                <a:gd name="T9" fmla="*/ 7 h 38"/>
                <a:gd name="T10" fmla="*/ 144 w 144"/>
                <a:gd name="T11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" h="38">
                  <a:moveTo>
                    <a:pt x="144" y="31"/>
                  </a:moveTo>
                  <a:cubicBezTo>
                    <a:pt x="105" y="34"/>
                    <a:pt x="65" y="37"/>
                    <a:pt x="25" y="38"/>
                  </a:cubicBezTo>
                  <a:cubicBezTo>
                    <a:pt x="14" y="38"/>
                    <a:pt x="1" y="35"/>
                    <a:pt x="1" y="20"/>
                  </a:cubicBezTo>
                  <a:cubicBezTo>
                    <a:pt x="0" y="4"/>
                    <a:pt x="13" y="0"/>
                    <a:pt x="25" y="0"/>
                  </a:cubicBezTo>
                  <a:cubicBezTo>
                    <a:pt x="65" y="2"/>
                    <a:pt x="105" y="5"/>
                    <a:pt x="144" y="7"/>
                  </a:cubicBezTo>
                  <a:cubicBezTo>
                    <a:pt x="144" y="15"/>
                    <a:pt x="144" y="23"/>
                    <a:pt x="144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9" name="Freeform 50"/>
            <p:cNvSpPr>
              <a:spLocks/>
            </p:cNvSpPr>
            <p:nvPr/>
          </p:nvSpPr>
          <p:spPr bwMode="auto">
            <a:xfrm>
              <a:off x="18162588" y="3495675"/>
              <a:ext cx="574675" cy="561975"/>
            </a:xfrm>
            <a:custGeom>
              <a:avLst/>
              <a:gdLst>
                <a:gd name="T0" fmla="*/ 143 w 246"/>
                <a:gd name="T1" fmla="*/ 84 h 229"/>
                <a:gd name="T2" fmla="*/ 225 w 246"/>
                <a:gd name="T3" fmla="*/ 57 h 229"/>
                <a:gd name="T4" fmla="*/ 246 w 246"/>
                <a:gd name="T5" fmla="*/ 63 h 229"/>
                <a:gd name="T6" fmla="*/ 235 w 246"/>
                <a:gd name="T7" fmla="*/ 80 h 229"/>
                <a:gd name="T8" fmla="*/ 120 w 246"/>
                <a:gd name="T9" fmla="*/ 132 h 229"/>
                <a:gd name="T10" fmla="*/ 110 w 246"/>
                <a:gd name="T11" fmla="*/ 139 h 229"/>
                <a:gd name="T12" fmla="*/ 36 w 246"/>
                <a:gd name="T13" fmla="*/ 221 h 229"/>
                <a:gd name="T14" fmla="*/ 28 w 246"/>
                <a:gd name="T15" fmla="*/ 227 h 229"/>
                <a:gd name="T16" fmla="*/ 5 w 246"/>
                <a:gd name="T17" fmla="*/ 225 h 229"/>
                <a:gd name="T18" fmla="*/ 4 w 246"/>
                <a:gd name="T19" fmla="*/ 201 h 229"/>
                <a:gd name="T20" fmla="*/ 84 w 246"/>
                <a:gd name="T21" fmla="*/ 123 h 229"/>
                <a:gd name="T22" fmla="*/ 95 w 246"/>
                <a:gd name="T23" fmla="*/ 106 h 229"/>
                <a:gd name="T24" fmla="*/ 140 w 246"/>
                <a:gd name="T25" fmla="*/ 11 h 229"/>
                <a:gd name="T26" fmla="*/ 157 w 246"/>
                <a:gd name="T27" fmla="*/ 0 h 229"/>
                <a:gd name="T28" fmla="*/ 163 w 246"/>
                <a:gd name="T29" fmla="*/ 19 h 229"/>
                <a:gd name="T30" fmla="*/ 143 w 246"/>
                <a:gd name="T31" fmla="*/ 84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229">
                  <a:moveTo>
                    <a:pt x="143" y="84"/>
                  </a:moveTo>
                  <a:cubicBezTo>
                    <a:pt x="168" y="75"/>
                    <a:pt x="196" y="65"/>
                    <a:pt x="225" y="57"/>
                  </a:cubicBezTo>
                  <a:cubicBezTo>
                    <a:pt x="231" y="55"/>
                    <a:pt x="239" y="61"/>
                    <a:pt x="246" y="63"/>
                  </a:cubicBezTo>
                  <a:cubicBezTo>
                    <a:pt x="242" y="69"/>
                    <a:pt x="240" y="78"/>
                    <a:pt x="235" y="80"/>
                  </a:cubicBezTo>
                  <a:cubicBezTo>
                    <a:pt x="197" y="98"/>
                    <a:pt x="158" y="115"/>
                    <a:pt x="120" y="132"/>
                  </a:cubicBezTo>
                  <a:cubicBezTo>
                    <a:pt x="116" y="133"/>
                    <a:pt x="113" y="136"/>
                    <a:pt x="110" y="139"/>
                  </a:cubicBezTo>
                  <a:cubicBezTo>
                    <a:pt x="85" y="166"/>
                    <a:pt x="61" y="194"/>
                    <a:pt x="36" y="221"/>
                  </a:cubicBezTo>
                  <a:cubicBezTo>
                    <a:pt x="33" y="224"/>
                    <a:pt x="30" y="227"/>
                    <a:pt x="28" y="227"/>
                  </a:cubicBezTo>
                  <a:cubicBezTo>
                    <a:pt x="20" y="227"/>
                    <a:pt x="7" y="229"/>
                    <a:pt x="5" y="225"/>
                  </a:cubicBezTo>
                  <a:cubicBezTo>
                    <a:pt x="1" y="220"/>
                    <a:pt x="0" y="206"/>
                    <a:pt x="4" y="201"/>
                  </a:cubicBezTo>
                  <a:cubicBezTo>
                    <a:pt x="30" y="174"/>
                    <a:pt x="58" y="149"/>
                    <a:pt x="84" y="123"/>
                  </a:cubicBezTo>
                  <a:cubicBezTo>
                    <a:pt x="89" y="119"/>
                    <a:pt x="92" y="112"/>
                    <a:pt x="95" y="106"/>
                  </a:cubicBezTo>
                  <a:cubicBezTo>
                    <a:pt x="110" y="75"/>
                    <a:pt x="124" y="43"/>
                    <a:pt x="140" y="11"/>
                  </a:cubicBezTo>
                  <a:cubicBezTo>
                    <a:pt x="143" y="6"/>
                    <a:pt x="151" y="3"/>
                    <a:pt x="157" y="0"/>
                  </a:cubicBezTo>
                  <a:cubicBezTo>
                    <a:pt x="159" y="6"/>
                    <a:pt x="164" y="13"/>
                    <a:pt x="163" y="19"/>
                  </a:cubicBezTo>
                  <a:cubicBezTo>
                    <a:pt x="157" y="42"/>
                    <a:pt x="149" y="65"/>
                    <a:pt x="143" y="8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0" name="Freeform 51"/>
            <p:cNvSpPr>
              <a:spLocks/>
            </p:cNvSpPr>
            <p:nvPr/>
          </p:nvSpPr>
          <p:spPr bwMode="auto">
            <a:xfrm>
              <a:off x="16914813" y="2603500"/>
              <a:ext cx="669925" cy="292100"/>
            </a:xfrm>
            <a:custGeom>
              <a:avLst/>
              <a:gdLst>
                <a:gd name="T0" fmla="*/ 196 w 287"/>
                <a:gd name="T1" fmla="*/ 55 h 119"/>
                <a:gd name="T2" fmla="*/ 275 w 287"/>
                <a:gd name="T3" fmla="*/ 92 h 119"/>
                <a:gd name="T4" fmla="*/ 287 w 287"/>
                <a:gd name="T5" fmla="*/ 112 h 119"/>
                <a:gd name="T6" fmla="*/ 264 w 287"/>
                <a:gd name="T7" fmla="*/ 117 h 119"/>
                <a:gd name="T8" fmla="*/ 150 w 287"/>
                <a:gd name="T9" fmla="*/ 73 h 119"/>
                <a:gd name="T10" fmla="*/ 138 w 287"/>
                <a:gd name="T11" fmla="*/ 71 h 119"/>
                <a:gd name="T12" fmla="*/ 28 w 287"/>
                <a:gd name="T13" fmla="*/ 77 h 119"/>
                <a:gd name="T14" fmla="*/ 23 w 287"/>
                <a:gd name="T15" fmla="*/ 76 h 119"/>
                <a:gd name="T16" fmla="*/ 0 w 287"/>
                <a:gd name="T17" fmla="*/ 57 h 119"/>
                <a:gd name="T18" fmla="*/ 22 w 287"/>
                <a:gd name="T19" fmla="*/ 39 h 119"/>
                <a:gd name="T20" fmla="*/ 100 w 287"/>
                <a:gd name="T21" fmla="*/ 39 h 119"/>
                <a:gd name="T22" fmla="*/ 171 w 287"/>
                <a:gd name="T23" fmla="*/ 28 h 119"/>
                <a:gd name="T24" fmla="*/ 248 w 287"/>
                <a:gd name="T25" fmla="*/ 2 h 119"/>
                <a:gd name="T26" fmla="*/ 270 w 287"/>
                <a:gd name="T27" fmla="*/ 7 h 119"/>
                <a:gd name="T28" fmla="*/ 258 w 287"/>
                <a:gd name="T29" fmla="*/ 24 h 119"/>
                <a:gd name="T30" fmla="*/ 196 w 287"/>
                <a:gd name="T31" fmla="*/ 5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119">
                  <a:moveTo>
                    <a:pt x="196" y="55"/>
                  </a:moveTo>
                  <a:cubicBezTo>
                    <a:pt x="218" y="65"/>
                    <a:pt x="247" y="77"/>
                    <a:pt x="275" y="92"/>
                  </a:cubicBezTo>
                  <a:cubicBezTo>
                    <a:pt x="281" y="95"/>
                    <a:pt x="283" y="105"/>
                    <a:pt x="287" y="112"/>
                  </a:cubicBezTo>
                  <a:cubicBezTo>
                    <a:pt x="280" y="114"/>
                    <a:pt x="270" y="119"/>
                    <a:pt x="264" y="117"/>
                  </a:cubicBezTo>
                  <a:cubicBezTo>
                    <a:pt x="226" y="103"/>
                    <a:pt x="188" y="88"/>
                    <a:pt x="150" y="73"/>
                  </a:cubicBezTo>
                  <a:cubicBezTo>
                    <a:pt x="146" y="71"/>
                    <a:pt x="142" y="71"/>
                    <a:pt x="138" y="71"/>
                  </a:cubicBezTo>
                  <a:cubicBezTo>
                    <a:pt x="101" y="73"/>
                    <a:pt x="65" y="75"/>
                    <a:pt x="28" y="77"/>
                  </a:cubicBezTo>
                  <a:cubicBezTo>
                    <a:pt x="26" y="77"/>
                    <a:pt x="24" y="77"/>
                    <a:pt x="23" y="76"/>
                  </a:cubicBezTo>
                  <a:cubicBezTo>
                    <a:pt x="15" y="70"/>
                    <a:pt x="8" y="64"/>
                    <a:pt x="0" y="57"/>
                  </a:cubicBezTo>
                  <a:cubicBezTo>
                    <a:pt x="8" y="51"/>
                    <a:pt x="15" y="40"/>
                    <a:pt x="22" y="39"/>
                  </a:cubicBezTo>
                  <a:cubicBezTo>
                    <a:pt x="48" y="37"/>
                    <a:pt x="74" y="36"/>
                    <a:pt x="100" y="39"/>
                  </a:cubicBezTo>
                  <a:cubicBezTo>
                    <a:pt x="125" y="41"/>
                    <a:pt x="147" y="41"/>
                    <a:pt x="171" y="28"/>
                  </a:cubicBezTo>
                  <a:cubicBezTo>
                    <a:pt x="194" y="14"/>
                    <a:pt x="222" y="9"/>
                    <a:pt x="248" y="2"/>
                  </a:cubicBezTo>
                  <a:cubicBezTo>
                    <a:pt x="254" y="0"/>
                    <a:pt x="262" y="5"/>
                    <a:pt x="270" y="7"/>
                  </a:cubicBezTo>
                  <a:cubicBezTo>
                    <a:pt x="266" y="13"/>
                    <a:pt x="264" y="21"/>
                    <a:pt x="258" y="24"/>
                  </a:cubicBezTo>
                  <a:cubicBezTo>
                    <a:pt x="236" y="37"/>
                    <a:pt x="212" y="47"/>
                    <a:pt x="196" y="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1" name="Freeform 52"/>
            <p:cNvSpPr>
              <a:spLocks/>
            </p:cNvSpPr>
            <p:nvPr/>
          </p:nvSpPr>
          <p:spPr bwMode="auto">
            <a:xfrm>
              <a:off x="16014700" y="3235325"/>
              <a:ext cx="534988" cy="601663"/>
            </a:xfrm>
            <a:custGeom>
              <a:avLst/>
              <a:gdLst>
                <a:gd name="T0" fmla="*/ 84 w 229"/>
                <a:gd name="T1" fmla="*/ 103 h 245"/>
                <a:gd name="T2" fmla="*/ 57 w 229"/>
                <a:gd name="T3" fmla="*/ 20 h 245"/>
                <a:gd name="T4" fmla="*/ 63 w 229"/>
                <a:gd name="T5" fmla="*/ 0 h 245"/>
                <a:gd name="T6" fmla="*/ 81 w 229"/>
                <a:gd name="T7" fmla="*/ 11 h 245"/>
                <a:gd name="T8" fmla="*/ 131 w 229"/>
                <a:gd name="T9" fmla="*/ 126 h 245"/>
                <a:gd name="T10" fmla="*/ 137 w 229"/>
                <a:gd name="T11" fmla="*/ 134 h 245"/>
                <a:gd name="T12" fmla="*/ 220 w 229"/>
                <a:gd name="T13" fmla="*/ 209 h 245"/>
                <a:gd name="T14" fmla="*/ 227 w 229"/>
                <a:gd name="T15" fmla="*/ 218 h 245"/>
                <a:gd name="T16" fmla="*/ 225 w 229"/>
                <a:gd name="T17" fmla="*/ 241 h 245"/>
                <a:gd name="T18" fmla="*/ 201 w 229"/>
                <a:gd name="T19" fmla="*/ 241 h 245"/>
                <a:gd name="T20" fmla="*/ 123 w 229"/>
                <a:gd name="T21" fmla="*/ 161 h 245"/>
                <a:gd name="T22" fmla="*/ 108 w 229"/>
                <a:gd name="T23" fmla="*/ 151 h 245"/>
                <a:gd name="T24" fmla="*/ 14 w 229"/>
                <a:gd name="T25" fmla="*/ 107 h 245"/>
                <a:gd name="T26" fmla="*/ 0 w 229"/>
                <a:gd name="T27" fmla="*/ 88 h 245"/>
                <a:gd name="T28" fmla="*/ 23 w 229"/>
                <a:gd name="T29" fmla="*/ 84 h 245"/>
                <a:gd name="T30" fmla="*/ 84 w 229"/>
                <a:gd name="T31" fmla="*/ 10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9" h="245">
                  <a:moveTo>
                    <a:pt x="84" y="103"/>
                  </a:moveTo>
                  <a:cubicBezTo>
                    <a:pt x="75" y="78"/>
                    <a:pt x="65" y="49"/>
                    <a:pt x="57" y="20"/>
                  </a:cubicBezTo>
                  <a:cubicBezTo>
                    <a:pt x="55" y="14"/>
                    <a:pt x="61" y="7"/>
                    <a:pt x="63" y="0"/>
                  </a:cubicBezTo>
                  <a:cubicBezTo>
                    <a:pt x="69" y="3"/>
                    <a:pt x="77" y="5"/>
                    <a:pt x="81" y="11"/>
                  </a:cubicBezTo>
                  <a:cubicBezTo>
                    <a:pt x="102" y="47"/>
                    <a:pt x="125" y="83"/>
                    <a:pt x="131" y="126"/>
                  </a:cubicBezTo>
                  <a:cubicBezTo>
                    <a:pt x="132" y="129"/>
                    <a:pt x="135" y="132"/>
                    <a:pt x="137" y="134"/>
                  </a:cubicBezTo>
                  <a:cubicBezTo>
                    <a:pt x="165" y="159"/>
                    <a:pt x="193" y="184"/>
                    <a:pt x="220" y="209"/>
                  </a:cubicBezTo>
                  <a:cubicBezTo>
                    <a:pt x="223" y="211"/>
                    <a:pt x="227" y="215"/>
                    <a:pt x="227" y="218"/>
                  </a:cubicBezTo>
                  <a:cubicBezTo>
                    <a:pt x="227" y="226"/>
                    <a:pt x="229" y="238"/>
                    <a:pt x="225" y="241"/>
                  </a:cubicBezTo>
                  <a:cubicBezTo>
                    <a:pt x="219" y="245"/>
                    <a:pt x="205" y="245"/>
                    <a:pt x="201" y="241"/>
                  </a:cubicBezTo>
                  <a:cubicBezTo>
                    <a:pt x="174" y="215"/>
                    <a:pt x="149" y="188"/>
                    <a:pt x="123" y="161"/>
                  </a:cubicBezTo>
                  <a:cubicBezTo>
                    <a:pt x="119" y="157"/>
                    <a:pt x="113" y="153"/>
                    <a:pt x="108" y="151"/>
                  </a:cubicBezTo>
                  <a:cubicBezTo>
                    <a:pt x="77" y="136"/>
                    <a:pt x="45" y="123"/>
                    <a:pt x="14" y="107"/>
                  </a:cubicBezTo>
                  <a:cubicBezTo>
                    <a:pt x="8" y="104"/>
                    <a:pt x="5" y="95"/>
                    <a:pt x="0" y="88"/>
                  </a:cubicBezTo>
                  <a:cubicBezTo>
                    <a:pt x="8" y="86"/>
                    <a:pt x="16" y="82"/>
                    <a:pt x="23" y="84"/>
                  </a:cubicBezTo>
                  <a:cubicBezTo>
                    <a:pt x="45" y="89"/>
                    <a:pt x="67" y="98"/>
                    <a:pt x="84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2" name="Freeform 53"/>
            <p:cNvSpPr>
              <a:spLocks/>
            </p:cNvSpPr>
            <p:nvPr/>
          </p:nvSpPr>
          <p:spPr bwMode="auto">
            <a:xfrm>
              <a:off x="17267238" y="4441825"/>
              <a:ext cx="276225" cy="704850"/>
            </a:xfrm>
            <a:custGeom>
              <a:avLst/>
              <a:gdLst>
                <a:gd name="T0" fmla="*/ 55 w 118"/>
                <a:gd name="T1" fmla="*/ 92 h 287"/>
                <a:gd name="T2" fmla="*/ 91 w 118"/>
                <a:gd name="T3" fmla="*/ 14 h 287"/>
                <a:gd name="T4" fmla="*/ 112 w 118"/>
                <a:gd name="T5" fmla="*/ 0 h 287"/>
                <a:gd name="T6" fmla="*/ 117 w 118"/>
                <a:gd name="T7" fmla="*/ 26 h 287"/>
                <a:gd name="T8" fmla="*/ 73 w 118"/>
                <a:gd name="T9" fmla="*/ 138 h 287"/>
                <a:gd name="T10" fmla="*/ 75 w 118"/>
                <a:gd name="T11" fmla="*/ 265 h 287"/>
                <a:gd name="T12" fmla="*/ 57 w 118"/>
                <a:gd name="T13" fmla="*/ 287 h 287"/>
                <a:gd name="T14" fmla="*/ 39 w 118"/>
                <a:gd name="T15" fmla="*/ 265 h 287"/>
                <a:gd name="T16" fmla="*/ 41 w 118"/>
                <a:gd name="T17" fmla="*/ 157 h 287"/>
                <a:gd name="T18" fmla="*/ 37 w 118"/>
                <a:gd name="T19" fmla="*/ 138 h 287"/>
                <a:gd name="T20" fmla="*/ 2 w 118"/>
                <a:gd name="T21" fmla="*/ 39 h 287"/>
                <a:gd name="T22" fmla="*/ 6 w 118"/>
                <a:gd name="T23" fmla="*/ 18 h 287"/>
                <a:gd name="T24" fmla="*/ 24 w 118"/>
                <a:gd name="T25" fmla="*/ 30 h 287"/>
                <a:gd name="T26" fmla="*/ 55 w 118"/>
                <a:gd name="T27" fmla="*/ 92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8" h="287">
                  <a:moveTo>
                    <a:pt x="55" y="92"/>
                  </a:moveTo>
                  <a:cubicBezTo>
                    <a:pt x="64" y="72"/>
                    <a:pt x="76" y="42"/>
                    <a:pt x="91" y="14"/>
                  </a:cubicBezTo>
                  <a:cubicBezTo>
                    <a:pt x="94" y="8"/>
                    <a:pt x="105" y="5"/>
                    <a:pt x="112" y="0"/>
                  </a:cubicBezTo>
                  <a:cubicBezTo>
                    <a:pt x="114" y="9"/>
                    <a:pt x="118" y="18"/>
                    <a:pt x="117" y="26"/>
                  </a:cubicBezTo>
                  <a:cubicBezTo>
                    <a:pt x="106" y="67"/>
                    <a:pt x="95" y="108"/>
                    <a:pt x="73" y="138"/>
                  </a:cubicBezTo>
                  <a:cubicBezTo>
                    <a:pt x="74" y="183"/>
                    <a:pt x="76" y="224"/>
                    <a:pt x="75" y="265"/>
                  </a:cubicBezTo>
                  <a:cubicBezTo>
                    <a:pt x="75" y="273"/>
                    <a:pt x="63" y="280"/>
                    <a:pt x="57" y="287"/>
                  </a:cubicBezTo>
                  <a:cubicBezTo>
                    <a:pt x="51" y="280"/>
                    <a:pt x="39" y="272"/>
                    <a:pt x="39" y="265"/>
                  </a:cubicBezTo>
                  <a:cubicBezTo>
                    <a:pt x="38" y="229"/>
                    <a:pt x="41" y="193"/>
                    <a:pt x="41" y="157"/>
                  </a:cubicBezTo>
                  <a:cubicBezTo>
                    <a:pt x="41" y="151"/>
                    <a:pt x="39" y="144"/>
                    <a:pt x="37" y="138"/>
                  </a:cubicBezTo>
                  <a:cubicBezTo>
                    <a:pt x="25" y="105"/>
                    <a:pt x="13" y="72"/>
                    <a:pt x="2" y="39"/>
                  </a:cubicBezTo>
                  <a:cubicBezTo>
                    <a:pt x="0" y="33"/>
                    <a:pt x="4" y="25"/>
                    <a:pt x="6" y="18"/>
                  </a:cubicBezTo>
                  <a:cubicBezTo>
                    <a:pt x="12" y="22"/>
                    <a:pt x="21" y="24"/>
                    <a:pt x="24" y="30"/>
                  </a:cubicBezTo>
                  <a:cubicBezTo>
                    <a:pt x="37" y="53"/>
                    <a:pt x="47" y="77"/>
                    <a:pt x="55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3" name="Freeform 54"/>
            <p:cNvSpPr>
              <a:spLocks/>
            </p:cNvSpPr>
            <p:nvPr/>
          </p:nvSpPr>
          <p:spPr bwMode="auto">
            <a:xfrm>
              <a:off x="17905413" y="3311525"/>
              <a:ext cx="523875" cy="549275"/>
            </a:xfrm>
            <a:custGeom>
              <a:avLst/>
              <a:gdLst>
                <a:gd name="T0" fmla="*/ 0 w 224"/>
                <a:gd name="T1" fmla="*/ 149 h 224"/>
                <a:gd name="T2" fmla="*/ 21 w 224"/>
                <a:gd name="T3" fmla="*/ 130 h 224"/>
                <a:gd name="T4" fmla="*/ 78 w 224"/>
                <a:gd name="T5" fmla="*/ 102 h 224"/>
                <a:gd name="T6" fmla="*/ 108 w 224"/>
                <a:gd name="T7" fmla="*/ 73 h 224"/>
                <a:gd name="T8" fmla="*/ 139 w 224"/>
                <a:gd name="T9" fmla="*/ 10 h 224"/>
                <a:gd name="T10" fmla="*/ 156 w 224"/>
                <a:gd name="T11" fmla="*/ 0 h 224"/>
                <a:gd name="T12" fmla="*/ 159 w 224"/>
                <a:gd name="T13" fmla="*/ 18 h 224"/>
                <a:gd name="T14" fmla="*/ 142 w 224"/>
                <a:gd name="T15" fmla="*/ 72 h 224"/>
                <a:gd name="T16" fmla="*/ 167 w 224"/>
                <a:gd name="T17" fmla="*/ 60 h 224"/>
                <a:gd name="T18" fmla="*/ 204 w 224"/>
                <a:gd name="T19" fmla="*/ 49 h 224"/>
                <a:gd name="T20" fmla="*/ 224 w 224"/>
                <a:gd name="T21" fmla="*/ 55 h 224"/>
                <a:gd name="T22" fmla="*/ 212 w 224"/>
                <a:gd name="T23" fmla="*/ 71 h 224"/>
                <a:gd name="T24" fmla="*/ 133 w 224"/>
                <a:gd name="T25" fmla="*/ 109 h 224"/>
                <a:gd name="T26" fmla="*/ 115 w 224"/>
                <a:gd name="T27" fmla="*/ 128 h 224"/>
                <a:gd name="T28" fmla="*/ 77 w 224"/>
                <a:gd name="T29" fmla="*/ 207 h 224"/>
                <a:gd name="T30" fmla="*/ 67 w 224"/>
                <a:gd name="T31" fmla="*/ 224 h 224"/>
                <a:gd name="T32" fmla="*/ 80 w 224"/>
                <a:gd name="T33" fmla="*/ 133 h 224"/>
                <a:gd name="T34" fmla="*/ 0 w 224"/>
                <a:gd name="T35" fmla="*/ 149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4" h="224">
                  <a:moveTo>
                    <a:pt x="0" y="149"/>
                  </a:moveTo>
                  <a:cubicBezTo>
                    <a:pt x="9" y="141"/>
                    <a:pt x="14" y="134"/>
                    <a:pt x="21" y="130"/>
                  </a:cubicBezTo>
                  <a:cubicBezTo>
                    <a:pt x="39" y="120"/>
                    <a:pt x="58" y="109"/>
                    <a:pt x="78" y="102"/>
                  </a:cubicBezTo>
                  <a:cubicBezTo>
                    <a:pt x="93" y="96"/>
                    <a:pt x="102" y="89"/>
                    <a:pt x="108" y="73"/>
                  </a:cubicBezTo>
                  <a:cubicBezTo>
                    <a:pt x="116" y="51"/>
                    <a:pt x="127" y="30"/>
                    <a:pt x="139" y="10"/>
                  </a:cubicBezTo>
                  <a:cubicBezTo>
                    <a:pt x="142" y="5"/>
                    <a:pt x="150" y="3"/>
                    <a:pt x="156" y="0"/>
                  </a:cubicBezTo>
                  <a:cubicBezTo>
                    <a:pt x="157" y="6"/>
                    <a:pt x="161" y="13"/>
                    <a:pt x="159" y="18"/>
                  </a:cubicBezTo>
                  <a:cubicBezTo>
                    <a:pt x="155" y="36"/>
                    <a:pt x="148" y="53"/>
                    <a:pt x="142" y="72"/>
                  </a:cubicBezTo>
                  <a:cubicBezTo>
                    <a:pt x="150" y="68"/>
                    <a:pt x="159" y="63"/>
                    <a:pt x="167" y="60"/>
                  </a:cubicBezTo>
                  <a:cubicBezTo>
                    <a:pt x="179" y="55"/>
                    <a:pt x="191" y="51"/>
                    <a:pt x="204" y="49"/>
                  </a:cubicBezTo>
                  <a:cubicBezTo>
                    <a:pt x="210" y="48"/>
                    <a:pt x="217" y="53"/>
                    <a:pt x="224" y="55"/>
                  </a:cubicBezTo>
                  <a:cubicBezTo>
                    <a:pt x="220" y="60"/>
                    <a:pt x="218" y="68"/>
                    <a:pt x="212" y="71"/>
                  </a:cubicBezTo>
                  <a:cubicBezTo>
                    <a:pt x="186" y="84"/>
                    <a:pt x="160" y="98"/>
                    <a:pt x="133" y="109"/>
                  </a:cubicBezTo>
                  <a:cubicBezTo>
                    <a:pt x="123" y="113"/>
                    <a:pt x="119" y="117"/>
                    <a:pt x="115" y="128"/>
                  </a:cubicBezTo>
                  <a:cubicBezTo>
                    <a:pt x="104" y="155"/>
                    <a:pt x="90" y="180"/>
                    <a:pt x="77" y="207"/>
                  </a:cubicBezTo>
                  <a:cubicBezTo>
                    <a:pt x="74" y="213"/>
                    <a:pt x="71" y="218"/>
                    <a:pt x="67" y="224"/>
                  </a:cubicBezTo>
                  <a:cubicBezTo>
                    <a:pt x="49" y="202"/>
                    <a:pt x="53" y="184"/>
                    <a:pt x="80" y="133"/>
                  </a:cubicBezTo>
                  <a:cubicBezTo>
                    <a:pt x="55" y="143"/>
                    <a:pt x="33" y="159"/>
                    <a:pt x="0" y="14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4" name="Freeform 55"/>
            <p:cNvSpPr>
              <a:spLocks/>
            </p:cNvSpPr>
            <p:nvPr/>
          </p:nvSpPr>
          <p:spPr bwMode="auto">
            <a:xfrm>
              <a:off x="15832138" y="3557587"/>
              <a:ext cx="520700" cy="550863"/>
            </a:xfrm>
            <a:custGeom>
              <a:avLst/>
              <a:gdLst>
                <a:gd name="T0" fmla="*/ 4 w 223"/>
                <a:gd name="T1" fmla="*/ 66 h 225"/>
                <a:gd name="T2" fmla="*/ 75 w 223"/>
                <a:gd name="T3" fmla="*/ 85 h 225"/>
                <a:gd name="T4" fmla="*/ 56 w 223"/>
                <a:gd name="T5" fmla="*/ 37 h 225"/>
                <a:gd name="T6" fmla="*/ 57 w 223"/>
                <a:gd name="T7" fmla="*/ 0 h 225"/>
                <a:gd name="T8" fmla="*/ 82 w 223"/>
                <a:gd name="T9" fmla="*/ 25 h 225"/>
                <a:gd name="T10" fmla="*/ 119 w 223"/>
                <a:gd name="T11" fmla="*/ 106 h 225"/>
                <a:gd name="T12" fmla="*/ 223 w 223"/>
                <a:gd name="T13" fmla="*/ 162 h 225"/>
                <a:gd name="T14" fmla="*/ 136 w 223"/>
                <a:gd name="T15" fmla="*/ 145 h 225"/>
                <a:gd name="T16" fmla="*/ 152 w 223"/>
                <a:gd name="T17" fmla="*/ 225 h 225"/>
                <a:gd name="T18" fmla="*/ 132 w 223"/>
                <a:gd name="T19" fmla="*/ 203 h 225"/>
                <a:gd name="T20" fmla="*/ 102 w 223"/>
                <a:gd name="T21" fmla="*/ 140 h 225"/>
                <a:gd name="T22" fmla="*/ 82 w 223"/>
                <a:gd name="T23" fmla="*/ 119 h 225"/>
                <a:gd name="T24" fmla="*/ 17 w 223"/>
                <a:gd name="T25" fmla="*/ 88 h 225"/>
                <a:gd name="T26" fmla="*/ 0 w 223"/>
                <a:gd name="T27" fmla="*/ 72 h 225"/>
                <a:gd name="T28" fmla="*/ 4 w 223"/>
                <a:gd name="T29" fmla="*/ 66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3" h="225">
                  <a:moveTo>
                    <a:pt x="4" y="66"/>
                  </a:moveTo>
                  <a:cubicBezTo>
                    <a:pt x="29" y="60"/>
                    <a:pt x="51" y="74"/>
                    <a:pt x="75" y="85"/>
                  </a:cubicBezTo>
                  <a:cubicBezTo>
                    <a:pt x="68" y="68"/>
                    <a:pt x="59" y="53"/>
                    <a:pt x="56" y="37"/>
                  </a:cubicBezTo>
                  <a:cubicBezTo>
                    <a:pt x="53" y="26"/>
                    <a:pt x="56" y="13"/>
                    <a:pt x="57" y="0"/>
                  </a:cubicBezTo>
                  <a:cubicBezTo>
                    <a:pt x="65" y="9"/>
                    <a:pt x="76" y="15"/>
                    <a:pt x="82" y="25"/>
                  </a:cubicBezTo>
                  <a:cubicBezTo>
                    <a:pt x="95" y="51"/>
                    <a:pt x="106" y="78"/>
                    <a:pt x="119" y="106"/>
                  </a:cubicBezTo>
                  <a:cubicBezTo>
                    <a:pt x="156" y="117"/>
                    <a:pt x="192" y="133"/>
                    <a:pt x="223" y="162"/>
                  </a:cubicBezTo>
                  <a:cubicBezTo>
                    <a:pt x="190" y="177"/>
                    <a:pt x="165" y="158"/>
                    <a:pt x="136" y="145"/>
                  </a:cubicBezTo>
                  <a:cubicBezTo>
                    <a:pt x="147" y="169"/>
                    <a:pt x="161" y="192"/>
                    <a:pt x="152" y="225"/>
                  </a:cubicBezTo>
                  <a:cubicBezTo>
                    <a:pt x="143" y="216"/>
                    <a:pt x="136" y="210"/>
                    <a:pt x="132" y="203"/>
                  </a:cubicBezTo>
                  <a:cubicBezTo>
                    <a:pt x="121" y="183"/>
                    <a:pt x="111" y="162"/>
                    <a:pt x="102" y="140"/>
                  </a:cubicBezTo>
                  <a:cubicBezTo>
                    <a:pt x="98" y="130"/>
                    <a:pt x="93" y="124"/>
                    <a:pt x="82" y="119"/>
                  </a:cubicBezTo>
                  <a:cubicBezTo>
                    <a:pt x="60" y="111"/>
                    <a:pt x="38" y="100"/>
                    <a:pt x="17" y="88"/>
                  </a:cubicBezTo>
                  <a:cubicBezTo>
                    <a:pt x="10" y="85"/>
                    <a:pt x="5" y="78"/>
                    <a:pt x="0" y="72"/>
                  </a:cubicBezTo>
                  <a:cubicBezTo>
                    <a:pt x="1" y="70"/>
                    <a:pt x="2" y="68"/>
                    <a:pt x="4" y="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5" name="Freeform 56"/>
            <p:cNvSpPr>
              <a:spLocks/>
            </p:cNvSpPr>
            <p:nvPr/>
          </p:nvSpPr>
          <p:spPr bwMode="auto">
            <a:xfrm>
              <a:off x="16959263" y="4522787"/>
              <a:ext cx="228600" cy="571500"/>
            </a:xfrm>
            <a:custGeom>
              <a:avLst/>
              <a:gdLst>
                <a:gd name="T0" fmla="*/ 7 w 98"/>
                <a:gd name="T1" fmla="*/ 10 h 233"/>
                <a:gd name="T2" fmla="*/ 45 w 98"/>
                <a:gd name="T3" fmla="*/ 72 h 233"/>
                <a:gd name="T4" fmla="*/ 76 w 98"/>
                <a:gd name="T5" fmla="*/ 10 h 233"/>
                <a:gd name="T6" fmla="*/ 92 w 98"/>
                <a:gd name="T7" fmla="*/ 0 h 233"/>
                <a:gd name="T8" fmla="*/ 96 w 98"/>
                <a:gd name="T9" fmla="*/ 20 h 233"/>
                <a:gd name="T10" fmla="*/ 64 w 98"/>
                <a:gd name="T11" fmla="*/ 118 h 233"/>
                <a:gd name="T12" fmla="*/ 96 w 98"/>
                <a:gd name="T13" fmla="*/ 210 h 233"/>
                <a:gd name="T14" fmla="*/ 94 w 98"/>
                <a:gd name="T15" fmla="*/ 233 h 233"/>
                <a:gd name="T16" fmla="*/ 73 w 98"/>
                <a:gd name="T17" fmla="*/ 220 h 233"/>
                <a:gd name="T18" fmla="*/ 45 w 98"/>
                <a:gd name="T19" fmla="*/ 162 h 233"/>
                <a:gd name="T20" fmla="*/ 1 w 98"/>
                <a:gd name="T21" fmla="*/ 228 h 233"/>
                <a:gd name="T22" fmla="*/ 3 w 98"/>
                <a:gd name="T23" fmla="*/ 195 h 233"/>
                <a:gd name="T24" fmla="*/ 27 w 98"/>
                <a:gd name="T25" fmla="*/ 127 h 233"/>
                <a:gd name="T26" fmla="*/ 27 w 98"/>
                <a:gd name="T27" fmla="*/ 106 h 233"/>
                <a:gd name="T28" fmla="*/ 3 w 98"/>
                <a:gd name="T29" fmla="*/ 39 h 233"/>
                <a:gd name="T30" fmla="*/ 0 w 98"/>
                <a:gd name="T31" fmla="*/ 12 h 233"/>
                <a:gd name="T32" fmla="*/ 7 w 98"/>
                <a:gd name="T33" fmla="*/ 1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" h="233">
                  <a:moveTo>
                    <a:pt x="7" y="10"/>
                  </a:moveTo>
                  <a:cubicBezTo>
                    <a:pt x="31" y="24"/>
                    <a:pt x="36" y="50"/>
                    <a:pt x="45" y="72"/>
                  </a:cubicBezTo>
                  <a:cubicBezTo>
                    <a:pt x="55" y="51"/>
                    <a:pt x="65" y="30"/>
                    <a:pt x="76" y="10"/>
                  </a:cubicBezTo>
                  <a:cubicBezTo>
                    <a:pt x="79" y="5"/>
                    <a:pt x="86" y="3"/>
                    <a:pt x="92" y="0"/>
                  </a:cubicBezTo>
                  <a:cubicBezTo>
                    <a:pt x="93" y="7"/>
                    <a:pt x="98" y="14"/>
                    <a:pt x="96" y="20"/>
                  </a:cubicBezTo>
                  <a:cubicBezTo>
                    <a:pt x="86" y="53"/>
                    <a:pt x="75" y="85"/>
                    <a:pt x="64" y="118"/>
                  </a:cubicBezTo>
                  <a:cubicBezTo>
                    <a:pt x="74" y="147"/>
                    <a:pt x="86" y="178"/>
                    <a:pt x="96" y="210"/>
                  </a:cubicBezTo>
                  <a:cubicBezTo>
                    <a:pt x="98" y="217"/>
                    <a:pt x="94" y="225"/>
                    <a:pt x="94" y="233"/>
                  </a:cubicBezTo>
                  <a:cubicBezTo>
                    <a:pt x="87" y="229"/>
                    <a:pt x="77" y="226"/>
                    <a:pt x="73" y="220"/>
                  </a:cubicBezTo>
                  <a:cubicBezTo>
                    <a:pt x="63" y="202"/>
                    <a:pt x="54" y="182"/>
                    <a:pt x="45" y="162"/>
                  </a:cubicBezTo>
                  <a:cubicBezTo>
                    <a:pt x="36" y="184"/>
                    <a:pt x="31" y="210"/>
                    <a:pt x="1" y="228"/>
                  </a:cubicBezTo>
                  <a:cubicBezTo>
                    <a:pt x="2" y="213"/>
                    <a:pt x="0" y="204"/>
                    <a:pt x="3" y="195"/>
                  </a:cubicBezTo>
                  <a:cubicBezTo>
                    <a:pt x="10" y="172"/>
                    <a:pt x="19" y="150"/>
                    <a:pt x="27" y="127"/>
                  </a:cubicBezTo>
                  <a:cubicBezTo>
                    <a:pt x="29" y="121"/>
                    <a:pt x="29" y="113"/>
                    <a:pt x="27" y="106"/>
                  </a:cubicBezTo>
                  <a:cubicBezTo>
                    <a:pt x="19" y="84"/>
                    <a:pt x="10" y="62"/>
                    <a:pt x="3" y="39"/>
                  </a:cubicBezTo>
                  <a:cubicBezTo>
                    <a:pt x="0" y="31"/>
                    <a:pt x="1" y="21"/>
                    <a:pt x="0" y="12"/>
                  </a:cubicBezTo>
                  <a:cubicBezTo>
                    <a:pt x="3" y="11"/>
                    <a:pt x="5" y="11"/>
                    <a:pt x="7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</p:grpSp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3" name="Group 16">
            <a:extLst>
              <a:ext uri="{FF2B5EF4-FFF2-40B4-BE49-F238E27FC236}">
                <a16:creationId xmlns:a16="http://schemas.microsoft.com/office/drawing/2014/main" xmlns="" id="{C9EF98BB-7909-42CE-B8FD-0D9C81729DA6}"/>
              </a:ext>
            </a:extLst>
          </p:cNvPr>
          <p:cNvGrpSpPr/>
          <p:nvPr/>
        </p:nvGrpSpPr>
        <p:grpSpPr>
          <a:xfrm>
            <a:off x="7469329" y="1204476"/>
            <a:ext cx="905933" cy="905933"/>
            <a:chOff x="1259632" y="1927684"/>
            <a:chExt cx="2005372" cy="2005372"/>
          </a:xfrm>
        </p:grpSpPr>
        <p:sp>
          <p:nvSpPr>
            <p:cNvPr id="4" name="Oval 13">
              <a:extLst>
                <a:ext uri="{FF2B5EF4-FFF2-40B4-BE49-F238E27FC236}">
                  <a16:creationId xmlns:a16="http://schemas.microsoft.com/office/drawing/2014/main" xmlns="" id="{BB3A1286-099A-4F36-AAA0-00C0401AF47F}"/>
                </a:ext>
              </a:extLst>
            </p:cNvPr>
            <p:cNvSpPr/>
            <p:nvPr/>
          </p:nvSpPr>
          <p:spPr>
            <a:xfrm>
              <a:off x="1541124" y="2209176"/>
              <a:ext cx="1442389" cy="1442389"/>
            </a:xfrm>
            <a:prstGeom prst="ellipse">
              <a:avLst/>
            </a:prstGeom>
            <a:noFill/>
            <a:ln w="1270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" name="Oval 14">
              <a:extLst>
                <a:ext uri="{FF2B5EF4-FFF2-40B4-BE49-F238E27FC236}">
                  <a16:creationId xmlns:a16="http://schemas.microsoft.com/office/drawing/2014/main" xmlns="" id="{0764372B-9DB8-417E-91E5-CB096DA25098}"/>
                </a:ext>
              </a:extLst>
            </p:cNvPr>
            <p:cNvSpPr/>
            <p:nvPr/>
          </p:nvSpPr>
          <p:spPr>
            <a:xfrm>
              <a:off x="1832924" y="2500976"/>
              <a:ext cx="858789" cy="858789"/>
            </a:xfrm>
            <a:prstGeom prst="ellipse">
              <a:avLst/>
            </a:prstGeom>
            <a:noFill/>
            <a:ln w="1270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6" name="Oval 15">
              <a:extLst>
                <a:ext uri="{FF2B5EF4-FFF2-40B4-BE49-F238E27FC236}">
                  <a16:creationId xmlns:a16="http://schemas.microsoft.com/office/drawing/2014/main" xmlns="" id="{CC2E453C-CD9F-4F59-9E5B-8943310A4596}"/>
                </a:ext>
              </a:extLst>
            </p:cNvPr>
            <p:cNvSpPr/>
            <p:nvPr/>
          </p:nvSpPr>
          <p:spPr>
            <a:xfrm>
              <a:off x="1259632" y="1927684"/>
              <a:ext cx="2005372" cy="2005372"/>
            </a:xfrm>
            <a:prstGeom prst="ellipse">
              <a:avLst/>
            </a:prstGeom>
            <a:noFill/>
            <a:ln w="12700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9" name="Group 11">
            <a:extLst>
              <a:ext uri="{FF2B5EF4-FFF2-40B4-BE49-F238E27FC236}">
                <a16:creationId xmlns:a16="http://schemas.microsoft.com/office/drawing/2014/main" xmlns="" id="{9694F3B8-C4E5-4E67-B4A4-B0D06A1E2067}"/>
              </a:ext>
            </a:extLst>
          </p:cNvPr>
          <p:cNvGrpSpPr/>
          <p:nvPr/>
        </p:nvGrpSpPr>
        <p:grpSpPr>
          <a:xfrm>
            <a:off x="5794851" y="1566052"/>
            <a:ext cx="2623153" cy="2987729"/>
            <a:chOff x="5710368" y="1700808"/>
            <a:chExt cx="2528707" cy="4176464"/>
          </a:xfrm>
          <a:solidFill>
            <a:schemeClr val="bg1"/>
          </a:solidFill>
        </p:grpSpPr>
        <p:sp>
          <p:nvSpPr>
            <p:cNvPr id="11" name="Up Arrow 3">
              <a:extLst>
                <a:ext uri="{FF2B5EF4-FFF2-40B4-BE49-F238E27FC236}">
                  <a16:creationId xmlns:a16="http://schemas.microsoft.com/office/drawing/2014/main" xmlns="" id="{A11B1411-8FA4-4D5E-8B57-D137B44C3D3C}"/>
                </a:ext>
              </a:extLst>
            </p:cNvPr>
            <p:cNvSpPr/>
            <p:nvPr/>
          </p:nvSpPr>
          <p:spPr>
            <a:xfrm>
              <a:off x="6870923" y="1700808"/>
              <a:ext cx="1368152" cy="2035274"/>
            </a:xfrm>
            <a:prstGeom prst="upArrow">
              <a:avLst/>
            </a:prstGeom>
            <a:grpFill/>
            <a:ln>
              <a:noFill/>
            </a:ln>
            <a:scene3d>
              <a:camera prst="orthographicFront">
                <a:rot lat="20466618" lon="2567695" rev="20598856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Flowchart: Data 6">
              <a:extLst>
                <a:ext uri="{FF2B5EF4-FFF2-40B4-BE49-F238E27FC236}">
                  <a16:creationId xmlns:a16="http://schemas.microsoft.com/office/drawing/2014/main" xmlns="" id="{16C98C62-3FD4-420D-BF0F-72099FAA9C22}"/>
                </a:ext>
              </a:extLst>
            </p:cNvPr>
            <p:cNvSpPr/>
            <p:nvPr/>
          </p:nvSpPr>
          <p:spPr>
            <a:xfrm flipH="1">
              <a:off x="6592296" y="3500344"/>
              <a:ext cx="1030423" cy="154661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0000"/>
                <a:gd name="connsiteY0" fmla="*/ 12315 h 12315"/>
                <a:gd name="connsiteX1" fmla="*/ 2000 w 10000"/>
                <a:gd name="connsiteY1" fmla="*/ 0 h 12315"/>
                <a:gd name="connsiteX2" fmla="*/ 10000 w 10000"/>
                <a:gd name="connsiteY2" fmla="*/ 2315 h 12315"/>
                <a:gd name="connsiteX3" fmla="*/ 8000 w 10000"/>
                <a:gd name="connsiteY3" fmla="*/ 12315 h 12315"/>
                <a:gd name="connsiteX4" fmla="*/ 0 w 10000"/>
                <a:gd name="connsiteY4" fmla="*/ 12315 h 12315"/>
                <a:gd name="connsiteX0" fmla="*/ 0 w 10000"/>
                <a:gd name="connsiteY0" fmla="*/ 16614 h 16614"/>
                <a:gd name="connsiteX1" fmla="*/ 4728 w 10000"/>
                <a:gd name="connsiteY1" fmla="*/ 0 h 16614"/>
                <a:gd name="connsiteX2" fmla="*/ 10000 w 10000"/>
                <a:gd name="connsiteY2" fmla="*/ 6614 h 16614"/>
                <a:gd name="connsiteX3" fmla="*/ 8000 w 10000"/>
                <a:gd name="connsiteY3" fmla="*/ 16614 h 16614"/>
                <a:gd name="connsiteX4" fmla="*/ 0 w 10000"/>
                <a:gd name="connsiteY4" fmla="*/ 16614 h 16614"/>
                <a:gd name="connsiteX0" fmla="*/ 0 w 8016"/>
                <a:gd name="connsiteY0" fmla="*/ 5370 h 16614"/>
                <a:gd name="connsiteX1" fmla="*/ 2744 w 8016"/>
                <a:gd name="connsiteY1" fmla="*/ 0 h 16614"/>
                <a:gd name="connsiteX2" fmla="*/ 8016 w 8016"/>
                <a:gd name="connsiteY2" fmla="*/ 6614 h 16614"/>
                <a:gd name="connsiteX3" fmla="*/ 6016 w 8016"/>
                <a:gd name="connsiteY3" fmla="*/ 16614 h 16614"/>
                <a:gd name="connsiteX4" fmla="*/ 0 w 8016"/>
                <a:gd name="connsiteY4" fmla="*/ 5370 h 16614"/>
                <a:gd name="connsiteX0" fmla="*/ 0 w 9175"/>
                <a:gd name="connsiteY0" fmla="*/ 3431 h 10199"/>
                <a:gd name="connsiteX1" fmla="*/ 3423 w 9175"/>
                <a:gd name="connsiteY1" fmla="*/ 199 h 10199"/>
                <a:gd name="connsiteX2" fmla="*/ 9175 w 9175"/>
                <a:gd name="connsiteY2" fmla="*/ 0 h 10199"/>
                <a:gd name="connsiteX3" fmla="*/ 7505 w 9175"/>
                <a:gd name="connsiteY3" fmla="*/ 10199 h 10199"/>
                <a:gd name="connsiteX4" fmla="*/ 0 w 9175"/>
                <a:gd name="connsiteY4" fmla="*/ 3431 h 10199"/>
                <a:gd name="connsiteX0" fmla="*/ 0 w 10000"/>
                <a:gd name="connsiteY0" fmla="*/ 3364 h 3364"/>
                <a:gd name="connsiteX1" fmla="*/ 3731 w 10000"/>
                <a:gd name="connsiteY1" fmla="*/ 195 h 3364"/>
                <a:gd name="connsiteX2" fmla="*/ 10000 w 10000"/>
                <a:gd name="connsiteY2" fmla="*/ 0 h 3364"/>
                <a:gd name="connsiteX3" fmla="*/ 6831 w 10000"/>
                <a:gd name="connsiteY3" fmla="*/ 3169 h 3364"/>
                <a:gd name="connsiteX4" fmla="*/ 0 w 10000"/>
                <a:gd name="connsiteY4" fmla="*/ 3364 h 3364"/>
                <a:gd name="connsiteX0" fmla="*/ 0 w 10000"/>
                <a:gd name="connsiteY0" fmla="*/ 11741 h 11741"/>
                <a:gd name="connsiteX1" fmla="*/ 4068 w 10000"/>
                <a:gd name="connsiteY1" fmla="*/ 0 h 11741"/>
                <a:gd name="connsiteX2" fmla="*/ 10000 w 10000"/>
                <a:gd name="connsiteY2" fmla="*/ 1741 h 11741"/>
                <a:gd name="connsiteX3" fmla="*/ 6831 w 10000"/>
                <a:gd name="connsiteY3" fmla="*/ 11161 h 11741"/>
                <a:gd name="connsiteX4" fmla="*/ 0 w 10000"/>
                <a:gd name="connsiteY4" fmla="*/ 11741 h 11741"/>
                <a:gd name="connsiteX0" fmla="*/ 0 w 10000"/>
                <a:gd name="connsiteY0" fmla="*/ 10000 h 10000"/>
                <a:gd name="connsiteX1" fmla="*/ 4068 w 10000"/>
                <a:gd name="connsiteY1" fmla="*/ 580 h 10000"/>
                <a:gd name="connsiteX2" fmla="*/ 10000 w 10000"/>
                <a:gd name="connsiteY2" fmla="*/ 0 h 10000"/>
                <a:gd name="connsiteX3" fmla="*/ 6831 w 10000"/>
                <a:gd name="connsiteY3" fmla="*/ 9420 h 10000"/>
                <a:gd name="connsiteX4" fmla="*/ 0 w 10000"/>
                <a:gd name="connsiteY4" fmla="*/ 10000 h 10000"/>
                <a:gd name="connsiteX0" fmla="*/ 0 w 9830"/>
                <a:gd name="connsiteY0" fmla="*/ 8685 h 9420"/>
                <a:gd name="connsiteX1" fmla="*/ 3898 w 9830"/>
                <a:gd name="connsiteY1" fmla="*/ 580 h 9420"/>
                <a:gd name="connsiteX2" fmla="*/ 9830 w 9830"/>
                <a:gd name="connsiteY2" fmla="*/ 0 h 9420"/>
                <a:gd name="connsiteX3" fmla="*/ 6661 w 9830"/>
                <a:gd name="connsiteY3" fmla="*/ 9420 h 9420"/>
                <a:gd name="connsiteX4" fmla="*/ 0 w 9830"/>
                <a:gd name="connsiteY4" fmla="*/ 8685 h 9420"/>
                <a:gd name="connsiteX0" fmla="*/ 0 w 10000"/>
                <a:gd name="connsiteY0" fmla="*/ 9220 h 10000"/>
                <a:gd name="connsiteX1" fmla="*/ 3965 w 10000"/>
                <a:gd name="connsiteY1" fmla="*/ 616 h 10000"/>
                <a:gd name="connsiteX2" fmla="*/ 10000 w 10000"/>
                <a:gd name="connsiteY2" fmla="*/ 0 h 10000"/>
                <a:gd name="connsiteX3" fmla="*/ 6776 w 10000"/>
                <a:gd name="connsiteY3" fmla="*/ 10000 h 10000"/>
                <a:gd name="connsiteX4" fmla="*/ 0 w 10000"/>
                <a:gd name="connsiteY4" fmla="*/ 9220 h 10000"/>
                <a:gd name="connsiteX0" fmla="*/ 0 w 10000"/>
                <a:gd name="connsiteY0" fmla="*/ 9499 h 10000"/>
                <a:gd name="connsiteX1" fmla="*/ 3965 w 10000"/>
                <a:gd name="connsiteY1" fmla="*/ 616 h 10000"/>
                <a:gd name="connsiteX2" fmla="*/ 10000 w 10000"/>
                <a:gd name="connsiteY2" fmla="*/ 0 h 10000"/>
                <a:gd name="connsiteX3" fmla="*/ 6776 w 10000"/>
                <a:gd name="connsiteY3" fmla="*/ 10000 h 10000"/>
                <a:gd name="connsiteX4" fmla="*/ 0 w 10000"/>
                <a:gd name="connsiteY4" fmla="*/ 9499 h 10000"/>
                <a:gd name="connsiteX0" fmla="*/ 0 w 10000"/>
                <a:gd name="connsiteY0" fmla="*/ 9499 h 10000"/>
                <a:gd name="connsiteX1" fmla="*/ 4601 w 10000"/>
                <a:gd name="connsiteY1" fmla="*/ 58 h 10000"/>
                <a:gd name="connsiteX2" fmla="*/ 10000 w 10000"/>
                <a:gd name="connsiteY2" fmla="*/ 0 h 10000"/>
                <a:gd name="connsiteX3" fmla="*/ 6776 w 10000"/>
                <a:gd name="connsiteY3" fmla="*/ 10000 h 10000"/>
                <a:gd name="connsiteX4" fmla="*/ 0 w 10000"/>
                <a:gd name="connsiteY4" fmla="*/ 9499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9499"/>
                  </a:moveTo>
                  <a:lnTo>
                    <a:pt x="4601" y="58"/>
                  </a:lnTo>
                  <a:lnTo>
                    <a:pt x="10000" y="0"/>
                  </a:lnTo>
                  <a:lnTo>
                    <a:pt x="6776" y="10000"/>
                  </a:lnTo>
                  <a:cubicBezTo>
                    <a:pt x="4517" y="9740"/>
                    <a:pt x="2403" y="9480"/>
                    <a:pt x="0" y="949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xmlns="" id="{CF9B6646-F53A-42A5-A09A-3A4CCCF2DED3}"/>
                </a:ext>
              </a:extLst>
            </p:cNvPr>
            <p:cNvSpPr/>
            <p:nvPr/>
          </p:nvSpPr>
          <p:spPr>
            <a:xfrm>
              <a:off x="6372200" y="3429000"/>
              <a:ext cx="720080" cy="1368152"/>
            </a:xfrm>
            <a:prstGeom prst="rect">
              <a:avLst/>
            </a:prstGeom>
            <a:grpFill/>
            <a:ln>
              <a:noFill/>
            </a:ln>
            <a:scene3d>
              <a:camera prst="orthographicFront">
                <a:rot lat="20466618" lon="2567695" rev="20598856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Flowchart: Data 6">
              <a:extLst>
                <a:ext uri="{FF2B5EF4-FFF2-40B4-BE49-F238E27FC236}">
                  <a16:creationId xmlns:a16="http://schemas.microsoft.com/office/drawing/2014/main" xmlns="" id="{7BF97771-D5A8-4ADA-A0F0-71684CB89102}"/>
                </a:ext>
              </a:extLst>
            </p:cNvPr>
            <p:cNvSpPr/>
            <p:nvPr/>
          </p:nvSpPr>
          <p:spPr>
            <a:xfrm flipH="1">
              <a:off x="5916298" y="4572715"/>
              <a:ext cx="954624" cy="164183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0000"/>
                <a:gd name="connsiteY0" fmla="*/ 12315 h 12315"/>
                <a:gd name="connsiteX1" fmla="*/ 2000 w 10000"/>
                <a:gd name="connsiteY1" fmla="*/ 0 h 12315"/>
                <a:gd name="connsiteX2" fmla="*/ 10000 w 10000"/>
                <a:gd name="connsiteY2" fmla="*/ 2315 h 12315"/>
                <a:gd name="connsiteX3" fmla="*/ 8000 w 10000"/>
                <a:gd name="connsiteY3" fmla="*/ 12315 h 12315"/>
                <a:gd name="connsiteX4" fmla="*/ 0 w 10000"/>
                <a:gd name="connsiteY4" fmla="*/ 12315 h 12315"/>
                <a:gd name="connsiteX0" fmla="*/ 0 w 10000"/>
                <a:gd name="connsiteY0" fmla="*/ 16614 h 16614"/>
                <a:gd name="connsiteX1" fmla="*/ 4728 w 10000"/>
                <a:gd name="connsiteY1" fmla="*/ 0 h 16614"/>
                <a:gd name="connsiteX2" fmla="*/ 10000 w 10000"/>
                <a:gd name="connsiteY2" fmla="*/ 6614 h 16614"/>
                <a:gd name="connsiteX3" fmla="*/ 8000 w 10000"/>
                <a:gd name="connsiteY3" fmla="*/ 16614 h 16614"/>
                <a:gd name="connsiteX4" fmla="*/ 0 w 10000"/>
                <a:gd name="connsiteY4" fmla="*/ 16614 h 16614"/>
                <a:gd name="connsiteX0" fmla="*/ 0 w 8016"/>
                <a:gd name="connsiteY0" fmla="*/ 5370 h 16614"/>
                <a:gd name="connsiteX1" fmla="*/ 2744 w 8016"/>
                <a:gd name="connsiteY1" fmla="*/ 0 h 16614"/>
                <a:gd name="connsiteX2" fmla="*/ 8016 w 8016"/>
                <a:gd name="connsiteY2" fmla="*/ 6614 h 16614"/>
                <a:gd name="connsiteX3" fmla="*/ 6016 w 8016"/>
                <a:gd name="connsiteY3" fmla="*/ 16614 h 16614"/>
                <a:gd name="connsiteX4" fmla="*/ 0 w 8016"/>
                <a:gd name="connsiteY4" fmla="*/ 5370 h 16614"/>
                <a:gd name="connsiteX0" fmla="*/ 0 w 9175"/>
                <a:gd name="connsiteY0" fmla="*/ 3431 h 10199"/>
                <a:gd name="connsiteX1" fmla="*/ 3423 w 9175"/>
                <a:gd name="connsiteY1" fmla="*/ 199 h 10199"/>
                <a:gd name="connsiteX2" fmla="*/ 9175 w 9175"/>
                <a:gd name="connsiteY2" fmla="*/ 0 h 10199"/>
                <a:gd name="connsiteX3" fmla="*/ 7505 w 9175"/>
                <a:gd name="connsiteY3" fmla="*/ 10199 h 10199"/>
                <a:gd name="connsiteX4" fmla="*/ 0 w 9175"/>
                <a:gd name="connsiteY4" fmla="*/ 3431 h 10199"/>
                <a:gd name="connsiteX0" fmla="*/ 0 w 10000"/>
                <a:gd name="connsiteY0" fmla="*/ 3364 h 3364"/>
                <a:gd name="connsiteX1" fmla="*/ 3731 w 10000"/>
                <a:gd name="connsiteY1" fmla="*/ 195 h 3364"/>
                <a:gd name="connsiteX2" fmla="*/ 10000 w 10000"/>
                <a:gd name="connsiteY2" fmla="*/ 0 h 3364"/>
                <a:gd name="connsiteX3" fmla="*/ 6831 w 10000"/>
                <a:gd name="connsiteY3" fmla="*/ 3169 h 3364"/>
                <a:gd name="connsiteX4" fmla="*/ 0 w 10000"/>
                <a:gd name="connsiteY4" fmla="*/ 3364 h 3364"/>
                <a:gd name="connsiteX0" fmla="*/ 0 w 10000"/>
                <a:gd name="connsiteY0" fmla="*/ 11741 h 11741"/>
                <a:gd name="connsiteX1" fmla="*/ 4068 w 10000"/>
                <a:gd name="connsiteY1" fmla="*/ 0 h 11741"/>
                <a:gd name="connsiteX2" fmla="*/ 10000 w 10000"/>
                <a:gd name="connsiteY2" fmla="*/ 1741 h 11741"/>
                <a:gd name="connsiteX3" fmla="*/ 6831 w 10000"/>
                <a:gd name="connsiteY3" fmla="*/ 11161 h 11741"/>
                <a:gd name="connsiteX4" fmla="*/ 0 w 10000"/>
                <a:gd name="connsiteY4" fmla="*/ 11741 h 11741"/>
                <a:gd name="connsiteX0" fmla="*/ 0 w 10000"/>
                <a:gd name="connsiteY0" fmla="*/ 10000 h 10000"/>
                <a:gd name="connsiteX1" fmla="*/ 4068 w 10000"/>
                <a:gd name="connsiteY1" fmla="*/ 580 h 10000"/>
                <a:gd name="connsiteX2" fmla="*/ 10000 w 10000"/>
                <a:gd name="connsiteY2" fmla="*/ 0 h 10000"/>
                <a:gd name="connsiteX3" fmla="*/ 6831 w 10000"/>
                <a:gd name="connsiteY3" fmla="*/ 9420 h 10000"/>
                <a:gd name="connsiteX4" fmla="*/ 0 w 10000"/>
                <a:gd name="connsiteY4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4068" y="580"/>
                  </a:lnTo>
                  <a:lnTo>
                    <a:pt x="10000" y="0"/>
                  </a:lnTo>
                  <a:lnTo>
                    <a:pt x="6831" y="9420"/>
                  </a:lnTo>
                  <a:lnTo>
                    <a:pt x="0" y="100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5" name="Rectangle 8">
              <a:extLst>
                <a:ext uri="{FF2B5EF4-FFF2-40B4-BE49-F238E27FC236}">
                  <a16:creationId xmlns:a16="http://schemas.microsoft.com/office/drawing/2014/main" xmlns="" id="{7E5083B1-2F21-4727-A1A6-3A9BC5D897F5}"/>
                </a:ext>
              </a:extLst>
            </p:cNvPr>
            <p:cNvSpPr/>
            <p:nvPr/>
          </p:nvSpPr>
          <p:spPr>
            <a:xfrm>
              <a:off x="5710368" y="4509120"/>
              <a:ext cx="720080" cy="1368152"/>
            </a:xfrm>
            <a:prstGeom prst="rect">
              <a:avLst/>
            </a:prstGeom>
            <a:grpFill/>
            <a:ln>
              <a:noFill/>
            </a:ln>
            <a:scene3d>
              <a:camera prst="orthographicFront">
                <a:rot lat="20466618" lon="2567695" rev="20598856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cxnSp>
        <p:nvCxnSpPr>
          <p:cNvPr id="16" name="Straight Connector 18">
            <a:extLst>
              <a:ext uri="{FF2B5EF4-FFF2-40B4-BE49-F238E27FC236}">
                <a16:creationId xmlns:a16="http://schemas.microsoft.com/office/drawing/2014/main" xmlns="" id="{7B6F3450-88B3-4D0F-917C-F79E6BE34DDB}"/>
              </a:ext>
            </a:extLst>
          </p:cNvPr>
          <p:cNvCxnSpPr>
            <a:cxnSpLocks/>
          </p:cNvCxnSpPr>
          <p:nvPr/>
        </p:nvCxnSpPr>
        <p:spPr>
          <a:xfrm flipV="1">
            <a:off x="2761785" y="2337345"/>
            <a:ext cx="3834000" cy="7143"/>
          </a:xfrm>
          <a:prstGeom prst="line">
            <a:avLst/>
          </a:prstGeom>
          <a:ln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22">
            <a:extLst>
              <a:ext uri="{FF2B5EF4-FFF2-40B4-BE49-F238E27FC236}">
                <a16:creationId xmlns:a16="http://schemas.microsoft.com/office/drawing/2014/main" xmlns="" id="{EFBAAB9F-689D-4B6F-B9B1-13FBF06AED87}"/>
              </a:ext>
            </a:extLst>
          </p:cNvPr>
          <p:cNvGrpSpPr/>
          <p:nvPr/>
        </p:nvGrpSpPr>
        <p:grpSpPr>
          <a:xfrm>
            <a:off x="2830385" y="1696640"/>
            <a:ext cx="3495027" cy="662867"/>
            <a:chOff x="6372201" y="2011203"/>
            <a:chExt cx="2736305" cy="883821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1576685F-89F2-43B4-835F-654AC5B34E70}"/>
                </a:ext>
              </a:extLst>
            </p:cNvPr>
            <p:cNvSpPr txBox="1"/>
            <p:nvPr/>
          </p:nvSpPr>
          <p:spPr>
            <a:xfrm>
              <a:off x="6372202" y="2217917"/>
              <a:ext cx="2736304" cy="677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r>
                <a:rPr lang="en-US" altLang="ko-KR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C76BB25B-5AC9-4D17-9CC7-8B45EAB64FE9}"/>
                </a:ext>
              </a:extLst>
            </p:cNvPr>
            <p:cNvSpPr txBox="1"/>
            <p:nvPr/>
          </p:nvSpPr>
          <p:spPr>
            <a:xfrm>
              <a:off x="6372201" y="2011203"/>
              <a:ext cx="2736304" cy="307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Add Contents Title</a:t>
              </a:r>
              <a:endParaRPr lang="ko-KR" altLang="en-US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0" name="Rectangle 26">
            <a:extLst>
              <a:ext uri="{FF2B5EF4-FFF2-40B4-BE49-F238E27FC236}">
                <a16:creationId xmlns:a16="http://schemas.microsoft.com/office/drawing/2014/main" xmlns="" id="{BD81A988-177A-4E3E-96A1-E62897F91560}"/>
              </a:ext>
            </a:extLst>
          </p:cNvPr>
          <p:cNvSpPr/>
          <p:nvPr/>
        </p:nvSpPr>
        <p:spPr>
          <a:xfrm>
            <a:off x="2113714" y="1703784"/>
            <a:ext cx="648072" cy="6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cxnSp>
        <p:nvCxnSpPr>
          <p:cNvPr id="21" name="Straight Connector 28">
            <a:extLst>
              <a:ext uri="{FF2B5EF4-FFF2-40B4-BE49-F238E27FC236}">
                <a16:creationId xmlns:a16="http://schemas.microsoft.com/office/drawing/2014/main" xmlns="" id="{64A9223E-FBC9-4121-9754-B2F5ED59252D}"/>
              </a:ext>
            </a:extLst>
          </p:cNvPr>
          <p:cNvCxnSpPr>
            <a:cxnSpLocks/>
          </p:cNvCxnSpPr>
          <p:nvPr/>
        </p:nvCxnSpPr>
        <p:spPr>
          <a:xfrm flipV="1">
            <a:off x="2021528" y="3318741"/>
            <a:ext cx="3834000" cy="7143"/>
          </a:xfrm>
          <a:prstGeom prst="line">
            <a:avLst/>
          </a:prstGeom>
          <a:ln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9">
            <a:extLst>
              <a:ext uri="{FF2B5EF4-FFF2-40B4-BE49-F238E27FC236}">
                <a16:creationId xmlns:a16="http://schemas.microsoft.com/office/drawing/2014/main" xmlns="" id="{B9D3BDC9-B781-4E18-B254-F486A7002DE0}"/>
              </a:ext>
            </a:extLst>
          </p:cNvPr>
          <p:cNvGrpSpPr/>
          <p:nvPr/>
        </p:nvGrpSpPr>
        <p:grpSpPr>
          <a:xfrm>
            <a:off x="2142030" y="2678036"/>
            <a:ext cx="3495027" cy="662867"/>
            <a:chOff x="6372201" y="2011203"/>
            <a:chExt cx="2736305" cy="883821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3650866E-0F4B-40E2-8259-6053E0E9DD89}"/>
                </a:ext>
              </a:extLst>
            </p:cNvPr>
            <p:cNvSpPr txBox="1"/>
            <p:nvPr/>
          </p:nvSpPr>
          <p:spPr>
            <a:xfrm>
              <a:off x="6372202" y="2217917"/>
              <a:ext cx="2736304" cy="677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r>
                <a:rPr lang="en-US" altLang="ko-KR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E1260CC6-6193-4918-A39D-D4EC8CCCBA4C}"/>
                </a:ext>
              </a:extLst>
            </p:cNvPr>
            <p:cNvSpPr txBox="1"/>
            <p:nvPr/>
          </p:nvSpPr>
          <p:spPr>
            <a:xfrm>
              <a:off x="6372201" y="2011203"/>
              <a:ext cx="2736304" cy="307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Add Contents Title</a:t>
              </a:r>
              <a:endParaRPr lang="ko-KR" altLang="en-US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5" name="Rectangle 32">
            <a:extLst>
              <a:ext uri="{FF2B5EF4-FFF2-40B4-BE49-F238E27FC236}">
                <a16:creationId xmlns:a16="http://schemas.microsoft.com/office/drawing/2014/main" xmlns="" id="{2F157EDF-832C-4BA5-8339-BEE4B10D7543}"/>
              </a:ext>
            </a:extLst>
          </p:cNvPr>
          <p:cNvSpPr/>
          <p:nvPr/>
        </p:nvSpPr>
        <p:spPr>
          <a:xfrm>
            <a:off x="1426189" y="2685180"/>
            <a:ext cx="648000" cy="6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26" name="Straight Connector 33">
            <a:extLst>
              <a:ext uri="{FF2B5EF4-FFF2-40B4-BE49-F238E27FC236}">
                <a16:creationId xmlns:a16="http://schemas.microsoft.com/office/drawing/2014/main" xmlns="" id="{6CF04826-7D88-4718-91BC-B2F9BCEEF38B}"/>
              </a:ext>
            </a:extLst>
          </p:cNvPr>
          <p:cNvCxnSpPr>
            <a:cxnSpLocks/>
          </p:cNvCxnSpPr>
          <p:nvPr/>
        </p:nvCxnSpPr>
        <p:spPr>
          <a:xfrm flipV="1">
            <a:off x="1334003" y="4300136"/>
            <a:ext cx="3834000" cy="7143"/>
          </a:xfrm>
          <a:prstGeom prst="line">
            <a:avLst/>
          </a:prstGeom>
          <a:ln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34">
            <a:extLst>
              <a:ext uri="{FF2B5EF4-FFF2-40B4-BE49-F238E27FC236}">
                <a16:creationId xmlns:a16="http://schemas.microsoft.com/office/drawing/2014/main" xmlns="" id="{C96CCA6F-57D9-4256-B1E0-6E4237647F04}"/>
              </a:ext>
            </a:extLst>
          </p:cNvPr>
          <p:cNvGrpSpPr/>
          <p:nvPr/>
        </p:nvGrpSpPr>
        <p:grpSpPr>
          <a:xfrm>
            <a:off x="1453675" y="3659432"/>
            <a:ext cx="3495027" cy="662867"/>
            <a:chOff x="6372201" y="2011203"/>
            <a:chExt cx="2736305" cy="883821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E41939AF-A87B-4C45-8E74-DFB096AB7375}"/>
                </a:ext>
              </a:extLst>
            </p:cNvPr>
            <p:cNvSpPr txBox="1"/>
            <p:nvPr/>
          </p:nvSpPr>
          <p:spPr>
            <a:xfrm>
              <a:off x="6372202" y="2217917"/>
              <a:ext cx="2736304" cy="677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r>
                <a:rPr lang="en-US" altLang="ko-KR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C973CFBD-2766-4D47-AE0F-D7379F7DE512}"/>
                </a:ext>
              </a:extLst>
            </p:cNvPr>
            <p:cNvSpPr txBox="1"/>
            <p:nvPr/>
          </p:nvSpPr>
          <p:spPr>
            <a:xfrm>
              <a:off x="6372201" y="2011203"/>
              <a:ext cx="2736304" cy="307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Add Contents Title</a:t>
              </a:r>
              <a:endParaRPr lang="ko-KR" altLang="en-US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0" name="Rectangle 37">
            <a:extLst>
              <a:ext uri="{FF2B5EF4-FFF2-40B4-BE49-F238E27FC236}">
                <a16:creationId xmlns:a16="http://schemas.microsoft.com/office/drawing/2014/main" xmlns="" id="{913145F9-34FA-48EA-A59F-B21618D59D3C}"/>
              </a:ext>
            </a:extLst>
          </p:cNvPr>
          <p:cNvSpPr/>
          <p:nvPr/>
        </p:nvSpPr>
        <p:spPr>
          <a:xfrm>
            <a:off x="743142" y="3666575"/>
            <a:ext cx="648000" cy="6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Rounded Rectangle 5">
            <a:extLst>
              <a:ext uri="{FF2B5EF4-FFF2-40B4-BE49-F238E27FC236}">
                <a16:creationId xmlns:a16="http://schemas.microsoft.com/office/drawing/2014/main" xmlns="" id="{6E0655AD-C96E-4219-B6EA-D4E7B726B420}"/>
              </a:ext>
            </a:extLst>
          </p:cNvPr>
          <p:cNvSpPr/>
          <p:nvPr/>
        </p:nvSpPr>
        <p:spPr>
          <a:xfrm flipH="1">
            <a:off x="1591779" y="2894979"/>
            <a:ext cx="293762" cy="24233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xmlns="" id="{D6200EE9-E826-4727-857F-8CABEE3CC009}"/>
              </a:ext>
            </a:extLst>
          </p:cNvPr>
          <p:cNvSpPr/>
          <p:nvPr/>
        </p:nvSpPr>
        <p:spPr>
          <a:xfrm>
            <a:off x="2310401" y="1904389"/>
            <a:ext cx="278837" cy="278384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33" name="Rounded Rectangle 27">
            <a:extLst>
              <a:ext uri="{FF2B5EF4-FFF2-40B4-BE49-F238E27FC236}">
                <a16:creationId xmlns:a16="http://schemas.microsoft.com/office/drawing/2014/main" xmlns="" id="{7D7CDC4F-1322-4041-8C5F-560B8941415E}"/>
              </a:ext>
            </a:extLst>
          </p:cNvPr>
          <p:cNvSpPr/>
          <p:nvPr/>
        </p:nvSpPr>
        <p:spPr>
          <a:xfrm>
            <a:off x="906998" y="3890796"/>
            <a:ext cx="259797" cy="19955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</p:spTree>
    <p:extLst>
      <p:ext uri="{BB962C8B-B14F-4D97-AF65-F5344CB8AC3E}">
        <p14:creationId xmlns:p14="http://schemas.microsoft.com/office/powerpoint/2010/main" val="418460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8" y="-20538"/>
            <a:ext cx="9162414" cy="5164038"/>
          </a:xfrm>
          <a:prstGeom prst="rect">
            <a:avLst/>
          </a:prstGeom>
        </p:spPr>
      </p:pic>
      <p:sp>
        <p:nvSpPr>
          <p:cNvPr id="35" name="Freeform 12"/>
          <p:cNvSpPr>
            <a:spLocks/>
          </p:cNvSpPr>
          <p:nvPr/>
        </p:nvSpPr>
        <p:spPr bwMode="auto">
          <a:xfrm flipH="1">
            <a:off x="2387794" y="2340251"/>
            <a:ext cx="6792718" cy="951579"/>
          </a:xfrm>
          <a:custGeom>
            <a:avLst/>
            <a:gdLst>
              <a:gd name="T0" fmla="*/ 0 w 3841"/>
              <a:gd name="T1" fmla="*/ 0 h 536"/>
              <a:gd name="T2" fmla="*/ 3573 w 3841"/>
              <a:gd name="T3" fmla="*/ 0 h 536"/>
              <a:gd name="T4" fmla="*/ 3841 w 3841"/>
              <a:gd name="T5" fmla="*/ 268 h 536"/>
              <a:gd name="T6" fmla="*/ 3841 w 3841"/>
              <a:gd name="T7" fmla="*/ 268 h 536"/>
              <a:gd name="T8" fmla="*/ 3573 w 3841"/>
              <a:gd name="T9" fmla="*/ 536 h 536"/>
              <a:gd name="T10" fmla="*/ 268 w 3841"/>
              <a:gd name="T11" fmla="*/ 536 h 536"/>
              <a:gd name="T12" fmla="*/ 0 w 3841"/>
              <a:gd name="T13" fmla="*/ 268 h 536"/>
              <a:gd name="T14" fmla="*/ 0 w 3841"/>
              <a:gd name="T15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41" h="536">
                <a:moveTo>
                  <a:pt x="0" y="0"/>
                </a:moveTo>
                <a:cubicBezTo>
                  <a:pt x="3573" y="0"/>
                  <a:pt x="3573" y="0"/>
                  <a:pt x="3573" y="0"/>
                </a:cubicBezTo>
                <a:cubicBezTo>
                  <a:pt x="3721" y="0"/>
                  <a:pt x="3841" y="120"/>
                  <a:pt x="3841" y="268"/>
                </a:cubicBezTo>
                <a:cubicBezTo>
                  <a:pt x="3841" y="268"/>
                  <a:pt x="3841" y="268"/>
                  <a:pt x="3841" y="268"/>
                </a:cubicBezTo>
                <a:cubicBezTo>
                  <a:pt x="3841" y="416"/>
                  <a:pt x="3721" y="536"/>
                  <a:pt x="3573" y="536"/>
                </a:cubicBezTo>
                <a:cubicBezTo>
                  <a:pt x="268" y="536"/>
                  <a:pt x="268" y="536"/>
                  <a:pt x="268" y="536"/>
                </a:cubicBezTo>
                <a:cubicBezTo>
                  <a:pt x="120" y="536"/>
                  <a:pt x="0" y="416"/>
                  <a:pt x="0" y="268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6848" y="2493745"/>
            <a:ext cx="6212868" cy="454085"/>
          </a:xfrm>
        </p:spPr>
        <p:txBody>
          <a:bodyPr/>
          <a:lstStyle/>
          <a:p>
            <a:r>
              <a:rPr lang="en-US" altLang="ko-KR" dirty="0"/>
              <a:t>Section Break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Placeholder 4"/>
          <p:cNvSpPr txBox="1">
            <a:spLocks noGrp="1"/>
          </p:cNvSpPr>
          <p:nvPr>
            <p:ph type="body" sz="quarter" idx="10"/>
          </p:nvPr>
        </p:nvSpPr>
        <p:spPr>
          <a:xfrm>
            <a:off x="2546847" y="2971528"/>
            <a:ext cx="6212855" cy="22433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text can be replaced with your own text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328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hart 12">
            <a:extLst>
              <a:ext uri="{FF2B5EF4-FFF2-40B4-BE49-F238E27FC236}">
                <a16:creationId xmlns="" xmlns:a16="http://schemas.microsoft.com/office/drawing/2014/main" id="{BDA82995-0880-4860-B44F-3FC11DD70D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258458"/>
              </p:ext>
            </p:extLst>
          </p:nvPr>
        </p:nvGraphicFramePr>
        <p:xfrm>
          <a:off x="467544" y="1414560"/>
          <a:ext cx="3557083" cy="35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700743"/>
              </p:ext>
            </p:extLst>
          </p:nvPr>
        </p:nvGraphicFramePr>
        <p:xfrm>
          <a:off x="4468933" y="1625333"/>
          <a:ext cx="3919491" cy="2322597"/>
        </p:xfrm>
        <a:graphic>
          <a:graphicData uri="http://schemas.openxmlformats.org/drawingml/2006/table">
            <a:tbl>
              <a:tblPr firstRow="1" lastCol="1" bandRow="1" bandCol="1">
                <a:tableStyleId>{5C22544A-7EE6-4342-B048-85BDC9FD1C3A}</a:tableStyleId>
              </a:tblPr>
              <a:tblGrid>
                <a:gridCol w="10665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65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32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321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26716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 TITLE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B TITLE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 TITLE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51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2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2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2151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Replaced with your own text. 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477661" y="127560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u"/>
            </a:pP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Your 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ea typeface="+mj-ea"/>
              <a:cs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519506" y="4046123"/>
            <a:ext cx="3827164" cy="720109"/>
            <a:chOff x="1472558" y="998559"/>
            <a:chExt cx="2765965" cy="720109"/>
          </a:xfrm>
        </p:grpSpPr>
        <p:sp>
          <p:nvSpPr>
            <p:cNvPr id="14" name="TextBox 13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93443" y="2965728"/>
            <a:ext cx="93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55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05611" y="2965728"/>
            <a:ext cx="93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30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52886" y="1838869"/>
            <a:ext cx="93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15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76822" y="3677439"/>
            <a:ext cx="540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A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20696" y="3677439"/>
            <a:ext cx="540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B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03278" y="2242853"/>
            <a:ext cx="540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C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0" y="166479"/>
            <a:ext cx="9144000" cy="77653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 Table </a:t>
            </a:r>
            <a:r>
              <a:rPr lang="en-US" altLang="ko-KR" dirty="0"/>
              <a:t>&amp; </a:t>
            </a:r>
            <a:r>
              <a:rPr lang="en-US" altLang="ko-KR" dirty="0">
                <a:solidFill>
                  <a:schemeClr val="tx1"/>
                </a:solidFill>
              </a:rPr>
              <a:t>Chart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Freeform 5"/>
          <p:cNvSpPr>
            <a:spLocks noEditPoints="1"/>
          </p:cNvSpPr>
          <p:nvPr/>
        </p:nvSpPr>
        <p:spPr bwMode="auto">
          <a:xfrm>
            <a:off x="1223642" y="2015740"/>
            <a:ext cx="453180" cy="966916"/>
          </a:xfrm>
          <a:custGeom>
            <a:avLst/>
            <a:gdLst>
              <a:gd name="T0" fmla="*/ 39 w 49"/>
              <a:gd name="T1" fmla="*/ 57 h 108"/>
              <a:gd name="T2" fmla="*/ 39 w 49"/>
              <a:gd name="T3" fmla="*/ 50 h 108"/>
              <a:gd name="T4" fmla="*/ 49 w 49"/>
              <a:gd name="T5" fmla="*/ 27 h 108"/>
              <a:gd name="T6" fmla="*/ 49 w 49"/>
              <a:gd name="T7" fmla="*/ 7 h 108"/>
              <a:gd name="T8" fmla="*/ 45 w 49"/>
              <a:gd name="T9" fmla="*/ 0 h 108"/>
              <a:gd name="T10" fmla="*/ 41 w 49"/>
              <a:gd name="T11" fmla="*/ 7 h 108"/>
              <a:gd name="T12" fmla="*/ 36 w 49"/>
              <a:gd name="T13" fmla="*/ 11 h 108"/>
              <a:gd name="T14" fmla="*/ 15 w 49"/>
              <a:gd name="T15" fmla="*/ 11 h 108"/>
              <a:gd name="T16" fmla="*/ 9 w 49"/>
              <a:gd name="T17" fmla="*/ 5 h 108"/>
              <a:gd name="T18" fmla="*/ 5 w 49"/>
              <a:gd name="T19" fmla="*/ 0 h 108"/>
              <a:gd name="T20" fmla="*/ 1 w 49"/>
              <a:gd name="T21" fmla="*/ 6 h 108"/>
              <a:gd name="T22" fmla="*/ 1 w 49"/>
              <a:gd name="T23" fmla="*/ 23 h 108"/>
              <a:gd name="T24" fmla="*/ 12 w 49"/>
              <a:gd name="T25" fmla="*/ 51 h 108"/>
              <a:gd name="T26" fmla="*/ 12 w 49"/>
              <a:gd name="T27" fmla="*/ 56 h 108"/>
              <a:gd name="T28" fmla="*/ 1 w 49"/>
              <a:gd name="T29" fmla="*/ 88 h 108"/>
              <a:gd name="T30" fmla="*/ 1 w 49"/>
              <a:gd name="T31" fmla="*/ 104 h 108"/>
              <a:gd name="T32" fmla="*/ 5 w 49"/>
              <a:gd name="T33" fmla="*/ 108 h 108"/>
              <a:gd name="T34" fmla="*/ 9 w 49"/>
              <a:gd name="T35" fmla="*/ 105 h 108"/>
              <a:gd name="T36" fmla="*/ 9 w 49"/>
              <a:gd name="T37" fmla="*/ 101 h 108"/>
              <a:gd name="T38" fmla="*/ 13 w 49"/>
              <a:gd name="T39" fmla="*/ 96 h 108"/>
              <a:gd name="T40" fmla="*/ 35 w 49"/>
              <a:gd name="T41" fmla="*/ 96 h 108"/>
              <a:gd name="T42" fmla="*/ 41 w 49"/>
              <a:gd name="T43" fmla="*/ 103 h 108"/>
              <a:gd name="T44" fmla="*/ 45 w 49"/>
              <a:gd name="T45" fmla="*/ 108 h 108"/>
              <a:gd name="T46" fmla="*/ 49 w 49"/>
              <a:gd name="T47" fmla="*/ 103 h 108"/>
              <a:gd name="T48" fmla="*/ 49 w 49"/>
              <a:gd name="T49" fmla="*/ 80 h 108"/>
              <a:gd name="T50" fmla="*/ 39 w 49"/>
              <a:gd name="T51" fmla="*/ 57 h 108"/>
              <a:gd name="T52" fmla="*/ 9 w 49"/>
              <a:gd name="T53" fmla="*/ 24 h 108"/>
              <a:gd name="T54" fmla="*/ 14 w 49"/>
              <a:gd name="T55" fmla="*/ 20 h 108"/>
              <a:gd name="T56" fmla="*/ 37 w 49"/>
              <a:gd name="T57" fmla="*/ 20 h 108"/>
              <a:gd name="T58" fmla="*/ 41 w 49"/>
              <a:gd name="T59" fmla="*/ 24 h 108"/>
              <a:gd name="T60" fmla="*/ 37 w 49"/>
              <a:gd name="T61" fmla="*/ 28 h 108"/>
              <a:gd name="T62" fmla="*/ 24 w 49"/>
              <a:gd name="T63" fmla="*/ 28 h 108"/>
              <a:gd name="T64" fmla="*/ 14 w 49"/>
              <a:gd name="T65" fmla="*/ 28 h 108"/>
              <a:gd name="T66" fmla="*/ 9 w 49"/>
              <a:gd name="T67" fmla="*/ 24 h 108"/>
              <a:gd name="T68" fmla="*/ 12 w 49"/>
              <a:gd name="T69" fmla="*/ 39 h 108"/>
              <a:gd name="T70" fmla="*/ 36 w 49"/>
              <a:gd name="T71" fmla="*/ 39 h 108"/>
              <a:gd name="T72" fmla="*/ 26 w 49"/>
              <a:gd name="T73" fmla="*/ 48 h 108"/>
              <a:gd name="T74" fmla="*/ 12 w 49"/>
              <a:gd name="T75" fmla="*/ 39 h 108"/>
              <a:gd name="T76" fmla="*/ 36 w 49"/>
              <a:gd name="T77" fmla="*/ 68 h 108"/>
              <a:gd name="T78" fmla="*/ 14 w 49"/>
              <a:gd name="T79" fmla="*/ 68 h 108"/>
              <a:gd name="T80" fmla="*/ 36 w 49"/>
              <a:gd name="T81" fmla="*/ 68 h 108"/>
              <a:gd name="T82" fmla="*/ 36 w 49"/>
              <a:gd name="T83" fmla="*/ 87 h 108"/>
              <a:gd name="T84" fmla="*/ 13 w 49"/>
              <a:gd name="T85" fmla="*/ 87 h 108"/>
              <a:gd name="T86" fmla="*/ 9 w 49"/>
              <a:gd name="T87" fmla="*/ 83 h 108"/>
              <a:gd name="T88" fmla="*/ 13 w 49"/>
              <a:gd name="T89" fmla="*/ 78 h 108"/>
              <a:gd name="T90" fmla="*/ 25 w 49"/>
              <a:gd name="T91" fmla="*/ 78 h 108"/>
              <a:gd name="T92" fmla="*/ 25 w 49"/>
              <a:gd name="T93" fmla="*/ 78 h 108"/>
              <a:gd name="T94" fmla="*/ 36 w 49"/>
              <a:gd name="T95" fmla="*/ 78 h 108"/>
              <a:gd name="T96" fmla="*/ 41 w 49"/>
              <a:gd name="T97" fmla="*/ 82 h 108"/>
              <a:gd name="T98" fmla="*/ 36 w 49"/>
              <a:gd name="T99" fmla="*/ 87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9" h="108">
                <a:moveTo>
                  <a:pt x="39" y="57"/>
                </a:moveTo>
                <a:cubicBezTo>
                  <a:pt x="36" y="54"/>
                  <a:pt x="36" y="53"/>
                  <a:pt x="39" y="50"/>
                </a:cubicBezTo>
                <a:cubicBezTo>
                  <a:pt x="46" y="44"/>
                  <a:pt x="48" y="36"/>
                  <a:pt x="49" y="27"/>
                </a:cubicBezTo>
                <a:cubicBezTo>
                  <a:pt x="49" y="20"/>
                  <a:pt x="49" y="14"/>
                  <a:pt x="49" y="7"/>
                </a:cubicBezTo>
                <a:cubicBezTo>
                  <a:pt x="49" y="4"/>
                  <a:pt x="49" y="0"/>
                  <a:pt x="45" y="0"/>
                </a:cubicBezTo>
                <a:cubicBezTo>
                  <a:pt x="40" y="0"/>
                  <a:pt x="41" y="4"/>
                  <a:pt x="41" y="7"/>
                </a:cubicBezTo>
                <a:cubicBezTo>
                  <a:pt x="41" y="10"/>
                  <a:pt x="40" y="11"/>
                  <a:pt x="36" y="11"/>
                </a:cubicBezTo>
                <a:cubicBezTo>
                  <a:pt x="29" y="11"/>
                  <a:pt x="22" y="11"/>
                  <a:pt x="15" y="11"/>
                </a:cubicBezTo>
                <a:cubicBezTo>
                  <a:pt x="11" y="11"/>
                  <a:pt x="8" y="11"/>
                  <a:pt x="9" y="5"/>
                </a:cubicBezTo>
                <a:cubicBezTo>
                  <a:pt x="9" y="3"/>
                  <a:pt x="8" y="0"/>
                  <a:pt x="5" y="0"/>
                </a:cubicBezTo>
                <a:cubicBezTo>
                  <a:pt x="1" y="0"/>
                  <a:pt x="1" y="3"/>
                  <a:pt x="1" y="6"/>
                </a:cubicBezTo>
                <a:cubicBezTo>
                  <a:pt x="1" y="11"/>
                  <a:pt x="2" y="17"/>
                  <a:pt x="1" y="23"/>
                </a:cubicBezTo>
                <a:cubicBezTo>
                  <a:pt x="1" y="34"/>
                  <a:pt x="3" y="44"/>
                  <a:pt x="12" y="51"/>
                </a:cubicBezTo>
                <a:cubicBezTo>
                  <a:pt x="13" y="53"/>
                  <a:pt x="14" y="54"/>
                  <a:pt x="12" y="56"/>
                </a:cubicBezTo>
                <a:cubicBezTo>
                  <a:pt x="2" y="65"/>
                  <a:pt x="0" y="77"/>
                  <a:pt x="1" y="88"/>
                </a:cubicBezTo>
                <a:cubicBezTo>
                  <a:pt x="1" y="95"/>
                  <a:pt x="1" y="99"/>
                  <a:pt x="1" y="104"/>
                </a:cubicBezTo>
                <a:cubicBezTo>
                  <a:pt x="1" y="107"/>
                  <a:pt x="3" y="108"/>
                  <a:pt x="5" y="108"/>
                </a:cubicBezTo>
                <a:cubicBezTo>
                  <a:pt x="7" y="108"/>
                  <a:pt x="9" y="107"/>
                  <a:pt x="9" y="105"/>
                </a:cubicBezTo>
                <a:cubicBezTo>
                  <a:pt x="9" y="103"/>
                  <a:pt x="9" y="102"/>
                  <a:pt x="9" y="101"/>
                </a:cubicBezTo>
                <a:cubicBezTo>
                  <a:pt x="8" y="97"/>
                  <a:pt x="10" y="96"/>
                  <a:pt x="13" y="96"/>
                </a:cubicBezTo>
                <a:cubicBezTo>
                  <a:pt x="20" y="97"/>
                  <a:pt x="27" y="97"/>
                  <a:pt x="35" y="96"/>
                </a:cubicBezTo>
                <a:cubicBezTo>
                  <a:pt x="40" y="96"/>
                  <a:pt x="42" y="97"/>
                  <a:pt x="41" y="103"/>
                </a:cubicBezTo>
                <a:cubicBezTo>
                  <a:pt x="40" y="106"/>
                  <a:pt x="41" y="108"/>
                  <a:pt x="45" y="108"/>
                </a:cubicBezTo>
                <a:cubicBezTo>
                  <a:pt x="48" y="108"/>
                  <a:pt x="49" y="106"/>
                  <a:pt x="49" y="103"/>
                </a:cubicBezTo>
                <a:cubicBezTo>
                  <a:pt x="49" y="95"/>
                  <a:pt x="49" y="87"/>
                  <a:pt x="49" y="80"/>
                </a:cubicBezTo>
                <a:cubicBezTo>
                  <a:pt x="48" y="71"/>
                  <a:pt x="45" y="63"/>
                  <a:pt x="39" y="57"/>
                </a:cubicBezTo>
                <a:close/>
                <a:moveTo>
                  <a:pt x="9" y="24"/>
                </a:moveTo>
                <a:cubicBezTo>
                  <a:pt x="9" y="20"/>
                  <a:pt x="11" y="20"/>
                  <a:pt x="14" y="20"/>
                </a:cubicBezTo>
                <a:cubicBezTo>
                  <a:pt x="22" y="20"/>
                  <a:pt x="29" y="20"/>
                  <a:pt x="37" y="20"/>
                </a:cubicBezTo>
                <a:cubicBezTo>
                  <a:pt x="40" y="20"/>
                  <a:pt x="41" y="21"/>
                  <a:pt x="41" y="24"/>
                </a:cubicBezTo>
                <a:cubicBezTo>
                  <a:pt x="41" y="26"/>
                  <a:pt x="41" y="29"/>
                  <a:pt x="37" y="28"/>
                </a:cubicBezTo>
                <a:cubicBezTo>
                  <a:pt x="33" y="28"/>
                  <a:pt x="29" y="28"/>
                  <a:pt x="24" y="28"/>
                </a:cubicBezTo>
                <a:cubicBezTo>
                  <a:pt x="21" y="28"/>
                  <a:pt x="18" y="28"/>
                  <a:pt x="14" y="28"/>
                </a:cubicBezTo>
                <a:cubicBezTo>
                  <a:pt x="11" y="28"/>
                  <a:pt x="9" y="29"/>
                  <a:pt x="9" y="24"/>
                </a:cubicBezTo>
                <a:close/>
                <a:moveTo>
                  <a:pt x="12" y="39"/>
                </a:moveTo>
                <a:cubicBezTo>
                  <a:pt x="21" y="39"/>
                  <a:pt x="28" y="39"/>
                  <a:pt x="36" y="39"/>
                </a:cubicBezTo>
                <a:cubicBezTo>
                  <a:pt x="34" y="44"/>
                  <a:pt x="30" y="47"/>
                  <a:pt x="26" y="48"/>
                </a:cubicBezTo>
                <a:cubicBezTo>
                  <a:pt x="20" y="48"/>
                  <a:pt x="17" y="43"/>
                  <a:pt x="12" y="39"/>
                </a:cubicBezTo>
                <a:close/>
                <a:moveTo>
                  <a:pt x="36" y="68"/>
                </a:moveTo>
                <a:cubicBezTo>
                  <a:pt x="28" y="68"/>
                  <a:pt x="21" y="68"/>
                  <a:pt x="14" y="68"/>
                </a:cubicBezTo>
                <a:cubicBezTo>
                  <a:pt x="22" y="57"/>
                  <a:pt x="29" y="57"/>
                  <a:pt x="36" y="68"/>
                </a:cubicBezTo>
                <a:close/>
                <a:moveTo>
                  <a:pt x="36" y="87"/>
                </a:moveTo>
                <a:cubicBezTo>
                  <a:pt x="28" y="87"/>
                  <a:pt x="20" y="87"/>
                  <a:pt x="13" y="87"/>
                </a:cubicBezTo>
                <a:cubicBezTo>
                  <a:pt x="9" y="87"/>
                  <a:pt x="9" y="86"/>
                  <a:pt x="9" y="83"/>
                </a:cubicBezTo>
                <a:cubicBezTo>
                  <a:pt x="9" y="80"/>
                  <a:pt x="9" y="78"/>
                  <a:pt x="13" y="78"/>
                </a:cubicBezTo>
                <a:cubicBezTo>
                  <a:pt x="17" y="79"/>
                  <a:pt x="21" y="78"/>
                  <a:pt x="25" y="78"/>
                </a:cubicBezTo>
                <a:cubicBezTo>
                  <a:pt x="25" y="78"/>
                  <a:pt x="25" y="78"/>
                  <a:pt x="25" y="78"/>
                </a:cubicBezTo>
                <a:cubicBezTo>
                  <a:pt x="29" y="78"/>
                  <a:pt x="32" y="78"/>
                  <a:pt x="36" y="78"/>
                </a:cubicBezTo>
                <a:cubicBezTo>
                  <a:pt x="39" y="78"/>
                  <a:pt x="41" y="78"/>
                  <a:pt x="41" y="82"/>
                </a:cubicBezTo>
                <a:cubicBezTo>
                  <a:pt x="41" y="87"/>
                  <a:pt x="39" y="87"/>
                  <a:pt x="36" y="8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76721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BC680D52-AF0B-4328-8461-743F97D93CC3}"/>
              </a:ext>
            </a:extLst>
          </p:cNvPr>
          <p:cNvSpPr txBox="1"/>
          <p:nvPr/>
        </p:nvSpPr>
        <p:spPr>
          <a:xfrm>
            <a:off x="4209425" y="1344918"/>
            <a:ext cx="659216" cy="4154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100" b="1" dirty="0">
                <a:solidFill>
                  <a:srgbClr val="FED90D"/>
                </a:solidFill>
                <a:cs typeface="Arial" pitchFamily="34" charset="0"/>
              </a:rPr>
              <a:t>85</a:t>
            </a:r>
            <a:r>
              <a:rPr lang="en-US" altLang="ko-KR" sz="1350" b="1" dirty="0">
                <a:solidFill>
                  <a:srgbClr val="FED90D"/>
                </a:solidFill>
                <a:cs typeface="Arial" pitchFamily="34" charset="0"/>
              </a:rPr>
              <a:t>%</a:t>
            </a:r>
            <a:endParaRPr lang="ko-KR" altLang="en-US" sz="1350" b="1" dirty="0">
              <a:solidFill>
                <a:srgbClr val="FED90D"/>
              </a:solidFill>
              <a:cs typeface="Arial" pitchFamily="34" charset="0"/>
            </a:endParaRPr>
          </a:p>
        </p:txBody>
      </p:sp>
      <p:sp>
        <p:nvSpPr>
          <p:cNvPr id="58" name="Text Placeholder 12">
            <a:extLst>
              <a:ext uri="{FF2B5EF4-FFF2-40B4-BE49-F238E27FC236}">
                <a16:creationId xmlns="" xmlns:a16="http://schemas.microsoft.com/office/drawing/2014/main" id="{70FE7F96-51CA-4B15-8BAE-4FCEFCF5CD9D}"/>
              </a:ext>
            </a:extLst>
          </p:cNvPr>
          <p:cNvSpPr txBox="1">
            <a:spLocks/>
          </p:cNvSpPr>
          <p:nvPr/>
        </p:nvSpPr>
        <p:spPr>
          <a:xfrm>
            <a:off x="4209425" y="1665752"/>
            <a:ext cx="1844937" cy="349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900" dirty="0">
                <a:cs typeface="Arial" pitchFamily="34" charset="0"/>
              </a:rPr>
              <a:t>You can simply impress your audience and add a unique zing.</a:t>
            </a:r>
            <a:endParaRPr lang="ko-KR" altLang="en-US" sz="900" dirty="0"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4D0CF417-1CF8-4833-989A-E88D3181FA9F}"/>
              </a:ext>
            </a:extLst>
          </p:cNvPr>
          <p:cNvSpPr txBox="1"/>
          <p:nvPr/>
        </p:nvSpPr>
        <p:spPr>
          <a:xfrm>
            <a:off x="4209425" y="2023292"/>
            <a:ext cx="659216" cy="4154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100" b="1" dirty="0">
                <a:solidFill>
                  <a:srgbClr val="FED90D"/>
                </a:solidFill>
                <a:cs typeface="Arial" pitchFamily="34" charset="0"/>
              </a:rPr>
              <a:t>70</a:t>
            </a:r>
            <a:r>
              <a:rPr lang="en-US" altLang="ko-KR" sz="1350" b="1" dirty="0">
                <a:solidFill>
                  <a:srgbClr val="FED90D"/>
                </a:solidFill>
                <a:cs typeface="Arial" pitchFamily="34" charset="0"/>
              </a:rPr>
              <a:t>%</a:t>
            </a:r>
            <a:endParaRPr lang="ko-KR" altLang="en-US" sz="1350" b="1" dirty="0">
              <a:solidFill>
                <a:srgbClr val="FED90D"/>
              </a:solidFill>
              <a:cs typeface="Arial" pitchFamily="34" charset="0"/>
            </a:endParaRPr>
          </a:p>
        </p:txBody>
      </p:sp>
      <p:sp>
        <p:nvSpPr>
          <p:cNvPr id="60" name="Text Placeholder 12">
            <a:extLst>
              <a:ext uri="{FF2B5EF4-FFF2-40B4-BE49-F238E27FC236}">
                <a16:creationId xmlns="" xmlns:a16="http://schemas.microsoft.com/office/drawing/2014/main" id="{72CC04CD-F8F4-4274-A1C9-4C1A1B4380B7}"/>
              </a:ext>
            </a:extLst>
          </p:cNvPr>
          <p:cNvSpPr txBox="1">
            <a:spLocks/>
          </p:cNvSpPr>
          <p:nvPr/>
        </p:nvSpPr>
        <p:spPr>
          <a:xfrm>
            <a:off x="4209425" y="2344126"/>
            <a:ext cx="1844937" cy="349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900" dirty="0">
                <a:cs typeface="Arial" pitchFamily="34" charset="0"/>
              </a:rPr>
              <a:t>You can simply impress your audience and add a unique zing.</a:t>
            </a:r>
            <a:endParaRPr lang="ko-KR" altLang="en-US" sz="900" dirty="0"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FE587BDD-F4A4-45BC-8195-2A863C7A94E2}"/>
              </a:ext>
            </a:extLst>
          </p:cNvPr>
          <p:cNvSpPr txBox="1"/>
          <p:nvPr/>
        </p:nvSpPr>
        <p:spPr>
          <a:xfrm>
            <a:off x="4209425" y="2701666"/>
            <a:ext cx="659216" cy="4154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100" b="1" dirty="0">
                <a:solidFill>
                  <a:srgbClr val="FED90D"/>
                </a:solidFill>
                <a:cs typeface="Arial" pitchFamily="34" charset="0"/>
              </a:rPr>
              <a:t>65</a:t>
            </a:r>
            <a:r>
              <a:rPr lang="en-US" altLang="ko-KR" sz="1350" b="1" dirty="0">
                <a:solidFill>
                  <a:srgbClr val="FED90D"/>
                </a:solidFill>
                <a:cs typeface="Arial" pitchFamily="34" charset="0"/>
              </a:rPr>
              <a:t>%</a:t>
            </a:r>
            <a:endParaRPr lang="ko-KR" altLang="en-US" sz="1350" b="1" dirty="0">
              <a:solidFill>
                <a:srgbClr val="FED90D"/>
              </a:solidFill>
              <a:cs typeface="Arial" pitchFamily="34" charset="0"/>
            </a:endParaRPr>
          </a:p>
        </p:txBody>
      </p:sp>
      <p:sp>
        <p:nvSpPr>
          <p:cNvPr id="62" name="Text Placeholder 12">
            <a:extLst>
              <a:ext uri="{FF2B5EF4-FFF2-40B4-BE49-F238E27FC236}">
                <a16:creationId xmlns="" xmlns:a16="http://schemas.microsoft.com/office/drawing/2014/main" id="{42BE6166-2779-4C5E-9D0B-74F0102AD7BF}"/>
              </a:ext>
            </a:extLst>
          </p:cNvPr>
          <p:cNvSpPr txBox="1">
            <a:spLocks/>
          </p:cNvSpPr>
          <p:nvPr/>
        </p:nvSpPr>
        <p:spPr>
          <a:xfrm>
            <a:off x="4209425" y="3022500"/>
            <a:ext cx="1844937" cy="349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900" dirty="0">
                <a:cs typeface="Arial" pitchFamily="34" charset="0"/>
              </a:rPr>
              <a:t>You can simply impress your audience and add a unique zing.</a:t>
            </a:r>
            <a:endParaRPr lang="ko-KR" altLang="en-US" sz="900" dirty="0">
              <a:cs typeface="Arial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0E7B17A2-F087-4DC4-BE5F-34CC3CBF3972}"/>
              </a:ext>
            </a:extLst>
          </p:cNvPr>
          <p:cNvSpPr txBox="1"/>
          <p:nvPr/>
        </p:nvSpPr>
        <p:spPr>
          <a:xfrm>
            <a:off x="4209425" y="3380040"/>
            <a:ext cx="659216" cy="4154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100" b="1" dirty="0">
                <a:solidFill>
                  <a:srgbClr val="FED90D"/>
                </a:solidFill>
                <a:cs typeface="Arial" pitchFamily="34" charset="0"/>
              </a:rPr>
              <a:t>55</a:t>
            </a:r>
            <a:r>
              <a:rPr lang="en-US" altLang="ko-KR" sz="1350" b="1" dirty="0">
                <a:solidFill>
                  <a:srgbClr val="FED90D"/>
                </a:solidFill>
                <a:cs typeface="Arial" pitchFamily="34" charset="0"/>
              </a:rPr>
              <a:t>%</a:t>
            </a:r>
            <a:endParaRPr lang="ko-KR" altLang="en-US" sz="1350" b="1" dirty="0">
              <a:solidFill>
                <a:srgbClr val="FED90D"/>
              </a:solidFill>
              <a:cs typeface="Arial" pitchFamily="34" charset="0"/>
            </a:endParaRPr>
          </a:p>
        </p:txBody>
      </p:sp>
      <p:sp>
        <p:nvSpPr>
          <p:cNvPr id="64" name="Text Placeholder 12">
            <a:extLst>
              <a:ext uri="{FF2B5EF4-FFF2-40B4-BE49-F238E27FC236}">
                <a16:creationId xmlns="" xmlns:a16="http://schemas.microsoft.com/office/drawing/2014/main" id="{BCF129EB-8F8D-49E8-832D-07979788C32D}"/>
              </a:ext>
            </a:extLst>
          </p:cNvPr>
          <p:cNvSpPr txBox="1">
            <a:spLocks/>
          </p:cNvSpPr>
          <p:nvPr/>
        </p:nvSpPr>
        <p:spPr>
          <a:xfrm>
            <a:off x="4209425" y="3700875"/>
            <a:ext cx="1844937" cy="349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900" dirty="0">
                <a:cs typeface="Arial" pitchFamily="34" charset="0"/>
              </a:rPr>
              <a:t>You can simply impress your audience and add a unique zing.</a:t>
            </a:r>
            <a:endParaRPr lang="ko-KR" altLang="en-US" sz="900" dirty="0">
              <a:cs typeface="Arial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16370ED3-BFB6-4E8F-814D-079FC4A81502}"/>
              </a:ext>
            </a:extLst>
          </p:cNvPr>
          <p:cNvSpPr txBox="1"/>
          <p:nvPr/>
        </p:nvSpPr>
        <p:spPr>
          <a:xfrm>
            <a:off x="4209425" y="4058414"/>
            <a:ext cx="659216" cy="4154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100" b="1" dirty="0">
                <a:solidFill>
                  <a:srgbClr val="FED90D"/>
                </a:solidFill>
                <a:cs typeface="Arial" pitchFamily="34" charset="0"/>
              </a:rPr>
              <a:t>42</a:t>
            </a:r>
            <a:r>
              <a:rPr lang="en-US" altLang="ko-KR" sz="1350" b="1" dirty="0">
                <a:solidFill>
                  <a:srgbClr val="FED90D"/>
                </a:solidFill>
                <a:cs typeface="Arial" pitchFamily="34" charset="0"/>
              </a:rPr>
              <a:t>%</a:t>
            </a:r>
            <a:endParaRPr lang="ko-KR" altLang="en-US" sz="1350" b="1" dirty="0">
              <a:solidFill>
                <a:srgbClr val="FED90D"/>
              </a:solidFill>
              <a:cs typeface="Arial" pitchFamily="34" charset="0"/>
            </a:endParaRPr>
          </a:p>
        </p:txBody>
      </p:sp>
      <p:sp>
        <p:nvSpPr>
          <p:cNvPr id="66" name="Text Placeholder 12">
            <a:extLst>
              <a:ext uri="{FF2B5EF4-FFF2-40B4-BE49-F238E27FC236}">
                <a16:creationId xmlns="" xmlns:a16="http://schemas.microsoft.com/office/drawing/2014/main" id="{08E2517D-CD25-4473-A440-C3EC66FE34E2}"/>
              </a:ext>
            </a:extLst>
          </p:cNvPr>
          <p:cNvSpPr txBox="1">
            <a:spLocks/>
          </p:cNvSpPr>
          <p:nvPr/>
        </p:nvSpPr>
        <p:spPr>
          <a:xfrm>
            <a:off x="4209425" y="4379248"/>
            <a:ext cx="1844937" cy="349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900" dirty="0">
                <a:cs typeface="Arial" pitchFamily="34" charset="0"/>
              </a:rPr>
              <a:t>You can simply impress your audience and add a unique zing.</a:t>
            </a:r>
            <a:endParaRPr lang="ko-KR" altLang="en-US" sz="900" dirty="0">
              <a:cs typeface="Arial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63689DAF-4370-4DEC-B50E-950211446872}"/>
              </a:ext>
            </a:extLst>
          </p:cNvPr>
          <p:cNvSpPr txBox="1"/>
          <p:nvPr/>
        </p:nvSpPr>
        <p:spPr>
          <a:xfrm>
            <a:off x="6254878" y="1198724"/>
            <a:ext cx="243362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000" b="1" dirty="0">
                <a:solidFill>
                  <a:srgbClr val="0DD2D9"/>
                </a:solidFill>
                <a:latin typeface="+mj-lt"/>
                <a:cs typeface="Arial" pitchFamily="34" charset="0"/>
              </a:rPr>
              <a:t>AWESOME</a:t>
            </a:r>
          </a:p>
          <a:p>
            <a:r>
              <a:rPr lang="en-GB" altLang="ko-KR" sz="2000" b="1" dirty="0">
                <a:solidFill>
                  <a:srgbClr val="0DD2D9"/>
                </a:solidFill>
                <a:latin typeface="+mj-lt"/>
                <a:cs typeface="Arial" pitchFamily="34" charset="0"/>
              </a:rPr>
              <a:t>S</a:t>
            </a:r>
            <a:r>
              <a:rPr lang="en-US" altLang="ko-KR" sz="2000" b="1" dirty="0">
                <a:solidFill>
                  <a:srgbClr val="0DD2D9"/>
                </a:solidFill>
                <a:latin typeface="+mj-lt"/>
                <a:cs typeface="Arial" pitchFamily="34" charset="0"/>
              </a:rPr>
              <a:t>LIDE</a:t>
            </a:r>
            <a:endParaRPr lang="ko-KR" altLang="en-US" sz="2000" b="1" dirty="0">
              <a:solidFill>
                <a:srgbClr val="0DD2D9"/>
              </a:solidFill>
              <a:latin typeface="+mj-lt"/>
              <a:cs typeface="Arial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CBC23EF8-1FFE-4620-B12C-B99E17874FA6}"/>
              </a:ext>
            </a:extLst>
          </p:cNvPr>
          <p:cNvSpPr txBox="1"/>
          <p:nvPr/>
        </p:nvSpPr>
        <p:spPr>
          <a:xfrm>
            <a:off x="6254879" y="2515876"/>
            <a:ext cx="2433620" cy="3462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sz="825" dirty="0">
                <a:solidFill>
                  <a:srgbClr val="FED90D"/>
                </a:solidFill>
                <a:cs typeface="Arial" pitchFamily="34" charset="0"/>
              </a:rPr>
              <a:t>L</a:t>
            </a:r>
            <a:r>
              <a:rPr lang="en-US" altLang="ko-KR" sz="825" dirty="0">
                <a:solidFill>
                  <a:srgbClr val="FED90D"/>
                </a:solidFill>
                <a:cs typeface="Arial" pitchFamily="34" charset="0"/>
              </a:rPr>
              <a:t>OREM IPSUM DOLOR SIT AMET,</a:t>
            </a:r>
          </a:p>
          <a:p>
            <a:r>
              <a:rPr lang="en-US" altLang="ko-KR" sz="825" dirty="0">
                <a:solidFill>
                  <a:srgbClr val="FED90D"/>
                </a:solidFill>
                <a:cs typeface="Arial" pitchFamily="34" charset="0"/>
              </a:rPr>
              <a:t>CU USU AGAM INTEGRE IMPEDIT.</a:t>
            </a:r>
            <a:endParaRPr lang="ko-KR" altLang="en-US" sz="825" dirty="0">
              <a:solidFill>
                <a:srgbClr val="FED90D"/>
              </a:solidFill>
              <a:cs typeface="Arial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D1D2E66E-5F86-4A8B-9320-ABCB1C537621}"/>
              </a:ext>
            </a:extLst>
          </p:cNvPr>
          <p:cNvSpPr txBox="1"/>
          <p:nvPr/>
        </p:nvSpPr>
        <p:spPr>
          <a:xfrm>
            <a:off x="6254879" y="1945260"/>
            <a:ext cx="243362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dirty="0">
                <a:cs typeface="Arial" pitchFamily="34" charset="0"/>
              </a:rPr>
              <a:t>L</a:t>
            </a:r>
            <a:r>
              <a:rPr lang="en-US" altLang="ko-KR" dirty="0">
                <a:cs typeface="Arial" pitchFamily="34" charset="0"/>
              </a:rPr>
              <a:t>OREM IPSUM</a:t>
            </a:r>
          </a:p>
          <a:p>
            <a:r>
              <a:rPr lang="en-US" altLang="ko-KR" dirty="0">
                <a:cs typeface="Arial" pitchFamily="34" charset="0"/>
              </a:rPr>
              <a:t>DOLOR SIT AMET, </a:t>
            </a:r>
            <a:endParaRPr lang="ko-KR" altLang="en-US" dirty="0">
              <a:cs typeface="Arial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6E69AEEB-8784-416A-A7F1-D11D7722A06A}"/>
              </a:ext>
            </a:extLst>
          </p:cNvPr>
          <p:cNvSpPr txBox="1"/>
          <p:nvPr/>
        </p:nvSpPr>
        <p:spPr>
          <a:xfrm>
            <a:off x="6254878" y="2925143"/>
            <a:ext cx="24336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cs typeface="Arial" pitchFamily="34" charset="0"/>
              </a:rPr>
              <a:t>You can simply impress your audience and add a unique zing and appeal to your Presentations. Get a modern PowerPoint  Presentation that is beautifully designed. Easy to change colors, photos and Text. I hope and I believe that this Template will your Time, Money and Reputation. Easy to change colors, photos and Text. Get a modern PowerPoint  Presentation that is beautifully designed. </a:t>
            </a:r>
          </a:p>
          <a:p>
            <a:endParaRPr lang="en-US" altLang="ko-KR" sz="900" dirty="0">
              <a:cs typeface="Arial" pitchFamily="34" charset="0"/>
            </a:endParaRPr>
          </a:p>
          <a:p>
            <a:r>
              <a:rPr lang="en-US" altLang="ko-KR" sz="900" dirty="0">
                <a:cs typeface="Arial" pitchFamily="34" charset="0"/>
              </a:rPr>
              <a:t>Easy to change colors, photos and Text. Get a modern PowerPoint  Presentation that is beautifully designed.</a:t>
            </a: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384177" y="1376402"/>
            <a:ext cx="3737007" cy="3210019"/>
          </a:xfrm>
          <a:custGeom>
            <a:avLst/>
            <a:gdLst>
              <a:gd name="T0" fmla="*/ 133 w 849"/>
              <a:gd name="T1" fmla="*/ 729 h 729"/>
              <a:gd name="T2" fmla="*/ 12 w 849"/>
              <a:gd name="T3" fmla="*/ 520 h 729"/>
              <a:gd name="T4" fmla="*/ 1 w 849"/>
              <a:gd name="T5" fmla="*/ 412 h 729"/>
              <a:gd name="T6" fmla="*/ 118 w 849"/>
              <a:gd name="T7" fmla="*/ 131 h 729"/>
              <a:gd name="T8" fmla="*/ 338 w 849"/>
              <a:gd name="T9" fmla="*/ 9 h 729"/>
              <a:gd name="T10" fmla="*/ 392 w 849"/>
              <a:gd name="T11" fmla="*/ 2 h 729"/>
              <a:gd name="T12" fmla="*/ 400 w 849"/>
              <a:gd name="T13" fmla="*/ 0 h 729"/>
              <a:gd name="T14" fmla="*/ 446 w 849"/>
              <a:gd name="T15" fmla="*/ 0 h 729"/>
              <a:gd name="T16" fmla="*/ 462 w 849"/>
              <a:gd name="T17" fmla="*/ 2 h 729"/>
              <a:gd name="T18" fmla="*/ 715 w 849"/>
              <a:gd name="T19" fmla="*/ 118 h 729"/>
              <a:gd name="T20" fmla="*/ 837 w 849"/>
              <a:gd name="T21" fmla="*/ 338 h 729"/>
              <a:gd name="T22" fmla="*/ 838 w 849"/>
              <a:gd name="T23" fmla="*/ 502 h 729"/>
              <a:gd name="T24" fmla="*/ 713 w 849"/>
              <a:gd name="T25" fmla="*/ 729 h 729"/>
              <a:gd name="T26" fmla="*/ 708 w 849"/>
              <a:gd name="T27" fmla="*/ 721 h 729"/>
              <a:gd name="T28" fmla="*/ 691 w 849"/>
              <a:gd name="T29" fmla="*/ 631 h 729"/>
              <a:gd name="T30" fmla="*/ 670 w 849"/>
              <a:gd name="T31" fmla="*/ 529 h 729"/>
              <a:gd name="T32" fmla="*/ 666 w 849"/>
              <a:gd name="T33" fmla="*/ 507 h 729"/>
              <a:gd name="T34" fmla="*/ 650 w 849"/>
              <a:gd name="T35" fmla="*/ 490 h 729"/>
              <a:gd name="T36" fmla="*/ 574 w 849"/>
              <a:gd name="T37" fmla="*/ 466 h 729"/>
              <a:gd name="T38" fmla="*/ 558 w 849"/>
              <a:gd name="T39" fmla="*/ 460 h 729"/>
              <a:gd name="T40" fmla="*/ 530 w 849"/>
              <a:gd name="T41" fmla="*/ 444 h 729"/>
              <a:gd name="T42" fmla="*/ 505 w 849"/>
              <a:gd name="T43" fmla="*/ 440 h 729"/>
              <a:gd name="T44" fmla="*/ 498 w 849"/>
              <a:gd name="T45" fmla="*/ 436 h 729"/>
              <a:gd name="T46" fmla="*/ 479 w 849"/>
              <a:gd name="T47" fmla="*/ 412 h 729"/>
              <a:gd name="T48" fmla="*/ 479 w 849"/>
              <a:gd name="T49" fmla="*/ 392 h 729"/>
              <a:gd name="T50" fmla="*/ 482 w 849"/>
              <a:gd name="T51" fmla="*/ 386 h 729"/>
              <a:gd name="T52" fmla="*/ 489 w 849"/>
              <a:gd name="T53" fmla="*/ 379 h 729"/>
              <a:gd name="T54" fmla="*/ 509 w 849"/>
              <a:gd name="T55" fmla="*/ 339 h 729"/>
              <a:gd name="T56" fmla="*/ 513 w 849"/>
              <a:gd name="T57" fmla="*/ 314 h 729"/>
              <a:gd name="T58" fmla="*/ 521 w 849"/>
              <a:gd name="T59" fmla="*/ 306 h 729"/>
              <a:gd name="T60" fmla="*/ 531 w 849"/>
              <a:gd name="T61" fmla="*/ 298 h 729"/>
              <a:gd name="T62" fmla="*/ 540 w 849"/>
              <a:gd name="T63" fmla="*/ 254 h 729"/>
              <a:gd name="T64" fmla="*/ 528 w 849"/>
              <a:gd name="T65" fmla="*/ 241 h 729"/>
              <a:gd name="T66" fmla="*/ 528 w 849"/>
              <a:gd name="T67" fmla="*/ 217 h 729"/>
              <a:gd name="T68" fmla="*/ 522 w 849"/>
              <a:gd name="T69" fmla="*/ 158 h 729"/>
              <a:gd name="T70" fmla="*/ 500 w 849"/>
              <a:gd name="T71" fmla="*/ 138 h 729"/>
              <a:gd name="T72" fmla="*/ 490 w 849"/>
              <a:gd name="T73" fmla="*/ 130 h 729"/>
              <a:gd name="T74" fmla="*/ 459 w 849"/>
              <a:gd name="T75" fmla="*/ 101 h 729"/>
              <a:gd name="T76" fmla="*/ 405 w 849"/>
              <a:gd name="T77" fmla="*/ 101 h 729"/>
              <a:gd name="T78" fmla="*/ 344 w 849"/>
              <a:gd name="T79" fmla="*/ 128 h 729"/>
              <a:gd name="T80" fmla="*/ 314 w 849"/>
              <a:gd name="T81" fmla="*/ 201 h 729"/>
              <a:gd name="T82" fmla="*/ 316 w 849"/>
              <a:gd name="T83" fmla="*/ 234 h 729"/>
              <a:gd name="T84" fmla="*/ 315 w 849"/>
              <a:gd name="T85" fmla="*/ 241 h 729"/>
              <a:gd name="T86" fmla="*/ 307 w 849"/>
              <a:gd name="T87" fmla="*/ 264 h 729"/>
              <a:gd name="T88" fmla="*/ 313 w 849"/>
              <a:gd name="T89" fmla="*/ 295 h 729"/>
              <a:gd name="T90" fmla="*/ 326 w 849"/>
              <a:gd name="T91" fmla="*/ 306 h 729"/>
              <a:gd name="T92" fmla="*/ 333 w 849"/>
              <a:gd name="T93" fmla="*/ 313 h 729"/>
              <a:gd name="T94" fmla="*/ 339 w 849"/>
              <a:gd name="T95" fmla="*/ 347 h 729"/>
              <a:gd name="T96" fmla="*/ 354 w 849"/>
              <a:gd name="T97" fmla="*/ 375 h 729"/>
              <a:gd name="T98" fmla="*/ 368 w 849"/>
              <a:gd name="T99" fmla="*/ 392 h 729"/>
              <a:gd name="T100" fmla="*/ 367 w 849"/>
              <a:gd name="T101" fmla="*/ 412 h 729"/>
              <a:gd name="T102" fmla="*/ 349 w 849"/>
              <a:gd name="T103" fmla="*/ 434 h 729"/>
              <a:gd name="T104" fmla="*/ 343 w 849"/>
              <a:gd name="T105" fmla="*/ 439 h 729"/>
              <a:gd name="T106" fmla="*/ 283 w 849"/>
              <a:gd name="T107" fmla="*/ 460 h 729"/>
              <a:gd name="T108" fmla="*/ 277 w 849"/>
              <a:gd name="T109" fmla="*/ 463 h 729"/>
              <a:gd name="T110" fmla="*/ 266 w 849"/>
              <a:gd name="T111" fmla="*/ 468 h 729"/>
              <a:gd name="T112" fmla="*/ 196 w 849"/>
              <a:gd name="T113" fmla="*/ 490 h 729"/>
              <a:gd name="T114" fmla="*/ 180 w 849"/>
              <a:gd name="T115" fmla="*/ 507 h 729"/>
              <a:gd name="T116" fmla="*/ 158 w 849"/>
              <a:gd name="T117" fmla="*/ 620 h 729"/>
              <a:gd name="T118" fmla="*/ 138 w 849"/>
              <a:gd name="T119" fmla="*/ 721 h 729"/>
              <a:gd name="T120" fmla="*/ 133 w 849"/>
              <a:gd name="T121" fmla="*/ 729 h 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49" h="729">
                <a:moveTo>
                  <a:pt x="133" y="729"/>
                </a:moveTo>
                <a:cubicBezTo>
                  <a:pt x="72" y="671"/>
                  <a:pt x="32" y="602"/>
                  <a:pt x="12" y="520"/>
                </a:cubicBezTo>
                <a:cubicBezTo>
                  <a:pt x="4" y="484"/>
                  <a:pt x="0" y="448"/>
                  <a:pt x="1" y="412"/>
                </a:cubicBezTo>
                <a:cubicBezTo>
                  <a:pt x="5" y="304"/>
                  <a:pt x="43" y="210"/>
                  <a:pt x="118" y="131"/>
                </a:cubicBezTo>
                <a:cubicBezTo>
                  <a:pt x="178" y="67"/>
                  <a:pt x="252" y="27"/>
                  <a:pt x="338" y="9"/>
                </a:cubicBezTo>
                <a:cubicBezTo>
                  <a:pt x="356" y="5"/>
                  <a:pt x="374" y="3"/>
                  <a:pt x="392" y="2"/>
                </a:cubicBezTo>
                <a:cubicBezTo>
                  <a:pt x="395" y="2"/>
                  <a:pt x="398" y="2"/>
                  <a:pt x="400" y="0"/>
                </a:cubicBezTo>
                <a:cubicBezTo>
                  <a:pt x="416" y="0"/>
                  <a:pt x="431" y="0"/>
                  <a:pt x="446" y="0"/>
                </a:cubicBezTo>
                <a:cubicBezTo>
                  <a:pt x="451" y="3"/>
                  <a:pt x="456" y="2"/>
                  <a:pt x="462" y="2"/>
                </a:cubicBezTo>
                <a:cubicBezTo>
                  <a:pt x="559" y="12"/>
                  <a:pt x="644" y="50"/>
                  <a:pt x="715" y="118"/>
                </a:cubicBezTo>
                <a:cubicBezTo>
                  <a:pt x="779" y="178"/>
                  <a:pt x="819" y="252"/>
                  <a:pt x="837" y="338"/>
                </a:cubicBezTo>
                <a:cubicBezTo>
                  <a:pt x="848" y="393"/>
                  <a:pt x="849" y="447"/>
                  <a:pt x="838" y="502"/>
                </a:cubicBezTo>
                <a:cubicBezTo>
                  <a:pt x="820" y="591"/>
                  <a:pt x="779" y="667"/>
                  <a:pt x="713" y="729"/>
                </a:cubicBezTo>
                <a:cubicBezTo>
                  <a:pt x="709" y="728"/>
                  <a:pt x="709" y="724"/>
                  <a:pt x="708" y="721"/>
                </a:cubicBezTo>
                <a:cubicBezTo>
                  <a:pt x="703" y="691"/>
                  <a:pt x="696" y="661"/>
                  <a:pt x="691" y="631"/>
                </a:cubicBezTo>
                <a:cubicBezTo>
                  <a:pt x="684" y="597"/>
                  <a:pt x="677" y="563"/>
                  <a:pt x="670" y="529"/>
                </a:cubicBezTo>
                <a:cubicBezTo>
                  <a:pt x="669" y="522"/>
                  <a:pt x="667" y="515"/>
                  <a:pt x="666" y="507"/>
                </a:cubicBezTo>
                <a:cubicBezTo>
                  <a:pt x="664" y="498"/>
                  <a:pt x="659" y="493"/>
                  <a:pt x="650" y="490"/>
                </a:cubicBezTo>
                <a:cubicBezTo>
                  <a:pt x="625" y="482"/>
                  <a:pt x="599" y="474"/>
                  <a:pt x="574" y="466"/>
                </a:cubicBezTo>
                <a:cubicBezTo>
                  <a:pt x="569" y="464"/>
                  <a:pt x="564" y="460"/>
                  <a:pt x="558" y="460"/>
                </a:cubicBezTo>
                <a:cubicBezTo>
                  <a:pt x="549" y="455"/>
                  <a:pt x="541" y="448"/>
                  <a:pt x="530" y="444"/>
                </a:cubicBezTo>
                <a:cubicBezTo>
                  <a:pt x="522" y="441"/>
                  <a:pt x="514" y="439"/>
                  <a:pt x="505" y="440"/>
                </a:cubicBezTo>
                <a:cubicBezTo>
                  <a:pt x="502" y="440"/>
                  <a:pt x="500" y="438"/>
                  <a:pt x="498" y="436"/>
                </a:cubicBezTo>
                <a:cubicBezTo>
                  <a:pt x="492" y="428"/>
                  <a:pt x="484" y="420"/>
                  <a:pt x="479" y="412"/>
                </a:cubicBezTo>
                <a:cubicBezTo>
                  <a:pt x="477" y="405"/>
                  <a:pt x="478" y="399"/>
                  <a:pt x="479" y="392"/>
                </a:cubicBezTo>
                <a:cubicBezTo>
                  <a:pt x="479" y="390"/>
                  <a:pt x="480" y="388"/>
                  <a:pt x="482" y="386"/>
                </a:cubicBezTo>
                <a:cubicBezTo>
                  <a:pt x="484" y="383"/>
                  <a:pt x="486" y="381"/>
                  <a:pt x="489" y="379"/>
                </a:cubicBezTo>
                <a:cubicBezTo>
                  <a:pt x="502" y="369"/>
                  <a:pt x="507" y="355"/>
                  <a:pt x="509" y="339"/>
                </a:cubicBezTo>
                <a:cubicBezTo>
                  <a:pt x="510" y="331"/>
                  <a:pt x="511" y="322"/>
                  <a:pt x="513" y="314"/>
                </a:cubicBezTo>
                <a:cubicBezTo>
                  <a:pt x="513" y="309"/>
                  <a:pt x="516" y="306"/>
                  <a:pt x="521" y="306"/>
                </a:cubicBezTo>
                <a:cubicBezTo>
                  <a:pt x="527" y="306"/>
                  <a:pt x="530" y="303"/>
                  <a:pt x="531" y="298"/>
                </a:cubicBezTo>
                <a:cubicBezTo>
                  <a:pt x="536" y="284"/>
                  <a:pt x="540" y="269"/>
                  <a:pt x="540" y="254"/>
                </a:cubicBezTo>
                <a:cubicBezTo>
                  <a:pt x="539" y="246"/>
                  <a:pt x="534" y="244"/>
                  <a:pt x="528" y="241"/>
                </a:cubicBezTo>
                <a:cubicBezTo>
                  <a:pt x="524" y="233"/>
                  <a:pt x="528" y="225"/>
                  <a:pt x="528" y="217"/>
                </a:cubicBezTo>
                <a:cubicBezTo>
                  <a:pt x="529" y="197"/>
                  <a:pt x="529" y="177"/>
                  <a:pt x="522" y="158"/>
                </a:cubicBezTo>
                <a:cubicBezTo>
                  <a:pt x="518" y="147"/>
                  <a:pt x="512" y="139"/>
                  <a:pt x="500" y="138"/>
                </a:cubicBezTo>
                <a:cubicBezTo>
                  <a:pt x="495" y="137"/>
                  <a:pt x="492" y="134"/>
                  <a:pt x="490" y="130"/>
                </a:cubicBezTo>
                <a:cubicBezTo>
                  <a:pt x="485" y="115"/>
                  <a:pt x="474" y="106"/>
                  <a:pt x="459" y="101"/>
                </a:cubicBezTo>
                <a:cubicBezTo>
                  <a:pt x="441" y="97"/>
                  <a:pt x="423" y="98"/>
                  <a:pt x="405" y="101"/>
                </a:cubicBezTo>
                <a:cubicBezTo>
                  <a:pt x="382" y="105"/>
                  <a:pt x="361" y="113"/>
                  <a:pt x="344" y="128"/>
                </a:cubicBezTo>
                <a:cubicBezTo>
                  <a:pt x="322" y="147"/>
                  <a:pt x="310" y="171"/>
                  <a:pt x="314" y="201"/>
                </a:cubicBezTo>
                <a:cubicBezTo>
                  <a:pt x="316" y="212"/>
                  <a:pt x="317" y="223"/>
                  <a:pt x="316" y="234"/>
                </a:cubicBezTo>
                <a:cubicBezTo>
                  <a:pt x="316" y="237"/>
                  <a:pt x="316" y="239"/>
                  <a:pt x="315" y="241"/>
                </a:cubicBezTo>
                <a:cubicBezTo>
                  <a:pt x="306" y="246"/>
                  <a:pt x="306" y="255"/>
                  <a:pt x="307" y="264"/>
                </a:cubicBezTo>
                <a:cubicBezTo>
                  <a:pt x="308" y="274"/>
                  <a:pt x="311" y="285"/>
                  <a:pt x="313" y="295"/>
                </a:cubicBezTo>
                <a:cubicBezTo>
                  <a:pt x="315" y="301"/>
                  <a:pt x="318" y="306"/>
                  <a:pt x="326" y="306"/>
                </a:cubicBezTo>
                <a:cubicBezTo>
                  <a:pt x="331" y="306"/>
                  <a:pt x="333" y="309"/>
                  <a:pt x="333" y="313"/>
                </a:cubicBezTo>
                <a:cubicBezTo>
                  <a:pt x="335" y="325"/>
                  <a:pt x="337" y="336"/>
                  <a:pt x="339" y="347"/>
                </a:cubicBezTo>
                <a:cubicBezTo>
                  <a:pt x="341" y="358"/>
                  <a:pt x="345" y="368"/>
                  <a:pt x="354" y="375"/>
                </a:cubicBezTo>
                <a:cubicBezTo>
                  <a:pt x="359" y="380"/>
                  <a:pt x="366" y="384"/>
                  <a:pt x="368" y="392"/>
                </a:cubicBezTo>
                <a:cubicBezTo>
                  <a:pt x="368" y="399"/>
                  <a:pt x="370" y="405"/>
                  <a:pt x="367" y="412"/>
                </a:cubicBezTo>
                <a:cubicBezTo>
                  <a:pt x="362" y="420"/>
                  <a:pt x="355" y="427"/>
                  <a:pt x="349" y="434"/>
                </a:cubicBezTo>
                <a:cubicBezTo>
                  <a:pt x="347" y="436"/>
                  <a:pt x="346" y="439"/>
                  <a:pt x="343" y="439"/>
                </a:cubicBezTo>
                <a:cubicBezTo>
                  <a:pt x="321" y="440"/>
                  <a:pt x="300" y="445"/>
                  <a:pt x="283" y="460"/>
                </a:cubicBezTo>
                <a:cubicBezTo>
                  <a:pt x="281" y="462"/>
                  <a:pt x="280" y="463"/>
                  <a:pt x="277" y="463"/>
                </a:cubicBezTo>
                <a:cubicBezTo>
                  <a:pt x="273" y="463"/>
                  <a:pt x="270" y="466"/>
                  <a:pt x="266" y="468"/>
                </a:cubicBezTo>
                <a:cubicBezTo>
                  <a:pt x="242" y="475"/>
                  <a:pt x="219" y="483"/>
                  <a:pt x="196" y="490"/>
                </a:cubicBezTo>
                <a:cubicBezTo>
                  <a:pt x="187" y="493"/>
                  <a:pt x="182" y="498"/>
                  <a:pt x="180" y="507"/>
                </a:cubicBezTo>
                <a:cubicBezTo>
                  <a:pt x="173" y="545"/>
                  <a:pt x="165" y="583"/>
                  <a:pt x="158" y="620"/>
                </a:cubicBezTo>
                <a:cubicBezTo>
                  <a:pt x="151" y="654"/>
                  <a:pt x="145" y="687"/>
                  <a:pt x="138" y="721"/>
                </a:cubicBezTo>
                <a:cubicBezTo>
                  <a:pt x="137" y="724"/>
                  <a:pt x="137" y="728"/>
                  <a:pt x="133" y="729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2219343" y="3313209"/>
            <a:ext cx="1303349" cy="1784402"/>
          </a:xfrm>
          <a:custGeom>
            <a:avLst/>
            <a:gdLst>
              <a:gd name="T0" fmla="*/ 141 w 296"/>
              <a:gd name="T1" fmla="*/ 18 h 405"/>
              <a:gd name="T2" fmla="*/ 240 w 296"/>
              <a:gd name="T3" fmla="*/ 49 h 405"/>
              <a:gd name="T4" fmla="*/ 252 w 296"/>
              <a:gd name="T5" fmla="*/ 64 h 405"/>
              <a:gd name="T6" fmla="*/ 288 w 296"/>
              <a:gd name="T7" fmla="*/ 248 h 405"/>
              <a:gd name="T8" fmla="*/ 296 w 296"/>
              <a:gd name="T9" fmla="*/ 289 h 405"/>
              <a:gd name="T10" fmla="*/ 194 w 296"/>
              <a:gd name="T11" fmla="*/ 360 h 405"/>
              <a:gd name="T12" fmla="*/ 188 w 296"/>
              <a:gd name="T13" fmla="*/ 351 h 405"/>
              <a:gd name="T14" fmla="*/ 172 w 296"/>
              <a:gd name="T15" fmla="*/ 298 h 405"/>
              <a:gd name="T16" fmla="*/ 170 w 296"/>
              <a:gd name="T17" fmla="*/ 322 h 405"/>
              <a:gd name="T18" fmla="*/ 169 w 296"/>
              <a:gd name="T19" fmla="*/ 365 h 405"/>
              <a:gd name="T20" fmla="*/ 165 w 296"/>
              <a:gd name="T21" fmla="*/ 373 h 405"/>
              <a:gd name="T22" fmla="*/ 144 w 296"/>
              <a:gd name="T23" fmla="*/ 382 h 405"/>
              <a:gd name="T24" fmla="*/ 41 w 296"/>
              <a:gd name="T25" fmla="*/ 403 h 405"/>
              <a:gd name="T26" fmla="*/ 36 w 296"/>
              <a:gd name="T27" fmla="*/ 405 h 405"/>
              <a:gd name="T28" fmla="*/ 6 w 296"/>
              <a:gd name="T29" fmla="*/ 405 h 405"/>
              <a:gd name="T30" fmla="*/ 3 w 296"/>
              <a:gd name="T31" fmla="*/ 398 h 405"/>
              <a:gd name="T32" fmla="*/ 1 w 296"/>
              <a:gd name="T33" fmla="*/ 374 h 405"/>
              <a:gd name="T34" fmla="*/ 2 w 296"/>
              <a:gd name="T35" fmla="*/ 368 h 405"/>
              <a:gd name="T36" fmla="*/ 7 w 296"/>
              <a:gd name="T37" fmla="*/ 360 h 405"/>
              <a:gd name="T38" fmla="*/ 25 w 296"/>
              <a:gd name="T39" fmla="*/ 274 h 405"/>
              <a:gd name="T40" fmla="*/ 27 w 296"/>
              <a:gd name="T41" fmla="*/ 263 h 405"/>
              <a:gd name="T42" fmla="*/ 31 w 296"/>
              <a:gd name="T43" fmla="*/ 249 h 405"/>
              <a:gd name="T44" fmla="*/ 42 w 296"/>
              <a:gd name="T45" fmla="*/ 194 h 405"/>
              <a:gd name="T46" fmla="*/ 54 w 296"/>
              <a:gd name="T47" fmla="*/ 139 h 405"/>
              <a:gd name="T48" fmla="*/ 82 w 296"/>
              <a:gd name="T49" fmla="*/ 10 h 405"/>
              <a:gd name="T50" fmla="*/ 87 w 296"/>
              <a:gd name="T51" fmla="*/ 2 h 405"/>
              <a:gd name="T52" fmla="*/ 126 w 296"/>
              <a:gd name="T53" fmla="*/ 12 h 405"/>
              <a:gd name="T54" fmla="*/ 162 w 296"/>
              <a:gd name="T55" fmla="*/ 63 h 405"/>
              <a:gd name="T56" fmla="*/ 168 w 296"/>
              <a:gd name="T57" fmla="*/ 147 h 405"/>
              <a:gd name="T58" fmla="*/ 167 w 296"/>
              <a:gd name="T59" fmla="*/ 163 h 405"/>
              <a:gd name="T60" fmla="*/ 169 w 296"/>
              <a:gd name="T61" fmla="*/ 152 h 405"/>
              <a:gd name="T62" fmla="*/ 159 w 296"/>
              <a:gd name="T63" fmla="*/ 51 h 405"/>
              <a:gd name="T64" fmla="*/ 144 w 296"/>
              <a:gd name="T65" fmla="*/ 25 h 405"/>
              <a:gd name="T66" fmla="*/ 141 w 296"/>
              <a:gd name="T67" fmla="*/ 18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96" h="405">
                <a:moveTo>
                  <a:pt x="141" y="18"/>
                </a:moveTo>
                <a:cubicBezTo>
                  <a:pt x="174" y="28"/>
                  <a:pt x="207" y="38"/>
                  <a:pt x="240" y="49"/>
                </a:cubicBezTo>
                <a:cubicBezTo>
                  <a:pt x="247" y="51"/>
                  <a:pt x="250" y="57"/>
                  <a:pt x="252" y="64"/>
                </a:cubicBezTo>
                <a:cubicBezTo>
                  <a:pt x="264" y="126"/>
                  <a:pt x="276" y="187"/>
                  <a:pt x="288" y="248"/>
                </a:cubicBezTo>
                <a:cubicBezTo>
                  <a:pt x="291" y="262"/>
                  <a:pt x="294" y="275"/>
                  <a:pt x="296" y="289"/>
                </a:cubicBezTo>
                <a:cubicBezTo>
                  <a:pt x="266" y="318"/>
                  <a:pt x="232" y="342"/>
                  <a:pt x="194" y="360"/>
                </a:cubicBezTo>
                <a:cubicBezTo>
                  <a:pt x="190" y="359"/>
                  <a:pt x="189" y="355"/>
                  <a:pt x="188" y="351"/>
                </a:cubicBezTo>
                <a:cubicBezTo>
                  <a:pt x="183" y="334"/>
                  <a:pt x="177" y="316"/>
                  <a:pt x="172" y="298"/>
                </a:cubicBezTo>
                <a:cubicBezTo>
                  <a:pt x="172" y="306"/>
                  <a:pt x="170" y="314"/>
                  <a:pt x="170" y="322"/>
                </a:cubicBezTo>
                <a:cubicBezTo>
                  <a:pt x="171" y="336"/>
                  <a:pt x="168" y="351"/>
                  <a:pt x="169" y="365"/>
                </a:cubicBezTo>
                <a:cubicBezTo>
                  <a:pt x="169" y="368"/>
                  <a:pt x="168" y="371"/>
                  <a:pt x="165" y="373"/>
                </a:cubicBezTo>
                <a:cubicBezTo>
                  <a:pt x="159" y="378"/>
                  <a:pt x="151" y="379"/>
                  <a:pt x="144" y="382"/>
                </a:cubicBezTo>
                <a:cubicBezTo>
                  <a:pt x="111" y="393"/>
                  <a:pt x="76" y="401"/>
                  <a:pt x="41" y="403"/>
                </a:cubicBezTo>
                <a:cubicBezTo>
                  <a:pt x="39" y="404"/>
                  <a:pt x="37" y="403"/>
                  <a:pt x="36" y="405"/>
                </a:cubicBezTo>
                <a:cubicBezTo>
                  <a:pt x="26" y="405"/>
                  <a:pt x="16" y="405"/>
                  <a:pt x="6" y="405"/>
                </a:cubicBezTo>
                <a:cubicBezTo>
                  <a:pt x="4" y="403"/>
                  <a:pt x="3" y="401"/>
                  <a:pt x="3" y="398"/>
                </a:cubicBezTo>
                <a:cubicBezTo>
                  <a:pt x="3" y="390"/>
                  <a:pt x="4" y="382"/>
                  <a:pt x="1" y="374"/>
                </a:cubicBezTo>
                <a:cubicBezTo>
                  <a:pt x="0" y="372"/>
                  <a:pt x="1" y="370"/>
                  <a:pt x="2" y="368"/>
                </a:cubicBezTo>
                <a:cubicBezTo>
                  <a:pt x="4" y="366"/>
                  <a:pt x="6" y="364"/>
                  <a:pt x="7" y="360"/>
                </a:cubicBezTo>
                <a:cubicBezTo>
                  <a:pt x="13" y="332"/>
                  <a:pt x="19" y="303"/>
                  <a:pt x="25" y="274"/>
                </a:cubicBezTo>
                <a:cubicBezTo>
                  <a:pt x="26" y="270"/>
                  <a:pt x="26" y="266"/>
                  <a:pt x="27" y="263"/>
                </a:cubicBezTo>
                <a:cubicBezTo>
                  <a:pt x="29" y="258"/>
                  <a:pt x="31" y="254"/>
                  <a:pt x="31" y="249"/>
                </a:cubicBezTo>
                <a:cubicBezTo>
                  <a:pt x="34" y="231"/>
                  <a:pt x="39" y="213"/>
                  <a:pt x="42" y="194"/>
                </a:cubicBezTo>
                <a:cubicBezTo>
                  <a:pt x="46" y="176"/>
                  <a:pt x="50" y="158"/>
                  <a:pt x="54" y="139"/>
                </a:cubicBezTo>
                <a:cubicBezTo>
                  <a:pt x="64" y="96"/>
                  <a:pt x="73" y="53"/>
                  <a:pt x="82" y="10"/>
                </a:cubicBezTo>
                <a:cubicBezTo>
                  <a:pt x="83" y="7"/>
                  <a:pt x="84" y="4"/>
                  <a:pt x="87" y="2"/>
                </a:cubicBezTo>
                <a:cubicBezTo>
                  <a:pt x="102" y="0"/>
                  <a:pt x="114" y="5"/>
                  <a:pt x="126" y="12"/>
                </a:cubicBezTo>
                <a:cubicBezTo>
                  <a:pt x="145" y="24"/>
                  <a:pt x="156" y="42"/>
                  <a:pt x="162" y="63"/>
                </a:cubicBezTo>
                <a:cubicBezTo>
                  <a:pt x="169" y="91"/>
                  <a:pt x="170" y="119"/>
                  <a:pt x="168" y="147"/>
                </a:cubicBezTo>
                <a:cubicBezTo>
                  <a:pt x="167" y="152"/>
                  <a:pt x="168" y="158"/>
                  <a:pt x="167" y="163"/>
                </a:cubicBezTo>
                <a:cubicBezTo>
                  <a:pt x="169" y="160"/>
                  <a:pt x="169" y="156"/>
                  <a:pt x="169" y="152"/>
                </a:cubicBezTo>
                <a:cubicBezTo>
                  <a:pt x="171" y="118"/>
                  <a:pt x="172" y="84"/>
                  <a:pt x="159" y="51"/>
                </a:cubicBezTo>
                <a:cubicBezTo>
                  <a:pt x="155" y="42"/>
                  <a:pt x="150" y="33"/>
                  <a:pt x="144" y="25"/>
                </a:cubicBezTo>
                <a:cubicBezTo>
                  <a:pt x="142" y="23"/>
                  <a:pt x="140" y="21"/>
                  <a:pt x="141" y="18"/>
                </a:cubicBezTo>
                <a:close/>
              </a:path>
            </a:pathLst>
          </a:custGeom>
          <a:solidFill>
            <a:srgbClr val="EEF3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69970" y="3406874"/>
            <a:ext cx="1276361" cy="1690737"/>
          </a:xfrm>
          <a:custGeom>
            <a:avLst/>
            <a:gdLst>
              <a:gd name="T0" fmla="*/ 288 w 290"/>
              <a:gd name="T1" fmla="*/ 346 h 384"/>
              <a:gd name="T2" fmla="*/ 290 w 290"/>
              <a:gd name="T3" fmla="*/ 384 h 384"/>
              <a:gd name="T4" fmla="*/ 262 w 290"/>
              <a:gd name="T5" fmla="*/ 384 h 384"/>
              <a:gd name="T6" fmla="*/ 237 w 290"/>
              <a:gd name="T7" fmla="*/ 381 h 384"/>
              <a:gd name="T8" fmla="*/ 133 w 290"/>
              <a:gd name="T9" fmla="*/ 354 h 384"/>
              <a:gd name="T10" fmla="*/ 131 w 290"/>
              <a:gd name="T11" fmla="*/ 352 h 384"/>
              <a:gd name="T12" fmla="*/ 128 w 290"/>
              <a:gd name="T13" fmla="*/ 344 h 384"/>
              <a:gd name="T14" fmla="*/ 126 w 290"/>
              <a:gd name="T15" fmla="*/ 303 h 384"/>
              <a:gd name="T16" fmla="*/ 125 w 290"/>
              <a:gd name="T17" fmla="*/ 277 h 384"/>
              <a:gd name="T18" fmla="*/ 112 w 290"/>
              <a:gd name="T19" fmla="*/ 317 h 384"/>
              <a:gd name="T20" fmla="*/ 107 w 290"/>
              <a:gd name="T21" fmla="*/ 333 h 384"/>
              <a:gd name="T22" fmla="*/ 102 w 290"/>
              <a:gd name="T23" fmla="*/ 339 h 384"/>
              <a:gd name="T24" fmla="*/ 0 w 290"/>
              <a:gd name="T25" fmla="*/ 268 h 384"/>
              <a:gd name="T26" fmla="*/ 19 w 290"/>
              <a:gd name="T27" fmla="*/ 171 h 384"/>
              <a:gd name="T28" fmla="*/ 45 w 290"/>
              <a:gd name="T29" fmla="*/ 43 h 384"/>
              <a:gd name="T30" fmla="*/ 56 w 290"/>
              <a:gd name="T31" fmla="*/ 28 h 384"/>
              <a:gd name="T32" fmla="*/ 145 w 290"/>
              <a:gd name="T33" fmla="*/ 0 h 384"/>
              <a:gd name="T34" fmla="*/ 144 w 290"/>
              <a:gd name="T35" fmla="*/ 5 h 384"/>
              <a:gd name="T36" fmla="*/ 135 w 290"/>
              <a:gd name="T37" fmla="*/ 53 h 384"/>
              <a:gd name="T38" fmla="*/ 135 w 290"/>
              <a:gd name="T39" fmla="*/ 63 h 384"/>
              <a:gd name="T40" fmla="*/ 134 w 290"/>
              <a:gd name="T41" fmla="*/ 72 h 384"/>
              <a:gd name="T42" fmla="*/ 120 w 290"/>
              <a:gd name="T43" fmla="*/ 79 h 384"/>
              <a:gd name="T44" fmla="*/ 81 w 290"/>
              <a:gd name="T45" fmla="*/ 120 h 384"/>
              <a:gd name="T46" fmla="*/ 83 w 290"/>
              <a:gd name="T47" fmla="*/ 157 h 384"/>
              <a:gd name="T48" fmla="*/ 91 w 290"/>
              <a:gd name="T49" fmla="*/ 193 h 384"/>
              <a:gd name="T50" fmla="*/ 96 w 290"/>
              <a:gd name="T51" fmla="*/ 214 h 384"/>
              <a:gd name="T52" fmla="*/ 122 w 290"/>
              <a:gd name="T53" fmla="*/ 237 h 384"/>
              <a:gd name="T54" fmla="*/ 133 w 290"/>
              <a:gd name="T55" fmla="*/ 237 h 384"/>
              <a:gd name="T56" fmla="*/ 137 w 290"/>
              <a:gd name="T57" fmla="*/ 234 h 384"/>
              <a:gd name="T58" fmla="*/ 136 w 290"/>
              <a:gd name="T59" fmla="*/ 230 h 384"/>
              <a:gd name="T60" fmla="*/ 131 w 290"/>
              <a:gd name="T61" fmla="*/ 230 h 384"/>
              <a:gd name="T62" fmla="*/ 119 w 290"/>
              <a:gd name="T63" fmla="*/ 235 h 384"/>
              <a:gd name="T64" fmla="*/ 97 w 290"/>
              <a:gd name="T65" fmla="*/ 222 h 384"/>
              <a:gd name="T66" fmla="*/ 85 w 290"/>
              <a:gd name="T67" fmla="*/ 160 h 384"/>
              <a:gd name="T68" fmla="*/ 85 w 290"/>
              <a:gd name="T69" fmla="*/ 157 h 384"/>
              <a:gd name="T70" fmla="*/ 83 w 290"/>
              <a:gd name="T71" fmla="*/ 145 h 384"/>
              <a:gd name="T72" fmla="*/ 117 w 290"/>
              <a:gd name="T73" fmla="*/ 83 h 384"/>
              <a:gd name="T74" fmla="*/ 170 w 290"/>
              <a:gd name="T75" fmla="*/ 74 h 384"/>
              <a:gd name="T76" fmla="*/ 177 w 290"/>
              <a:gd name="T77" fmla="*/ 77 h 384"/>
              <a:gd name="T78" fmla="*/ 176 w 290"/>
              <a:gd name="T79" fmla="*/ 83 h 384"/>
              <a:gd name="T80" fmla="*/ 174 w 290"/>
              <a:gd name="T81" fmla="*/ 94 h 384"/>
              <a:gd name="T82" fmla="*/ 224 w 290"/>
              <a:gd name="T83" fmla="*/ 203 h 384"/>
              <a:gd name="T84" fmla="*/ 225 w 290"/>
              <a:gd name="T85" fmla="*/ 212 h 384"/>
              <a:gd name="T86" fmla="*/ 212 w 290"/>
              <a:gd name="T87" fmla="*/ 216 h 384"/>
              <a:gd name="T88" fmla="*/ 203 w 290"/>
              <a:gd name="T89" fmla="*/ 216 h 384"/>
              <a:gd name="T90" fmla="*/ 199 w 290"/>
              <a:gd name="T91" fmla="*/ 218 h 384"/>
              <a:gd name="T92" fmla="*/ 200 w 290"/>
              <a:gd name="T93" fmla="*/ 222 h 384"/>
              <a:gd name="T94" fmla="*/ 205 w 290"/>
              <a:gd name="T95" fmla="*/ 222 h 384"/>
              <a:gd name="T96" fmla="*/ 216 w 290"/>
              <a:gd name="T97" fmla="*/ 217 h 384"/>
              <a:gd name="T98" fmla="*/ 227 w 290"/>
              <a:gd name="T99" fmla="*/ 216 h 384"/>
              <a:gd name="T100" fmla="*/ 233 w 290"/>
              <a:gd name="T101" fmla="*/ 222 h 384"/>
              <a:gd name="T102" fmla="*/ 271 w 290"/>
              <a:gd name="T103" fmla="*/ 307 h 384"/>
              <a:gd name="T104" fmla="*/ 283 w 290"/>
              <a:gd name="T105" fmla="*/ 334 h 384"/>
              <a:gd name="T106" fmla="*/ 288 w 290"/>
              <a:gd name="T107" fmla="*/ 339 h 384"/>
              <a:gd name="T108" fmla="*/ 288 w 290"/>
              <a:gd name="T109" fmla="*/ 346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90" h="384">
                <a:moveTo>
                  <a:pt x="288" y="346"/>
                </a:moveTo>
                <a:cubicBezTo>
                  <a:pt x="290" y="359"/>
                  <a:pt x="290" y="371"/>
                  <a:pt x="290" y="384"/>
                </a:cubicBezTo>
                <a:cubicBezTo>
                  <a:pt x="281" y="384"/>
                  <a:pt x="271" y="384"/>
                  <a:pt x="262" y="384"/>
                </a:cubicBezTo>
                <a:cubicBezTo>
                  <a:pt x="254" y="381"/>
                  <a:pt x="245" y="382"/>
                  <a:pt x="237" y="381"/>
                </a:cubicBezTo>
                <a:cubicBezTo>
                  <a:pt x="201" y="376"/>
                  <a:pt x="166" y="367"/>
                  <a:pt x="133" y="354"/>
                </a:cubicBezTo>
                <a:cubicBezTo>
                  <a:pt x="132" y="354"/>
                  <a:pt x="131" y="353"/>
                  <a:pt x="131" y="352"/>
                </a:cubicBezTo>
                <a:cubicBezTo>
                  <a:pt x="129" y="350"/>
                  <a:pt x="127" y="347"/>
                  <a:pt x="128" y="344"/>
                </a:cubicBezTo>
                <a:cubicBezTo>
                  <a:pt x="128" y="330"/>
                  <a:pt x="126" y="317"/>
                  <a:pt x="126" y="303"/>
                </a:cubicBezTo>
                <a:cubicBezTo>
                  <a:pt x="127" y="294"/>
                  <a:pt x="124" y="286"/>
                  <a:pt x="125" y="277"/>
                </a:cubicBezTo>
                <a:cubicBezTo>
                  <a:pt x="120" y="291"/>
                  <a:pt x="116" y="304"/>
                  <a:pt x="112" y="317"/>
                </a:cubicBezTo>
                <a:cubicBezTo>
                  <a:pt x="111" y="323"/>
                  <a:pt x="108" y="328"/>
                  <a:pt x="107" y="333"/>
                </a:cubicBezTo>
                <a:cubicBezTo>
                  <a:pt x="106" y="336"/>
                  <a:pt x="105" y="338"/>
                  <a:pt x="102" y="339"/>
                </a:cubicBezTo>
                <a:cubicBezTo>
                  <a:pt x="64" y="321"/>
                  <a:pt x="30" y="297"/>
                  <a:pt x="0" y="268"/>
                </a:cubicBezTo>
                <a:cubicBezTo>
                  <a:pt x="6" y="236"/>
                  <a:pt x="13" y="203"/>
                  <a:pt x="19" y="171"/>
                </a:cubicBezTo>
                <a:cubicBezTo>
                  <a:pt x="28" y="128"/>
                  <a:pt x="36" y="85"/>
                  <a:pt x="45" y="43"/>
                </a:cubicBezTo>
                <a:cubicBezTo>
                  <a:pt x="46" y="36"/>
                  <a:pt x="49" y="30"/>
                  <a:pt x="56" y="28"/>
                </a:cubicBezTo>
                <a:cubicBezTo>
                  <a:pt x="85" y="19"/>
                  <a:pt x="115" y="9"/>
                  <a:pt x="145" y="0"/>
                </a:cubicBezTo>
                <a:cubicBezTo>
                  <a:pt x="146" y="1"/>
                  <a:pt x="145" y="3"/>
                  <a:pt x="144" y="5"/>
                </a:cubicBezTo>
                <a:cubicBezTo>
                  <a:pt x="134" y="20"/>
                  <a:pt x="132" y="36"/>
                  <a:pt x="135" y="53"/>
                </a:cubicBezTo>
                <a:cubicBezTo>
                  <a:pt x="134" y="56"/>
                  <a:pt x="135" y="60"/>
                  <a:pt x="135" y="63"/>
                </a:cubicBezTo>
                <a:cubicBezTo>
                  <a:pt x="136" y="66"/>
                  <a:pt x="136" y="69"/>
                  <a:pt x="134" y="72"/>
                </a:cubicBezTo>
                <a:cubicBezTo>
                  <a:pt x="130" y="76"/>
                  <a:pt x="124" y="76"/>
                  <a:pt x="120" y="79"/>
                </a:cubicBezTo>
                <a:cubicBezTo>
                  <a:pt x="101" y="87"/>
                  <a:pt x="87" y="100"/>
                  <a:pt x="81" y="120"/>
                </a:cubicBezTo>
                <a:cubicBezTo>
                  <a:pt x="78" y="132"/>
                  <a:pt x="80" y="145"/>
                  <a:pt x="83" y="157"/>
                </a:cubicBezTo>
                <a:cubicBezTo>
                  <a:pt x="88" y="168"/>
                  <a:pt x="88" y="181"/>
                  <a:pt x="91" y="193"/>
                </a:cubicBezTo>
                <a:cubicBezTo>
                  <a:pt x="93" y="200"/>
                  <a:pt x="94" y="207"/>
                  <a:pt x="96" y="214"/>
                </a:cubicBezTo>
                <a:cubicBezTo>
                  <a:pt x="99" y="232"/>
                  <a:pt x="104" y="236"/>
                  <a:pt x="122" y="237"/>
                </a:cubicBezTo>
                <a:cubicBezTo>
                  <a:pt x="125" y="236"/>
                  <a:pt x="129" y="236"/>
                  <a:pt x="133" y="237"/>
                </a:cubicBezTo>
                <a:cubicBezTo>
                  <a:pt x="135" y="237"/>
                  <a:pt x="136" y="236"/>
                  <a:pt x="137" y="234"/>
                </a:cubicBezTo>
                <a:cubicBezTo>
                  <a:pt x="138" y="233"/>
                  <a:pt x="138" y="231"/>
                  <a:pt x="136" y="230"/>
                </a:cubicBezTo>
                <a:cubicBezTo>
                  <a:pt x="135" y="229"/>
                  <a:pt x="133" y="229"/>
                  <a:pt x="131" y="230"/>
                </a:cubicBezTo>
                <a:cubicBezTo>
                  <a:pt x="128" y="233"/>
                  <a:pt x="123" y="234"/>
                  <a:pt x="119" y="235"/>
                </a:cubicBezTo>
                <a:cubicBezTo>
                  <a:pt x="106" y="237"/>
                  <a:pt x="99" y="230"/>
                  <a:pt x="97" y="222"/>
                </a:cubicBezTo>
                <a:cubicBezTo>
                  <a:pt x="93" y="201"/>
                  <a:pt x="89" y="181"/>
                  <a:pt x="85" y="160"/>
                </a:cubicBezTo>
                <a:cubicBezTo>
                  <a:pt x="85" y="159"/>
                  <a:pt x="85" y="158"/>
                  <a:pt x="85" y="157"/>
                </a:cubicBezTo>
                <a:cubicBezTo>
                  <a:pt x="85" y="153"/>
                  <a:pt x="84" y="149"/>
                  <a:pt x="83" y="145"/>
                </a:cubicBezTo>
                <a:cubicBezTo>
                  <a:pt x="78" y="114"/>
                  <a:pt x="96" y="94"/>
                  <a:pt x="117" y="83"/>
                </a:cubicBezTo>
                <a:cubicBezTo>
                  <a:pt x="134" y="75"/>
                  <a:pt x="151" y="71"/>
                  <a:pt x="170" y="74"/>
                </a:cubicBezTo>
                <a:cubicBezTo>
                  <a:pt x="173" y="74"/>
                  <a:pt x="175" y="74"/>
                  <a:pt x="177" y="77"/>
                </a:cubicBezTo>
                <a:cubicBezTo>
                  <a:pt x="178" y="79"/>
                  <a:pt x="177" y="82"/>
                  <a:pt x="176" y="83"/>
                </a:cubicBezTo>
                <a:cubicBezTo>
                  <a:pt x="171" y="86"/>
                  <a:pt x="173" y="90"/>
                  <a:pt x="174" y="94"/>
                </a:cubicBezTo>
                <a:cubicBezTo>
                  <a:pt x="191" y="130"/>
                  <a:pt x="208" y="167"/>
                  <a:pt x="224" y="203"/>
                </a:cubicBezTo>
                <a:cubicBezTo>
                  <a:pt x="226" y="206"/>
                  <a:pt x="227" y="209"/>
                  <a:pt x="225" y="212"/>
                </a:cubicBezTo>
                <a:cubicBezTo>
                  <a:pt x="222" y="217"/>
                  <a:pt x="216" y="214"/>
                  <a:pt x="212" y="216"/>
                </a:cubicBezTo>
                <a:cubicBezTo>
                  <a:pt x="209" y="217"/>
                  <a:pt x="206" y="216"/>
                  <a:pt x="203" y="216"/>
                </a:cubicBezTo>
                <a:cubicBezTo>
                  <a:pt x="201" y="216"/>
                  <a:pt x="199" y="216"/>
                  <a:pt x="199" y="218"/>
                </a:cubicBezTo>
                <a:cubicBezTo>
                  <a:pt x="198" y="219"/>
                  <a:pt x="199" y="221"/>
                  <a:pt x="200" y="222"/>
                </a:cubicBezTo>
                <a:cubicBezTo>
                  <a:pt x="201" y="223"/>
                  <a:pt x="203" y="223"/>
                  <a:pt x="205" y="222"/>
                </a:cubicBezTo>
                <a:cubicBezTo>
                  <a:pt x="208" y="220"/>
                  <a:pt x="212" y="218"/>
                  <a:pt x="216" y="217"/>
                </a:cubicBezTo>
                <a:cubicBezTo>
                  <a:pt x="220" y="216"/>
                  <a:pt x="223" y="214"/>
                  <a:pt x="227" y="216"/>
                </a:cubicBezTo>
                <a:cubicBezTo>
                  <a:pt x="230" y="217"/>
                  <a:pt x="231" y="219"/>
                  <a:pt x="233" y="222"/>
                </a:cubicBezTo>
                <a:cubicBezTo>
                  <a:pt x="246" y="250"/>
                  <a:pt x="258" y="279"/>
                  <a:pt x="271" y="307"/>
                </a:cubicBezTo>
                <a:cubicBezTo>
                  <a:pt x="275" y="316"/>
                  <a:pt x="280" y="325"/>
                  <a:pt x="283" y="334"/>
                </a:cubicBezTo>
                <a:cubicBezTo>
                  <a:pt x="284" y="336"/>
                  <a:pt x="286" y="338"/>
                  <a:pt x="288" y="339"/>
                </a:cubicBezTo>
                <a:cubicBezTo>
                  <a:pt x="289" y="342"/>
                  <a:pt x="290" y="344"/>
                  <a:pt x="288" y="34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2946424" y="4576896"/>
            <a:ext cx="127001" cy="379424"/>
          </a:xfrm>
          <a:custGeom>
            <a:avLst/>
            <a:gdLst>
              <a:gd name="T0" fmla="*/ 0 w 29"/>
              <a:gd name="T1" fmla="*/ 86 h 86"/>
              <a:gd name="T2" fmla="*/ 3 w 29"/>
              <a:gd name="T3" fmla="*/ 9 h 86"/>
              <a:gd name="T4" fmla="*/ 3 w 29"/>
              <a:gd name="T5" fmla="*/ 4 h 86"/>
              <a:gd name="T6" fmla="*/ 5 w 29"/>
              <a:gd name="T7" fmla="*/ 1 h 86"/>
              <a:gd name="T8" fmla="*/ 8 w 29"/>
              <a:gd name="T9" fmla="*/ 4 h 86"/>
              <a:gd name="T10" fmla="*/ 18 w 29"/>
              <a:gd name="T11" fmla="*/ 36 h 86"/>
              <a:gd name="T12" fmla="*/ 29 w 29"/>
              <a:gd name="T13" fmla="*/ 73 h 86"/>
              <a:gd name="T14" fmla="*/ 0 w 29"/>
              <a:gd name="T15" fmla="*/ 8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" h="86">
                <a:moveTo>
                  <a:pt x="0" y="86"/>
                </a:moveTo>
                <a:cubicBezTo>
                  <a:pt x="1" y="60"/>
                  <a:pt x="2" y="35"/>
                  <a:pt x="3" y="9"/>
                </a:cubicBezTo>
                <a:cubicBezTo>
                  <a:pt x="3" y="8"/>
                  <a:pt x="3" y="6"/>
                  <a:pt x="3" y="4"/>
                </a:cubicBezTo>
                <a:cubicBezTo>
                  <a:pt x="3" y="3"/>
                  <a:pt x="3" y="1"/>
                  <a:pt x="5" y="1"/>
                </a:cubicBezTo>
                <a:cubicBezTo>
                  <a:pt x="7" y="0"/>
                  <a:pt x="7" y="2"/>
                  <a:pt x="8" y="4"/>
                </a:cubicBezTo>
                <a:cubicBezTo>
                  <a:pt x="11" y="15"/>
                  <a:pt x="15" y="25"/>
                  <a:pt x="18" y="36"/>
                </a:cubicBezTo>
                <a:cubicBezTo>
                  <a:pt x="22" y="49"/>
                  <a:pt x="25" y="61"/>
                  <a:pt x="29" y="73"/>
                </a:cubicBezTo>
                <a:cubicBezTo>
                  <a:pt x="20" y="78"/>
                  <a:pt x="11" y="83"/>
                  <a:pt x="0" y="86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1419236" y="4581658"/>
            <a:ext cx="127001" cy="374661"/>
          </a:xfrm>
          <a:custGeom>
            <a:avLst/>
            <a:gdLst>
              <a:gd name="T0" fmla="*/ 0 w 29"/>
              <a:gd name="T1" fmla="*/ 72 h 85"/>
              <a:gd name="T2" fmla="*/ 20 w 29"/>
              <a:gd name="T3" fmla="*/ 8 h 85"/>
              <a:gd name="T4" fmla="*/ 24 w 29"/>
              <a:gd name="T5" fmla="*/ 0 h 85"/>
              <a:gd name="T6" fmla="*/ 26 w 29"/>
              <a:gd name="T7" fmla="*/ 9 h 85"/>
              <a:gd name="T8" fmla="*/ 29 w 29"/>
              <a:gd name="T9" fmla="*/ 85 h 85"/>
              <a:gd name="T10" fmla="*/ 0 w 29"/>
              <a:gd name="T11" fmla="*/ 72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85">
                <a:moveTo>
                  <a:pt x="0" y="72"/>
                </a:moveTo>
                <a:cubicBezTo>
                  <a:pt x="6" y="51"/>
                  <a:pt x="13" y="29"/>
                  <a:pt x="20" y="8"/>
                </a:cubicBezTo>
                <a:cubicBezTo>
                  <a:pt x="21" y="5"/>
                  <a:pt x="20" y="0"/>
                  <a:pt x="24" y="0"/>
                </a:cubicBezTo>
                <a:cubicBezTo>
                  <a:pt x="28" y="1"/>
                  <a:pt x="26" y="6"/>
                  <a:pt x="26" y="9"/>
                </a:cubicBezTo>
                <a:cubicBezTo>
                  <a:pt x="27" y="34"/>
                  <a:pt x="28" y="60"/>
                  <a:pt x="29" y="85"/>
                </a:cubicBezTo>
                <a:cubicBezTo>
                  <a:pt x="19" y="82"/>
                  <a:pt x="9" y="77"/>
                  <a:pt x="0" y="72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1717688" y="2063810"/>
            <a:ext cx="1057284" cy="1189072"/>
          </a:xfrm>
          <a:custGeom>
            <a:avLst/>
            <a:gdLst>
              <a:gd name="T0" fmla="*/ 226 w 240"/>
              <a:gd name="T1" fmla="*/ 84 h 270"/>
              <a:gd name="T2" fmla="*/ 239 w 240"/>
              <a:gd name="T3" fmla="*/ 98 h 270"/>
              <a:gd name="T4" fmla="*/ 231 w 240"/>
              <a:gd name="T5" fmla="*/ 145 h 270"/>
              <a:gd name="T6" fmla="*/ 219 w 240"/>
              <a:gd name="T7" fmla="*/ 153 h 270"/>
              <a:gd name="T8" fmla="*/ 212 w 240"/>
              <a:gd name="T9" fmla="*/ 158 h 270"/>
              <a:gd name="T10" fmla="*/ 207 w 240"/>
              <a:gd name="T11" fmla="*/ 192 h 270"/>
              <a:gd name="T12" fmla="*/ 192 w 240"/>
              <a:gd name="T13" fmla="*/ 222 h 270"/>
              <a:gd name="T14" fmla="*/ 177 w 240"/>
              <a:gd name="T15" fmla="*/ 236 h 270"/>
              <a:gd name="T16" fmla="*/ 168 w 240"/>
              <a:gd name="T17" fmla="*/ 248 h 270"/>
              <a:gd name="T18" fmla="*/ 152 w 240"/>
              <a:gd name="T19" fmla="*/ 261 h 270"/>
              <a:gd name="T20" fmla="*/ 128 w 240"/>
              <a:gd name="T21" fmla="*/ 269 h 270"/>
              <a:gd name="T22" fmla="*/ 102 w 240"/>
              <a:gd name="T23" fmla="*/ 268 h 270"/>
              <a:gd name="T24" fmla="*/ 77 w 240"/>
              <a:gd name="T25" fmla="*/ 252 h 270"/>
              <a:gd name="T26" fmla="*/ 62 w 240"/>
              <a:gd name="T27" fmla="*/ 236 h 270"/>
              <a:gd name="T28" fmla="*/ 52 w 240"/>
              <a:gd name="T29" fmla="*/ 225 h 270"/>
              <a:gd name="T30" fmla="*/ 31 w 240"/>
              <a:gd name="T31" fmla="*/ 185 h 270"/>
              <a:gd name="T32" fmla="*/ 28 w 240"/>
              <a:gd name="T33" fmla="*/ 158 h 270"/>
              <a:gd name="T34" fmla="*/ 22 w 240"/>
              <a:gd name="T35" fmla="*/ 153 h 270"/>
              <a:gd name="T36" fmla="*/ 10 w 240"/>
              <a:gd name="T37" fmla="*/ 145 h 270"/>
              <a:gd name="T38" fmla="*/ 1 w 240"/>
              <a:gd name="T39" fmla="*/ 97 h 270"/>
              <a:gd name="T40" fmla="*/ 10 w 240"/>
              <a:gd name="T41" fmla="*/ 84 h 270"/>
              <a:gd name="T42" fmla="*/ 24 w 240"/>
              <a:gd name="T43" fmla="*/ 98 h 270"/>
              <a:gd name="T44" fmla="*/ 30 w 240"/>
              <a:gd name="T45" fmla="*/ 73 h 270"/>
              <a:gd name="T46" fmla="*/ 30 w 240"/>
              <a:gd name="T47" fmla="*/ 66 h 270"/>
              <a:gd name="T48" fmla="*/ 39 w 240"/>
              <a:gd name="T49" fmla="*/ 57 h 270"/>
              <a:gd name="T50" fmla="*/ 66 w 240"/>
              <a:gd name="T51" fmla="*/ 57 h 270"/>
              <a:gd name="T52" fmla="*/ 126 w 240"/>
              <a:gd name="T53" fmla="*/ 45 h 270"/>
              <a:gd name="T54" fmla="*/ 148 w 240"/>
              <a:gd name="T55" fmla="*/ 28 h 270"/>
              <a:gd name="T56" fmla="*/ 173 w 240"/>
              <a:gd name="T57" fmla="*/ 7 h 270"/>
              <a:gd name="T58" fmla="*/ 198 w 240"/>
              <a:gd name="T59" fmla="*/ 17 h 270"/>
              <a:gd name="T60" fmla="*/ 200 w 240"/>
              <a:gd name="T61" fmla="*/ 35 h 270"/>
              <a:gd name="T62" fmla="*/ 200 w 240"/>
              <a:gd name="T63" fmla="*/ 57 h 270"/>
              <a:gd name="T64" fmla="*/ 202 w 240"/>
              <a:gd name="T65" fmla="*/ 71 h 270"/>
              <a:gd name="T66" fmla="*/ 210 w 240"/>
              <a:gd name="T67" fmla="*/ 98 h 270"/>
              <a:gd name="T68" fmla="*/ 226 w 240"/>
              <a:gd name="T69" fmla="*/ 84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40" h="270">
                <a:moveTo>
                  <a:pt x="226" y="84"/>
                </a:moveTo>
                <a:cubicBezTo>
                  <a:pt x="237" y="85"/>
                  <a:pt x="239" y="87"/>
                  <a:pt x="239" y="98"/>
                </a:cubicBezTo>
                <a:cubicBezTo>
                  <a:pt x="240" y="114"/>
                  <a:pt x="236" y="130"/>
                  <a:pt x="231" y="145"/>
                </a:cubicBezTo>
                <a:cubicBezTo>
                  <a:pt x="228" y="151"/>
                  <a:pt x="225" y="154"/>
                  <a:pt x="219" y="153"/>
                </a:cubicBezTo>
                <a:cubicBezTo>
                  <a:pt x="214" y="152"/>
                  <a:pt x="213" y="154"/>
                  <a:pt x="212" y="158"/>
                </a:cubicBezTo>
                <a:cubicBezTo>
                  <a:pt x="211" y="169"/>
                  <a:pt x="209" y="181"/>
                  <a:pt x="207" y="192"/>
                </a:cubicBezTo>
                <a:cubicBezTo>
                  <a:pt x="206" y="204"/>
                  <a:pt x="201" y="214"/>
                  <a:pt x="192" y="222"/>
                </a:cubicBezTo>
                <a:cubicBezTo>
                  <a:pt x="187" y="226"/>
                  <a:pt x="182" y="231"/>
                  <a:pt x="177" y="236"/>
                </a:cubicBezTo>
                <a:cubicBezTo>
                  <a:pt x="176" y="241"/>
                  <a:pt x="173" y="245"/>
                  <a:pt x="168" y="248"/>
                </a:cubicBezTo>
                <a:cubicBezTo>
                  <a:pt x="163" y="252"/>
                  <a:pt x="158" y="257"/>
                  <a:pt x="152" y="261"/>
                </a:cubicBezTo>
                <a:cubicBezTo>
                  <a:pt x="145" y="267"/>
                  <a:pt x="137" y="269"/>
                  <a:pt x="128" y="269"/>
                </a:cubicBezTo>
                <a:cubicBezTo>
                  <a:pt x="119" y="270"/>
                  <a:pt x="111" y="270"/>
                  <a:pt x="102" y="268"/>
                </a:cubicBezTo>
                <a:cubicBezTo>
                  <a:pt x="92" y="266"/>
                  <a:pt x="85" y="258"/>
                  <a:pt x="77" y="252"/>
                </a:cubicBezTo>
                <a:cubicBezTo>
                  <a:pt x="71" y="248"/>
                  <a:pt x="65" y="244"/>
                  <a:pt x="62" y="236"/>
                </a:cubicBezTo>
                <a:cubicBezTo>
                  <a:pt x="59" y="232"/>
                  <a:pt x="56" y="228"/>
                  <a:pt x="52" y="225"/>
                </a:cubicBezTo>
                <a:cubicBezTo>
                  <a:pt x="39" y="215"/>
                  <a:pt x="33" y="201"/>
                  <a:pt x="31" y="185"/>
                </a:cubicBezTo>
                <a:cubicBezTo>
                  <a:pt x="30" y="176"/>
                  <a:pt x="29" y="167"/>
                  <a:pt x="28" y="158"/>
                </a:cubicBezTo>
                <a:cubicBezTo>
                  <a:pt x="27" y="153"/>
                  <a:pt x="26" y="152"/>
                  <a:pt x="22" y="153"/>
                </a:cubicBezTo>
                <a:cubicBezTo>
                  <a:pt x="15" y="154"/>
                  <a:pt x="12" y="151"/>
                  <a:pt x="10" y="145"/>
                </a:cubicBezTo>
                <a:cubicBezTo>
                  <a:pt x="4" y="130"/>
                  <a:pt x="0" y="114"/>
                  <a:pt x="1" y="97"/>
                </a:cubicBezTo>
                <a:cubicBezTo>
                  <a:pt x="1" y="91"/>
                  <a:pt x="3" y="85"/>
                  <a:pt x="10" y="84"/>
                </a:cubicBezTo>
                <a:cubicBezTo>
                  <a:pt x="16" y="84"/>
                  <a:pt x="16" y="84"/>
                  <a:pt x="24" y="98"/>
                </a:cubicBezTo>
                <a:cubicBezTo>
                  <a:pt x="27" y="89"/>
                  <a:pt x="29" y="81"/>
                  <a:pt x="30" y="73"/>
                </a:cubicBezTo>
                <a:cubicBezTo>
                  <a:pt x="30" y="71"/>
                  <a:pt x="30" y="68"/>
                  <a:pt x="30" y="66"/>
                </a:cubicBezTo>
                <a:cubicBezTo>
                  <a:pt x="31" y="60"/>
                  <a:pt x="33" y="58"/>
                  <a:pt x="39" y="57"/>
                </a:cubicBezTo>
                <a:cubicBezTo>
                  <a:pt x="48" y="57"/>
                  <a:pt x="57" y="58"/>
                  <a:pt x="66" y="57"/>
                </a:cubicBezTo>
                <a:cubicBezTo>
                  <a:pt x="87" y="56"/>
                  <a:pt x="107" y="54"/>
                  <a:pt x="126" y="45"/>
                </a:cubicBezTo>
                <a:cubicBezTo>
                  <a:pt x="135" y="42"/>
                  <a:pt x="142" y="35"/>
                  <a:pt x="148" y="28"/>
                </a:cubicBezTo>
                <a:cubicBezTo>
                  <a:pt x="155" y="19"/>
                  <a:pt x="163" y="12"/>
                  <a:pt x="173" y="7"/>
                </a:cubicBezTo>
                <a:cubicBezTo>
                  <a:pt x="184" y="0"/>
                  <a:pt x="194" y="4"/>
                  <a:pt x="198" y="17"/>
                </a:cubicBezTo>
                <a:cubicBezTo>
                  <a:pt x="200" y="23"/>
                  <a:pt x="199" y="29"/>
                  <a:pt x="200" y="35"/>
                </a:cubicBezTo>
                <a:cubicBezTo>
                  <a:pt x="200" y="42"/>
                  <a:pt x="200" y="50"/>
                  <a:pt x="200" y="57"/>
                </a:cubicBezTo>
                <a:cubicBezTo>
                  <a:pt x="200" y="62"/>
                  <a:pt x="200" y="67"/>
                  <a:pt x="202" y="71"/>
                </a:cubicBezTo>
                <a:cubicBezTo>
                  <a:pt x="206" y="79"/>
                  <a:pt x="211" y="87"/>
                  <a:pt x="210" y="98"/>
                </a:cubicBezTo>
                <a:cubicBezTo>
                  <a:pt x="216" y="92"/>
                  <a:pt x="217" y="83"/>
                  <a:pt x="226" y="84"/>
                </a:cubicBezTo>
                <a:close/>
              </a:path>
            </a:pathLst>
          </a:custGeom>
          <a:solidFill>
            <a:srgbClr val="F1BB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1735151" y="1773289"/>
            <a:ext cx="990608" cy="742972"/>
          </a:xfrm>
          <a:custGeom>
            <a:avLst/>
            <a:gdLst>
              <a:gd name="T0" fmla="*/ 222 w 225"/>
              <a:gd name="T1" fmla="*/ 150 h 169"/>
              <a:gd name="T2" fmla="*/ 211 w 225"/>
              <a:gd name="T3" fmla="*/ 165 h 169"/>
              <a:gd name="T4" fmla="*/ 204 w 225"/>
              <a:gd name="T5" fmla="*/ 168 h 169"/>
              <a:gd name="T6" fmla="*/ 203 w 225"/>
              <a:gd name="T7" fmla="*/ 163 h 169"/>
              <a:gd name="T8" fmla="*/ 200 w 225"/>
              <a:gd name="T9" fmla="*/ 147 h 169"/>
              <a:gd name="T10" fmla="*/ 192 w 225"/>
              <a:gd name="T11" fmla="*/ 114 h 169"/>
              <a:gd name="T12" fmla="*/ 192 w 225"/>
              <a:gd name="T13" fmla="*/ 92 h 169"/>
              <a:gd name="T14" fmla="*/ 191 w 225"/>
              <a:gd name="T15" fmla="*/ 82 h 169"/>
              <a:gd name="T16" fmla="*/ 172 w 225"/>
              <a:gd name="T17" fmla="*/ 75 h 169"/>
              <a:gd name="T18" fmla="*/ 148 w 225"/>
              <a:gd name="T19" fmla="*/ 94 h 169"/>
              <a:gd name="T20" fmla="*/ 91 w 225"/>
              <a:gd name="T21" fmla="*/ 123 h 169"/>
              <a:gd name="T22" fmla="*/ 35 w 225"/>
              <a:gd name="T23" fmla="*/ 126 h 169"/>
              <a:gd name="T24" fmla="*/ 29 w 225"/>
              <a:gd name="T25" fmla="*/ 132 h 169"/>
              <a:gd name="T26" fmla="*/ 24 w 225"/>
              <a:gd name="T27" fmla="*/ 166 h 169"/>
              <a:gd name="T28" fmla="*/ 19 w 225"/>
              <a:gd name="T29" fmla="*/ 169 h 169"/>
              <a:gd name="T30" fmla="*/ 15 w 225"/>
              <a:gd name="T31" fmla="*/ 166 h 169"/>
              <a:gd name="T32" fmla="*/ 6 w 225"/>
              <a:gd name="T33" fmla="*/ 150 h 169"/>
              <a:gd name="T34" fmla="*/ 4 w 225"/>
              <a:gd name="T35" fmla="*/ 114 h 169"/>
              <a:gd name="T36" fmla="*/ 31 w 225"/>
              <a:gd name="T37" fmla="*/ 39 h 169"/>
              <a:gd name="T38" fmla="*/ 149 w 225"/>
              <a:gd name="T39" fmla="*/ 8 h 169"/>
              <a:gd name="T40" fmla="*/ 187 w 225"/>
              <a:gd name="T41" fmla="*/ 41 h 169"/>
              <a:gd name="T42" fmla="*/ 191 w 225"/>
              <a:gd name="T43" fmla="*/ 45 h 169"/>
              <a:gd name="T44" fmla="*/ 219 w 225"/>
              <a:gd name="T45" fmla="*/ 68 h 169"/>
              <a:gd name="T46" fmla="*/ 224 w 225"/>
              <a:gd name="T47" fmla="*/ 126 h 169"/>
              <a:gd name="T48" fmla="*/ 222 w 225"/>
              <a:gd name="T49" fmla="*/ 150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25" h="169">
                <a:moveTo>
                  <a:pt x="222" y="150"/>
                </a:moveTo>
                <a:cubicBezTo>
                  <a:pt x="217" y="154"/>
                  <a:pt x="213" y="158"/>
                  <a:pt x="211" y="165"/>
                </a:cubicBezTo>
                <a:cubicBezTo>
                  <a:pt x="211" y="169"/>
                  <a:pt x="207" y="169"/>
                  <a:pt x="204" y="168"/>
                </a:cubicBezTo>
                <a:cubicBezTo>
                  <a:pt x="201" y="168"/>
                  <a:pt x="203" y="165"/>
                  <a:pt x="203" y="163"/>
                </a:cubicBezTo>
                <a:cubicBezTo>
                  <a:pt x="203" y="158"/>
                  <a:pt x="203" y="152"/>
                  <a:pt x="200" y="147"/>
                </a:cubicBezTo>
                <a:cubicBezTo>
                  <a:pt x="193" y="137"/>
                  <a:pt x="192" y="126"/>
                  <a:pt x="192" y="114"/>
                </a:cubicBezTo>
                <a:cubicBezTo>
                  <a:pt x="192" y="107"/>
                  <a:pt x="192" y="99"/>
                  <a:pt x="192" y="92"/>
                </a:cubicBezTo>
                <a:cubicBezTo>
                  <a:pt x="192" y="88"/>
                  <a:pt x="192" y="85"/>
                  <a:pt x="191" y="82"/>
                </a:cubicBezTo>
                <a:cubicBezTo>
                  <a:pt x="187" y="72"/>
                  <a:pt x="181" y="70"/>
                  <a:pt x="172" y="75"/>
                </a:cubicBezTo>
                <a:cubicBezTo>
                  <a:pt x="162" y="79"/>
                  <a:pt x="154" y="86"/>
                  <a:pt x="148" y="94"/>
                </a:cubicBezTo>
                <a:cubicBezTo>
                  <a:pt x="134" y="114"/>
                  <a:pt x="113" y="120"/>
                  <a:pt x="91" y="123"/>
                </a:cubicBezTo>
                <a:cubicBezTo>
                  <a:pt x="72" y="126"/>
                  <a:pt x="54" y="127"/>
                  <a:pt x="35" y="126"/>
                </a:cubicBezTo>
                <a:cubicBezTo>
                  <a:pt x="31" y="126"/>
                  <a:pt x="29" y="127"/>
                  <a:pt x="29" y="132"/>
                </a:cubicBezTo>
                <a:cubicBezTo>
                  <a:pt x="30" y="144"/>
                  <a:pt x="25" y="155"/>
                  <a:pt x="24" y="166"/>
                </a:cubicBezTo>
                <a:cubicBezTo>
                  <a:pt x="23" y="169"/>
                  <a:pt x="21" y="169"/>
                  <a:pt x="19" y="169"/>
                </a:cubicBezTo>
                <a:cubicBezTo>
                  <a:pt x="17" y="169"/>
                  <a:pt x="15" y="169"/>
                  <a:pt x="15" y="166"/>
                </a:cubicBezTo>
                <a:cubicBezTo>
                  <a:pt x="16" y="158"/>
                  <a:pt x="11" y="154"/>
                  <a:pt x="6" y="150"/>
                </a:cubicBezTo>
                <a:cubicBezTo>
                  <a:pt x="7" y="138"/>
                  <a:pt x="6" y="126"/>
                  <a:pt x="4" y="114"/>
                </a:cubicBezTo>
                <a:cubicBezTo>
                  <a:pt x="0" y="84"/>
                  <a:pt x="9" y="59"/>
                  <a:pt x="31" y="39"/>
                </a:cubicBezTo>
                <a:cubicBezTo>
                  <a:pt x="65" y="10"/>
                  <a:pt x="105" y="0"/>
                  <a:pt x="149" y="8"/>
                </a:cubicBezTo>
                <a:cubicBezTo>
                  <a:pt x="168" y="11"/>
                  <a:pt x="181" y="22"/>
                  <a:pt x="187" y="41"/>
                </a:cubicBezTo>
                <a:cubicBezTo>
                  <a:pt x="188" y="43"/>
                  <a:pt x="189" y="44"/>
                  <a:pt x="191" y="45"/>
                </a:cubicBezTo>
                <a:cubicBezTo>
                  <a:pt x="206" y="46"/>
                  <a:pt x="214" y="55"/>
                  <a:pt x="219" y="68"/>
                </a:cubicBezTo>
                <a:cubicBezTo>
                  <a:pt x="225" y="87"/>
                  <a:pt x="225" y="107"/>
                  <a:pt x="224" y="126"/>
                </a:cubicBezTo>
                <a:cubicBezTo>
                  <a:pt x="224" y="134"/>
                  <a:pt x="223" y="142"/>
                  <a:pt x="222" y="15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1871677" y="3186205"/>
            <a:ext cx="361953" cy="1320839"/>
          </a:xfrm>
          <a:custGeom>
            <a:avLst/>
            <a:gdLst>
              <a:gd name="T0" fmla="*/ 4 w 82"/>
              <a:gd name="T1" fmla="*/ 27 h 300"/>
              <a:gd name="T2" fmla="*/ 26 w 82"/>
              <a:gd name="T3" fmla="*/ 1 h 300"/>
              <a:gd name="T4" fmla="*/ 32 w 82"/>
              <a:gd name="T5" fmla="*/ 4 h 300"/>
              <a:gd name="T6" fmla="*/ 77 w 82"/>
              <a:gd name="T7" fmla="*/ 57 h 300"/>
              <a:gd name="T8" fmla="*/ 79 w 82"/>
              <a:gd name="T9" fmla="*/ 65 h 300"/>
              <a:gd name="T10" fmla="*/ 79 w 82"/>
              <a:gd name="T11" fmla="*/ 77 h 300"/>
              <a:gd name="T12" fmla="*/ 80 w 82"/>
              <a:gd name="T13" fmla="*/ 94 h 300"/>
              <a:gd name="T14" fmla="*/ 75 w 82"/>
              <a:gd name="T15" fmla="*/ 161 h 300"/>
              <a:gd name="T16" fmla="*/ 68 w 82"/>
              <a:gd name="T17" fmla="*/ 243 h 300"/>
              <a:gd name="T18" fmla="*/ 65 w 82"/>
              <a:gd name="T19" fmla="*/ 289 h 300"/>
              <a:gd name="T20" fmla="*/ 63 w 82"/>
              <a:gd name="T21" fmla="*/ 298 h 300"/>
              <a:gd name="T22" fmla="*/ 58 w 82"/>
              <a:gd name="T23" fmla="*/ 294 h 300"/>
              <a:gd name="T24" fmla="*/ 55 w 82"/>
              <a:gd name="T25" fmla="*/ 281 h 300"/>
              <a:gd name="T26" fmla="*/ 38 w 82"/>
              <a:gd name="T27" fmla="*/ 200 h 300"/>
              <a:gd name="T28" fmla="*/ 9 w 82"/>
              <a:gd name="T29" fmla="*/ 72 h 300"/>
              <a:gd name="T30" fmla="*/ 1 w 82"/>
              <a:gd name="T31" fmla="*/ 35 h 300"/>
              <a:gd name="T32" fmla="*/ 4 w 82"/>
              <a:gd name="T33" fmla="*/ 27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2" h="300">
                <a:moveTo>
                  <a:pt x="4" y="27"/>
                </a:moveTo>
                <a:cubicBezTo>
                  <a:pt x="11" y="19"/>
                  <a:pt x="19" y="10"/>
                  <a:pt x="26" y="1"/>
                </a:cubicBezTo>
                <a:cubicBezTo>
                  <a:pt x="29" y="0"/>
                  <a:pt x="31" y="2"/>
                  <a:pt x="32" y="4"/>
                </a:cubicBezTo>
                <a:cubicBezTo>
                  <a:pt x="48" y="21"/>
                  <a:pt x="62" y="39"/>
                  <a:pt x="77" y="57"/>
                </a:cubicBezTo>
                <a:cubicBezTo>
                  <a:pt x="79" y="59"/>
                  <a:pt x="80" y="62"/>
                  <a:pt x="79" y="65"/>
                </a:cubicBezTo>
                <a:cubicBezTo>
                  <a:pt x="77" y="69"/>
                  <a:pt x="76" y="72"/>
                  <a:pt x="79" y="77"/>
                </a:cubicBezTo>
                <a:cubicBezTo>
                  <a:pt x="82" y="82"/>
                  <a:pt x="80" y="88"/>
                  <a:pt x="80" y="94"/>
                </a:cubicBezTo>
                <a:cubicBezTo>
                  <a:pt x="78" y="116"/>
                  <a:pt x="76" y="139"/>
                  <a:pt x="75" y="161"/>
                </a:cubicBezTo>
                <a:cubicBezTo>
                  <a:pt x="73" y="188"/>
                  <a:pt x="71" y="216"/>
                  <a:pt x="68" y="243"/>
                </a:cubicBezTo>
                <a:cubicBezTo>
                  <a:pt x="67" y="258"/>
                  <a:pt x="66" y="274"/>
                  <a:pt x="65" y="289"/>
                </a:cubicBezTo>
                <a:cubicBezTo>
                  <a:pt x="65" y="292"/>
                  <a:pt x="66" y="296"/>
                  <a:pt x="63" y="298"/>
                </a:cubicBezTo>
                <a:cubicBezTo>
                  <a:pt x="59" y="300"/>
                  <a:pt x="59" y="297"/>
                  <a:pt x="58" y="294"/>
                </a:cubicBezTo>
                <a:cubicBezTo>
                  <a:pt x="56" y="290"/>
                  <a:pt x="56" y="286"/>
                  <a:pt x="55" y="281"/>
                </a:cubicBezTo>
                <a:cubicBezTo>
                  <a:pt x="49" y="254"/>
                  <a:pt x="44" y="227"/>
                  <a:pt x="38" y="200"/>
                </a:cubicBezTo>
                <a:cubicBezTo>
                  <a:pt x="28" y="158"/>
                  <a:pt x="19" y="115"/>
                  <a:pt x="9" y="72"/>
                </a:cubicBezTo>
                <a:cubicBezTo>
                  <a:pt x="7" y="59"/>
                  <a:pt x="5" y="47"/>
                  <a:pt x="1" y="35"/>
                </a:cubicBezTo>
                <a:cubicBezTo>
                  <a:pt x="0" y="32"/>
                  <a:pt x="0" y="29"/>
                  <a:pt x="4" y="27"/>
                </a:cubicBezTo>
                <a:close/>
              </a:path>
            </a:pathLst>
          </a:custGeom>
          <a:solidFill>
            <a:srgbClr val="1F61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2263793" y="3186205"/>
            <a:ext cx="347665" cy="1293850"/>
          </a:xfrm>
          <a:custGeom>
            <a:avLst/>
            <a:gdLst>
              <a:gd name="T0" fmla="*/ 78 w 79"/>
              <a:gd name="T1" fmla="*/ 32 h 294"/>
              <a:gd name="T2" fmla="*/ 67 w 79"/>
              <a:gd name="T3" fmla="*/ 77 h 294"/>
              <a:gd name="T4" fmla="*/ 40 w 79"/>
              <a:gd name="T5" fmla="*/ 203 h 294"/>
              <a:gd name="T6" fmla="*/ 20 w 79"/>
              <a:gd name="T7" fmla="*/ 294 h 294"/>
              <a:gd name="T8" fmla="*/ 16 w 79"/>
              <a:gd name="T9" fmla="*/ 287 h 294"/>
              <a:gd name="T10" fmla="*/ 13 w 79"/>
              <a:gd name="T11" fmla="*/ 247 h 294"/>
              <a:gd name="T12" fmla="*/ 8 w 79"/>
              <a:gd name="T13" fmla="*/ 183 h 294"/>
              <a:gd name="T14" fmla="*/ 5 w 79"/>
              <a:gd name="T15" fmla="*/ 138 h 294"/>
              <a:gd name="T16" fmla="*/ 2 w 79"/>
              <a:gd name="T17" fmla="*/ 95 h 294"/>
              <a:gd name="T18" fmla="*/ 4 w 79"/>
              <a:gd name="T19" fmla="*/ 74 h 294"/>
              <a:gd name="T20" fmla="*/ 2 w 79"/>
              <a:gd name="T21" fmla="*/ 65 h 294"/>
              <a:gd name="T22" fmla="*/ 5 w 79"/>
              <a:gd name="T23" fmla="*/ 56 h 294"/>
              <a:gd name="T24" fmla="*/ 46 w 79"/>
              <a:gd name="T25" fmla="*/ 6 h 294"/>
              <a:gd name="T26" fmla="*/ 55 w 79"/>
              <a:gd name="T27" fmla="*/ 1 h 294"/>
              <a:gd name="T28" fmla="*/ 77 w 79"/>
              <a:gd name="T29" fmla="*/ 28 h 294"/>
              <a:gd name="T30" fmla="*/ 78 w 79"/>
              <a:gd name="T31" fmla="*/ 32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9" h="294">
                <a:moveTo>
                  <a:pt x="78" y="32"/>
                </a:moveTo>
                <a:cubicBezTo>
                  <a:pt x="73" y="47"/>
                  <a:pt x="71" y="62"/>
                  <a:pt x="67" y="77"/>
                </a:cubicBezTo>
                <a:cubicBezTo>
                  <a:pt x="58" y="119"/>
                  <a:pt x="49" y="161"/>
                  <a:pt x="40" y="203"/>
                </a:cubicBezTo>
                <a:cubicBezTo>
                  <a:pt x="33" y="233"/>
                  <a:pt x="27" y="263"/>
                  <a:pt x="20" y="294"/>
                </a:cubicBezTo>
                <a:cubicBezTo>
                  <a:pt x="17" y="292"/>
                  <a:pt x="16" y="290"/>
                  <a:pt x="16" y="287"/>
                </a:cubicBezTo>
                <a:cubicBezTo>
                  <a:pt x="15" y="273"/>
                  <a:pt x="14" y="260"/>
                  <a:pt x="13" y="247"/>
                </a:cubicBezTo>
                <a:cubicBezTo>
                  <a:pt x="12" y="226"/>
                  <a:pt x="10" y="204"/>
                  <a:pt x="8" y="183"/>
                </a:cubicBezTo>
                <a:cubicBezTo>
                  <a:pt x="7" y="168"/>
                  <a:pt x="6" y="153"/>
                  <a:pt x="5" y="138"/>
                </a:cubicBezTo>
                <a:cubicBezTo>
                  <a:pt x="4" y="124"/>
                  <a:pt x="3" y="109"/>
                  <a:pt x="2" y="95"/>
                </a:cubicBezTo>
                <a:cubicBezTo>
                  <a:pt x="1" y="88"/>
                  <a:pt x="0" y="80"/>
                  <a:pt x="4" y="74"/>
                </a:cubicBezTo>
                <a:cubicBezTo>
                  <a:pt x="7" y="70"/>
                  <a:pt x="2" y="68"/>
                  <a:pt x="2" y="65"/>
                </a:cubicBezTo>
                <a:cubicBezTo>
                  <a:pt x="1" y="62"/>
                  <a:pt x="2" y="59"/>
                  <a:pt x="5" y="56"/>
                </a:cubicBezTo>
                <a:cubicBezTo>
                  <a:pt x="19" y="40"/>
                  <a:pt x="32" y="23"/>
                  <a:pt x="46" y="6"/>
                </a:cubicBezTo>
                <a:cubicBezTo>
                  <a:pt x="49" y="4"/>
                  <a:pt x="50" y="0"/>
                  <a:pt x="55" y="1"/>
                </a:cubicBezTo>
                <a:cubicBezTo>
                  <a:pt x="62" y="10"/>
                  <a:pt x="70" y="19"/>
                  <a:pt x="77" y="28"/>
                </a:cubicBezTo>
                <a:cubicBezTo>
                  <a:pt x="79" y="29"/>
                  <a:pt x="79" y="31"/>
                  <a:pt x="78" y="32"/>
                </a:cubicBezTo>
                <a:close/>
              </a:path>
            </a:pathLst>
          </a:custGeom>
          <a:solidFill>
            <a:srgbClr val="1F61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1985978" y="3102065"/>
            <a:ext cx="520704" cy="379424"/>
          </a:xfrm>
          <a:custGeom>
            <a:avLst/>
            <a:gdLst>
              <a:gd name="T0" fmla="*/ 118 w 118"/>
              <a:gd name="T1" fmla="*/ 20 h 86"/>
              <a:gd name="T2" fmla="*/ 70 w 118"/>
              <a:gd name="T3" fmla="*/ 78 h 86"/>
              <a:gd name="T4" fmla="*/ 65 w 118"/>
              <a:gd name="T5" fmla="*/ 82 h 86"/>
              <a:gd name="T6" fmla="*/ 53 w 118"/>
              <a:gd name="T7" fmla="*/ 82 h 86"/>
              <a:gd name="T8" fmla="*/ 16 w 118"/>
              <a:gd name="T9" fmla="*/ 38 h 86"/>
              <a:gd name="T10" fmla="*/ 0 w 118"/>
              <a:gd name="T11" fmla="*/ 20 h 86"/>
              <a:gd name="T12" fmla="*/ 1 w 118"/>
              <a:gd name="T13" fmla="*/ 0 h 86"/>
              <a:gd name="T14" fmla="*/ 29 w 118"/>
              <a:gd name="T15" fmla="*/ 23 h 86"/>
              <a:gd name="T16" fmla="*/ 53 w 118"/>
              <a:gd name="T17" fmla="*/ 31 h 86"/>
              <a:gd name="T18" fmla="*/ 77 w 118"/>
              <a:gd name="T19" fmla="*/ 29 h 86"/>
              <a:gd name="T20" fmla="*/ 101 w 118"/>
              <a:gd name="T21" fmla="*/ 14 h 86"/>
              <a:gd name="T22" fmla="*/ 116 w 118"/>
              <a:gd name="T23" fmla="*/ 0 h 86"/>
              <a:gd name="T24" fmla="*/ 118 w 118"/>
              <a:gd name="T25" fmla="*/ 2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8" h="86">
                <a:moveTo>
                  <a:pt x="118" y="20"/>
                </a:moveTo>
                <a:cubicBezTo>
                  <a:pt x="102" y="39"/>
                  <a:pt x="86" y="58"/>
                  <a:pt x="70" y="78"/>
                </a:cubicBezTo>
                <a:cubicBezTo>
                  <a:pt x="68" y="79"/>
                  <a:pt x="67" y="81"/>
                  <a:pt x="65" y="82"/>
                </a:cubicBezTo>
                <a:cubicBezTo>
                  <a:pt x="61" y="86"/>
                  <a:pt x="57" y="86"/>
                  <a:pt x="53" y="82"/>
                </a:cubicBezTo>
                <a:cubicBezTo>
                  <a:pt x="40" y="68"/>
                  <a:pt x="28" y="53"/>
                  <a:pt x="16" y="38"/>
                </a:cubicBezTo>
                <a:cubicBezTo>
                  <a:pt x="11" y="32"/>
                  <a:pt x="5" y="26"/>
                  <a:pt x="0" y="20"/>
                </a:cubicBezTo>
                <a:cubicBezTo>
                  <a:pt x="2" y="13"/>
                  <a:pt x="1" y="6"/>
                  <a:pt x="1" y="0"/>
                </a:cubicBezTo>
                <a:cubicBezTo>
                  <a:pt x="10" y="8"/>
                  <a:pt x="19" y="15"/>
                  <a:pt x="29" y="23"/>
                </a:cubicBezTo>
                <a:cubicBezTo>
                  <a:pt x="36" y="28"/>
                  <a:pt x="44" y="30"/>
                  <a:pt x="53" y="31"/>
                </a:cubicBezTo>
                <a:cubicBezTo>
                  <a:pt x="61" y="31"/>
                  <a:pt x="69" y="30"/>
                  <a:pt x="77" y="29"/>
                </a:cubicBezTo>
                <a:cubicBezTo>
                  <a:pt x="87" y="27"/>
                  <a:pt x="93" y="19"/>
                  <a:pt x="101" y="14"/>
                </a:cubicBezTo>
                <a:cubicBezTo>
                  <a:pt x="106" y="9"/>
                  <a:pt x="111" y="4"/>
                  <a:pt x="116" y="0"/>
                </a:cubicBezTo>
                <a:cubicBezTo>
                  <a:pt x="117" y="6"/>
                  <a:pt x="116" y="13"/>
                  <a:pt x="118" y="20"/>
                </a:cubicBezTo>
                <a:close/>
              </a:path>
            </a:pathLst>
          </a:custGeom>
          <a:solidFill>
            <a:srgbClr val="F1BB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2603521" y="3295746"/>
            <a:ext cx="382591" cy="771548"/>
          </a:xfrm>
          <a:custGeom>
            <a:avLst/>
            <a:gdLst>
              <a:gd name="T0" fmla="*/ 1 w 87"/>
              <a:gd name="T1" fmla="*/ 7 h 175"/>
              <a:gd name="T2" fmla="*/ 0 w 87"/>
              <a:gd name="T3" fmla="*/ 3 h 175"/>
              <a:gd name="T4" fmla="*/ 7 w 87"/>
              <a:gd name="T5" fmla="*/ 1 h 175"/>
              <a:gd name="T6" fmla="*/ 54 w 87"/>
              <a:gd name="T7" fmla="*/ 22 h 175"/>
              <a:gd name="T8" fmla="*/ 86 w 87"/>
              <a:gd name="T9" fmla="*/ 108 h 175"/>
              <a:gd name="T10" fmla="*/ 84 w 87"/>
              <a:gd name="T11" fmla="*/ 169 h 175"/>
              <a:gd name="T12" fmla="*/ 79 w 87"/>
              <a:gd name="T13" fmla="*/ 175 h 175"/>
              <a:gd name="T14" fmla="*/ 76 w 87"/>
              <a:gd name="T15" fmla="*/ 169 h 175"/>
              <a:gd name="T16" fmla="*/ 77 w 87"/>
              <a:gd name="T17" fmla="*/ 98 h 175"/>
              <a:gd name="T18" fmla="*/ 58 w 87"/>
              <a:gd name="T19" fmla="*/ 38 h 175"/>
              <a:gd name="T20" fmla="*/ 5 w 87"/>
              <a:gd name="T21" fmla="*/ 8 h 175"/>
              <a:gd name="T22" fmla="*/ 1 w 87"/>
              <a:gd name="T23" fmla="*/ 7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7" h="175">
                <a:moveTo>
                  <a:pt x="1" y="7"/>
                </a:moveTo>
                <a:cubicBezTo>
                  <a:pt x="1" y="6"/>
                  <a:pt x="1" y="4"/>
                  <a:pt x="0" y="3"/>
                </a:cubicBezTo>
                <a:cubicBezTo>
                  <a:pt x="2" y="0"/>
                  <a:pt x="4" y="1"/>
                  <a:pt x="7" y="1"/>
                </a:cubicBezTo>
                <a:cubicBezTo>
                  <a:pt x="25" y="2"/>
                  <a:pt x="40" y="10"/>
                  <a:pt x="54" y="22"/>
                </a:cubicBezTo>
                <a:cubicBezTo>
                  <a:pt x="77" y="46"/>
                  <a:pt x="84" y="76"/>
                  <a:pt x="86" y="108"/>
                </a:cubicBezTo>
                <a:cubicBezTo>
                  <a:pt x="87" y="128"/>
                  <a:pt x="86" y="149"/>
                  <a:pt x="84" y="169"/>
                </a:cubicBezTo>
                <a:cubicBezTo>
                  <a:pt x="84" y="172"/>
                  <a:pt x="84" y="175"/>
                  <a:pt x="79" y="175"/>
                </a:cubicBezTo>
                <a:cubicBezTo>
                  <a:pt x="74" y="175"/>
                  <a:pt x="76" y="171"/>
                  <a:pt x="76" y="169"/>
                </a:cubicBezTo>
                <a:cubicBezTo>
                  <a:pt x="79" y="145"/>
                  <a:pt x="80" y="122"/>
                  <a:pt x="77" y="98"/>
                </a:cubicBezTo>
                <a:cubicBezTo>
                  <a:pt x="75" y="77"/>
                  <a:pt x="70" y="56"/>
                  <a:pt x="58" y="38"/>
                </a:cubicBezTo>
                <a:cubicBezTo>
                  <a:pt x="45" y="20"/>
                  <a:pt x="27" y="11"/>
                  <a:pt x="5" y="8"/>
                </a:cubicBezTo>
                <a:cubicBezTo>
                  <a:pt x="4" y="8"/>
                  <a:pt x="2" y="8"/>
                  <a:pt x="1" y="7"/>
                </a:cubicBezTo>
                <a:close/>
              </a:path>
            </a:pathLst>
          </a:custGeom>
          <a:solidFill>
            <a:srgbClr val="4F4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1536712" y="3292571"/>
            <a:ext cx="352428" cy="369898"/>
          </a:xfrm>
          <a:custGeom>
            <a:avLst/>
            <a:gdLst>
              <a:gd name="T0" fmla="*/ 80 w 80"/>
              <a:gd name="T1" fmla="*/ 3 h 84"/>
              <a:gd name="T2" fmla="*/ 79 w 80"/>
              <a:gd name="T3" fmla="*/ 8 h 84"/>
              <a:gd name="T4" fmla="*/ 73 w 80"/>
              <a:gd name="T5" fmla="*/ 12 h 84"/>
              <a:gd name="T6" fmla="*/ 57 w 80"/>
              <a:gd name="T7" fmla="*/ 15 h 84"/>
              <a:gd name="T8" fmla="*/ 31 w 80"/>
              <a:gd name="T9" fmla="*/ 27 h 84"/>
              <a:gd name="T10" fmla="*/ 13 w 80"/>
              <a:gd name="T11" fmla="*/ 63 h 84"/>
              <a:gd name="T12" fmla="*/ 13 w 80"/>
              <a:gd name="T13" fmla="*/ 76 h 84"/>
              <a:gd name="T14" fmla="*/ 11 w 80"/>
              <a:gd name="T15" fmla="*/ 80 h 84"/>
              <a:gd name="T16" fmla="*/ 3 w 80"/>
              <a:gd name="T17" fmla="*/ 79 h 84"/>
              <a:gd name="T18" fmla="*/ 16 w 80"/>
              <a:gd name="T19" fmla="*/ 26 h 84"/>
              <a:gd name="T20" fmla="*/ 74 w 80"/>
              <a:gd name="T21" fmla="*/ 1 h 84"/>
              <a:gd name="T22" fmla="*/ 80 w 80"/>
              <a:gd name="T23" fmla="*/ 3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0" h="84">
                <a:moveTo>
                  <a:pt x="80" y="3"/>
                </a:moveTo>
                <a:cubicBezTo>
                  <a:pt x="80" y="5"/>
                  <a:pt x="79" y="7"/>
                  <a:pt x="79" y="8"/>
                </a:cubicBezTo>
                <a:cubicBezTo>
                  <a:pt x="78" y="11"/>
                  <a:pt x="75" y="12"/>
                  <a:pt x="73" y="12"/>
                </a:cubicBezTo>
                <a:cubicBezTo>
                  <a:pt x="67" y="13"/>
                  <a:pt x="62" y="13"/>
                  <a:pt x="57" y="15"/>
                </a:cubicBezTo>
                <a:cubicBezTo>
                  <a:pt x="48" y="19"/>
                  <a:pt x="39" y="22"/>
                  <a:pt x="31" y="27"/>
                </a:cubicBezTo>
                <a:cubicBezTo>
                  <a:pt x="19" y="36"/>
                  <a:pt x="14" y="48"/>
                  <a:pt x="13" y="63"/>
                </a:cubicBezTo>
                <a:cubicBezTo>
                  <a:pt x="12" y="67"/>
                  <a:pt x="13" y="72"/>
                  <a:pt x="13" y="76"/>
                </a:cubicBezTo>
                <a:cubicBezTo>
                  <a:pt x="12" y="77"/>
                  <a:pt x="12" y="79"/>
                  <a:pt x="11" y="80"/>
                </a:cubicBezTo>
                <a:cubicBezTo>
                  <a:pt x="8" y="84"/>
                  <a:pt x="6" y="83"/>
                  <a:pt x="3" y="79"/>
                </a:cubicBezTo>
                <a:cubicBezTo>
                  <a:pt x="0" y="59"/>
                  <a:pt x="3" y="41"/>
                  <a:pt x="16" y="26"/>
                </a:cubicBezTo>
                <a:cubicBezTo>
                  <a:pt x="32" y="10"/>
                  <a:pt x="52" y="4"/>
                  <a:pt x="74" y="1"/>
                </a:cubicBezTo>
                <a:cubicBezTo>
                  <a:pt x="76" y="1"/>
                  <a:pt x="79" y="0"/>
                  <a:pt x="80" y="3"/>
                </a:cubicBezTo>
                <a:close/>
              </a:path>
            </a:pathLst>
          </a:custGeom>
          <a:solidFill>
            <a:srgbClr val="4F4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2132029" y="3464026"/>
            <a:ext cx="219077" cy="1497056"/>
          </a:xfrm>
          <a:custGeom>
            <a:avLst/>
            <a:gdLst>
              <a:gd name="T0" fmla="*/ 20 w 50"/>
              <a:gd name="T1" fmla="*/ 0 h 340"/>
              <a:gd name="T2" fmla="*/ 32 w 50"/>
              <a:gd name="T3" fmla="*/ 0 h 340"/>
              <a:gd name="T4" fmla="*/ 37 w 50"/>
              <a:gd name="T5" fmla="*/ 5 h 340"/>
              <a:gd name="T6" fmla="*/ 37 w 50"/>
              <a:gd name="T7" fmla="*/ 14 h 340"/>
              <a:gd name="T8" fmla="*/ 34 w 50"/>
              <a:gd name="T9" fmla="*/ 20 h 340"/>
              <a:gd name="T10" fmla="*/ 38 w 50"/>
              <a:gd name="T11" fmla="*/ 80 h 340"/>
              <a:gd name="T12" fmla="*/ 45 w 50"/>
              <a:gd name="T13" fmla="*/ 162 h 340"/>
              <a:gd name="T14" fmla="*/ 50 w 50"/>
              <a:gd name="T15" fmla="*/ 231 h 340"/>
              <a:gd name="T16" fmla="*/ 39 w 50"/>
              <a:gd name="T17" fmla="*/ 283 h 340"/>
              <a:gd name="T18" fmla="*/ 27 w 50"/>
              <a:gd name="T19" fmla="*/ 340 h 340"/>
              <a:gd name="T20" fmla="*/ 24 w 50"/>
              <a:gd name="T21" fmla="*/ 333 h 340"/>
              <a:gd name="T22" fmla="*/ 22 w 50"/>
              <a:gd name="T23" fmla="*/ 327 h 340"/>
              <a:gd name="T24" fmla="*/ 17 w 50"/>
              <a:gd name="T25" fmla="*/ 314 h 340"/>
              <a:gd name="T26" fmla="*/ 2 w 50"/>
              <a:gd name="T27" fmla="*/ 244 h 340"/>
              <a:gd name="T28" fmla="*/ 3 w 50"/>
              <a:gd name="T29" fmla="*/ 235 h 340"/>
              <a:gd name="T30" fmla="*/ 11 w 50"/>
              <a:gd name="T31" fmla="*/ 121 h 340"/>
              <a:gd name="T32" fmla="*/ 18 w 50"/>
              <a:gd name="T33" fmla="*/ 21 h 340"/>
              <a:gd name="T34" fmla="*/ 16 w 50"/>
              <a:gd name="T35" fmla="*/ 14 h 340"/>
              <a:gd name="T36" fmla="*/ 16 w 50"/>
              <a:gd name="T37" fmla="*/ 4 h 340"/>
              <a:gd name="T38" fmla="*/ 20 w 50"/>
              <a:gd name="T39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0" h="340">
                <a:moveTo>
                  <a:pt x="20" y="0"/>
                </a:moveTo>
                <a:cubicBezTo>
                  <a:pt x="24" y="0"/>
                  <a:pt x="28" y="0"/>
                  <a:pt x="32" y="0"/>
                </a:cubicBezTo>
                <a:cubicBezTo>
                  <a:pt x="34" y="2"/>
                  <a:pt x="36" y="4"/>
                  <a:pt x="37" y="5"/>
                </a:cubicBezTo>
                <a:cubicBezTo>
                  <a:pt x="40" y="8"/>
                  <a:pt x="44" y="11"/>
                  <a:pt x="37" y="14"/>
                </a:cubicBezTo>
                <a:cubicBezTo>
                  <a:pt x="33" y="15"/>
                  <a:pt x="34" y="18"/>
                  <a:pt x="34" y="20"/>
                </a:cubicBezTo>
                <a:cubicBezTo>
                  <a:pt x="36" y="40"/>
                  <a:pt x="37" y="60"/>
                  <a:pt x="38" y="80"/>
                </a:cubicBezTo>
                <a:cubicBezTo>
                  <a:pt x="41" y="107"/>
                  <a:pt x="43" y="135"/>
                  <a:pt x="45" y="162"/>
                </a:cubicBezTo>
                <a:cubicBezTo>
                  <a:pt x="46" y="185"/>
                  <a:pt x="48" y="208"/>
                  <a:pt x="50" y="231"/>
                </a:cubicBezTo>
                <a:cubicBezTo>
                  <a:pt x="47" y="248"/>
                  <a:pt x="43" y="265"/>
                  <a:pt x="39" y="283"/>
                </a:cubicBezTo>
                <a:cubicBezTo>
                  <a:pt x="35" y="302"/>
                  <a:pt x="31" y="320"/>
                  <a:pt x="27" y="340"/>
                </a:cubicBezTo>
                <a:cubicBezTo>
                  <a:pt x="24" y="338"/>
                  <a:pt x="25" y="335"/>
                  <a:pt x="24" y="333"/>
                </a:cubicBezTo>
                <a:cubicBezTo>
                  <a:pt x="23" y="331"/>
                  <a:pt x="23" y="329"/>
                  <a:pt x="22" y="327"/>
                </a:cubicBezTo>
                <a:cubicBezTo>
                  <a:pt x="19" y="323"/>
                  <a:pt x="18" y="318"/>
                  <a:pt x="17" y="314"/>
                </a:cubicBezTo>
                <a:cubicBezTo>
                  <a:pt x="11" y="291"/>
                  <a:pt x="6" y="267"/>
                  <a:pt x="2" y="244"/>
                </a:cubicBezTo>
                <a:cubicBezTo>
                  <a:pt x="1" y="241"/>
                  <a:pt x="0" y="238"/>
                  <a:pt x="3" y="235"/>
                </a:cubicBezTo>
                <a:cubicBezTo>
                  <a:pt x="5" y="197"/>
                  <a:pt x="8" y="159"/>
                  <a:pt x="11" y="121"/>
                </a:cubicBezTo>
                <a:cubicBezTo>
                  <a:pt x="14" y="88"/>
                  <a:pt x="16" y="54"/>
                  <a:pt x="18" y="21"/>
                </a:cubicBezTo>
                <a:cubicBezTo>
                  <a:pt x="18" y="18"/>
                  <a:pt x="19" y="15"/>
                  <a:pt x="16" y="14"/>
                </a:cubicBezTo>
                <a:cubicBezTo>
                  <a:pt x="7" y="11"/>
                  <a:pt x="13" y="7"/>
                  <a:pt x="16" y="4"/>
                </a:cubicBezTo>
                <a:cubicBezTo>
                  <a:pt x="17" y="2"/>
                  <a:pt x="19" y="1"/>
                  <a:pt x="20" y="0"/>
                </a:cubicBezTo>
                <a:close/>
              </a:path>
            </a:pathLst>
          </a:custGeom>
          <a:solidFill>
            <a:srgbClr val="36A9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2792435" y="4092694"/>
            <a:ext cx="273052" cy="265120"/>
          </a:xfrm>
          <a:custGeom>
            <a:avLst/>
            <a:gdLst>
              <a:gd name="T0" fmla="*/ 37 w 62"/>
              <a:gd name="T1" fmla="*/ 10 h 60"/>
              <a:gd name="T2" fmla="*/ 48 w 62"/>
              <a:gd name="T3" fmla="*/ 6 h 60"/>
              <a:gd name="T4" fmla="*/ 55 w 62"/>
              <a:gd name="T5" fmla="*/ 43 h 60"/>
              <a:gd name="T6" fmla="*/ 20 w 62"/>
              <a:gd name="T7" fmla="*/ 55 h 60"/>
              <a:gd name="T8" fmla="*/ 2 w 62"/>
              <a:gd name="T9" fmla="*/ 23 h 60"/>
              <a:gd name="T10" fmla="*/ 32 w 62"/>
              <a:gd name="T11" fmla="*/ 0 h 60"/>
              <a:gd name="T12" fmla="*/ 27 w 62"/>
              <a:gd name="T13" fmla="*/ 16 h 60"/>
              <a:gd name="T14" fmla="*/ 20 w 62"/>
              <a:gd name="T15" fmla="*/ 23 h 60"/>
              <a:gd name="T16" fmla="*/ 22 w 62"/>
              <a:gd name="T17" fmla="*/ 38 h 60"/>
              <a:gd name="T18" fmla="*/ 38 w 62"/>
              <a:gd name="T19" fmla="*/ 38 h 60"/>
              <a:gd name="T20" fmla="*/ 42 w 62"/>
              <a:gd name="T21" fmla="*/ 25 h 60"/>
              <a:gd name="T22" fmla="*/ 37 w 62"/>
              <a:gd name="T23" fmla="*/ 17 h 60"/>
              <a:gd name="T24" fmla="*/ 37 w 62"/>
              <a:gd name="T25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2" h="60">
                <a:moveTo>
                  <a:pt x="37" y="10"/>
                </a:moveTo>
                <a:cubicBezTo>
                  <a:pt x="40" y="0"/>
                  <a:pt x="41" y="0"/>
                  <a:pt x="48" y="6"/>
                </a:cubicBezTo>
                <a:cubicBezTo>
                  <a:pt x="59" y="15"/>
                  <a:pt x="62" y="30"/>
                  <a:pt x="55" y="43"/>
                </a:cubicBezTo>
                <a:cubicBezTo>
                  <a:pt x="48" y="55"/>
                  <a:pt x="33" y="60"/>
                  <a:pt x="20" y="55"/>
                </a:cubicBezTo>
                <a:cubicBezTo>
                  <a:pt x="8" y="50"/>
                  <a:pt x="0" y="36"/>
                  <a:pt x="2" y="23"/>
                </a:cubicBezTo>
                <a:cubicBezTo>
                  <a:pt x="5" y="9"/>
                  <a:pt x="17" y="0"/>
                  <a:pt x="32" y="0"/>
                </a:cubicBezTo>
                <a:cubicBezTo>
                  <a:pt x="36" y="6"/>
                  <a:pt x="34" y="13"/>
                  <a:pt x="27" y="16"/>
                </a:cubicBezTo>
                <a:cubicBezTo>
                  <a:pt x="24" y="18"/>
                  <a:pt x="21" y="19"/>
                  <a:pt x="20" y="23"/>
                </a:cubicBezTo>
                <a:cubicBezTo>
                  <a:pt x="16" y="29"/>
                  <a:pt x="17" y="33"/>
                  <a:pt x="22" y="38"/>
                </a:cubicBezTo>
                <a:cubicBezTo>
                  <a:pt x="27" y="42"/>
                  <a:pt x="33" y="42"/>
                  <a:pt x="38" y="38"/>
                </a:cubicBezTo>
                <a:cubicBezTo>
                  <a:pt x="42" y="35"/>
                  <a:pt x="44" y="30"/>
                  <a:pt x="42" y="25"/>
                </a:cubicBezTo>
                <a:cubicBezTo>
                  <a:pt x="41" y="22"/>
                  <a:pt x="39" y="19"/>
                  <a:pt x="37" y="17"/>
                </a:cubicBezTo>
                <a:cubicBezTo>
                  <a:pt x="35" y="15"/>
                  <a:pt x="34" y="12"/>
                  <a:pt x="37" y="10"/>
                </a:cubicBezTo>
                <a:close/>
              </a:path>
            </a:pathLst>
          </a:custGeom>
          <a:solidFill>
            <a:srgbClr val="1F61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2854348" y="4067293"/>
            <a:ext cx="149226" cy="223844"/>
          </a:xfrm>
          <a:custGeom>
            <a:avLst/>
            <a:gdLst>
              <a:gd name="T0" fmla="*/ 23 w 34"/>
              <a:gd name="T1" fmla="*/ 16 h 51"/>
              <a:gd name="T2" fmla="*/ 26 w 34"/>
              <a:gd name="T3" fmla="*/ 23 h 51"/>
              <a:gd name="T4" fmla="*/ 30 w 34"/>
              <a:gd name="T5" fmla="*/ 42 h 51"/>
              <a:gd name="T6" fmla="*/ 13 w 34"/>
              <a:gd name="T7" fmla="*/ 50 h 51"/>
              <a:gd name="T8" fmla="*/ 1 w 34"/>
              <a:gd name="T9" fmla="*/ 36 h 51"/>
              <a:gd name="T10" fmla="*/ 12 w 34"/>
              <a:gd name="T11" fmla="*/ 20 h 51"/>
              <a:gd name="T12" fmla="*/ 18 w 34"/>
              <a:gd name="T13" fmla="*/ 6 h 51"/>
              <a:gd name="T14" fmla="*/ 23 w 34"/>
              <a:gd name="T15" fmla="*/ 2 h 51"/>
              <a:gd name="T16" fmla="*/ 24 w 34"/>
              <a:gd name="T17" fmla="*/ 8 h 51"/>
              <a:gd name="T18" fmla="*/ 23 w 34"/>
              <a:gd name="T19" fmla="*/ 16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4" h="51">
                <a:moveTo>
                  <a:pt x="23" y="16"/>
                </a:moveTo>
                <a:cubicBezTo>
                  <a:pt x="23" y="19"/>
                  <a:pt x="24" y="21"/>
                  <a:pt x="26" y="23"/>
                </a:cubicBezTo>
                <a:cubicBezTo>
                  <a:pt x="32" y="28"/>
                  <a:pt x="34" y="35"/>
                  <a:pt x="30" y="42"/>
                </a:cubicBezTo>
                <a:cubicBezTo>
                  <a:pt x="27" y="48"/>
                  <a:pt x="19" y="51"/>
                  <a:pt x="13" y="50"/>
                </a:cubicBezTo>
                <a:cubicBezTo>
                  <a:pt x="6" y="48"/>
                  <a:pt x="1" y="43"/>
                  <a:pt x="1" y="36"/>
                </a:cubicBezTo>
                <a:cubicBezTo>
                  <a:pt x="0" y="29"/>
                  <a:pt x="4" y="22"/>
                  <a:pt x="12" y="20"/>
                </a:cubicBezTo>
                <a:cubicBezTo>
                  <a:pt x="19" y="17"/>
                  <a:pt x="16" y="11"/>
                  <a:pt x="18" y="6"/>
                </a:cubicBezTo>
                <a:cubicBezTo>
                  <a:pt x="18" y="4"/>
                  <a:pt x="19" y="0"/>
                  <a:pt x="23" y="2"/>
                </a:cubicBezTo>
                <a:cubicBezTo>
                  <a:pt x="27" y="3"/>
                  <a:pt x="25" y="6"/>
                  <a:pt x="24" y="8"/>
                </a:cubicBezTo>
                <a:cubicBezTo>
                  <a:pt x="23" y="10"/>
                  <a:pt x="23" y="13"/>
                  <a:pt x="23" y="16"/>
                </a:cubicBezTo>
                <a:close/>
              </a:path>
            </a:pathLst>
          </a:custGeom>
          <a:solidFill>
            <a:srgbClr val="FED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1598625" y="3327497"/>
            <a:ext cx="630243" cy="1579609"/>
          </a:xfrm>
          <a:custGeom>
            <a:avLst/>
            <a:gdLst>
              <a:gd name="T0" fmla="*/ 124 w 143"/>
              <a:gd name="T1" fmla="*/ 266 h 359"/>
              <a:gd name="T2" fmla="*/ 138 w 143"/>
              <a:gd name="T3" fmla="*/ 332 h 359"/>
              <a:gd name="T4" fmla="*/ 143 w 143"/>
              <a:gd name="T5" fmla="*/ 358 h 359"/>
              <a:gd name="T6" fmla="*/ 139 w 143"/>
              <a:gd name="T7" fmla="*/ 354 h 359"/>
              <a:gd name="T8" fmla="*/ 106 w 143"/>
              <a:gd name="T9" fmla="*/ 282 h 359"/>
              <a:gd name="T10" fmla="*/ 84 w 143"/>
              <a:gd name="T11" fmla="*/ 236 h 359"/>
              <a:gd name="T12" fmla="*/ 87 w 143"/>
              <a:gd name="T13" fmla="*/ 230 h 359"/>
              <a:gd name="T14" fmla="*/ 94 w 143"/>
              <a:gd name="T15" fmla="*/ 210 h 359"/>
              <a:gd name="T16" fmla="*/ 83 w 143"/>
              <a:gd name="T17" fmla="*/ 151 h 359"/>
              <a:gd name="T18" fmla="*/ 83 w 143"/>
              <a:gd name="T19" fmla="*/ 146 h 359"/>
              <a:gd name="T20" fmla="*/ 51 w 143"/>
              <a:gd name="T21" fmla="*/ 96 h 359"/>
              <a:gd name="T22" fmla="*/ 46 w 143"/>
              <a:gd name="T23" fmla="*/ 89 h 359"/>
              <a:gd name="T24" fmla="*/ 48 w 143"/>
              <a:gd name="T25" fmla="*/ 85 h 359"/>
              <a:gd name="T26" fmla="*/ 17 w 143"/>
              <a:gd name="T27" fmla="*/ 84 h 359"/>
              <a:gd name="T28" fmla="*/ 10 w 143"/>
              <a:gd name="T29" fmla="*/ 83 h 359"/>
              <a:gd name="T30" fmla="*/ 4 w 143"/>
              <a:gd name="T31" fmla="*/ 72 h 359"/>
              <a:gd name="T32" fmla="*/ 35 w 143"/>
              <a:gd name="T33" fmla="*/ 19 h 359"/>
              <a:gd name="T34" fmla="*/ 41 w 143"/>
              <a:gd name="T35" fmla="*/ 5 h 359"/>
              <a:gd name="T36" fmla="*/ 65 w 143"/>
              <a:gd name="T37" fmla="*/ 0 h 359"/>
              <a:gd name="T38" fmla="*/ 71 w 143"/>
              <a:gd name="T39" fmla="*/ 21 h 359"/>
              <a:gd name="T40" fmla="*/ 97 w 143"/>
              <a:gd name="T41" fmla="*/ 141 h 359"/>
              <a:gd name="T42" fmla="*/ 115 w 143"/>
              <a:gd name="T43" fmla="*/ 228 h 359"/>
              <a:gd name="T44" fmla="*/ 124 w 143"/>
              <a:gd name="T45" fmla="*/ 266 h 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43" h="359">
                <a:moveTo>
                  <a:pt x="124" y="266"/>
                </a:moveTo>
                <a:cubicBezTo>
                  <a:pt x="129" y="288"/>
                  <a:pt x="133" y="310"/>
                  <a:pt x="138" y="332"/>
                </a:cubicBezTo>
                <a:cubicBezTo>
                  <a:pt x="140" y="341"/>
                  <a:pt x="141" y="349"/>
                  <a:pt x="143" y="358"/>
                </a:cubicBezTo>
                <a:cubicBezTo>
                  <a:pt x="140" y="359"/>
                  <a:pt x="139" y="356"/>
                  <a:pt x="139" y="354"/>
                </a:cubicBezTo>
                <a:cubicBezTo>
                  <a:pt x="128" y="330"/>
                  <a:pt x="117" y="306"/>
                  <a:pt x="106" y="282"/>
                </a:cubicBezTo>
                <a:cubicBezTo>
                  <a:pt x="98" y="267"/>
                  <a:pt x="91" y="251"/>
                  <a:pt x="84" y="236"/>
                </a:cubicBezTo>
                <a:cubicBezTo>
                  <a:pt x="83" y="233"/>
                  <a:pt x="85" y="232"/>
                  <a:pt x="87" y="230"/>
                </a:cubicBezTo>
                <a:cubicBezTo>
                  <a:pt x="94" y="225"/>
                  <a:pt x="96" y="218"/>
                  <a:pt x="94" y="210"/>
                </a:cubicBezTo>
                <a:cubicBezTo>
                  <a:pt x="91" y="190"/>
                  <a:pt x="86" y="171"/>
                  <a:pt x="83" y="151"/>
                </a:cubicBezTo>
                <a:cubicBezTo>
                  <a:pt x="82" y="150"/>
                  <a:pt x="82" y="148"/>
                  <a:pt x="83" y="146"/>
                </a:cubicBezTo>
                <a:cubicBezTo>
                  <a:pt x="81" y="124"/>
                  <a:pt x="72" y="106"/>
                  <a:pt x="51" y="96"/>
                </a:cubicBezTo>
                <a:cubicBezTo>
                  <a:pt x="49" y="95"/>
                  <a:pt x="46" y="93"/>
                  <a:pt x="46" y="89"/>
                </a:cubicBezTo>
                <a:cubicBezTo>
                  <a:pt x="46" y="88"/>
                  <a:pt x="48" y="87"/>
                  <a:pt x="48" y="85"/>
                </a:cubicBezTo>
                <a:cubicBezTo>
                  <a:pt x="37" y="84"/>
                  <a:pt x="27" y="83"/>
                  <a:pt x="17" y="84"/>
                </a:cubicBezTo>
                <a:cubicBezTo>
                  <a:pt x="14" y="84"/>
                  <a:pt x="12" y="84"/>
                  <a:pt x="10" y="83"/>
                </a:cubicBezTo>
                <a:cubicBezTo>
                  <a:pt x="2" y="83"/>
                  <a:pt x="0" y="78"/>
                  <a:pt x="4" y="72"/>
                </a:cubicBezTo>
                <a:cubicBezTo>
                  <a:pt x="14" y="54"/>
                  <a:pt x="24" y="36"/>
                  <a:pt x="35" y="19"/>
                </a:cubicBezTo>
                <a:cubicBezTo>
                  <a:pt x="37" y="14"/>
                  <a:pt x="41" y="10"/>
                  <a:pt x="41" y="5"/>
                </a:cubicBezTo>
                <a:cubicBezTo>
                  <a:pt x="48" y="2"/>
                  <a:pt x="57" y="2"/>
                  <a:pt x="65" y="0"/>
                </a:cubicBezTo>
                <a:cubicBezTo>
                  <a:pt x="70" y="6"/>
                  <a:pt x="69" y="14"/>
                  <a:pt x="71" y="21"/>
                </a:cubicBezTo>
                <a:cubicBezTo>
                  <a:pt x="80" y="61"/>
                  <a:pt x="88" y="101"/>
                  <a:pt x="97" y="141"/>
                </a:cubicBezTo>
                <a:cubicBezTo>
                  <a:pt x="103" y="170"/>
                  <a:pt x="109" y="199"/>
                  <a:pt x="115" y="228"/>
                </a:cubicBezTo>
                <a:cubicBezTo>
                  <a:pt x="118" y="241"/>
                  <a:pt x="121" y="254"/>
                  <a:pt x="124" y="266"/>
                </a:cubicBezTo>
                <a:close/>
              </a:path>
            </a:pathLst>
          </a:custGeom>
          <a:solidFill>
            <a:srgbClr val="EEF3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1709751" y="3732321"/>
            <a:ext cx="307978" cy="615968"/>
          </a:xfrm>
          <a:custGeom>
            <a:avLst/>
            <a:gdLst>
              <a:gd name="T0" fmla="*/ 56 w 70"/>
              <a:gd name="T1" fmla="*/ 137 h 140"/>
              <a:gd name="T2" fmla="*/ 32 w 70"/>
              <a:gd name="T3" fmla="*/ 82 h 140"/>
              <a:gd name="T4" fmla="*/ 1 w 70"/>
              <a:gd name="T5" fmla="*/ 17 h 140"/>
              <a:gd name="T6" fmla="*/ 4 w 70"/>
              <a:gd name="T7" fmla="*/ 9 h 140"/>
              <a:gd name="T8" fmla="*/ 8 w 70"/>
              <a:gd name="T9" fmla="*/ 4 h 140"/>
              <a:gd name="T10" fmla="*/ 19 w 70"/>
              <a:gd name="T11" fmla="*/ 4 h 140"/>
              <a:gd name="T12" fmla="*/ 54 w 70"/>
              <a:gd name="T13" fmla="*/ 46 h 140"/>
              <a:gd name="T14" fmla="*/ 56 w 70"/>
              <a:gd name="T15" fmla="*/ 55 h 140"/>
              <a:gd name="T16" fmla="*/ 63 w 70"/>
              <a:gd name="T17" fmla="*/ 87 h 140"/>
              <a:gd name="T18" fmla="*/ 69 w 70"/>
              <a:gd name="T19" fmla="*/ 118 h 140"/>
              <a:gd name="T20" fmla="*/ 67 w 70"/>
              <a:gd name="T21" fmla="*/ 133 h 140"/>
              <a:gd name="T22" fmla="*/ 56 w 70"/>
              <a:gd name="T23" fmla="*/ 137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0" h="140">
                <a:moveTo>
                  <a:pt x="56" y="137"/>
                </a:moveTo>
                <a:cubicBezTo>
                  <a:pt x="48" y="118"/>
                  <a:pt x="40" y="100"/>
                  <a:pt x="32" y="82"/>
                </a:cubicBezTo>
                <a:cubicBezTo>
                  <a:pt x="22" y="60"/>
                  <a:pt x="12" y="38"/>
                  <a:pt x="1" y="17"/>
                </a:cubicBezTo>
                <a:cubicBezTo>
                  <a:pt x="0" y="13"/>
                  <a:pt x="0" y="11"/>
                  <a:pt x="4" y="9"/>
                </a:cubicBezTo>
                <a:cubicBezTo>
                  <a:pt x="6" y="7"/>
                  <a:pt x="8" y="7"/>
                  <a:pt x="8" y="4"/>
                </a:cubicBezTo>
                <a:cubicBezTo>
                  <a:pt x="12" y="0"/>
                  <a:pt x="16" y="2"/>
                  <a:pt x="19" y="4"/>
                </a:cubicBezTo>
                <a:cubicBezTo>
                  <a:pt x="38" y="12"/>
                  <a:pt x="50" y="26"/>
                  <a:pt x="54" y="46"/>
                </a:cubicBezTo>
                <a:cubicBezTo>
                  <a:pt x="54" y="49"/>
                  <a:pt x="55" y="53"/>
                  <a:pt x="56" y="55"/>
                </a:cubicBezTo>
                <a:cubicBezTo>
                  <a:pt x="60" y="65"/>
                  <a:pt x="61" y="76"/>
                  <a:pt x="63" y="87"/>
                </a:cubicBezTo>
                <a:cubicBezTo>
                  <a:pt x="65" y="97"/>
                  <a:pt x="67" y="107"/>
                  <a:pt x="69" y="118"/>
                </a:cubicBezTo>
                <a:cubicBezTo>
                  <a:pt x="70" y="124"/>
                  <a:pt x="70" y="129"/>
                  <a:pt x="67" y="133"/>
                </a:cubicBezTo>
                <a:cubicBezTo>
                  <a:pt x="64" y="137"/>
                  <a:pt x="61" y="140"/>
                  <a:pt x="56" y="137"/>
                </a:cubicBezTo>
                <a:close/>
              </a:path>
            </a:pathLst>
          </a:custGeom>
          <a:solidFill>
            <a:srgbClr val="EEF3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1295410" y="3692632"/>
            <a:ext cx="682631" cy="414350"/>
          </a:xfrm>
          <a:custGeom>
            <a:avLst/>
            <a:gdLst>
              <a:gd name="T0" fmla="*/ 148 w 155"/>
              <a:gd name="T1" fmla="*/ 65 h 94"/>
              <a:gd name="T2" fmla="*/ 144 w 155"/>
              <a:gd name="T3" fmla="*/ 51 h 94"/>
              <a:gd name="T4" fmla="*/ 102 w 155"/>
              <a:gd name="T5" fmla="*/ 13 h 94"/>
              <a:gd name="T6" fmla="*/ 24 w 155"/>
              <a:gd name="T7" fmla="*/ 36 h 94"/>
              <a:gd name="T8" fmla="*/ 12 w 155"/>
              <a:gd name="T9" fmla="*/ 80 h 94"/>
              <a:gd name="T10" fmla="*/ 14 w 155"/>
              <a:gd name="T11" fmla="*/ 91 h 94"/>
              <a:gd name="T12" fmla="*/ 7 w 155"/>
              <a:gd name="T13" fmla="*/ 92 h 94"/>
              <a:gd name="T14" fmla="*/ 6 w 155"/>
              <a:gd name="T15" fmla="*/ 48 h 94"/>
              <a:gd name="T16" fmla="*/ 58 w 155"/>
              <a:gd name="T17" fmla="*/ 6 h 94"/>
              <a:gd name="T18" fmla="*/ 77 w 155"/>
              <a:gd name="T19" fmla="*/ 1 h 94"/>
              <a:gd name="T20" fmla="*/ 99 w 155"/>
              <a:gd name="T21" fmla="*/ 1 h 94"/>
              <a:gd name="T22" fmla="*/ 109 w 155"/>
              <a:gd name="T23" fmla="*/ 2 h 94"/>
              <a:gd name="T24" fmla="*/ 115 w 155"/>
              <a:gd name="T25" fmla="*/ 7 h 94"/>
              <a:gd name="T26" fmla="*/ 149 w 155"/>
              <a:gd name="T27" fmla="*/ 38 h 94"/>
              <a:gd name="T28" fmla="*/ 154 w 155"/>
              <a:gd name="T29" fmla="*/ 63 h 94"/>
              <a:gd name="T30" fmla="*/ 148 w 155"/>
              <a:gd name="T31" fmla="*/ 65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55" h="94">
                <a:moveTo>
                  <a:pt x="148" y="65"/>
                </a:moveTo>
                <a:cubicBezTo>
                  <a:pt x="144" y="61"/>
                  <a:pt x="145" y="56"/>
                  <a:pt x="144" y="51"/>
                </a:cubicBezTo>
                <a:cubicBezTo>
                  <a:pt x="138" y="31"/>
                  <a:pt x="123" y="16"/>
                  <a:pt x="102" y="13"/>
                </a:cubicBezTo>
                <a:cubicBezTo>
                  <a:pt x="72" y="8"/>
                  <a:pt x="46" y="14"/>
                  <a:pt x="24" y="36"/>
                </a:cubicBezTo>
                <a:cubicBezTo>
                  <a:pt x="13" y="48"/>
                  <a:pt x="9" y="63"/>
                  <a:pt x="12" y="80"/>
                </a:cubicBezTo>
                <a:cubicBezTo>
                  <a:pt x="13" y="83"/>
                  <a:pt x="15" y="87"/>
                  <a:pt x="14" y="91"/>
                </a:cubicBezTo>
                <a:cubicBezTo>
                  <a:pt x="12" y="93"/>
                  <a:pt x="10" y="94"/>
                  <a:pt x="7" y="92"/>
                </a:cubicBezTo>
                <a:cubicBezTo>
                  <a:pt x="1" y="78"/>
                  <a:pt x="0" y="63"/>
                  <a:pt x="6" y="48"/>
                </a:cubicBezTo>
                <a:cubicBezTo>
                  <a:pt x="15" y="25"/>
                  <a:pt x="34" y="13"/>
                  <a:pt x="58" y="6"/>
                </a:cubicBezTo>
                <a:cubicBezTo>
                  <a:pt x="63" y="0"/>
                  <a:pt x="70" y="2"/>
                  <a:pt x="77" y="1"/>
                </a:cubicBezTo>
                <a:cubicBezTo>
                  <a:pt x="84" y="0"/>
                  <a:pt x="91" y="1"/>
                  <a:pt x="99" y="1"/>
                </a:cubicBezTo>
                <a:cubicBezTo>
                  <a:pt x="102" y="1"/>
                  <a:pt x="106" y="1"/>
                  <a:pt x="109" y="2"/>
                </a:cubicBezTo>
                <a:cubicBezTo>
                  <a:pt x="112" y="3"/>
                  <a:pt x="114" y="4"/>
                  <a:pt x="115" y="7"/>
                </a:cubicBezTo>
                <a:cubicBezTo>
                  <a:pt x="130" y="13"/>
                  <a:pt x="142" y="23"/>
                  <a:pt x="149" y="38"/>
                </a:cubicBezTo>
                <a:cubicBezTo>
                  <a:pt x="152" y="46"/>
                  <a:pt x="155" y="54"/>
                  <a:pt x="154" y="63"/>
                </a:cubicBezTo>
                <a:cubicBezTo>
                  <a:pt x="152" y="64"/>
                  <a:pt x="150" y="66"/>
                  <a:pt x="148" y="65"/>
                </a:cubicBezTo>
                <a:close/>
              </a:path>
            </a:pathLst>
          </a:custGeom>
          <a:solidFill>
            <a:srgbClr val="4E4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1898665" y="3970453"/>
            <a:ext cx="136526" cy="404824"/>
          </a:xfrm>
          <a:custGeom>
            <a:avLst/>
            <a:gdLst>
              <a:gd name="T0" fmla="*/ 11 w 31"/>
              <a:gd name="T1" fmla="*/ 2 h 92"/>
              <a:gd name="T2" fmla="*/ 17 w 31"/>
              <a:gd name="T3" fmla="*/ 0 h 92"/>
              <a:gd name="T4" fmla="*/ 29 w 31"/>
              <a:gd name="T5" fmla="*/ 61 h 92"/>
              <a:gd name="T6" fmla="*/ 16 w 31"/>
              <a:gd name="T7" fmla="*/ 90 h 92"/>
              <a:gd name="T8" fmla="*/ 5 w 31"/>
              <a:gd name="T9" fmla="*/ 92 h 92"/>
              <a:gd name="T10" fmla="*/ 0 w 31"/>
              <a:gd name="T11" fmla="*/ 85 h 92"/>
              <a:gd name="T12" fmla="*/ 13 w 31"/>
              <a:gd name="T13" fmla="*/ 83 h 92"/>
              <a:gd name="T14" fmla="*/ 23 w 31"/>
              <a:gd name="T15" fmla="*/ 65 h 92"/>
              <a:gd name="T16" fmla="*/ 11 w 31"/>
              <a:gd name="T17" fmla="*/ 2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92">
                <a:moveTo>
                  <a:pt x="11" y="2"/>
                </a:moveTo>
                <a:cubicBezTo>
                  <a:pt x="13" y="1"/>
                  <a:pt x="15" y="0"/>
                  <a:pt x="17" y="0"/>
                </a:cubicBezTo>
                <a:cubicBezTo>
                  <a:pt x="21" y="20"/>
                  <a:pt x="25" y="40"/>
                  <a:pt x="29" y="61"/>
                </a:cubicBezTo>
                <a:cubicBezTo>
                  <a:pt x="31" y="75"/>
                  <a:pt x="29" y="82"/>
                  <a:pt x="16" y="90"/>
                </a:cubicBezTo>
                <a:cubicBezTo>
                  <a:pt x="12" y="90"/>
                  <a:pt x="9" y="91"/>
                  <a:pt x="5" y="92"/>
                </a:cubicBezTo>
                <a:cubicBezTo>
                  <a:pt x="3" y="90"/>
                  <a:pt x="1" y="89"/>
                  <a:pt x="0" y="85"/>
                </a:cubicBezTo>
                <a:cubicBezTo>
                  <a:pt x="4" y="83"/>
                  <a:pt x="10" y="86"/>
                  <a:pt x="13" y="83"/>
                </a:cubicBezTo>
                <a:cubicBezTo>
                  <a:pt x="21" y="81"/>
                  <a:pt x="25" y="75"/>
                  <a:pt x="23" y="65"/>
                </a:cubicBezTo>
                <a:cubicBezTo>
                  <a:pt x="19" y="44"/>
                  <a:pt x="15" y="23"/>
                  <a:pt x="11" y="2"/>
                </a:cubicBezTo>
                <a:close/>
              </a:path>
            </a:pathLst>
          </a:custGeom>
          <a:solidFill>
            <a:srgbClr val="FED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1325573" y="4092694"/>
            <a:ext cx="190502" cy="366723"/>
          </a:xfrm>
          <a:custGeom>
            <a:avLst/>
            <a:gdLst>
              <a:gd name="T0" fmla="*/ 0 w 43"/>
              <a:gd name="T1" fmla="*/ 1 h 83"/>
              <a:gd name="T2" fmla="*/ 7 w 43"/>
              <a:gd name="T3" fmla="*/ 0 h 83"/>
              <a:gd name="T4" fmla="*/ 19 w 43"/>
              <a:gd name="T5" fmla="*/ 63 h 83"/>
              <a:gd name="T6" fmla="*/ 39 w 43"/>
              <a:gd name="T7" fmla="*/ 76 h 83"/>
              <a:gd name="T8" fmla="*/ 41 w 43"/>
              <a:gd name="T9" fmla="*/ 83 h 83"/>
              <a:gd name="T10" fmla="*/ 12 w 43"/>
              <a:gd name="T11" fmla="*/ 60 h 83"/>
              <a:gd name="T12" fmla="*/ 0 w 43"/>
              <a:gd name="T13" fmla="*/ 1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" h="83">
                <a:moveTo>
                  <a:pt x="0" y="1"/>
                </a:moveTo>
                <a:cubicBezTo>
                  <a:pt x="2" y="0"/>
                  <a:pt x="4" y="0"/>
                  <a:pt x="7" y="0"/>
                </a:cubicBezTo>
                <a:cubicBezTo>
                  <a:pt x="11" y="21"/>
                  <a:pt x="14" y="42"/>
                  <a:pt x="19" y="63"/>
                </a:cubicBezTo>
                <a:cubicBezTo>
                  <a:pt x="21" y="75"/>
                  <a:pt x="27" y="78"/>
                  <a:pt x="39" y="76"/>
                </a:cubicBezTo>
                <a:cubicBezTo>
                  <a:pt x="42" y="78"/>
                  <a:pt x="43" y="80"/>
                  <a:pt x="41" y="83"/>
                </a:cubicBezTo>
                <a:cubicBezTo>
                  <a:pt x="22" y="83"/>
                  <a:pt x="16" y="79"/>
                  <a:pt x="12" y="60"/>
                </a:cubicBezTo>
                <a:cubicBezTo>
                  <a:pt x="8" y="40"/>
                  <a:pt x="4" y="21"/>
                  <a:pt x="0" y="1"/>
                </a:cubicBezTo>
                <a:close/>
              </a:path>
            </a:pathLst>
          </a:custGeom>
          <a:solidFill>
            <a:srgbClr val="FED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1498612" y="4392740"/>
            <a:ext cx="96838" cy="74615"/>
          </a:xfrm>
          <a:custGeom>
            <a:avLst/>
            <a:gdLst>
              <a:gd name="T0" fmla="*/ 2 w 22"/>
              <a:gd name="T1" fmla="*/ 15 h 17"/>
              <a:gd name="T2" fmla="*/ 0 w 22"/>
              <a:gd name="T3" fmla="*/ 8 h 17"/>
              <a:gd name="T4" fmla="*/ 10 w 22"/>
              <a:gd name="T5" fmla="*/ 2 h 17"/>
              <a:gd name="T6" fmla="*/ 19 w 22"/>
              <a:gd name="T7" fmla="*/ 3 h 17"/>
              <a:gd name="T8" fmla="*/ 21 w 22"/>
              <a:gd name="T9" fmla="*/ 12 h 17"/>
              <a:gd name="T10" fmla="*/ 14 w 22"/>
              <a:gd name="T11" fmla="*/ 16 h 17"/>
              <a:gd name="T12" fmla="*/ 2 w 22"/>
              <a:gd name="T13" fmla="*/ 15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" h="17">
                <a:moveTo>
                  <a:pt x="2" y="15"/>
                </a:moveTo>
                <a:cubicBezTo>
                  <a:pt x="1" y="13"/>
                  <a:pt x="1" y="10"/>
                  <a:pt x="0" y="8"/>
                </a:cubicBezTo>
                <a:cubicBezTo>
                  <a:pt x="3" y="6"/>
                  <a:pt x="7" y="6"/>
                  <a:pt x="10" y="2"/>
                </a:cubicBezTo>
                <a:cubicBezTo>
                  <a:pt x="13" y="0"/>
                  <a:pt x="16" y="1"/>
                  <a:pt x="19" y="3"/>
                </a:cubicBezTo>
                <a:cubicBezTo>
                  <a:pt x="21" y="5"/>
                  <a:pt x="22" y="8"/>
                  <a:pt x="21" y="12"/>
                </a:cubicBezTo>
                <a:cubicBezTo>
                  <a:pt x="19" y="15"/>
                  <a:pt x="17" y="17"/>
                  <a:pt x="14" y="16"/>
                </a:cubicBezTo>
                <a:cubicBezTo>
                  <a:pt x="10" y="15"/>
                  <a:pt x="6" y="15"/>
                  <a:pt x="2" y="15"/>
                </a:cubicBezTo>
                <a:close/>
              </a:path>
            </a:pathLst>
          </a:custGeom>
          <a:solidFill>
            <a:srgbClr val="1F61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1824052" y="4340351"/>
            <a:ext cx="96838" cy="69852"/>
          </a:xfrm>
          <a:custGeom>
            <a:avLst/>
            <a:gdLst>
              <a:gd name="T0" fmla="*/ 17 w 22"/>
              <a:gd name="T1" fmla="*/ 1 h 16"/>
              <a:gd name="T2" fmla="*/ 22 w 22"/>
              <a:gd name="T3" fmla="*/ 8 h 16"/>
              <a:gd name="T4" fmla="*/ 14 w 22"/>
              <a:gd name="T5" fmla="*/ 12 h 16"/>
              <a:gd name="T6" fmla="*/ 4 w 22"/>
              <a:gd name="T7" fmla="*/ 13 h 16"/>
              <a:gd name="T8" fmla="*/ 2 w 22"/>
              <a:gd name="T9" fmla="*/ 4 h 16"/>
              <a:gd name="T10" fmla="*/ 10 w 22"/>
              <a:gd name="T11" fmla="*/ 0 h 16"/>
              <a:gd name="T12" fmla="*/ 17 w 22"/>
              <a:gd name="T13" fmla="*/ 1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" h="16">
                <a:moveTo>
                  <a:pt x="17" y="1"/>
                </a:moveTo>
                <a:cubicBezTo>
                  <a:pt x="22" y="1"/>
                  <a:pt x="22" y="5"/>
                  <a:pt x="22" y="8"/>
                </a:cubicBezTo>
                <a:cubicBezTo>
                  <a:pt x="19" y="9"/>
                  <a:pt x="16" y="10"/>
                  <a:pt x="14" y="12"/>
                </a:cubicBezTo>
                <a:cubicBezTo>
                  <a:pt x="11" y="15"/>
                  <a:pt x="7" y="16"/>
                  <a:pt x="4" y="13"/>
                </a:cubicBezTo>
                <a:cubicBezTo>
                  <a:pt x="1" y="11"/>
                  <a:pt x="0" y="7"/>
                  <a:pt x="2" y="4"/>
                </a:cubicBezTo>
                <a:cubicBezTo>
                  <a:pt x="3" y="0"/>
                  <a:pt x="7" y="0"/>
                  <a:pt x="10" y="0"/>
                </a:cubicBezTo>
                <a:cubicBezTo>
                  <a:pt x="13" y="0"/>
                  <a:pt x="15" y="3"/>
                  <a:pt x="17" y="1"/>
                </a:cubicBezTo>
                <a:close/>
              </a:path>
            </a:pathLst>
          </a:custGeom>
          <a:solidFill>
            <a:srgbClr val="1F61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28" name="Freeform 27"/>
          <p:cNvSpPr>
            <a:spLocks/>
          </p:cNvSpPr>
          <p:nvPr/>
        </p:nvSpPr>
        <p:spPr bwMode="auto">
          <a:xfrm>
            <a:off x="1546237" y="3618018"/>
            <a:ext cx="87313" cy="101603"/>
          </a:xfrm>
          <a:custGeom>
            <a:avLst/>
            <a:gdLst>
              <a:gd name="T0" fmla="*/ 20 w 20"/>
              <a:gd name="T1" fmla="*/ 20 h 23"/>
              <a:gd name="T2" fmla="*/ 1 w 20"/>
              <a:gd name="T3" fmla="*/ 23 h 23"/>
              <a:gd name="T4" fmla="*/ 2 w 20"/>
              <a:gd name="T5" fmla="*/ 18 h 23"/>
              <a:gd name="T6" fmla="*/ 1 w 20"/>
              <a:gd name="T7" fmla="*/ 5 h 23"/>
              <a:gd name="T8" fmla="*/ 8 w 20"/>
              <a:gd name="T9" fmla="*/ 0 h 23"/>
              <a:gd name="T10" fmla="*/ 13 w 20"/>
              <a:gd name="T11" fmla="*/ 10 h 23"/>
              <a:gd name="T12" fmla="*/ 15 w 20"/>
              <a:gd name="T13" fmla="*/ 16 h 23"/>
              <a:gd name="T14" fmla="*/ 20 w 20"/>
              <a:gd name="T15" fmla="*/ 2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" h="23">
                <a:moveTo>
                  <a:pt x="20" y="20"/>
                </a:moveTo>
                <a:cubicBezTo>
                  <a:pt x="13" y="21"/>
                  <a:pt x="7" y="22"/>
                  <a:pt x="1" y="23"/>
                </a:cubicBezTo>
                <a:cubicBezTo>
                  <a:pt x="2" y="22"/>
                  <a:pt x="2" y="20"/>
                  <a:pt x="2" y="18"/>
                </a:cubicBezTo>
                <a:cubicBezTo>
                  <a:pt x="0" y="14"/>
                  <a:pt x="0" y="9"/>
                  <a:pt x="1" y="5"/>
                </a:cubicBezTo>
                <a:cubicBezTo>
                  <a:pt x="6" y="8"/>
                  <a:pt x="7" y="8"/>
                  <a:pt x="8" y="0"/>
                </a:cubicBezTo>
                <a:cubicBezTo>
                  <a:pt x="13" y="2"/>
                  <a:pt x="12" y="6"/>
                  <a:pt x="13" y="10"/>
                </a:cubicBezTo>
                <a:cubicBezTo>
                  <a:pt x="14" y="12"/>
                  <a:pt x="13" y="14"/>
                  <a:pt x="15" y="16"/>
                </a:cubicBezTo>
                <a:cubicBezTo>
                  <a:pt x="17" y="17"/>
                  <a:pt x="19" y="17"/>
                  <a:pt x="20" y="20"/>
                </a:cubicBezTo>
                <a:close/>
              </a:path>
            </a:pathLst>
          </a:custGeom>
          <a:solidFill>
            <a:srgbClr val="6D6D6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29" name="Freeform 28"/>
          <p:cNvSpPr>
            <a:spLocks/>
          </p:cNvSpPr>
          <p:nvPr/>
        </p:nvSpPr>
        <p:spPr bwMode="auto">
          <a:xfrm>
            <a:off x="1573225" y="3349722"/>
            <a:ext cx="268290" cy="373073"/>
          </a:xfrm>
          <a:custGeom>
            <a:avLst/>
            <a:gdLst>
              <a:gd name="T0" fmla="*/ 7 w 61"/>
              <a:gd name="T1" fmla="*/ 79 h 85"/>
              <a:gd name="T2" fmla="*/ 2 w 61"/>
              <a:gd name="T3" fmla="*/ 61 h 85"/>
              <a:gd name="T4" fmla="*/ 16 w 61"/>
              <a:gd name="T5" fmla="*/ 16 h 85"/>
              <a:gd name="T6" fmla="*/ 47 w 61"/>
              <a:gd name="T7" fmla="*/ 0 h 85"/>
              <a:gd name="T8" fmla="*/ 49 w 61"/>
              <a:gd name="T9" fmla="*/ 5 h 85"/>
              <a:gd name="T10" fmla="*/ 20 w 61"/>
              <a:gd name="T11" fmla="*/ 54 h 85"/>
              <a:gd name="T12" fmla="*/ 13 w 61"/>
              <a:gd name="T13" fmla="*/ 67 h 85"/>
              <a:gd name="T14" fmla="*/ 18 w 61"/>
              <a:gd name="T15" fmla="*/ 76 h 85"/>
              <a:gd name="T16" fmla="*/ 52 w 61"/>
              <a:gd name="T17" fmla="*/ 77 h 85"/>
              <a:gd name="T18" fmla="*/ 57 w 61"/>
              <a:gd name="T19" fmla="*/ 77 h 85"/>
              <a:gd name="T20" fmla="*/ 61 w 61"/>
              <a:gd name="T21" fmla="*/ 79 h 85"/>
              <a:gd name="T22" fmla="*/ 58 w 61"/>
              <a:gd name="T23" fmla="*/ 82 h 85"/>
              <a:gd name="T24" fmla="*/ 52 w 61"/>
              <a:gd name="T25" fmla="*/ 85 h 85"/>
              <a:gd name="T26" fmla="*/ 36 w 61"/>
              <a:gd name="T27" fmla="*/ 81 h 85"/>
              <a:gd name="T28" fmla="*/ 25 w 61"/>
              <a:gd name="T29" fmla="*/ 80 h 85"/>
              <a:gd name="T30" fmla="*/ 7 w 61"/>
              <a:gd name="T31" fmla="*/ 79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1" h="85">
                <a:moveTo>
                  <a:pt x="7" y="79"/>
                </a:moveTo>
                <a:cubicBezTo>
                  <a:pt x="5" y="73"/>
                  <a:pt x="3" y="67"/>
                  <a:pt x="2" y="61"/>
                </a:cubicBezTo>
                <a:cubicBezTo>
                  <a:pt x="0" y="44"/>
                  <a:pt x="3" y="29"/>
                  <a:pt x="16" y="16"/>
                </a:cubicBezTo>
                <a:cubicBezTo>
                  <a:pt x="25" y="8"/>
                  <a:pt x="35" y="3"/>
                  <a:pt x="47" y="0"/>
                </a:cubicBezTo>
                <a:cubicBezTo>
                  <a:pt x="51" y="0"/>
                  <a:pt x="51" y="2"/>
                  <a:pt x="49" y="5"/>
                </a:cubicBezTo>
                <a:cubicBezTo>
                  <a:pt x="40" y="22"/>
                  <a:pt x="30" y="38"/>
                  <a:pt x="20" y="54"/>
                </a:cubicBezTo>
                <a:cubicBezTo>
                  <a:pt x="18" y="59"/>
                  <a:pt x="15" y="63"/>
                  <a:pt x="13" y="67"/>
                </a:cubicBezTo>
                <a:cubicBezTo>
                  <a:pt x="8" y="74"/>
                  <a:pt x="10" y="76"/>
                  <a:pt x="18" y="76"/>
                </a:cubicBezTo>
                <a:cubicBezTo>
                  <a:pt x="29" y="77"/>
                  <a:pt x="40" y="77"/>
                  <a:pt x="52" y="77"/>
                </a:cubicBezTo>
                <a:cubicBezTo>
                  <a:pt x="53" y="77"/>
                  <a:pt x="55" y="77"/>
                  <a:pt x="57" y="77"/>
                </a:cubicBezTo>
                <a:cubicBezTo>
                  <a:pt x="59" y="77"/>
                  <a:pt x="60" y="77"/>
                  <a:pt x="61" y="79"/>
                </a:cubicBezTo>
                <a:cubicBezTo>
                  <a:pt x="61" y="81"/>
                  <a:pt x="59" y="81"/>
                  <a:pt x="58" y="82"/>
                </a:cubicBezTo>
                <a:cubicBezTo>
                  <a:pt x="56" y="83"/>
                  <a:pt x="54" y="84"/>
                  <a:pt x="52" y="85"/>
                </a:cubicBezTo>
                <a:cubicBezTo>
                  <a:pt x="47" y="84"/>
                  <a:pt x="42" y="82"/>
                  <a:pt x="36" y="81"/>
                </a:cubicBezTo>
                <a:cubicBezTo>
                  <a:pt x="33" y="79"/>
                  <a:pt x="29" y="80"/>
                  <a:pt x="25" y="80"/>
                </a:cubicBezTo>
                <a:cubicBezTo>
                  <a:pt x="19" y="79"/>
                  <a:pt x="13" y="81"/>
                  <a:pt x="7" y="79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30" name="Freeform 29"/>
          <p:cNvSpPr>
            <a:spLocks/>
          </p:cNvSpPr>
          <p:nvPr/>
        </p:nvSpPr>
        <p:spPr bwMode="auto">
          <a:xfrm>
            <a:off x="1603387" y="3697395"/>
            <a:ext cx="128589" cy="17463"/>
          </a:xfrm>
          <a:custGeom>
            <a:avLst/>
            <a:gdLst>
              <a:gd name="T0" fmla="*/ 0 w 29"/>
              <a:gd name="T1" fmla="*/ 0 h 4"/>
              <a:gd name="T2" fmla="*/ 23 w 29"/>
              <a:gd name="T3" fmla="*/ 0 h 4"/>
              <a:gd name="T4" fmla="*/ 29 w 29"/>
              <a:gd name="T5" fmla="*/ 2 h 4"/>
              <a:gd name="T6" fmla="*/ 7 w 29"/>
              <a:gd name="T7" fmla="*/ 2 h 4"/>
              <a:gd name="T8" fmla="*/ 0 w 29"/>
              <a:gd name="T9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" h="4">
                <a:moveTo>
                  <a:pt x="0" y="0"/>
                </a:moveTo>
                <a:cubicBezTo>
                  <a:pt x="7" y="0"/>
                  <a:pt x="15" y="0"/>
                  <a:pt x="23" y="0"/>
                </a:cubicBezTo>
                <a:cubicBezTo>
                  <a:pt x="25" y="0"/>
                  <a:pt x="28" y="0"/>
                  <a:pt x="29" y="2"/>
                </a:cubicBezTo>
                <a:cubicBezTo>
                  <a:pt x="22" y="1"/>
                  <a:pt x="14" y="1"/>
                  <a:pt x="7" y="2"/>
                </a:cubicBezTo>
                <a:cubicBezTo>
                  <a:pt x="5" y="1"/>
                  <a:pt x="2" y="4"/>
                  <a:pt x="0" y="0"/>
                </a:cubicBezTo>
                <a:close/>
              </a:path>
            </a:pathLst>
          </a:custGeom>
          <a:solidFill>
            <a:srgbClr val="EEF3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801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="" xmlns:a16="http://schemas.microsoft.com/office/drawing/2014/main" id="{086C1188-6531-4BEC-9F3D-F90131E9F3EC}"/>
              </a:ext>
            </a:extLst>
          </p:cNvPr>
          <p:cNvGrpSpPr/>
          <p:nvPr/>
        </p:nvGrpSpPr>
        <p:grpSpPr>
          <a:xfrm>
            <a:off x="495454" y="2052261"/>
            <a:ext cx="3240974" cy="2547955"/>
            <a:chOff x="1546363" y="2786226"/>
            <a:chExt cx="4321299" cy="3397273"/>
          </a:xfrm>
        </p:grpSpPr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88D780B7-4706-4F86-BEA1-1BF65603C6FC}"/>
                </a:ext>
              </a:extLst>
            </p:cNvPr>
            <p:cNvSpPr txBox="1"/>
            <p:nvPr/>
          </p:nvSpPr>
          <p:spPr>
            <a:xfrm>
              <a:off x="1546363" y="2786226"/>
              <a:ext cx="4321299" cy="3447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en-US" altLang="ko-KR" sz="1350" dirty="0">
                  <a:solidFill>
                    <a:srgbClr val="0DD2D9"/>
                  </a:solidFill>
                  <a:cs typeface="Arial" pitchFamily="34" charset="0"/>
                </a:rPr>
                <a:t>Simple Portfolio Presentation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36B309B2-EA45-4B08-9086-018C3C489D8F}"/>
                </a:ext>
              </a:extLst>
            </p:cNvPr>
            <p:cNvSpPr txBox="1"/>
            <p:nvPr/>
          </p:nvSpPr>
          <p:spPr>
            <a:xfrm>
              <a:off x="1546363" y="5198250"/>
              <a:ext cx="4321299" cy="3447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en-US" altLang="ko-KR" sz="1350" dirty="0">
                  <a:solidFill>
                    <a:srgbClr val="0DD2D9"/>
                  </a:solidFill>
                  <a:cs typeface="Arial" pitchFamily="34" charset="0"/>
                </a:rPr>
                <a:t>Portfolio Presentation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CD8A4CF1-9A86-471F-98D4-91B19A714010}"/>
                </a:ext>
              </a:extLst>
            </p:cNvPr>
            <p:cNvSpPr txBox="1"/>
            <p:nvPr/>
          </p:nvSpPr>
          <p:spPr>
            <a:xfrm>
              <a:off x="1546363" y="3992238"/>
              <a:ext cx="4321299" cy="3447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en-US" altLang="ko-KR" sz="1350" dirty="0">
                  <a:solidFill>
                    <a:srgbClr val="0DD2D9"/>
                  </a:solidFill>
                  <a:cs typeface="Arial" pitchFamily="34" charset="0"/>
                </a:rPr>
                <a:t>Simple Portfolio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57F9C5D9-1591-472D-8891-B836C5307595}"/>
                </a:ext>
              </a:extLst>
            </p:cNvPr>
            <p:cNvSpPr txBox="1"/>
            <p:nvPr/>
          </p:nvSpPr>
          <p:spPr>
            <a:xfrm>
              <a:off x="1546363" y="3100158"/>
              <a:ext cx="3732743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900" dirty="0">
                  <a:solidFill>
                    <a:schemeClr val="bg2">
                      <a:lumMod val="10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9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DD09CE7E-35F9-411D-9617-537572F3A959}"/>
                </a:ext>
              </a:extLst>
            </p:cNvPr>
            <p:cNvSpPr txBox="1"/>
            <p:nvPr/>
          </p:nvSpPr>
          <p:spPr>
            <a:xfrm>
              <a:off x="1546363" y="4303275"/>
              <a:ext cx="3732743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900" dirty="0">
                  <a:solidFill>
                    <a:schemeClr val="bg2">
                      <a:lumMod val="10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9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036F5FC2-62B6-4C4E-86EB-CEEE85E7C8B5}"/>
                </a:ext>
              </a:extLst>
            </p:cNvPr>
            <p:cNvSpPr txBox="1"/>
            <p:nvPr/>
          </p:nvSpPr>
          <p:spPr>
            <a:xfrm>
              <a:off x="1546363" y="5506391"/>
              <a:ext cx="3732743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900" dirty="0">
                  <a:solidFill>
                    <a:schemeClr val="bg2">
                      <a:lumMod val="10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9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B42C4A40-2122-41E0-BAE8-761BE54E1CBD}"/>
              </a:ext>
            </a:extLst>
          </p:cNvPr>
          <p:cNvSpPr txBox="1"/>
          <p:nvPr/>
        </p:nvSpPr>
        <p:spPr>
          <a:xfrm>
            <a:off x="587609" y="328570"/>
            <a:ext cx="3148820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US" altLang="ko-KR" sz="33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AWESOME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3B0A0ED3-EDD6-4392-B6E1-1F4CF2B1AC47}"/>
              </a:ext>
            </a:extLst>
          </p:cNvPr>
          <p:cNvSpPr txBox="1"/>
          <p:nvPr/>
        </p:nvSpPr>
        <p:spPr>
          <a:xfrm>
            <a:off x="587609" y="813941"/>
            <a:ext cx="314882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GB" altLang="ko-KR" sz="2400" b="1" dirty="0">
                <a:solidFill>
                  <a:schemeClr val="bg1"/>
                </a:solidFill>
                <a:cs typeface="Arial" pitchFamily="34" charset="0"/>
              </a:rPr>
              <a:t>PRESENTATION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F81B8F71-BC46-48A2-A944-76395EB4548A}"/>
              </a:ext>
            </a:extLst>
          </p:cNvPr>
          <p:cNvSpPr txBox="1"/>
          <p:nvPr/>
        </p:nvSpPr>
        <p:spPr>
          <a:xfrm>
            <a:off x="587609" y="163995"/>
            <a:ext cx="31488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ko-KR" sz="1050" dirty="0">
                <a:solidFill>
                  <a:schemeClr val="bg1"/>
                </a:solidFill>
                <a:ea typeface="FZShuTi" pitchFamily="2" charset="-122"/>
                <a:cs typeface="Arial" pitchFamily="34" charset="0"/>
              </a:rPr>
              <a:t>EASY TO CHANGE COLORS</a:t>
            </a:r>
            <a:endParaRPr lang="ko-KR" altLang="en-US" sz="1050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8" y="1359098"/>
            <a:ext cx="3677914" cy="366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4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9"/>
          <p:cNvSpPr/>
          <p:nvPr/>
        </p:nvSpPr>
        <p:spPr>
          <a:xfrm>
            <a:off x="5140178" y="1517667"/>
            <a:ext cx="504055" cy="504000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A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직사각형 15"/>
          <p:cNvSpPr/>
          <p:nvPr/>
        </p:nvSpPr>
        <p:spPr>
          <a:xfrm>
            <a:off x="5140178" y="2151969"/>
            <a:ext cx="504055" cy="504000"/>
          </a:xfrm>
          <a:prstGeom prst="ellipse">
            <a:avLst/>
          </a:prstGeom>
          <a:solidFill>
            <a:schemeClr val="accent2">
              <a:alpha val="4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B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직사각형 17"/>
          <p:cNvSpPr/>
          <p:nvPr/>
        </p:nvSpPr>
        <p:spPr>
          <a:xfrm>
            <a:off x="5140178" y="2775677"/>
            <a:ext cx="504055" cy="504000"/>
          </a:xfrm>
          <a:prstGeom prst="ellipse">
            <a:avLst/>
          </a:prstGeom>
          <a:solidFill>
            <a:schemeClr val="accent3"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C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직사각형 19"/>
          <p:cNvSpPr/>
          <p:nvPr/>
        </p:nvSpPr>
        <p:spPr>
          <a:xfrm>
            <a:off x="5140178" y="3399385"/>
            <a:ext cx="504055" cy="504000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D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직사각형 21"/>
          <p:cNvSpPr/>
          <p:nvPr/>
        </p:nvSpPr>
        <p:spPr>
          <a:xfrm>
            <a:off x="5140178" y="4023093"/>
            <a:ext cx="504055" cy="504000"/>
          </a:xfrm>
          <a:prstGeom prst="ellipse">
            <a:avLst/>
          </a:prstGeom>
          <a:solidFill>
            <a:schemeClr val="accent5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E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직선 연결선 2"/>
          <p:cNvCxnSpPr/>
          <p:nvPr/>
        </p:nvCxnSpPr>
        <p:spPr>
          <a:xfrm>
            <a:off x="3015942" y="1769667"/>
            <a:ext cx="2016224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24"/>
          <p:cNvCxnSpPr/>
          <p:nvPr/>
        </p:nvCxnSpPr>
        <p:spPr>
          <a:xfrm>
            <a:off x="3375982" y="2403969"/>
            <a:ext cx="1656184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25"/>
          <p:cNvCxnSpPr/>
          <p:nvPr/>
        </p:nvCxnSpPr>
        <p:spPr>
          <a:xfrm>
            <a:off x="3736022" y="3027677"/>
            <a:ext cx="1296144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6"/>
          <p:cNvCxnSpPr/>
          <p:nvPr/>
        </p:nvCxnSpPr>
        <p:spPr>
          <a:xfrm>
            <a:off x="4132166" y="3651385"/>
            <a:ext cx="900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7"/>
          <p:cNvCxnSpPr/>
          <p:nvPr/>
        </p:nvCxnSpPr>
        <p:spPr>
          <a:xfrm>
            <a:off x="4528110" y="4275093"/>
            <a:ext cx="50405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5749233" y="1431557"/>
            <a:ext cx="2830257" cy="676219"/>
            <a:chOff x="1472558" y="998559"/>
            <a:chExt cx="2765965" cy="676219"/>
          </a:xfrm>
        </p:grpSpPr>
        <p:sp>
          <p:nvSpPr>
            <p:cNvPr id="31" name="TextBox 30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749233" y="2057914"/>
            <a:ext cx="2830257" cy="676219"/>
            <a:chOff x="1472558" y="998559"/>
            <a:chExt cx="2765965" cy="676219"/>
          </a:xfrm>
        </p:grpSpPr>
        <p:sp>
          <p:nvSpPr>
            <p:cNvPr id="34" name="TextBox 33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749233" y="2684271"/>
            <a:ext cx="2830257" cy="676219"/>
            <a:chOff x="1472558" y="998559"/>
            <a:chExt cx="2765965" cy="676219"/>
          </a:xfrm>
        </p:grpSpPr>
        <p:sp>
          <p:nvSpPr>
            <p:cNvPr id="37" name="TextBox 36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749233" y="3310628"/>
            <a:ext cx="2830257" cy="676219"/>
            <a:chOff x="1472558" y="998559"/>
            <a:chExt cx="2765965" cy="676219"/>
          </a:xfrm>
        </p:grpSpPr>
        <p:sp>
          <p:nvSpPr>
            <p:cNvPr id="40" name="TextBox 39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749233" y="3936983"/>
            <a:ext cx="2830257" cy="676219"/>
            <a:chOff x="1472558" y="998559"/>
            <a:chExt cx="2765965" cy="676219"/>
          </a:xfrm>
        </p:grpSpPr>
        <p:sp>
          <p:nvSpPr>
            <p:cNvPr id="43" name="TextBox 42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5" name="Title 4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Chart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aphicFrame>
        <p:nvGraphicFramePr>
          <p:cNvPr id="29" name="SmartArt Placeholder 13">
            <a:extLst>
              <a:ext uri="{FF2B5EF4-FFF2-40B4-BE49-F238E27FC236}">
                <a16:creationId xmlns="" xmlns:a16="http://schemas.microsoft.com/office/drawing/2014/main" id="{3EBE4ED4-C58E-4D4D-AB93-644278D344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5310023"/>
              </p:ext>
            </p:extLst>
          </p:nvPr>
        </p:nvGraphicFramePr>
        <p:xfrm>
          <a:off x="612169" y="1149092"/>
          <a:ext cx="3807929" cy="3566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6" name="직사각형 9">
            <a:extLst>
              <a:ext uri="{FF2B5EF4-FFF2-40B4-BE49-F238E27FC236}">
                <a16:creationId xmlns="" xmlns:a16="http://schemas.microsoft.com/office/drawing/2014/main" id="{E156B583-BB30-496B-A91A-4E537D30184C}"/>
              </a:ext>
            </a:extLst>
          </p:cNvPr>
          <p:cNvSpPr/>
          <p:nvPr/>
        </p:nvSpPr>
        <p:spPr>
          <a:xfrm>
            <a:off x="2341932" y="1637759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A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직사각형 15">
            <a:extLst>
              <a:ext uri="{FF2B5EF4-FFF2-40B4-BE49-F238E27FC236}">
                <a16:creationId xmlns="" xmlns:a16="http://schemas.microsoft.com/office/drawing/2014/main" id="{F52629E1-39A1-445E-9359-6A1F4D350669}"/>
              </a:ext>
            </a:extLst>
          </p:cNvPr>
          <p:cNvSpPr/>
          <p:nvPr/>
        </p:nvSpPr>
        <p:spPr>
          <a:xfrm>
            <a:off x="2341932" y="2280448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B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직사각형 17">
            <a:extLst>
              <a:ext uri="{FF2B5EF4-FFF2-40B4-BE49-F238E27FC236}">
                <a16:creationId xmlns="" xmlns:a16="http://schemas.microsoft.com/office/drawing/2014/main" id="{DBED8BAC-7703-490A-97DA-E0AE242DDB00}"/>
              </a:ext>
            </a:extLst>
          </p:cNvPr>
          <p:cNvSpPr/>
          <p:nvPr/>
        </p:nvSpPr>
        <p:spPr>
          <a:xfrm>
            <a:off x="2341932" y="2923137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C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직사각형 19">
            <a:extLst>
              <a:ext uri="{FF2B5EF4-FFF2-40B4-BE49-F238E27FC236}">
                <a16:creationId xmlns="" xmlns:a16="http://schemas.microsoft.com/office/drawing/2014/main" id="{9E97F621-4F8D-4511-A512-FF657F799481}"/>
              </a:ext>
            </a:extLst>
          </p:cNvPr>
          <p:cNvSpPr/>
          <p:nvPr/>
        </p:nvSpPr>
        <p:spPr>
          <a:xfrm>
            <a:off x="2341932" y="3565826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D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직사각형 21">
            <a:extLst>
              <a:ext uri="{FF2B5EF4-FFF2-40B4-BE49-F238E27FC236}">
                <a16:creationId xmlns="" xmlns:a16="http://schemas.microsoft.com/office/drawing/2014/main" id="{295654F3-2D5B-43B4-B031-8E01D19B16D5}"/>
              </a:ext>
            </a:extLst>
          </p:cNvPr>
          <p:cNvSpPr/>
          <p:nvPr/>
        </p:nvSpPr>
        <p:spPr>
          <a:xfrm>
            <a:off x="2341932" y="4208516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E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8759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E9B3D69E-C404-43B9-972F-88599C00DD1F}"/>
              </a:ext>
            </a:extLst>
          </p:cNvPr>
          <p:cNvSpPr txBox="1"/>
          <p:nvPr/>
        </p:nvSpPr>
        <p:spPr>
          <a:xfrm>
            <a:off x="-31100" y="307603"/>
            <a:ext cx="4122561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33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AWESOME SLIDE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376DBFCA-9AC5-4E0E-876C-EBE826DF29FC}"/>
              </a:ext>
            </a:extLst>
          </p:cNvPr>
          <p:cNvSpPr txBox="1"/>
          <p:nvPr/>
        </p:nvSpPr>
        <p:spPr>
          <a:xfrm>
            <a:off x="-31100" y="886530"/>
            <a:ext cx="412256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dirty="0">
                <a:solidFill>
                  <a:schemeClr val="bg1"/>
                </a:solidFill>
                <a:cs typeface="Arial" pitchFamily="34" charset="0"/>
              </a:rPr>
              <a:t>Power Point </a:t>
            </a:r>
            <a:r>
              <a:rPr lang="en-GB" altLang="ko-KR" dirty="0">
                <a:solidFill>
                  <a:schemeClr val="bg1"/>
                </a:solidFill>
                <a:cs typeface="Arial" pitchFamily="34" charset="0"/>
              </a:rPr>
              <a:t>Presentation</a:t>
            </a:r>
            <a:endParaRPr lang="ko-KR" altLang="en-US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B4FA3B61-F754-4EDF-A195-CB6EEF07B158}"/>
              </a:ext>
            </a:extLst>
          </p:cNvPr>
          <p:cNvSpPr txBox="1"/>
          <p:nvPr/>
        </p:nvSpPr>
        <p:spPr>
          <a:xfrm>
            <a:off x="0" y="96162"/>
            <a:ext cx="4122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ko-KR" sz="1200" dirty="0">
                <a:solidFill>
                  <a:schemeClr val="bg1"/>
                </a:solidFill>
                <a:cs typeface="Arial" pitchFamily="34" charset="0"/>
              </a:rPr>
              <a:t>L</a:t>
            </a: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OREM IPSUM DOLOR SIT AMET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72" name="Group 10">
            <a:extLst>
              <a:ext uri="{FF2B5EF4-FFF2-40B4-BE49-F238E27FC236}">
                <a16:creationId xmlns="" xmlns:a16="http://schemas.microsoft.com/office/drawing/2014/main" id="{F6716E3D-E295-4ED5-8CC1-A1A593CE761E}"/>
              </a:ext>
            </a:extLst>
          </p:cNvPr>
          <p:cNvGrpSpPr/>
          <p:nvPr/>
        </p:nvGrpSpPr>
        <p:grpSpPr>
          <a:xfrm>
            <a:off x="579877" y="1867936"/>
            <a:ext cx="3586073" cy="587141"/>
            <a:chOff x="5076056" y="1240057"/>
            <a:chExt cx="2717823" cy="457678"/>
          </a:xfrm>
        </p:grpSpPr>
        <p:sp>
          <p:nvSpPr>
            <p:cNvPr id="73" name="TextBox 72">
              <a:extLst>
                <a:ext uri="{FF2B5EF4-FFF2-40B4-BE49-F238E27FC236}">
                  <a16:creationId xmlns="" xmlns:a16="http://schemas.microsoft.com/office/drawing/2014/main" id="{FD4D1A03-4720-46A6-887D-DDBEA29DAD78}"/>
                </a:ext>
              </a:extLst>
            </p:cNvPr>
            <p:cNvSpPr txBox="1"/>
            <p:nvPr/>
          </p:nvSpPr>
          <p:spPr>
            <a:xfrm>
              <a:off x="5076056" y="1240057"/>
              <a:ext cx="2717823" cy="197928"/>
            </a:xfrm>
            <a:prstGeom prst="rect">
              <a:avLst/>
            </a:prstGeom>
            <a:noFill/>
          </p:spPr>
          <p:txBody>
            <a:bodyPr wrap="square" lIns="67500" rIns="81000" rtlCol="0">
              <a:spAutoFit/>
            </a:bodyPr>
            <a:lstStyle/>
            <a:p>
              <a:pPr algn="r"/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Here</a:t>
              </a:r>
              <a:endPara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="" xmlns:a16="http://schemas.microsoft.com/office/drawing/2014/main" id="{78C4B9BE-2131-436E-B170-C339B0C8A1B2}"/>
                </a:ext>
              </a:extLst>
            </p:cNvPr>
            <p:cNvSpPr txBox="1"/>
            <p:nvPr/>
          </p:nvSpPr>
          <p:spPr>
            <a:xfrm>
              <a:off x="5076056" y="1409840"/>
              <a:ext cx="2717823" cy="287895"/>
            </a:xfrm>
            <a:prstGeom prst="rect">
              <a:avLst/>
            </a:prstGeom>
            <a:noFill/>
          </p:spPr>
          <p:txBody>
            <a:bodyPr wrap="square" lIns="54000" rIns="81000" rtlCol="0">
              <a:spAutoFit/>
            </a:bodyPr>
            <a:lstStyle/>
            <a:p>
              <a:pPr algn="r"/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</a:t>
              </a:r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Easy to change colors, photos and Text. </a:t>
              </a:r>
              <a:endParaRPr lang="en-US" altLang="ko-KR" sz="9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endParaRPr>
            </a:p>
          </p:txBody>
        </p:sp>
      </p:grpSp>
      <p:grpSp>
        <p:nvGrpSpPr>
          <p:cNvPr id="75" name="Group 10">
            <a:extLst>
              <a:ext uri="{FF2B5EF4-FFF2-40B4-BE49-F238E27FC236}">
                <a16:creationId xmlns="" xmlns:a16="http://schemas.microsoft.com/office/drawing/2014/main" id="{7C86809D-B078-4AB3-AB1F-D0020B3375C9}"/>
              </a:ext>
            </a:extLst>
          </p:cNvPr>
          <p:cNvGrpSpPr/>
          <p:nvPr/>
        </p:nvGrpSpPr>
        <p:grpSpPr>
          <a:xfrm>
            <a:off x="579877" y="2448709"/>
            <a:ext cx="3586073" cy="587141"/>
            <a:chOff x="5076056" y="1240057"/>
            <a:chExt cx="2717823" cy="457678"/>
          </a:xfrm>
        </p:grpSpPr>
        <p:sp>
          <p:nvSpPr>
            <p:cNvPr id="76" name="TextBox 75">
              <a:extLst>
                <a:ext uri="{FF2B5EF4-FFF2-40B4-BE49-F238E27FC236}">
                  <a16:creationId xmlns="" xmlns:a16="http://schemas.microsoft.com/office/drawing/2014/main" id="{BAFFFF35-9124-476E-9FFA-DBA8C23B4A21}"/>
                </a:ext>
              </a:extLst>
            </p:cNvPr>
            <p:cNvSpPr txBox="1"/>
            <p:nvPr/>
          </p:nvSpPr>
          <p:spPr>
            <a:xfrm>
              <a:off x="5076056" y="1240057"/>
              <a:ext cx="2717823" cy="197928"/>
            </a:xfrm>
            <a:prstGeom prst="rect">
              <a:avLst/>
            </a:prstGeom>
            <a:noFill/>
          </p:spPr>
          <p:txBody>
            <a:bodyPr wrap="square" lIns="67500" rIns="81000" rtlCol="0">
              <a:spAutoFit/>
            </a:bodyPr>
            <a:lstStyle/>
            <a:p>
              <a:pPr algn="r"/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Here</a:t>
              </a:r>
              <a:endPara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="" xmlns:a16="http://schemas.microsoft.com/office/drawing/2014/main" id="{144DEE57-47EB-4602-AEB2-3DEF5CFA33EF}"/>
                </a:ext>
              </a:extLst>
            </p:cNvPr>
            <p:cNvSpPr txBox="1"/>
            <p:nvPr/>
          </p:nvSpPr>
          <p:spPr>
            <a:xfrm>
              <a:off x="5076056" y="1409840"/>
              <a:ext cx="2717823" cy="287895"/>
            </a:xfrm>
            <a:prstGeom prst="rect">
              <a:avLst/>
            </a:prstGeom>
            <a:noFill/>
          </p:spPr>
          <p:txBody>
            <a:bodyPr wrap="square" lIns="54000" rIns="81000" rtlCol="0">
              <a:spAutoFit/>
            </a:bodyPr>
            <a:lstStyle/>
            <a:p>
              <a:pPr algn="r"/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</a:t>
              </a:r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Easy to change colors, photos and Text. </a:t>
              </a:r>
              <a:endParaRPr lang="en-US" altLang="ko-KR" sz="9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endParaRPr>
            </a:p>
          </p:txBody>
        </p:sp>
      </p:grpSp>
      <p:grpSp>
        <p:nvGrpSpPr>
          <p:cNvPr id="78" name="Group 10">
            <a:extLst>
              <a:ext uri="{FF2B5EF4-FFF2-40B4-BE49-F238E27FC236}">
                <a16:creationId xmlns="" xmlns:a16="http://schemas.microsoft.com/office/drawing/2014/main" id="{08074B74-9814-41C3-B2FF-4FF179855EB2}"/>
              </a:ext>
            </a:extLst>
          </p:cNvPr>
          <p:cNvGrpSpPr/>
          <p:nvPr/>
        </p:nvGrpSpPr>
        <p:grpSpPr>
          <a:xfrm>
            <a:off x="579877" y="3029482"/>
            <a:ext cx="3586073" cy="587141"/>
            <a:chOff x="5076056" y="1240057"/>
            <a:chExt cx="2717823" cy="457678"/>
          </a:xfrm>
        </p:grpSpPr>
        <p:sp>
          <p:nvSpPr>
            <p:cNvPr id="79" name="TextBox 78">
              <a:extLst>
                <a:ext uri="{FF2B5EF4-FFF2-40B4-BE49-F238E27FC236}">
                  <a16:creationId xmlns="" xmlns:a16="http://schemas.microsoft.com/office/drawing/2014/main" id="{A99106A9-02BD-43D6-917B-C4284A08F494}"/>
                </a:ext>
              </a:extLst>
            </p:cNvPr>
            <p:cNvSpPr txBox="1"/>
            <p:nvPr/>
          </p:nvSpPr>
          <p:spPr>
            <a:xfrm>
              <a:off x="5076056" y="1240057"/>
              <a:ext cx="2717823" cy="197928"/>
            </a:xfrm>
            <a:prstGeom prst="rect">
              <a:avLst/>
            </a:prstGeom>
            <a:noFill/>
          </p:spPr>
          <p:txBody>
            <a:bodyPr wrap="square" lIns="67500" rIns="81000" rtlCol="0">
              <a:spAutoFit/>
            </a:bodyPr>
            <a:lstStyle/>
            <a:p>
              <a:pPr algn="r"/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Here</a:t>
              </a:r>
              <a:endPara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="" xmlns:a16="http://schemas.microsoft.com/office/drawing/2014/main" id="{0BFD311E-712C-472C-84FB-ECD2249FD21D}"/>
                </a:ext>
              </a:extLst>
            </p:cNvPr>
            <p:cNvSpPr txBox="1"/>
            <p:nvPr/>
          </p:nvSpPr>
          <p:spPr>
            <a:xfrm>
              <a:off x="5076056" y="1409840"/>
              <a:ext cx="2717823" cy="287895"/>
            </a:xfrm>
            <a:prstGeom prst="rect">
              <a:avLst/>
            </a:prstGeom>
            <a:noFill/>
          </p:spPr>
          <p:txBody>
            <a:bodyPr wrap="square" lIns="54000" rIns="81000" rtlCol="0">
              <a:spAutoFit/>
            </a:bodyPr>
            <a:lstStyle/>
            <a:p>
              <a:pPr algn="r"/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</a:t>
              </a:r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Easy to change colors, photos and Text. </a:t>
              </a:r>
              <a:endParaRPr lang="en-US" altLang="ko-KR" sz="9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endParaRPr>
            </a:p>
          </p:txBody>
        </p:sp>
      </p:grpSp>
      <p:grpSp>
        <p:nvGrpSpPr>
          <p:cNvPr id="81" name="Group 10">
            <a:extLst>
              <a:ext uri="{FF2B5EF4-FFF2-40B4-BE49-F238E27FC236}">
                <a16:creationId xmlns="" xmlns:a16="http://schemas.microsoft.com/office/drawing/2014/main" id="{BCCDD9AB-4D0C-4F42-95BC-31F9BF146F08}"/>
              </a:ext>
            </a:extLst>
          </p:cNvPr>
          <p:cNvGrpSpPr/>
          <p:nvPr/>
        </p:nvGrpSpPr>
        <p:grpSpPr>
          <a:xfrm>
            <a:off x="1867392" y="3610255"/>
            <a:ext cx="2298558" cy="725641"/>
            <a:chOff x="5076056" y="1240057"/>
            <a:chExt cx="2717823" cy="565639"/>
          </a:xfrm>
        </p:grpSpPr>
        <p:sp>
          <p:nvSpPr>
            <p:cNvPr id="82" name="TextBox 81">
              <a:extLst>
                <a:ext uri="{FF2B5EF4-FFF2-40B4-BE49-F238E27FC236}">
                  <a16:creationId xmlns="" xmlns:a16="http://schemas.microsoft.com/office/drawing/2014/main" id="{C6372AC8-3207-42BA-A699-B9ABC5A3337B}"/>
                </a:ext>
              </a:extLst>
            </p:cNvPr>
            <p:cNvSpPr txBox="1"/>
            <p:nvPr/>
          </p:nvSpPr>
          <p:spPr>
            <a:xfrm>
              <a:off x="5076056" y="1240057"/>
              <a:ext cx="2717823" cy="197928"/>
            </a:xfrm>
            <a:prstGeom prst="rect">
              <a:avLst/>
            </a:prstGeom>
            <a:noFill/>
          </p:spPr>
          <p:txBody>
            <a:bodyPr wrap="square" lIns="67500" rIns="81000" rtlCol="0">
              <a:spAutoFit/>
            </a:bodyPr>
            <a:lstStyle/>
            <a:p>
              <a:pPr algn="r"/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Here</a:t>
              </a:r>
              <a:endPara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3" name="TextBox 82">
              <a:extLst>
                <a:ext uri="{FF2B5EF4-FFF2-40B4-BE49-F238E27FC236}">
                  <a16:creationId xmlns="" xmlns:a16="http://schemas.microsoft.com/office/drawing/2014/main" id="{99C74C1D-6134-47FD-BE1D-272AF590EBFC}"/>
                </a:ext>
              </a:extLst>
            </p:cNvPr>
            <p:cNvSpPr txBox="1"/>
            <p:nvPr/>
          </p:nvSpPr>
          <p:spPr>
            <a:xfrm>
              <a:off x="5076056" y="1409840"/>
              <a:ext cx="2717823" cy="395856"/>
            </a:xfrm>
            <a:prstGeom prst="rect">
              <a:avLst/>
            </a:prstGeom>
            <a:noFill/>
          </p:spPr>
          <p:txBody>
            <a:bodyPr wrap="square" lIns="54000" rIns="81000" rtlCol="0">
              <a:spAutoFit/>
            </a:bodyPr>
            <a:lstStyle/>
            <a:p>
              <a:pPr algn="r"/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</a:t>
              </a:r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Easy to change colors, photos and Text. </a:t>
              </a:r>
              <a:endParaRPr lang="en-US" altLang="ko-KR" sz="9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endParaRPr>
            </a:p>
          </p:txBody>
        </p:sp>
      </p:grpSp>
      <p:pic>
        <p:nvPicPr>
          <p:cNvPr id="43" name="Imagen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040" y="1322817"/>
            <a:ext cx="3705676" cy="370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85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3058481" y="1384229"/>
            <a:ext cx="1195786" cy="1195786"/>
            <a:chOff x="1235576" y="1353749"/>
            <a:chExt cx="1195786" cy="1195786"/>
          </a:xfrm>
        </p:grpSpPr>
        <p:sp>
          <p:nvSpPr>
            <p:cNvPr id="39" name="Teardrop 38"/>
            <p:cNvSpPr/>
            <p:nvPr/>
          </p:nvSpPr>
          <p:spPr>
            <a:xfrm rot="8100000">
              <a:off x="1235576" y="1353749"/>
              <a:ext cx="1195786" cy="1195786"/>
            </a:xfrm>
            <a:prstGeom prst="teardrop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304385" y="1422558"/>
              <a:ext cx="1058168" cy="105816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881386" y="1384229"/>
            <a:ext cx="1195786" cy="1195786"/>
            <a:chOff x="1235576" y="1353749"/>
            <a:chExt cx="1195786" cy="1195786"/>
          </a:xfrm>
        </p:grpSpPr>
        <p:sp>
          <p:nvSpPr>
            <p:cNvPr id="42" name="Teardrop 41"/>
            <p:cNvSpPr/>
            <p:nvPr/>
          </p:nvSpPr>
          <p:spPr>
            <a:xfrm rot="8100000">
              <a:off x="1235576" y="1353749"/>
              <a:ext cx="1195786" cy="1195786"/>
            </a:xfrm>
            <a:prstGeom prst="teardrop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304385" y="1422558"/>
              <a:ext cx="1058168" cy="105816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704291" y="1384229"/>
            <a:ext cx="1195786" cy="1195786"/>
            <a:chOff x="1235576" y="1353749"/>
            <a:chExt cx="1195786" cy="1195786"/>
          </a:xfrm>
        </p:grpSpPr>
        <p:sp>
          <p:nvSpPr>
            <p:cNvPr id="45" name="Teardrop 44"/>
            <p:cNvSpPr/>
            <p:nvPr/>
          </p:nvSpPr>
          <p:spPr>
            <a:xfrm rot="8100000">
              <a:off x="1235576" y="1353749"/>
              <a:ext cx="1195786" cy="1195786"/>
            </a:xfrm>
            <a:prstGeom prst="teardrop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304385" y="1422558"/>
              <a:ext cx="1058168" cy="105816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Infographic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1235576" y="1384229"/>
            <a:ext cx="1195786" cy="1195786"/>
            <a:chOff x="1235576" y="1353749"/>
            <a:chExt cx="1195786" cy="1195786"/>
          </a:xfrm>
        </p:grpSpPr>
        <p:sp>
          <p:nvSpPr>
            <p:cNvPr id="4" name="Teardrop 3"/>
            <p:cNvSpPr/>
            <p:nvPr/>
          </p:nvSpPr>
          <p:spPr>
            <a:xfrm rot="8100000">
              <a:off x="1235576" y="1353749"/>
              <a:ext cx="1195786" cy="1195786"/>
            </a:xfrm>
            <a:prstGeom prst="teardrop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304385" y="1422558"/>
              <a:ext cx="1058168" cy="105816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7" name="Oval 21"/>
          <p:cNvSpPr>
            <a:spLocks noChangeAspect="1"/>
          </p:cNvSpPr>
          <p:nvPr/>
        </p:nvSpPr>
        <p:spPr>
          <a:xfrm>
            <a:off x="1624157" y="1771061"/>
            <a:ext cx="418625" cy="422122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Rectangle 9"/>
          <p:cNvSpPr/>
          <p:nvPr/>
        </p:nvSpPr>
        <p:spPr>
          <a:xfrm>
            <a:off x="3468281" y="1806051"/>
            <a:ext cx="376185" cy="35214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Rounded Rectangle 27"/>
          <p:cNvSpPr/>
          <p:nvPr/>
        </p:nvSpPr>
        <p:spPr>
          <a:xfrm>
            <a:off x="7092906" y="1821368"/>
            <a:ext cx="418557" cy="32150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ounded Rectangle 7"/>
          <p:cNvSpPr/>
          <p:nvPr/>
        </p:nvSpPr>
        <p:spPr>
          <a:xfrm>
            <a:off x="5281846" y="1811741"/>
            <a:ext cx="394864" cy="340763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7" name="Group 26"/>
          <p:cNvGrpSpPr/>
          <p:nvPr/>
        </p:nvGrpSpPr>
        <p:grpSpPr>
          <a:xfrm>
            <a:off x="1058135" y="3115822"/>
            <a:ext cx="1550670" cy="1417356"/>
            <a:chOff x="803640" y="3362835"/>
            <a:chExt cx="2059657" cy="1417356"/>
          </a:xfrm>
        </p:grpSpPr>
        <p:sp>
          <p:nvSpPr>
            <p:cNvPr id="25" name="TextBox 24"/>
            <p:cNvSpPr txBox="1"/>
            <p:nvPr/>
          </p:nvSpPr>
          <p:spPr>
            <a:xfrm>
              <a:off x="803640" y="357986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881040" y="3115822"/>
            <a:ext cx="1550670" cy="1417356"/>
            <a:chOff x="803640" y="3362835"/>
            <a:chExt cx="2059657" cy="1417356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703945" y="3115822"/>
            <a:ext cx="1550670" cy="1417356"/>
            <a:chOff x="803640" y="3362835"/>
            <a:chExt cx="2059657" cy="1417356"/>
          </a:xfrm>
        </p:grpSpPr>
        <p:sp>
          <p:nvSpPr>
            <p:cNvPr id="32" name="TextBox 31"/>
            <p:cNvSpPr txBox="1"/>
            <p:nvPr/>
          </p:nvSpPr>
          <p:spPr>
            <a:xfrm>
              <a:off x="803640" y="357986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526849" y="3115822"/>
            <a:ext cx="1550670" cy="1417356"/>
            <a:chOff x="803640" y="3362835"/>
            <a:chExt cx="2059657" cy="1417356"/>
          </a:xfrm>
        </p:grpSpPr>
        <p:sp>
          <p:nvSpPr>
            <p:cNvPr id="35" name="TextBox 34"/>
            <p:cNvSpPr txBox="1"/>
            <p:nvPr/>
          </p:nvSpPr>
          <p:spPr>
            <a:xfrm>
              <a:off x="803640" y="357986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4235" y="4750205"/>
            <a:ext cx="2968085" cy="296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9980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Arrow Connector 21"/>
          <p:cNvCxnSpPr>
            <a:stCxn id="14" idx="0"/>
            <a:endCxn id="16" idx="3"/>
          </p:cNvCxnSpPr>
          <p:nvPr/>
        </p:nvCxnSpPr>
        <p:spPr>
          <a:xfrm flipV="1">
            <a:off x="3027803" y="2243404"/>
            <a:ext cx="2144971" cy="693148"/>
          </a:xfrm>
          <a:prstGeom prst="straightConnector1">
            <a:avLst/>
          </a:prstGeom>
          <a:ln w="15875">
            <a:solidFill>
              <a:schemeClr val="bg1">
                <a:lumMod val="65000"/>
              </a:schemeClr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4" idx="0"/>
            <a:endCxn id="18" idx="3"/>
          </p:cNvCxnSpPr>
          <p:nvPr/>
        </p:nvCxnSpPr>
        <p:spPr>
          <a:xfrm flipV="1">
            <a:off x="3027803" y="2555382"/>
            <a:ext cx="3459136" cy="381170"/>
          </a:xfrm>
          <a:prstGeom prst="straightConnector1">
            <a:avLst/>
          </a:prstGeom>
          <a:ln w="15875">
            <a:solidFill>
              <a:schemeClr val="bg1">
                <a:lumMod val="65000"/>
              </a:schemeClr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4" idx="0"/>
            <a:endCxn id="20" idx="2"/>
          </p:cNvCxnSpPr>
          <p:nvPr/>
        </p:nvCxnSpPr>
        <p:spPr>
          <a:xfrm>
            <a:off x="3027803" y="2936552"/>
            <a:ext cx="3849228" cy="548443"/>
          </a:xfrm>
          <a:prstGeom prst="straightConnector1">
            <a:avLst/>
          </a:prstGeom>
          <a:ln w="15875">
            <a:solidFill>
              <a:schemeClr val="bg1">
                <a:lumMod val="65000"/>
              </a:schemeClr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0"/>
            <a:endCxn id="19" idx="2"/>
          </p:cNvCxnSpPr>
          <p:nvPr/>
        </p:nvCxnSpPr>
        <p:spPr>
          <a:xfrm>
            <a:off x="3027803" y="2936552"/>
            <a:ext cx="2554867" cy="1190326"/>
          </a:xfrm>
          <a:prstGeom prst="straightConnector1">
            <a:avLst/>
          </a:prstGeom>
          <a:ln w="15875">
            <a:solidFill>
              <a:schemeClr val="bg1">
                <a:lumMod val="65000"/>
              </a:schemeClr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8" name="Oval 7"/>
          <p:cNvSpPr/>
          <p:nvPr/>
        </p:nvSpPr>
        <p:spPr>
          <a:xfrm>
            <a:off x="1773083" y="1765985"/>
            <a:ext cx="2510885" cy="251088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715613" y="2125512"/>
            <a:ext cx="1681564" cy="1681564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" name="Group 9"/>
          <p:cNvGrpSpPr/>
          <p:nvPr/>
        </p:nvGrpSpPr>
        <p:grpSpPr>
          <a:xfrm>
            <a:off x="692861" y="2867540"/>
            <a:ext cx="1727068" cy="678649"/>
            <a:chOff x="3233964" y="1954419"/>
            <a:chExt cx="1410044" cy="678649"/>
          </a:xfrm>
        </p:grpSpPr>
        <p:sp>
          <p:nvSpPr>
            <p:cNvPr id="11" name="TextBox 10"/>
            <p:cNvSpPr txBox="1"/>
            <p:nvPr/>
          </p:nvSpPr>
          <p:spPr>
            <a:xfrm>
              <a:off x="3233964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39063" y="2936552"/>
            <a:ext cx="1578925" cy="1056546"/>
            <a:chOff x="-475010" y="1114177"/>
            <a:chExt cx="3085230" cy="1056546"/>
          </a:xfrm>
        </p:grpSpPr>
        <p:sp>
          <p:nvSpPr>
            <p:cNvPr id="14" name="TextBox 13"/>
            <p:cNvSpPr txBox="1"/>
            <p:nvPr/>
          </p:nvSpPr>
          <p:spPr>
            <a:xfrm>
              <a:off x="-475010" y="1114177"/>
              <a:ext cx="3082404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-460976" y="1339726"/>
              <a:ext cx="30711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</p:grpSp>
      <p:sp>
        <p:nvSpPr>
          <p:cNvPr id="16" name="Oval 15"/>
          <p:cNvSpPr/>
          <p:nvPr/>
        </p:nvSpPr>
        <p:spPr>
          <a:xfrm>
            <a:off x="5004049" y="1260001"/>
            <a:ext cx="1152128" cy="11521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6314185" y="1548499"/>
            <a:ext cx="1179637" cy="1179637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Oval 18"/>
          <p:cNvSpPr/>
          <p:nvPr/>
        </p:nvSpPr>
        <p:spPr>
          <a:xfrm>
            <a:off x="5582670" y="3624101"/>
            <a:ext cx="1005554" cy="1005554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Oval 19"/>
          <p:cNvSpPr/>
          <p:nvPr/>
        </p:nvSpPr>
        <p:spPr>
          <a:xfrm>
            <a:off x="6877031" y="2693120"/>
            <a:ext cx="1583750" cy="158375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Oval 21"/>
          <p:cNvSpPr>
            <a:spLocks noChangeAspect="1"/>
          </p:cNvSpPr>
          <p:nvPr/>
        </p:nvSpPr>
        <p:spPr>
          <a:xfrm>
            <a:off x="2685952" y="2139995"/>
            <a:ext cx="685146" cy="690869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Rounded Rectangle 27"/>
          <p:cNvSpPr/>
          <p:nvPr/>
        </p:nvSpPr>
        <p:spPr>
          <a:xfrm>
            <a:off x="5370814" y="1675295"/>
            <a:ext cx="418599" cy="32154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6" name="Rounded Rectangle 7"/>
          <p:cNvSpPr/>
          <p:nvPr/>
        </p:nvSpPr>
        <p:spPr>
          <a:xfrm>
            <a:off x="7471454" y="2920041"/>
            <a:ext cx="394904" cy="34079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37" name="Group 36"/>
          <p:cNvGrpSpPr/>
          <p:nvPr/>
        </p:nvGrpSpPr>
        <p:grpSpPr>
          <a:xfrm>
            <a:off x="6805372" y="3358782"/>
            <a:ext cx="1727068" cy="678649"/>
            <a:chOff x="3233964" y="1954419"/>
            <a:chExt cx="1410044" cy="678649"/>
          </a:xfrm>
        </p:grpSpPr>
        <p:sp>
          <p:nvSpPr>
            <p:cNvPr id="38" name="TextBox 37"/>
            <p:cNvSpPr txBox="1"/>
            <p:nvPr/>
          </p:nvSpPr>
          <p:spPr>
            <a:xfrm>
              <a:off x="3233964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43" name="Rectangle 23"/>
          <p:cNvSpPr/>
          <p:nvPr/>
        </p:nvSpPr>
        <p:spPr>
          <a:xfrm>
            <a:off x="5786966" y="3940548"/>
            <a:ext cx="596962" cy="351148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Rectangle 16"/>
          <p:cNvSpPr/>
          <p:nvPr/>
        </p:nvSpPr>
        <p:spPr>
          <a:xfrm rot="2700000">
            <a:off x="1405268" y="2389069"/>
            <a:ext cx="302254" cy="54188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Rectangle 9"/>
          <p:cNvSpPr/>
          <p:nvPr/>
        </p:nvSpPr>
        <p:spPr>
          <a:xfrm>
            <a:off x="6714270" y="1948086"/>
            <a:ext cx="406438" cy="38046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3454" y="3641151"/>
            <a:ext cx="767191" cy="1389325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980" y="918583"/>
            <a:ext cx="620612" cy="113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3715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="" xmlns:a16="http://schemas.microsoft.com/office/drawing/2014/main" id="{F0849E06-6362-437E-80C7-A924B985ED17}"/>
              </a:ext>
            </a:extLst>
          </p:cNvPr>
          <p:cNvSpPr txBox="1">
            <a:spLocks/>
          </p:cNvSpPr>
          <p:nvPr/>
        </p:nvSpPr>
        <p:spPr>
          <a:xfrm>
            <a:off x="5307496" y="328320"/>
            <a:ext cx="3052483" cy="1105551"/>
          </a:xfrm>
          <a:prstGeom prst="rect">
            <a:avLst/>
          </a:prstGeom>
          <a:noFill/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altLang="ko-KR" sz="2700" b="1" dirty="0">
                <a:solidFill>
                  <a:srgbClr val="0DD2D9"/>
                </a:solidFill>
                <a:latin typeface="+mj-lt"/>
                <a:cs typeface="Arial" pitchFamily="34" charset="0"/>
              </a:rPr>
              <a:t>Simple Portfolio Presentation Designed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2B97D1B3-E082-46DF-882C-77174F7A5CDD}"/>
              </a:ext>
            </a:extLst>
          </p:cNvPr>
          <p:cNvSpPr txBox="1"/>
          <p:nvPr/>
        </p:nvSpPr>
        <p:spPr>
          <a:xfrm>
            <a:off x="5754150" y="1990138"/>
            <a:ext cx="2605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 b="1" u="sng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</a:t>
            </a:r>
            <a:endParaRPr lang="ko-KR" altLang="en-US" sz="900" b="1" u="sng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B9F6C18B-45B0-4495-9CFA-8524006DA0B7}"/>
              </a:ext>
            </a:extLst>
          </p:cNvPr>
          <p:cNvSpPr txBox="1"/>
          <p:nvPr/>
        </p:nvSpPr>
        <p:spPr>
          <a:xfrm>
            <a:off x="493800" y="352762"/>
            <a:ext cx="45631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rgbClr val="0DD2D9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You can simply impress your audience and add a unique zing and appeal to your Presentations. You can simply impress your audience and add a unique zing and appeal to your Presentations. </a:t>
            </a:r>
          </a:p>
          <a:p>
            <a:endParaRPr lang="en-US" altLang="ko-KR" sz="900" dirty="0">
              <a:solidFill>
                <a:srgbClr val="0DD2D9"/>
              </a:solidFill>
              <a:cs typeface="Arial" pitchFamily="34" charset="0"/>
            </a:endParaRPr>
          </a:p>
          <a:p>
            <a:r>
              <a:rPr lang="en-US" altLang="ko-KR" sz="900" dirty="0">
                <a:solidFill>
                  <a:srgbClr val="0DD2D9"/>
                </a:solidFill>
                <a:cs typeface="Arial" pitchFamily="34" charset="0"/>
              </a:rPr>
              <a:t>Get a modern PowerPoint  Presentation that is beautifully designed. You can simply impress your audience and add a unique zing and appeal to your Presentations. Easy to change colors, photos and Text. Get a modern PowerPoint  Presentation that is beautifully designed. </a:t>
            </a:r>
          </a:p>
        </p:txBody>
      </p:sp>
      <p:grpSp>
        <p:nvGrpSpPr>
          <p:cNvPr id="23" name="Group 17">
            <a:extLst>
              <a:ext uri="{FF2B5EF4-FFF2-40B4-BE49-F238E27FC236}">
                <a16:creationId xmlns="" xmlns:a16="http://schemas.microsoft.com/office/drawing/2014/main" id="{57BAA097-B940-4753-BD8F-7ACB7D1B5492}"/>
              </a:ext>
            </a:extLst>
          </p:cNvPr>
          <p:cNvGrpSpPr/>
          <p:nvPr/>
        </p:nvGrpSpPr>
        <p:grpSpPr>
          <a:xfrm>
            <a:off x="7448138" y="1635302"/>
            <a:ext cx="810090" cy="87474"/>
            <a:chOff x="4031940" y="0"/>
            <a:chExt cx="1080120" cy="116632"/>
          </a:xfrm>
          <a:solidFill>
            <a:schemeClr val="tx1"/>
          </a:solidFill>
        </p:grpSpPr>
        <p:sp>
          <p:nvSpPr>
            <p:cNvPr id="24" name="Rectangle 18">
              <a:extLst>
                <a:ext uri="{FF2B5EF4-FFF2-40B4-BE49-F238E27FC236}">
                  <a16:creationId xmlns="" xmlns:a16="http://schemas.microsoft.com/office/drawing/2014/main" id="{273FBA52-0943-437C-BF78-238EB28A824A}"/>
                </a:ext>
              </a:extLst>
            </p:cNvPr>
            <p:cNvSpPr/>
            <p:nvPr userDrawn="1"/>
          </p:nvSpPr>
          <p:spPr>
            <a:xfrm>
              <a:off x="4031940" y="0"/>
              <a:ext cx="1080120" cy="1166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  <p:sp>
          <p:nvSpPr>
            <p:cNvPr id="25" name="Rectangle 19">
              <a:extLst>
                <a:ext uri="{FF2B5EF4-FFF2-40B4-BE49-F238E27FC236}">
                  <a16:creationId xmlns="" xmlns:a16="http://schemas.microsoft.com/office/drawing/2014/main" id="{666DE64B-2001-45A7-9985-96D7E9ED48B2}"/>
                </a:ext>
              </a:extLst>
            </p:cNvPr>
            <p:cNvSpPr/>
            <p:nvPr userDrawn="1"/>
          </p:nvSpPr>
          <p:spPr>
            <a:xfrm>
              <a:off x="4572000" y="0"/>
              <a:ext cx="540000" cy="1166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</p:grpSp>
      <p:sp>
        <p:nvSpPr>
          <p:cNvPr id="2" name="Picture Placeholder 1">
            <a:extLst>
              <a:ext uri="{FF2B5EF4-FFF2-40B4-BE49-F238E27FC236}">
                <a16:creationId xmlns="" xmlns:a16="http://schemas.microsoft.com/office/drawing/2014/main" id="{A38A6637-70D9-49DD-A8A8-C6D77BCDCCCA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533AAA53-86C0-4099-AD56-DF062B076AD5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9627" y="2915737"/>
            <a:ext cx="2942368" cy="198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47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1257" y="3604596"/>
            <a:ext cx="1356782" cy="1356782"/>
          </a:xfrm>
          <a:prstGeom prst="rect">
            <a:avLst/>
          </a:prstGeom>
        </p:spPr>
      </p:pic>
      <p:graphicFrame>
        <p:nvGraphicFramePr>
          <p:cNvPr id="3" name="Table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7727201"/>
              </p:ext>
            </p:extLst>
          </p:nvPr>
        </p:nvGraphicFramePr>
        <p:xfrm>
          <a:off x="719999" y="1632288"/>
          <a:ext cx="7704000" cy="1975814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128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8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84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84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84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84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16829"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B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C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D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F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9255" y="3959822"/>
            <a:ext cx="7380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text can be replaced with your own text. This text can be replaced with your own text. You can simply impress your audience and add a unique zing and appeal to your Reports and Presentations with our Templates. </a:t>
            </a:r>
          </a:p>
        </p:txBody>
      </p:sp>
      <p:sp>
        <p:nvSpPr>
          <p:cNvPr id="5" name="자유형 8"/>
          <p:cNvSpPr/>
          <p:nvPr/>
        </p:nvSpPr>
        <p:spPr>
          <a:xfrm flipV="1">
            <a:off x="792199" y="3833986"/>
            <a:ext cx="7596000" cy="45719"/>
          </a:xfrm>
          <a:custGeom>
            <a:avLst/>
            <a:gdLst>
              <a:gd name="connsiteX0" fmla="*/ 0 w 7226300"/>
              <a:gd name="connsiteY0" fmla="*/ 0 h 0"/>
              <a:gd name="connsiteX1" fmla="*/ 7226300 w 72263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26300">
                <a:moveTo>
                  <a:pt x="0" y="0"/>
                </a:moveTo>
                <a:lnTo>
                  <a:pt x="7226300" y="0"/>
                </a:lnTo>
              </a:path>
            </a:pathLst>
          </a:cu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자유형 9"/>
          <p:cNvSpPr/>
          <p:nvPr/>
        </p:nvSpPr>
        <p:spPr>
          <a:xfrm>
            <a:off x="792199" y="4686271"/>
            <a:ext cx="7596000" cy="45719"/>
          </a:xfrm>
          <a:custGeom>
            <a:avLst/>
            <a:gdLst>
              <a:gd name="connsiteX0" fmla="*/ 0 w 7226300"/>
              <a:gd name="connsiteY0" fmla="*/ 0 h 0"/>
              <a:gd name="connsiteX1" fmla="*/ 7226300 w 72263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26300">
                <a:moveTo>
                  <a:pt x="0" y="0"/>
                </a:moveTo>
                <a:lnTo>
                  <a:pt x="7226300" y="0"/>
                </a:lnTo>
              </a:path>
            </a:pathLst>
          </a:cu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729854" y="1288032"/>
            <a:ext cx="18979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Table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423012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3"/>
          <p:cNvSpPr txBox="1">
            <a:spLocks/>
          </p:cNvSpPr>
          <p:nvPr/>
        </p:nvSpPr>
        <p:spPr>
          <a:xfrm>
            <a:off x="467544" y="594742"/>
            <a:ext cx="1763768" cy="937891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1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Presentation </a:t>
            </a:r>
            <a:r>
              <a:rPr lang="en-US" altLang="ko-KR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7544" y="1674909"/>
            <a:ext cx="16197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13" name="Text Placeholder 13"/>
          <p:cNvSpPr txBox="1">
            <a:spLocks/>
          </p:cNvSpPr>
          <p:nvPr/>
        </p:nvSpPr>
        <p:spPr>
          <a:xfrm>
            <a:off x="6912688" y="2212159"/>
            <a:ext cx="1763768" cy="937891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1800" b="1" dirty="0">
                <a:solidFill>
                  <a:schemeClr val="accent2"/>
                </a:solidFill>
                <a:cs typeface="Arial" pitchFamily="34" charset="0"/>
              </a:rPr>
              <a:t>Presentation </a:t>
            </a:r>
            <a:r>
              <a:rPr lang="en-US" altLang="ko-KR" sz="1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Designed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56705" y="3292326"/>
            <a:ext cx="16197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D40AA381-1535-4181-8CCD-E4B694F484B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그림 개체 틀 5">
            <a:extLst>
              <a:ext uri="{FF2B5EF4-FFF2-40B4-BE49-F238E27FC236}">
                <a16:creationId xmlns="" xmlns:a16="http://schemas.microsoft.com/office/drawing/2014/main" id="{E0970874-CF5D-455D-9352-080052BFDE3E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562" y="3579862"/>
            <a:ext cx="1205714" cy="125225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7596336" y="594742"/>
            <a:ext cx="1205714" cy="125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064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 Agenda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323528" y="1682320"/>
            <a:ext cx="158417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Arial" pitchFamily="34" charset="0"/>
                <a:cs typeface="Arial" pitchFamily="34" charset="0"/>
              </a:rPr>
              <a:t>Get a modern PowerPoint  Presentation that is beautifully designed. I hope and I believe that this Template will your Time, Money and Reputation. 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4658638" y="1480193"/>
            <a:ext cx="538036" cy="538036"/>
            <a:chOff x="4298598" y="1406129"/>
            <a:chExt cx="538036" cy="538036"/>
          </a:xfrm>
        </p:grpSpPr>
        <p:sp>
          <p:nvSpPr>
            <p:cNvPr id="63" name="Oval 62"/>
            <p:cNvSpPr/>
            <p:nvPr/>
          </p:nvSpPr>
          <p:spPr>
            <a:xfrm>
              <a:off x="4298598" y="1406129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387596" y="1490481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1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4658638" y="2389170"/>
            <a:ext cx="538036" cy="538036"/>
            <a:chOff x="4298598" y="2241725"/>
            <a:chExt cx="538036" cy="538036"/>
          </a:xfrm>
        </p:grpSpPr>
        <p:sp>
          <p:nvSpPr>
            <p:cNvPr id="71" name="Oval 70"/>
            <p:cNvSpPr/>
            <p:nvPr/>
          </p:nvSpPr>
          <p:spPr>
            <a:xfrm>
              <a:off x="4298598" y="2241725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387596" y="2326077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2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658638" y="3298147"/>
            <a:ext cx="538036" cy="538036"/>
            <a:chOff x="4298598" y="3049560"/>
            <a:chExt cx="538036" cy="538036"/>
          </a:xfrm>
        </p:grpSpPr>
        <p:sp>
          <p:nvSpPr>
            <p:cNvPr id="72" name="Oval 71"/>
            <p:cNvSpPr/>
            <p:nvPr/>
          </p:nvSpPr>
          <p:spPr>
            <a:xfrm>
              <a:off x="4298598" y="3049560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387596" y="3133912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3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4658638" y="4207124"/>
            <a:ext cx="538036" cy="538036"/>
            <a:chOff x="4298598" y="3857396"/>
            <a:chExt cx="538036" cy="538036"/>
          </a:xfrm>
        </p:grpSpPr>
        <p:sp>
          <p:nvSpPr>
            <p:cNvPr id="73" name="Oval 72"/>
            <p:cNvSpPr/>
            <p:nvPr/>
          </p:nvSpPr>
          <p:spPr>
            <a:xfrm>
              <a:off x="4298598" y="3857396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387596" y="3941748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4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5284282" y="1426046"/>
            <a:ext cx="349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latin typeface="Arial" pitchFamily="34" charset="0"/>
                <a:cs typeface="Arial" pitchFamily="34" charset="0"/>
              </a:rPr>
              <a:t>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284282" y="2335023"/>
            <a:ext cx="349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latin typeface="Arial" pitchFamily="34" charset="0"/>
                <a:cs typeface="Arial" pitchFamily="34" charset="0"/>
              </a:rPr>
              <a:t>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284282" y="3244000"/>
            <a:ext cx="349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latin typeface="Arial" pitchFamily="34" charset="0"/>
                <a:cs typeface="Arial" pitchFamily="34" charset="0"/>
              </a:rPr>
              <a:t>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284282" y="4152977"/>
            <a:ext cx="349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latin typeface="Arial" pitchFamily="34" charset="0"/>
                <a:cs typeface="Arial" pitchFamily="34" charset="0"/>
              </a:rPr>
              <a:t>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 Placeholder 4"/>
          <p:cNvSpPr txBox="1">
            <a:spLocks/>
          </p:cNvSpPr>
          <p:nvPr/>
        </p:nvSpPr>
        <p:spPr>
          <a:xfrm>
            <a:off x="1619672" y="699542"/>
            <a:ext cx="7524328" cy="2634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text can be replaced with your own text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9654" y="2389170"/>
            <a:ext cx="2316355" cy="2312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2745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Table </a:t>
            </a:r>
            <a:r>
              <a:rPr lang="en-US" altLang="ko-KR" dirty="0"/>
              <a:t>&amp; </a:t>
            </a:r>
            <a:r>
              <a:rPr lang="en-US" altLang="ko-KR" dirty="0">
                <a:solidFill>
                  <a:schemeClr val="accent1"/>
                </a:solidFill>
              </a:rPr>
              <a:t>Chart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0791" y="1275606"/>
            <a:ext cx="1663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u"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037244"/>
              </p:ext>
            </p:extLst>
          </p:nvPr>
        </p:nvGraphicFramePr>
        <p:xfrm>
          <a:off x="4788026" y="1603588"/>
          <a:ext cx="3652921" cy="1616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97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974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974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23247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99299" y="1275606"/>
            <a:ext cx="1663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u"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28679"/>
              </p:ext>
            </p:extLst>
          </p:nvPr>
        </p:nvGraphicFramePr>
        <p:xfrm>
          <a:off x="706534" y="1603588"/>
          <a:ext cx="3652921" cy="1616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97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974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974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23247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51" name="Group 50"/>
          <p:cNvGrpSpPr/>
          <p:nvPr/>
        </p:nvGrpSpPr>
        <p:grpSpPr>
          <a:xfrm>
            <a:off x="683568" y="3493538"/>
            <a:ext cx="1008112" cy="1082810"/>
            <a:chOff x="683568" y="3493538"/>
            <a:chExt cx="854571" cy="1082810"/>
          </a:xfrm>
        </p:grpSpPr>
        <p:sp>
          <p:nvSpPr>
            <p:cNvPr id="33" name="TextBox 32"/>
            <p:cNvSpPr txBox="1"/>
            <p:nvPr/>
          </p:nvSpPr>
          <p:spPr>
            <a:xfrm>
              <a:off x="686969" y="3493538"/>
              <a:ext cx="8511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A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83568" y="3762142"/>
              <a:ext cx="8511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B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83568" y="4030746"/>
              <a:ext cx="8511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C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83568" y="4299349"/>
              <a:ext cx="8511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D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1828590026"/>
              </p:ext>
            </p:extLst>
          </p:nvPr>
        </p:nvGraphicFramePr>
        <p:xfrm>
          <a:off x="1524000" y="3363838"/>
          <a:ext cx="2759968" cy="1347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8" name="Group 47"/>
          <p:cNvGrpSpPr/>
          <p:nvPr/>
        </p:nvGrpSpPr>
        <p:grpSpPr>
          <a:xfrm>
            <a:off x="4644008" y="3589973"/>
            <a:ext cx="3846457" cy="966197"/>
            <a:chOff x="4320398" y="1245513"/>
            <a:chExt cx="4103602" cy="966197"/>
          </a:xfrm>
        </p:grpSpPr>
        <p:sp>
          <p:nvSpPr>
            <p:cNvPr id="49" name="TextBox 48"/>
            <p:cNvSpPr txBox="1"/>
            <p:nvPr/>
          </p:nvSpPr>
          <p:spPr>
            <a:xfrm>
              <a:off x="4320399" y="1565379"/>
              <a:ext cx="41036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This text can be replaced with your own text. This text can be replaced with your own text. You can simply impress your audience and add a unique zing.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320398" y="1245513"/>
              <a:ext cx="41036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2535510" y="1257636"/>
            <a:ext cx="3908698" cy="3912302"/>
            <a:chOff x="3200400" y="4659312"/>
            <a:chExt cx="1722438" cy="1724026"/>
          </a:xfrm>
          <a:solidFill>
            <a:srgbClr val="0DD2D9">
              <a:alpha val="22000"/>
            </a:srgbClr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auto">
            <a:xfrm>
              <a:off x="3200400" y="4659312"/>
              <a:ext cx="1722438" cy="1724026"/>
            </a:xfrm>
            <a:custGeom>
              <a:avLst/>
              <a:gdLst>
                <a:gd name="T0" fmla="*/ 649 w 1298"/>
                <a:gd name="T1" fmla="*/ 1297 h 1299"/>
                <a:gd name="T2" fmla="*/ 3 w 1298"/>
                <a:gd name="T3" fmla="*/ 648 h 1299"/>
                <a:gd name="T4" fmla="*/ 652 w 1298"/>
                <a:gd name="T5" fmla="*/ 2 h 1299"/>
                <a:gd name="T6" fmla="*/ 1296 w 1298"/>
                <a:gd name="T7" fmla="*/ 654 h 1299"/>
                <a:gd name="T8" fmla="*/ 649 w 1298"/>
                <a:gd name="T9" fmla="*/ 1297 h 1299"/>
                <a:gd name="T10" fmla="*/ 648 w 1298"/>
                <a:gd name="T11" fmla="*/ 1230 h 1299"/>
                <a:gd name="T12" fmla="*/ 1229 w 1298"/>
                <a:gd name="T13" fmla="*/ 656 h 1299"/>
                <a:gd name="T14" fmla="*/ 679 w 1298"/>
                <a:gd name="T15" fmla="*/ 71 h 1299"/>
                <a:gd name="T16" fmla="*/ 70 w 1298"/>
                <a:gd name="T17" fmla="*/ 646 h 1299"/>
                <a:gd name="T18" fmla="*/ 648 w 1298"/>
                <a:gd name="T19" fmla="*/ 1230 h 1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98" h="1299">
                  <a:moveTo>
                    <a:pt x="649" y="1297"/>
                  </a:moveTo>
                  <a:cubicBezTo>
                    <a:pt x="290" y="1295"/>
                    <a:pt x="0" y="1004"/>
                    <a:pt x="3" y="648"/>
                  </a:cubicBezTo>
                  <a:cubicBezTo>
                    <a:pt x="5" y="289"/>
                    <a:pt x="296" y="0"/>
                    <a:pt x="652" y="2"/>
                  </a:cubicBezTo>
                  <a:cubicBezTo>
                    <a:pt x="1010" y="5"/>
                    <a:pt x="1298" y="297"/>
                    <a:pt x="1296" y="654"/>
                  </a:cubicBezTo>
                  <a:cubicBezTo>
                    <a:pt x="1294" y="1009"/>
                    <a:pt x="1002" y="1299"/>
                    <a:pt x="649" y="1297"/>
                  </a:cubicBezTo>
                  <a:close/>
                  <a:moveTo>
                    <a:pt x="648" y="1230"/>
                  </a:moveTo>
                  <a:cubicBezTo>
                    <a:pt x="964" y="1230"/>
                    <a:pt x="1225" y="976"/>
                    <a:pt x="1229" y="656"/>
                  </a:cubicBezTo>
                  <a:cubicBezTo>
                    <a:pt x="1232" y="344"/>
                    <a:pt x="987" y="86"/>
                    <a:pt x="679" y="71"/>
                  </a:cubicBezTo>
                  <a:cubicBezTo>
                    <a:pt x="348" y="54"/>
                    <a:pt x="72" y="318"/>
                    <a:pt x="70" y="646"/>
                  </a:cubicBezTo>
                  <a:cubicBezTo>
                    <a:pt x="67" y="951"/>
                    <a:pt x="310" y="1225"/>
                    <a:pt x="648" y="12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" name="Freeform 6"/>
            <p:cNvSpPr>
              <a:spLocks noEditPoints="1"/>
            </p:cNvSpPr>
            <p:nvPr/>
          </p:nvSpPr>
          <p:spPr bwMode="auto">
            <a:xfrm>
              <a:off x="3506788" y="4960938"/>
              <a:ext cx="630238" cy="1068388"/>
            </a:xfrm>
            <a:custGeom>
              <a:avLst/>
              <a:gdLst>
                <a:gd name="T0" fmla="*/ 92 w 475"/>
                <a:gd name="T1" fmla="*/ 406 h 806"/>
                <a:gd name="T2" fmla="*/ 10 w 475"/>
                <a:gd name="T3" fmla="*/ 223 h 806"/>
                <a:gd name="T4" fmla="*/ 7 w 475"/>
                <a:gd name="T5" fmla="*/ 92 h 806"/>
                <a:gd name="T6" fmla="*/ 114 w 475"/>
                <a:gd name="T7" fmla="*/ 9 h 806"/>
                <a:gd name="T8" fmla="*/ 204 w 475"/>
                <a:gd name="T9" fmla="*/ 105 h 806"/>
                <a:gd name="T10" fmla="*/ 204 w 475"/>
                <a:gd name="T11" fmla="*/ 204 h 806"/>
                <a:gd name="T12" fmla="*/ 226 w 475"/>
                <a:gd name="T13" fmla="*/ 236 h 806"/>
                <a:gd name="T14" fmla="*/ 260 w 475"/>
                <a:gd name="T15" fmla="*/ 228 h 806"/>
                <a:gd name="T16" fmla="*/ 269 w 475"/>
                <a:gd name="T17" fmla="*/ 203 h 806"/>
                <a:gd name="T18" fmla="*/ 269 w 475"/>
                <a:gd name="T19" fmla="*/ 110 h 806"/>
                <a:gd name="T20" fmla="*/ 336 w 475"/>
                <a:gd name="T21" fmla="*/ 14 h 806"/>
                <a:gd name="T22" fmla="*/ 446 w 475"/>
                <a:gd name="T23" fmla="*/ 45 h 806"/>
                <a:gd name="T24" fmla="*/ 468 w 475"/>
                <a:gd name="T25" fmla="*/ 98 h 806"/>
                <a:gd name="T26" fmla="*/ 423 w 475"/>
                <a:gd name="T27" fmla="*/ 347 h 806"/>
                <a:gd name="T28" fmla="*/ 387 w 475"/>
                <a:gd name="T29" fmla="*/ 401 h 806"/>
                <a:gd name="T30" fmla="*/ 451 w 475"/>
                <a:gd name="T31" fmla="*/ 532 h 806"/>
                <a:gd name="T32" fmla="*/ 469 w 475"/>
                <a:gd name="T33" fmla="*/ 715 h 806"/>
                <a:gd name="T34" fmla="*/ 367 w 475"/>
                <a:gd name="T35" fmla="*/ 804 h 806"/>
                <a:gd name="T36" fmla="*/ 269 w 475"/>
                <a:gd name="T37" fmla="*/ 702 h 806"/>
                <a:gd name="T38" fmla="*/ 269 w 475"/>
                <a:gd name="T39" fmla="*/ 579 h 806"/>
                <a:gd name="T40" fmla="*/ 238 w 475"/>
                <a:gd name="T41" fmla="*/ 540 h 806"/>
                <a:gd name="T42" fmla="*/ 204 w 475"/>
                <a:gd name="T43" fmla="*/ 579 h 806"/>
                <a:gd name="T44" fmla="*/ 204 w 475"/>
                <a:gd name="T45" fmla="*/ 695 h 806"/>
                <a:gd name="T46" fmla="*/ 105 w 475"/>
                <a:gd name="T47" fmla="*/ 804 h 806"/>
                <a:gd name="T48" fmla="*/ 4 w 475"/>
                <a:gd name="T49" fmla="*/ 697 h 806"/>
                <a:gd name="T50" fmla="*/ 92 w 475"/>
                <a:gd name="T51" fmla="*/ 406 h 806"/>
                <a:gd name="T52" fmla="*/ 297 w 475"/>
                <a:gd name="T53" fmla="*/ 405 h 806"/>
                <a:gd name="T54" fmla="*/ 369 w 475"/>
                <a:gd name="T55" fmla="*/ 302 h 806"/>
                <a:gd name="T56" fmla="*/ 402 w 475"/>
                <a:gd name="T57" fmla="*/ 115 h 806"/>
                <a:gd name="T58" fmla="*/ 369 w 475"/>
                <a:gd name="T59" fmla="*/ 76 h 806"/>
                <a:gd name="T60" fmla="*/ 337 w 475"/>
                <a:gd name="T61" fmla="*/ 116 h 806"/>
                <a:gd name="T62" fmla="*/ 337 w 475"/>
                <a:gd name="T63" fmla="*/ 210 h 806"/>
                <a:gd name="T64" fmla="*/ 243 w 475"/>
                <a:gd name="T65" fmla="*/ 307 h 806"/>
                <a:gd name="T66" fmla="*/ 140 w 475"/>
                <a:gd name="T67" fmla="*/ 223 h 806"/>
                <a:gd name="T68" fmla="*/ 136 w 475"/>
                <a:gd name="T69" fmla="*/ 113 h 806"/>
                <a:gd name="T70" fmla="*/ 106 w 475"/>
                <a:gd name="T71" fmla="*/ 75 h 806"/>
                <a:gd name="T72" fmla="*/ 71 w 475"/>
                <a:gd name="T73" fmla="*/ 112 h 806"/>
                <a:gd name="T74" fmla="*/ 71 w 475"/>
                <a:gd name="T75" fmla="*/ 166 h 806"/>
                <a:gd name="T76" fmla="*/ 153 w 475"/>
                <a:gd name="T77" fmla="*/ 373 h 806"/>
                <a:gd name="T78" fmla="*/ 183 w 475"/>
                <a:gd name="T79" fmla="*/ 405 h 806"/>
                <a:gd name="T80" fmla="*/ 121 w 475"/>
                <a:gd name="T81" fmla="*/ 481 h 806"/>
                <a:gd name="T82" fmla="*/ 72 w 475"/>
                <a:gd name="T83" fmla="*/ 704 h 806"/>
                <a:gd name="T84" fmla="*/ 106 w 475"/>
                <a:gd name="T85" fmla="*/ 737 h 806"/>
                <a:gd name="T86" fmla="*/ 136 w 475"/>
                <a:gd name="T87" fmla="*/ 701 h 806"/>
                <a:gd name="T88" fmla="*/ 137 w 475"/>
                <a:gd name="T89" fmla="*/ 576 h 806"/>
                <a:gd name="T90" fmla="*/ 192 w 475"/>
                <a:gd name="T91" fmla="*/ 483 h 806"/>
                <a:gd name="T92" fmla="*/ 292 w 475"/>
                <a:gd name="T93" fmla="*/ 489 h 806"/>
                <a:gd name="T94" fmla="*/ 337 w 475"/>
                <a:gd name="T95" fmla="*/ 584 h 806"/>
                <a:gd name="T96" fmla="*/ 337 w 475"/>
                <a:gd name="T97" fmla="*/ 703 h 806"/>
                <a:gd name="T98" fmla="*/ 370 w 475"/>
                <a:gd name="T99" fmla="*/ 737 h 806"/>
                <a:gd name="T100" fmla="*/ 401 w 475"/>
                <a:gd name="T101" fmla="*/ 709 h 806"/>
                <a:gd name="T102" fmla="*/ 374 w 475"/>
                <a:gd name="T103" fmla="*/ 520 h 806"/>
                <a:gd name="T104" fmla="*/ 297 w 475"/>
                <a:gd name="T105" fmla="*/ 405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75" h="806">
                  <a:moveTo>
                    <a:pt x="92" y="406"/>
                  </a:moveTo>
                  <a:cubicBezTo>
                    <a:pt x="47" y="352"/>
                    <a:pt x="17" y="292"/>
                    <a:pt x="10" y="223"/>
                  </a:cubicBezTo>
                  <a:cubicBezTo>
                    <a:pt x="5" y="180"/>
                    <a:pt x="3" y="136"/>
                    <a:pt x="7" y="92"/>
                  </a:cubicBezTo>
                  <a:cubicBezTo>
                    <a:pt x="12" y="39"/>
                    <a:pt x="58" y="5"/>
                    <a:pt x="114" y="9"/>
                  </a:cubicBezTo>
                  <a:cubicBezTo>
                    <a:pt x="163" y="12"/>
                    <a:pt x="203" y="54"/>
                    <a:pt x="204" y="105"/>
                  </a:cubicBezTo>
                  <a:cubicBezTo>
                    <a:pt x="205" y="138"/>
                    <a:pt x="204" y="171"/>
                    <a:pt x="204" y="204"/>
                  </a:cubicBezTo>
                  <a:cubicBezTo>
                    <a:pt x="204" y="219"/>
                    <a:pt x="211" y="234"/>
                    <a:pt x="226" y="236"/>
                  </a:cubicBezTo>
                  <a:cubicBezTo>
                    <a:pt x="237" y="238"/>
                    <a:pt x="251" y="234"/>
                    <a:pt x="260" y="228"/>
                  </a:cubicBezTo>
                  <a:cubicBezTo>
                    <a:pt x="266" y="224"/>
                    <a:pt x="268" y="211"/>
                    <a:pt x="269" y="203"/>
                  </a:cubicBezTo>
                  <a:cubicBezTo>
                    <a:pt x="270" y="172"/>
                    <a:pt x="268" y="141"/>
                    <a:pt x="269" y="110"/>
                  </a:cubicBezTo>
                  <a:cubicBezTo>
                    <a:pt x="271" y="64"/>
                    <a:pt x="297" y="27"/>
                    <a:pt x="336" y="14"/>
                  </a:cubicBezTo>
                  <a:cubicBezTo>
                    <a:pt x="376" y="0"/>
                    <a:pt x="421" y="11"/>
                    <a:pt x="446" y="45"/>
                  </a:cubicBezTo>
                  <a:cubicBezTo>
                    <a:pt x="457" y="60"/>
                    <a:pt x="467" y="80"/>
                    <a:pt x="468" y="98"/>
                  </a:cubicBezTo>
                  <a:cubicBezTo>
                    <a:pt x="475" y="184"/>
                    <a:pt x="468" y="269"/>
                    <a:pt x="423" y="347"/>
                  </a:cubicBezTo>
                  <a:cubicBezTo>
                    <a:pt x="411" y="367"/>
                    <a:pt x="397" y="386"/>
                    <a:pt x="387" y="401"/>
                  </a:cubicBezTo>
                  <a:cubicBezTo>
                    <a:pt x="409" y="446"/>
                    <a:pt x="433" y="488"/>
                    <a:pt x="451" y="532"/>
                  </a:cubicBezTo>
                  <a:cubicBezTo>
                    <a:pt x="474" y="591"/>
                    <a:pt x="473" y="653"/>
                    <a:pt x="469" y="715"/>
                  </a:cubicBezTo>
                  <a:cubicBezTo>
                    <a:pt x="465" y="767"/>
                    <a:pt x="418" y="806"/>
                    <a:pt x="367" y="804"/>
                  </a:cubicBezTo>
                  <a:cubicBezTo>
                    <a:pt x="312" y="802"/>
                    <a:pt x="271" y="760"/>
                    <a:pt x="269" y="702"/>
                  </a:cubicBezTo>
                  <a:cubicBezTo>
                    <a:pt x="268" y="661"/>
                    <a:pt x="269" y="620"/>
                    <a:pt x="269" y="579"/>
                  </a:cubicBezTo>
                  <a:cubicBezTo>
                    <a:pt x="269" y="554"/>
                    <a:pt x="258" y="541"/>
                    <a:pt x="238" y="540"/>
                  </a:cubicBezTo>
                  <a:cubicBezTo>
                    <a:pt x="217" y="540"/>
                    <a:pt x="204" y="554"/>
                    <a:pt x="204" y="579"/>
                  </a:cubicBezTo>
                  <a:cubicBezTo>
                    <a:pt x="204" y="617"/>
                    <a:pt x="204" y="656"/>
                    <a:pt x="204" y="695"/>
                  </a:cubicBezTo>
                  <a:cubicBezTo>
                    <a:pt x="204" y="759"/>
                    <a:pt x="163" y="804"/>
                    <a:pt x="105" y="804"/>
                  </a:cubicBezTo>
                  <a:cubicBezTo>
                    <a:pt x="48" y="805"/>
                    <a:pt x="6" y="760"/>
                    <a:pt x="4" y="697"/>
                  </a:cubicBezTo>
                  <a:cubicBezTo>
                    <a:pt x="0" y="590"/>
                    <a:pt x="20" y="490"/>
                    <a:pt x="92" y="406"/>
                  </a:cubicBezTo>
                  <a:close/>
                  <a:moveTo>
                    <a:pt x="297" y="405"/>
                  </a:moveTo>
                  <a:cubicBezTo>
                    <a:pt x="319" y="373"/>
                    <a:pt x="347" y="340"/>
                    <a:pt x="369" y="302"/>
                  </a:cubicBezTo>
                  <a:cubicBezTo>
                    <a:pt x="403" y="245"/>
                    <a:pt x="404" y="180"/>
                    <a:pt x="402" y="115"/>
                  </a:cubicBezTo>
                  <a:cubicBezTo>
                    <a:pt x="401" y="90"/>
                    <a:pt x="390" y="75"/>
                    <a:pt x="369" y="76"/>
                  </a:cubicBezTo>
                  <a:cubicBezTo>
                    <a:pt x="349" y="76"/>
                    <a:pt x="337" y="91"/>
                    <a:pt x="337" y="116"/>
                  </a:cubicBezTo>
                  <a:cubicBezTo>
                    <a:pt x="337" y="147"/>
                    <a:pt x="338" y="179"/>
                    <a:pt x="337" y="210"/>
                  </a:cubicBezTo>
                  <a:cubicBezTo>
                    <a:pt x="335" y="262"/>
                    <a:pt x="294" y="304"/>
                    <a:pt x="243" y="307"/>
                  </a:cubicBezTo>
                  <a:cubicBezTo>
                    <a:pt x="192" y="310"/>
                    <a:pt x="146" y="274"/>
                    <a:pt x="140" y="223"/>
                  </a:cubicBezTo>
                  <a:cubicBezTo>
                    <a:pt x="135" y="187"/>
                    <a:pt x="137" y="150"/>
                    <a:pt x="136" y="113"/>
                  </a:cubicBezTo>
                  <a:cubicBezTo>
                    <a:pt x="136" y="90"/>
                    <a:pt x="124" y="76"/>
                    <a:pt x="106" y="75"/>
                  </a:cubicBezTo>
                  <a:cubicBezTo>
                    <a:pt x="86" y="75"/>
                    <a:pt x="72" y="89"/>
                    <a:pt x="71" y="112"/>
                  </a:cubicBezTo>
                  <a:cubicBezTo>
                    <a:pt x="71" y="130"/>
                    <a:pt x="71" y="148"/>
                    <a:pt x="71" y="166"/>
                  </a:cubicBezTo>
                  <a:cubicBezTo>
                    <a:pt x="73" y="245"/>
                    <a:pt x="99" y="315"/>
                    <a:pt x="153" y="373"/>
                  </a:cubicBezTo>
                  <a:cubicBezTo>
                    <a:pt x="163" y="384"/>
                    <a:pt x="173" y="395"/>
                    <a:pt x="183" y="405"/>
                  </a:cubicBezTo>
                  <a:cubicBezTo>
                    <a:pt x="161" y="431"/>
                    <a:pt x="139" y="455"/>
                    <a:pt x="121" y="481"/>
                  </a:cubicBezTo>
                  <a:cubicBezTo>
                    <a:pt x="74" y="548"/>
                    <a:pt x="67" y="626"/>
                    <a:pt x="72" y="704"/>
                  </a:cubicBezTo>
                  <a:cubicBezTo>
                    <a:pt x="73" y="724"/>
                    <a:pt x="89" y="738"/>
                    <a:pt x="106" y="737"/>
                  </a:cubicBezTo>
                  <a:cubicBezTo>
                    <a:pt x="124" y="736"/>
                    <a:pt x="136" y="723"/>
                    <a:pt x="136" y="701"/>
                  </a:cubicBezTo>
                  <a:cubicBezTo>
                    <a:pt x="137" y="660"/>
                    <a:pt x="136" y="618"/>
                    <a:pt x="137" y="576"/>
                  </a:cubicBezTo>
                  <a:cubicBezTo>
                    <a:pt x="138" y="535"/>
                    <a:pt x="154" y="502"/>
                    <a:pt x="192" y="483"/>
                  </a:cubicBezTo>
                  <a:cubicBezTo>
                    <a:pt x="226" y="466"/>
                    <a:pt x="260" y="468"/>
                    <a:pt x="292" y="489"/>
                  </a:cubicBezTo>
                  <a:cubicBezTo>
                    <a:pt x="326" y="511"/>
                    <a:pt x="338" y="544"/>
                    <a:pt x="337" y="584"/>
                  </a:cubicBezTo>
                  <a:cubicBezTo>
                    <a:pt x="336" y="624"/>
                    <a:pt x="337" y="663"/>
                    <a:pt x="337" y="703"/>
                  </a:cubicBezTo>
                  <a:cubicBezTo>
                    <a:pt x="338" y="723"/>
                    <a:pt x="352" y="737"/>
                    <a:pt x="370" y="737"/>
                  </a:cubicBezTo>
                  <a:cubicBezTo>
                    <a:pt x="385" y="737"/>
                    <a:pt x="401" y="725"/>
                    <a:pt x="401" y="709"/>
                  </a:cubicBezTo>
                  <a:cubicBezTo>
                    <a:pt x="404" y="645"/>
                    <a:pt x="406" y="579"/>
                    <a:pt x="374" y="520"/>
                  </a:cubicBezTo>
                  <a:cubicBezTo>
                    <a:pt x="351" y="479"/>
                    <a:pt x="322" y="442"/>
                    <a:pt x="297" y="4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4119563" y="5132388"/>
              <a:ext cx="601663" cy="1006475"/>
            </a:xfrm>
            <a:custGeom>
              <a:avLst/>
              <a:gdLst>
                <a:gd name="T0" fmla="*/ 0 w 454"/>
                <a:gd name="T1" fmla="*/ 253 h 759"/>
                <a:gd name="T2" fmla="*/ 49 w 454"/>
                <a:gd name="T3" fmla="*/ 205 h 759"/>
                <a:gd name="T4" fmla="*/ 136 w 454"/>
                <a:gd name="T5" fmla="*/ 293 h 759"/>
                <a:gd name="T6" fmla="*/ 140 w 454"/>
                <a:gd name="T7" fmla="*/ 313 h 759"/>
                <a:gd name="T8" fmla="*/ 141 w 454"/>
                <a:gd name="T9" fmla="*/ 623 h 759"/>
                <a:gd name="T10" fmla="*/ 141 w 454"/>
                <a:gd name="T11" fmla="*/ 641 h 759"/>
                <a:gd name="T12" fmla="*/ 172 w 454"/>
                <a:gd name="T13" fmla="*/ 674 h 759"/>
                <a:gd name="T14" fmla="*/ 205 w 454"/>
                <a:gd name="T15" fmla="*/ 641 h 759"/>
                <a:gd name="T16" fmla="*/ 206 w 454"/>
                <a:gd name="T17" fmla="*/ 603 h 759"/>
                <a:gd name="T18" fmla="*/ 205 w 454"/>
                <a:gd name="T19" fmla="*/ 315 h 759"/>
                <a:gd name="T20" fmla="*/ 219 w 454"/>
                <a:gd name="T21" fmla="*/ 283 h 759"/>
                <a:gd name="T22" fmla="*/ 351 w 454"/>
                <a:gd name="T23" fmla="*/ 151 h 759"/>
                <a:gd name="T24" fmla="*/ 365 w 454"/>
                <a:gd name="T25" fmla="*/ 134 h 759"/>
                <a:gd name="T26" fmla="*/ 360 w 454"/>
                <a:gd name="T27" fmla="*/ 90 h 759"/>
                <a:gd name="T28" fmla="*/ 318 w 454"/>
                <a:gd name="T29" fmla="*/ 84 h 759"/>
                <a:gd name="T30" fmla="*/ 299 w 454"/>
                <a:gd name="T31" fmla="*/ 99 h 759"/>
                <a:gd name="T32" fmla="*/ 188 w 454"/>
                <a:gd name="T33" fmla="*/ 210 h 759"/>
                <a:gd name="T34" fmla="*/ 175 w 454"/>
                <a:gd name="T35" fmla="*/ 222 h 759"/>
                <a:gd name="T36" fmla="*/ 53 w 454"/>
                <a:gd name="T37" fmla="*/ 100 h 759"/>
                <a:gd name="T38" fmla="*/ 100 w 454"/>
                <a:gd name="T39" fmla="*/ 55 h 759"/>
                <a:gd name="T40" fmla="*/ 171 w 454"/>
                <a:gd name="T41" fmla="*/ 133 h 759"/>
                <a:gd name="T42" fmla="*/ 258 w 454"/>
                <a:gd name="T43" fmla="*/ 45 h 759"/>
                <a:gd name="T44" fmla="*/ 400 w 454"/>
                <a:gd name="T45" fmla="*/ 35 h 759"/>
                <a:gd name="T46" fmla="*/ 415 w 454"/>
                <a:gd name="T47" fmla="*/ 180 h 759"/>
                <a:gd name="T48" fmla="*/ 288 w 454"/>
                <a:gd name="T49" fmla="*/ 309 h 759"/>
                <a:gd name="T50" fmla="*/ 273 w 454"/>
                <a:gd name="T51" fmla="*/ 344 h 759"/>
                <a:gd name="T52" fmla="*/ 273 w 454"/>
                <a:gd name="T53" fmla="*/ 634 h 759"/>
                <a:gd name="T54" fmla="*/ 204 w 454"/>
                <a:gd name="T55" fmla="*/ 737 h 759"/>
                <a:gd name="T56" fmla="*/ 73 w 454"/>
                <a:gd name="T57" fmla="*/ 637 h 759"/>
                <a:gd name="T58" fmla="*/ 73 w 454"/>
                <a:gd name="T59" fmla="*/ 343 h 759"/>
                <a:gd name="T60" fmla="*/ 59 w 454"/>
                <a:gd name="T61" fmla="*/ 310 h 759"/>
                <a:gd name="T62" fmla="*/ 0 w 454"/>
                <a:gd name="T63" fmla="*/ 253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54" h="759">
                  <a:moveTo>
                    <a:pt x="0" y="253"/>
                  </a:moveTo>
                  <a:cubicBezTo>
                    <a:pt x="17" y="236"/>
                    <a:pt x="33" y="222"/>
                    <a:pt x="49" y="205"/>
                  </a:cubicBezTo>
                  <a:cubicBezTo>
                    <a:pt x="78" y="234"/>
                    <a:pt x="107" y="263"/>
                    <a:pt x="136" y="293"/>
                  </a:cubicBezTo>
                  <a:cubicBezTo>
                    <a:pt x="140" y="297"/>
                    <a:pt x="140" y="306"/>
                    <a:pt x="140" y="313"/>
                  </a:cubicBezTo>
                  <a:cubicBezTo>
                    <a:pt x="141" y="417"/>
                    <a:pt x="141" y="520"/>
                    <a:pt x="141" y="623"/>
                  </a:cubicBezTo>
                  <a:cubicBezTo>
                    <a:pt x="141" y="629"/>
                    <a:pt x="140" y="635"/>
                    <a:pt x="141" y="641"/>
                  </a:cubicBezTo>
                  <a:cubicBezTo>
                    <a:pt x="142" y="661"/>
                    <a:pt x="154" y="674"/>
                    <a:pt x="172" y="674"/>
                  </a:cubicBezTo>
                  <a:cubicBezTo>
                    <a:pt x="191" y="674"/>
                    <a:pt x="204" y="662"/>
                    <a:pt x="205" y="641"/>
                  </a:cubicBezTo>
                  <a:cubicBezTo>
                    <a:pt x="206" y="628"/>
                    <a:pt x="206" y="616"/>
                    <a:pt x="206" y="603"/>
                  </a:cubicBezTo>
                  <a:cubicBezTo>
                    <a:pt x="206" y="507"/>
                    <a:pt x="206" y="411"/>
                    <a:pt x="205" y="315"/>
                  </a:cubicBezTo>
                  <a:cubicBezTo>
                    <a:pt x="205" y="302"/>
                    <a:pt x="209" y="292"/>
                    <a:pt x="219" y="283"/>
                  </a:cubicBezTo>
                  <a:cubicBezTo>
                    <a:pt x="263" y="240"/>
                    <a:pt x="307" y="195"/>
                    <a:pt x="351" y="151"/>
                  </a:cubicBezTo>
                  <a:cubicBezTo>
                    <a:pt x="356" y="146"/>
                    <a:pt x="361" y="140"/>
                    <a:pt x="365" y="134"/>
                  </a:cubicBezTo>
                  <a:cubicBezTo>
                    <a:pt x="375" y="118"/>
                    <a:pt x="373" y="103"/>
                    <a:pt x="360" y="90"/>
                  </a:cubicBezTo>
                  <a:cubicBezTo>
                    <a:pt x="349" y="78"/>
                    <a:pt x="333" y="76"/>
                    <a:pt x="318" y="84"/>
                  </a:cubicBezTo>
                  <a:cubicBezTo>
                    <a:pt x="311" y="87"/>
                    <a:pt x="305" y="93"/>
                    <a:pt x="299" y="99"/>
                  </a:cubicBezTo>
                  <a:cubicBezTo>
                    <a:pt x="262" y="136"/>
                    <a:pt x="225" y="173"/>
                    <a:pt x="188" y="210"/>
                  </a:cubicBezTo>
                  <a:cubicBezTo>
                    <a:pt x="184" y="214"/>
                    <a:pt x="179" y="219"/>
                    <a:pt x="175" y="222"/>
                  </a:cubicBezTo>
                  <a:cubicBezTo>
                    <a:pt x="134" y="181"/>
                    <a:pt x="94" y="141"/>
                    <a:pt x="53" y="100"/>
                  </a:cubicBezTo>
                  <a:cubicBezTo>
                    <a:pt x="67" y="87"/>
                    <a:pt x="82" y="72"/>
                    <a:pt x="100" y="55"/>
                  </a:cubicBezTo>
                  <a:cubicBezTo>
                    <a:pt x="122" y="80"/>
                    <a:pt x="146" y="105"/>
                    <a:pt x="171" y="133"/>
                  </a:cubicBezTo>
                  <a:cubicBezTo>
                    <a:pt x="202" y="101"/>
                    <a:pt x="230" y="73"/>
                    <a:pt x="258" y="45"/>
                  </a:cubicBezTo>
                  <a:cubicBezTo>
                    <a:pt x="301" y="4"/>
                    <a:pt x="357" y="0"/>
                    <a:pt x="400" y="35"/>
                  </a:cubicBezTo>
                  <a:cubicBezTo>
                    <a:pt x="445" y="71"/>
                    <a:pt x="454" y="136"/>
                    <a:pt x="415" y="180"/>
                  </a:cubicBezTo>
                  <a:cubicBezTo>
                    <a:pt x="375" y="225"/>
                    <a:pt x="331" y="266"/>
                    <a:pt x="288" y="309"/>
                  </a:cubicBezTo>
                  <a:cubicBezTo>
                    <a:pt x="278" y="319"/>
                    <a:pt x="273" y="329"/>
                    <a:pt x="273" y="344"/>
                  </a:cubicBezTo>
                  <a:cubicBezTo>
                    <a:pt x="274" y="441"/>
                    <a:pt x="274" y="537"/>
                    <a:pt x="273" y="634"/>
                  </a:cubicBezTo>
                  <a:cubicBezTo>
                    <a:pt x="273" y="684"/>
                    <a:pt x="247" y="723"/>
                    <a:pt x="204" y="737"/>
                  </a:cubicBezTo>
                  <a:cubicBezTo>
                    <a:pt x="139" y="759"/>
                    <a:pt x="73" y="710"/>
                    <a:pt x="73" y="637"/>
                  </a:cubicBezTo>
                  <a:cubicBezTo>
                    <a:pt x="72" y="539"/>
                    <a:pt x="73" y="441"/>
                    <a:pt x="73" y="343"/>
                  </a:cubicBezTo>
                  <a:cubicBezTo>
                    <a:pt x="73" y="329"/>
                    <a:pt x="69" y="319"/>
                    <a:pt x="59" y="310"/>
                  </a:cubicBezTo>
                  <a:cubicBezTo>
                    <a:pt x="39" y="292"/>
                    <a:pt x="20" y="272"/>
                    <a:pt x="0" y="2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33669259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5686" y="266881"/>
            <a:ext cx="9144000" cy="77653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 Infographic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427950" y="1349355"/>
            <a:ext cx="3744416" cy="3306604"/>
            <a:chOff x="2166950" y="1239188"/>
            <a:chExt cx="3298100" cy="3348192"/>
          </a:xfrm>
        </p:grpSpPr>
        <p:sp>
          <p:nvSpPr>
            <p:cNvPr id="7" name="Flowchart: Extract 6"/>
            <p:cNvSpPr/>
            <p:nvPr/>
          </p:nvSpPr>
          <p:spPr>
            <a:xfrm>
              <a:off x="3006000" y="1239188"/>
              <a:ext cx="1620000" cy="1620000"/>
            </a:xfrm>
            <a:prstGeom prst="flowChartExtra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lowchart: Extract 11"/>
            <p:cNvSpPr/>
            <p:nvPr/>
          </p:nvSpPr>
          <p:spPr>
            <a:xfrm>
              <a:off x="2166950" y="2967380"/>
              <a:ext cx="1620000" cy="1620000"/>
            </a:xfrm>
            <a:prstGeom prst="flowChartExtra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lowchart: Extract 12"/>
            <p:cNvSpPr/>
            <p:nvPr/>
          </p:nvSpPr>
          <p:spPr>
            <a:xfrm>
              <a:off x="3845050" y="2967380"/>
              <a:ext cx="1620000" cy="1620000"/>
            </a:xfrm>
            <a:prstGeom prst="flowChartExtra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lowchart: Merge 13"/>
            <p:cNvSpPr/>
            <p:nvPr/>
          </p:nvSpPr>
          <p:spPr>
            <a:xfrm>
              <a:off x="3060000" y="2942888"/>
              <a:ext cx="1512000" cy="1512000"/>
            </a:xfrm>
            <a:prstGeom prst="flowChartMerg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16" name="Text Placeholder 13"/>
          <p:cNvSpPr txBox="1">
            <a:spLocks/>
          </p:cNvSpPr>
          <p:nvPr/>
        </p:nvSpPr>
        <p:spPr>
          <a:xfrm>
            <a:off x="705935" y="1328340"/>
            <a:ext cx="2293105" cy="73935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5935" y="1958270"/>
            <a:ext cx="1777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Rounded Rectangle 27"/>
          <p:cNvSpPr/>
          <p:nvPr/>
        </p:nvSpPr>
        <p:spPr>
          <a:xfrm>
            <a:off x="4043452" y="3965355"/>
            <a:ext cx="418599" cy="32154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ounded Rectangle 7"/>
          <p:cNvSpPr/>
          <p:nvPr/>
        </p:nvSpPr>
        <p:spPr>
          <a:xfrm>
            <a:off x="2125640" y="3946098"/>
            <a:ext cx="394904" cy="34079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4396180" y="2293034"/>
            <a:ext cx="555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80984" y="228371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80984" y="350785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895795" y="2283718"/>
            <a:ext cx="1404398" cy="1045551"/>
            <a:chOff x="1472558" y="998559"/>
            <a:chExt cx="2765965" cy="1045551"/>
          </a:xfrm>
        </p:grpSpPr>
        <p:sp>
          <p:nvSpPr>
            <p:cNvPr id="26" name="TextBox 25"/>
            <p:cNvSpPr txBox="1"/>
            <p:nvPr/>
          </p:nvSpPr>
          <p:spPr>
            <a:xfrm>
              <a:off x="1472558" y="1213113"/>
              <a:ext cx="27659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980598" y="2283718"/>
            <a:ext cx="1404398" cy="1045551"/>
            <a:chOff x="1472558" y="998559"/>
            <a:chExt cx="2765965" cy="1045551"/>
          </a:xfrm>
        </p:grpSpPr>
        <p:sp>
          <p:nvSpPr>
            <p:cNvPr id="29" name="TextBox 28"/>
            <p:cNvSpPr txBox="1"/>
            <p:nvPr/>
          </p:nvSpPr>
          <p:spPr>
            <a:xfrm>
              <a:off x="1472558" y="1213113"/>
              <a:ext cx="27659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980598" y="3507854"/>
            <a:ext cx="1404398" cy="1045551"/>
            <a:chOff x="1472558" y="998559"/>
            <a:chExt cx="2765965" cy="1045551"/>
          </a:xfrm>
        </p:grpSpPr>
        <p:sp>
          <p:nvSpPr>
            <p:cNvPr id="32" name="TextBox 31"/>
            <p:cNvSpPr txBox="1"/>
            <p:nvPr/>
          </p:nvSpPr>
          <p:spPr>
            <a:xfrm>
              <a:off x="1472558" y="1213113"/>
              <a:ext cx="27659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637686" y="1349355"/>
            <a:ext cx="3585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34" name="Oval 21"/>
          <p:cNvSpPr>
            <a:spLocks noChangeAspect="1"/>
          </p:cNvSpPr>
          <p:nvPr/>
        </p:nvSpPr>
        <p:spPr>
          <a:xfrm>
            <a:off x="3014657" y="3255132"/>
            <a:ext cx="571001" cy="575771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6" name="Rectangle 16"/>
          <p:cNvSpPr/>
          <p:nvPr/>
        </p:nvSpPr>
        <p:spPr>
          <a:xfrm>
            <a:off x="3095211" y="2264852"/>
            <a:ext cx="444052" cy="291837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05958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Quad Arrow 6"/>
          <p:cNvSpPr/>
          <p:nvPr/>
        </p:nvSpPr>
        <p:spPr>
          <a:xfrm>
            <a:off x="899592" y="1325260"/>
            <a:ext cx="3738094" cy="3342342"/>
          </a:xfrm>
          <a:prstGeom prst="quadArrow">
            <a:avLst>
              <a:gd name="adj1" fmla="val 3495"/>
              <a:gd name="adj2" fmla="val 4359"/>
              <a:gd name="adj3" fmla="val 5655"/>
            </a:avLst>
          </a:pr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2909724" y="1666126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1187624" y="1666126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1187624" y="3147814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2909724" y="3147814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421449" y="2121626"/>
            <a:ext cx="97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43549" y="2121625"/>
            <a:ext cx="97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43549" y="3603314"/>
            <a:ext cx="97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1449" y="3603313"/>
            <a:ext cx="97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76056" y="2811765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48264" y="2811765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932040" y="1771711"/>
            <a:ext cx="1584176" cy="713152"/>
            <a:chOff x="5004048" y="1666126"/>
            <a:chExt cx="1584176" cy="713152"/>
          </a:xfrm>
        </p:grpSpPr>
        <p:sp>
          <p:nvSpPr>
            <p:cNvPr id="20" name="TextBox 19"/>
            <p:cNvSpPr txBox="1"/>
            <p:nvPr/>
          </p:nvSpPr>
          <p:spPr>
            <a:xfrm>
              <a:off x="5004048" y="1880680"/>
              <a:ext cx="1584176" cy="498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Presentation Designed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004048" y="1666126"/>
              <a:ext cx="15841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804248" y="1771711"/>
            <a:ext cx="1584176" cy="713152"/>
            <a:chOff x="5004048" y="1666126"/>
            <a:chExt cx="1584176" cy="713152"/>
          </a:xfrm>
        </p:grpSpPr>
        <p:sp>
          <p:nvSpPr>
            <p:cNvPr id="24" name="TextBox 23"/>
            <p:cNvSpPr txBox="1"/>
            <p:nvPr/>
          </p:nvSpPr>
          <p:spPr>
            <a:xfrm>
              <a:off x="5004048" y="1880680"/>
              <a:ext cx="1584176" cy="498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Presentation Designed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04048" y="1666126"/>
              <a:ext cx="15841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834576" y="3541245"/>
            <a:ext cx="3585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0" y="142053"/>
            <a:ext cx="9144000" cy="77653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 Infographic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87113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anchor="ctr"/>
          <a:lstStyle/>
          <a:p>
            <a:pPr algn="l"/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  Image</a:t>
            </a:r>
            <a:r>
              <a:rPr lang="en-US" altLang="ko-KR" sz="3600" b="1" dirty="0">
                <a:cs typeface="Arial" pitchFamily="34" charset="0"/>
              </a:rPr>
              <a:t> &amp; </a:t>
            </a:r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Content</a:t>
            </a:r>
            <a:endParaRPr lang="ko-KR" altLang="en-US" sz="36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271134" y="1340867"/>
            <a:ext cx="538036" cy="53803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7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271134" y="2249844"/>
            <a:ext cx="538036" cy="53803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7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271134" y="3158821"/>
            <a:ext cx="538036" cy="53803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7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5271134" y="4067798"/>
            <a:ext cx="538036" cy="53803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7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96778" y="1286720"/>
            <a:ext cx="252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896778" y="2195697"/>
            <a:ext cx="252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96778" y="3104674"/>
            <a:ext cx="252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96778" y="4013651"/>
            <a:ext cx="252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Oval 21"/>
          <p:cNvSpPr>
            <a:spLocks noChangeAspect="1"/>
          </p:cNvSpPr>
          <p:nvPr/>
        </p:nvSpPr>
        <p:spPr>
          <a:xfrm>
            <a:off x="5377511" y="1445885"/>
            <a:ext cx="325283" cy="32800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Rectangle 9"/>
          <p:cNvSpPr/>
          <p:nvPr/>
        </p:nvSpPr>
        <p:spPr>
          <a:xfrm>
            <a:off x="5393999" y="2382050"/>
            <a:ext cx="292306" cy="27362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Rounded Rectangle 27"/>
          <p:cNvSpPr/>
          <p:nvPr/>
        </p:nvSpPr>
        <p:spPr>
          <a:xfrm>
            <a:off x="5377537" y="4211906"/>
            <a:ext cx="325230" cy="24982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Rounded Rectangle 7"/>
          <p:cNvSpPr/>
          <p:nvPr/>
        </p:nvSpPr>
        <p:spPr>
          <a:xfrm>
            <a:off x="5394057" y="3295448"/>
            <a:ext cx="306820" cy="264782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664" y="1395085"/>
            <a:ext cx="3129426" cy="311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4267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r>
              <a:rPr lang="en-US" altLang="ko-KR" dirty="0">
                <a:solidFill>
                  <a:schemeClr val="accent1"/>
                </a:solidFill>
              </a:rPr>
              <a:t>Table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930543"/>
              </p:ext>
            </p:extLst>
          </p:nvPr>
        </p:nvGraphicFramePr>
        <p:xfrm>
          <a:off x="827584" y="1419622"/>
          <a:ext cx="5256584" cy="35490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41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141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1414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1414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Title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Title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Title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Title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216" y="1923678"/>
            <a:ext cx="2238750" cy="282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2108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o 30"/>
          <p:cNvGrpSpPr/>
          <p:nvPr/>
        </p:nvGrpSpPr>
        <p:grpSpPr>
          <a:xfrm>
            <a:off x="0" y="0"/>
            <a:ext cx="9036496" cy="5020022"/>
            <a:chOff x="10190163" y="-17463"/>
            <a:chExt cx="9164637" cy="5164138"/>
          </a:xfrm>
          <a:solidFill>
            <a:srgbClr val="0070C0">
              <a:alpha val="34000"/>
            </a:srgbClr>
          </a:solidFill>
        </p:grpSpPr>
        <p:sp>
          <p:nvSpPr>
            <p:cNvPr id="32" name="Freeform 5"/>
            <p:cNvSpPr>
              <a:spLocks/>
            </p:cNvSpPr>
            <p:nvPr/>
          </p:nvSpPr>
          <p:spPr bwMode="auto">
            <a:xfrm>
              <a:off x="10190163" y="347662"/>
              <a:ext cx="334963" cy="288925"/>
            </a:xfrm>
            <a:custGeom>
              <a:avLst/>
              <a:gdLst>
                <a:gd name="T0" fmla="*/ 0 w 143"/>
                <a:gd name="T1" fmla="*/ 42 h 118"/>
                <a:gd name="T2" fmla="*/ 104 w 143"/>
                <a:gd name="T3" fmla="*/ 2 h 118"/>
                <a:gd name="T4" fmla="*/ 125 w 143"/>
                <a:gd name="T5" fmla="*/ 7 h 118"/>
                <a:gd name="T6" fmla="*/ 112 w 143"/>
                <a:gd name="T7" fmla="*/ 26 h 118"/>
                <a:gd name="T8" fmla="*/ 48 w 143"/>
                <a:gd name="T9" fmla="*/ 57 h 118"/>
                <a:gd name="T10" fmla="*/ 104 w 143"/>
                <a:gd name="T11" fmla="*/ 76 h 118"/>
                <a:gd name="T12" fmla="*/ 131 w 143"/>
                <a:gd name="T13" fmla="*/ 93 h 118"/>
                <a:gd name="T14" fmla="*/ 143 w 143"/>
                <a:gd name="T15" fmla="*/ 113 h 118"/>
                <a:gd name="T16" fmla="*/ 119 w 143"/>
                <a:gd name="T17" fmla="*/ 118 h 118"/>
                <a:gd name="T18" fmla="*/ 86 w 143"/>
                <a:gd name="T19" fmla="*/ 109 h 118"/>
                <a:gd name="T20" fmla="*/ 0 w 143"/>
                <a:gd name="T21" fmla="*/ 70 h 118"/>
                <a:gd name="T22" fmla="*/ 0 w 143"/>
                <a:gd name="T23" fmla="*/ 42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" h="118">
                  <a:moveTo>
                    <a:pt x="0" y="42"/>
                  </a:moveTo>
                  <a:cubicBezTo>
                    <a:pt x="34" y="29"/>
                    <a:pt x="69" y="15"/>
                    <a:pt x="104" y="2"/>
                  </a:cubicBezTo>
                  <a:cubicBezTo>
                    <a:pt x="110" y="0"/>
                    <a:pt x="118" y="6"/>
                    <a:pt x="125" y="7"/>
                  </a:cubicBezTo>
                  <a:cubicBezTo>
                    <a:pt x="121" y="14"/>
                    <a:pt x="118" y="23"/>
                    <a:pt x="112" y="26"/>
                  </a:cubicBezTo>
                  <a:cubicBezTo>
                    <a:pt x="90" y="38"/>
                    <a:pt x="67" y="48"/>
                    <a:pt x="48" y="57"/>
                  </a:cubicBezTo>
                  <a:cubicBezTo>
                    <a:pt x="63" y="62"/>
                    <a:pt x="84" y="68"/>
                    <a:pt x="104" y="76"/>
                  </a:cubicBezTo>
                  <a:cubicBezTo>
                    <a:pt x="114" y="79"/>
                    <a:pt x="123" y="85"/>
                    <a:pt x="131" y="93"/>
                  </a:cubicBezTo>
                  <a:cubicBezTo>
                    <a:pt x="136" y="98"/>
                    <a:pt x="139" y="106"/>
                    <a:pt x="143" y="113"/>
                  </a:cubicBezTo>
                  <a:cubicBezTo>
                    <a:pt x="135" y="115"/>
                    <a:pt x="127" y="118"/>
                    <a:pt x="119" y="118"/>
                  </a:cubicBezTo>
                  <a:cubicBezTo>
                    <a:pt x="108" y="116"/>
                    <a:pt x="96" y="113"/>
                    <a:pt x="86" y="109"/>
                  </a:cubicBezTo>
                  <a:cubicBezTo>
                    <a:pt x="57" y="97"/>
                    <a:pt x="29" y="83"/>
                    <a:pt x="0" y="70"/>
                  </a:cubicBezTo>
                  <a:cubicBezTo>
                    <a:pt x="0" y="61"/>
                    <a:pt x="0" y="51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10204450" y="2185987"/>
              <a:ext cx="277813" cy="354013"/>
            </a:xfrm>
            <a:custGeom>
              <a:avLst/>
              <a:gdLst>
                <a:gd name="T0" fmla="*/ 42 w 119"/>
                <a:gd name="T1" fmla="*/ 144 h 144"/>
                <a:gd name="T2" fmla="*/ 2 w 119"/>
                <a:gd name="T3" fmla="*/ 40 h 144"/>
                <a:gd name="T4" fmla="*/ 7 w 119"/>
                <a:gd name="T5" fmla="*/ 19 h 144"/>
                <a:gd name="T6" fmla="*/ 26 w 119"/>
                <a:gd name="T7" fmla="*/ 31 h 144"/>
                <a:gd name="T8" fmla="*/ 55 w 119"/>
                <a:gd name="T9" fmla="*/ 92 h 144"/>
                <a:gd name="T10" fmla="*/ 92 w 119"/>
                <a:gd name="T11" fmla="*/ 14 h 144"/>
                <a:gd name="T12" fmla="*/ 112 w 119"/>
                <a:gd name="T13" fmla="*/ 0 h 144"/>
                <a:gd name="T14" fmla="*/ 117 w 119"/>
                <a:gd name="T15" fmla="*/ 25 h 144"/>
                <a:gd name="T16" fmla="*/ 82 w 119"/>
                <a:gd name="T17" fmla="*/ 125 h 144"/>
                <a:gd name="T18" fmla="*/ 66 w 119"/>
                <a:gd name="T19" fmla="*/ 144 h 144"/>
                <a:gd name="T20" fmla="*/ 42 w 119"/>
                <a:gd name="T21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9" h="144">
                  <a:moveTo>
                    <a:pt x="42" y="144"/>
                  </a:moveTo>
                  <a:cubicBezTo>
                    <a:pt x="28" y="109"/>
                    <a:pt x="15" y="75"/>
                    <a:pt x="2" y="40"/>
                  </a:cubicBezTo>
                  <a:cubicBezTo>
                    <a:pt x="0" y="34"/>
                    <a:pt x="5" y="26"/>
                    <a:pt x="7" y="19"/>
                  </a:cubicBezTo>
                  <a:cubicBezTo>
                    <a:pt x="13" y="23"/>
                    <a:pt x="22" y="25"/>
                    <a:pt x="26" y="31"/>
                  </a:cubicBezTo>
                  <a:cubicBezTo>
                    <a:pt x="38" y="53"/>
                    <a:pt x="48" y="77"/>
                    <a:pt x="55" y="92"/>
                  </a:cubicBezTo>
                  <a:cubicBezTo>
                    <a:pt x="65" y="71"/>
                    <a:pt x="78" y="42"/>
                    <a:pt x="92" y="14"/>
                  </a:cubicBezTo>
                  <a:cubicBezTo>
                    <a:pt x="95" y="8"/>
                    <a:pt x="105" y="5"/>
                    <a:pt x="112" y="0"/>
                  </a:cubicBezTo>
                  <a:cubicBezTo>
                    <a:pt x="114" y="9"/>
                    <a:pt x="119" y="18"/>
                    <a:pt x="117" y="25"/>
                  </a:cubicBezTo>
                  <a:cubicBezTo>
                    <a:pt x="107" y="59"/>
                    <a:pt x="95" y="92"/>
                    <a:pt x="82" y="125"/>
                  </a:cubicBezTo>
                  <a:cubicBezTo>
                    <a:pt x="80" y="132"/>
                    <a:pt x="71" y="138"/>
                    <a:pt x="66" y="144"/>
                  </a:cubicBezTo>
                  <a:cubicBezTo>
                    <a:pt x="58" y="144"/>
                    <a:pt x="50" y="144"/>
                    <a:pt x="42" y="1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4" name="Freeform 7"/>
            <p:cNvSpPr>
              <a:spLocks/>
            </p:cNvSpPr>
            <p:nvPr/>
          </p:nvSpPr>
          <p:spPr bwMode="auto">
            <a:xfrm>
              <a:off x="14109700" y="25400"/>
              <a:ext cx="287338" cy="241300"/>
            </a:xfrm>
            <a:custGeom>
              <a:avLst/>
              <a:gdLst>
                <a:gd name="T0" fmla="*/ 123 w 123"/>
                <a:gd name="T1" fmla="*/ 61 h 98"/>
                <a:gd name="T2" fmla="*/ 107 w 123"/>
                <a:gd name="T3" fmla="*/ 65 h 98"/>
                <a:gd name="T4" fmla="*/ 21 w 123"/>
                <a:gd name="T5" fmla="*/ 96 h 98"/>
                <a:gd name="T6" fmla="*/ 0 w 123"/>
                <a:gd name="T7" fmla="*/ 93 h 98"/>
                <a:gd name="T8" fmla="*/ 11 w 123"/>
                <a:gd name="T9" fmla="*/ 74 h 98"/>
                <a:gd name="T10" fmla="*/ 70 w 123"/>
                <a:gd name="T11" fmla="*/ 45 h 98"/>
                <a:gd name="T12" fmla="*/ 7 w 123"/>
                <a:gd name="T13" fmla="*/ 0 h 98"/>
                <a:gd name="T14" fmla="*/ 38 w 123"/>
                <a:gd name="T15" fmla="*/ 2 h 98"/>
                <a:gd name="T16" fmla="*/ 107 w 123"/>
                <a:gd name="T17" fmla="*/ 27 h 98"/>
                <a:gd name="T18" fmla="*/ 123 w 123"/>
                <a:gd name="T19" fmla="*/ 29 h 98"/>
                <a:gd name="T20" fmla="*/ 123 w 123"/>
                <a:gd name="T21" fmla="*/ 6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" h="98">
                  <a:moveTo>
                    <a:pt x="123" y="61"/>
                  </a:moveTo>
                  <a:cubicBezTo>
                    <a:pt x="117" y="62"/>
                    <a:pt x="112" y="63"/>
                    <a:pt x="107" y="65"/>
                  </a:cubicBezTo>
                  <a:cubicBezTo>
                    <a:pt x="78" y="75"/>
                    <a:pt x="50" y="86"/>
                    <a:pt x="21" y="96"/>
                  </a:cubicBezTo>
                  <a:cubicBezTo>
                    <a:pt x="15" y="98"/>
                    <a:pt x="7" y="94"/>
                    <a:pt x="0" y="93"/>
                  </a:cubicBezTo>
                  <a:cubicBezTo>
                    <a:pt x="4" y="87"/>
                    <a:pt x="6" y="77"/>
                    <a:pt x="11" y="74"/>
                  </a:cubicBezTo>
                  <a:cubicBezTo>
                    <a:pt x="30" y="63"/>
                    <a:pt x="51" y="54"/>
                    <a:pt x="70" y="45"/>
                  </a:cubicBezTo>
                  <a:cubicBezTo>
                    <a:pt x="50" y="35"/>
                    <a:pt x="21" y="32"/>
                    <a:pt x="7" y="0"/>
                  </a:cubicBezTo>
                  <a:cubicBezTo>
                    <a:pt x="20" y="1"/>
                    <a:pt x="29" y="0"/>
                    <a:pt x="38" y="2"/>
                  </a:cubicBezTo>
                  <a:cubicBezTo>
                    <a:pt x="61" y="10"/>
                    <a:pt x="84" y="19"/>
                    <a:pt x="107" y="27"/>
                  </a:cubicBezTo>
                  <a:cubicBezTo>
                    <a:pt x="112" y="29"/>
                    <a:pt x="117" y="28"/>
                    <a:pt x="123" y="29"/>
                  </a:cubicBezTo>
                  <a:cubicBezTo>
                    <a:pt x="123" y="40"/>
                    <a:pt x="123" y="50"/>
                    <a:pt x="123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>
              <a:off x="14103350" y="2270125"/>
              <a:ext cx="230188" cy="269875"/>
            </a:xfrm>
            <a:custGeom>
              <a:avLst/>
              <a:gdLst>
                <a:gd name="T0" fmla="*/ 30 w 99"/>
                <a:gd name="T1" fmla="*/ 110 h 110"/>
                <a:gd name="T2" fmla="*/ 2 w 99"/>
                <a:gd name="T3" fmla="*/ 7 h 110"/>
                <a:gd name="T4" fmla="*/ 45 w 99"/>
                <a:gd name="T5" fmla="*/ 71 h 110"/>
                <a:gd name="T6" fmla="*/ 77 w 99"/>
                <a:gd name="T7" fmla="*/ 9 h 110"/>
                <a:gd name="T8" fmla="*/ 93 w 99"/>
                <a:gd name="T9" fmla="*/ 0 h 110"/>
                <a:gd name="T10" fmla="*/ 97 w 99"/>
                <a:gd name="T11" fmla="*/ 18 h 110"/>
                <a:gd name="T12" fmla="*/ 66 w 99"/>
                <a:gd name="T13" fmla="*/ 110 h 110"/>
                <a:gd name="T14" fmla="*/ 30 w 99"/>
                <a:gd name="T15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110">
                  <a:moveTo>
                    <a:pt x="30" y="110"/>
                  </a:moveTo>
                  <a:cubicBezTo>
                    <a:pt x="16" y="78"/>
                    <a:pt x="0" y="47"/>
                    <a:pt x="2" y="7"/>
                  </a:cubicBezTo>
                  <a:cubicBezTo>
                    <a:pt x="33" y="22"/>
                    <a:pt x="36" y="50"/>
                    <a:pt x="45" y="71"/>
                  </a:cubicBezTo>
                  <a:cubicBezTo>
                    <a:pt x="56" y="51"/>
                    <a:pt x="66" y="29"/>
                    <a:pt x="77" y="9"/>
                  </a:cubicBezTo>
                  <a:cubicBezTo>
                    <a:pt x="80" y="5"/>
                    <a:pt x="87" y="3"/>
                    <a:pt x="93" y="0"/>
                  </a:cubicBezTo>
                  <a:cubicBezTo>
                    <a:pt x="94" y="6"/>
                    <a:pt x="99" y="13"/>
                    <a:pt x="97" y="18"/>
                  </a:cubicBezTo>
                  <a:cubicBezTo>
                    <a:pt x="87" y="49"/>
                    <a:pt x="76" y="79"/>
                    <a:pt x="66" y="110"/>
                  </a:cubicBezTo>
                  <a:cubicBezTo>
                    <a:pt x="54" y="110"/>
                    <a:pt x="42" y="110"/>
                    <a:pt x="30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6" name="Freeform 9"/>
            <p:cNvSpPr>
              <a:spLocks/>
            </p:cNvSpPr>
            <p:nvPr/>
          </p:nvSpPr>
          <p:spPr bwMode="auto">
            <a:xfrm>
              <a:off x="10190163" y="25400"/>
              <a:ext cx="257175" cy="238125"/>
            </a:xfrm>
            <a:custGeom>
              <a:avLst/>
              <a:gdLst>
                <a:gd name="T0" fmla="*/ 0 w 110"/>
                <a:gd name="T1" fmla="*/ 29 h 97"/>
                <a:gd name="T2" fmla="*/ 99 w 110"/>
                <a:gd name="T3" fmla="*/ 3 h 97"/>
                <a:gd name="T4" fmla="*/ 37 w 110"/>
                <a:gd name="T5" fmla="*/ 45 h 97"/>
                <a:gd name="T6" fmla="*/ 94 w 110"/>
                <a:gd name="T7" fmla="*/ 71 h 97"/>
                <a:gd name="T8" fmla="*/ 110 w 110"/>
                <a:gd name="T9" fmla="*/ 92 h 97"/>
                <a:gd name="T10" fmla="*/ 84 w 110"/>
                <a:gd name="T11" fmla="*/ 95 h 97"/>
                <a:gd name="T12" fmla="*/ 0 w 110"/>
                <a:gd name="T13" fmla="*/ 65 h 97"/>
                <a:gd name="T14" fmla="*/ 0 w 110"/>
                <a:gd name="T15" fmla="*/ 2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" h="97">
                  <a:moveTo>
                    <a:pt x="0" y="29"/>
                  </a:moveTo>
                  <a:cubicBezTo>
                    <a:pt x="31" y="15"/>
                    <a:pt x="62" y="0"/>
                    <a:pt x="99" y="3"/>
                  </a:cubicBezTo>
                  <a:cubicBezTo>
                    <a:pt x="86" y="31"/>
                    <a:pt x="60" y="37"/>
                    <a:pt x="37" y="45"/>
                  </a:cubicBezTo>
                  <a:cubicBezTo>
                    <a:pt x="56" y="54"/>
                    <a:pt x="76" y="61"/>
                    <a:pt x="94" y="71"/>
                  </a:cubicBezTo>
                  <a:cubicBezTo>
                    <a:pt x="101" y="75"/>
                    <a:pt x="105" y="85"/>
                    <a:pt x="110" y="92"/>
                  </a:cubicBezTo>
                  <a:cubicBezTo>
                    <a:pt x="101" y="93"/>
                    <a:pt x="92" y="97"/>
                    <a:pt x="84" y="95"/>
                  </a:cubicBezTo>
                  <a:cubicBezTo>
                    <a:pt x="56" y="86"/>
                    <a:pt x="28" y="75"/>
                    <a:pt x="0" y="65"/>
                  </a:cubicBezTo>
                  <a:cubicBezTo>
                    <a:pt x="0" y="53"/>
                    <a:pt x="0" y="41"/>
                    <a:pt x="0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14060488" y="442912"/>
              <a:ext cx="336550" cy="93663"/>
            </a:xfrm>
            <a:custGeom>
              <a:avLst/>
              <a:gdLst>
                <a:gd name="T0" fmla="*/ 144 w 144"/>
                <a:gd name="T1" fmla="*/ 31 h 38"/>
                <a:gd name="T2" fmla="*/ 25 w 144"/>
                <a:gd name="T3" fmla="*/ 38 h 38"/>
                <a:gd name="T4" fmla="*/ 0 w 144"/>
                <a:gd name="T5" fmla="*/ 20 h 38"/>
                <a:gd name="T6" fmla="*/ 25 w 144"/>
                <a:gd name="T7" fmla="*/ 0 h 38"/>
                <a:gd name="T8" fmla="*/ 144 w 144"/>
                <a:gd name="T9" fmla="*/ 7 h 38"/>
                <a:gd name="T10" fmla="*/ 144 w 144"/>
                <a:gd name="T11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" h="38">
                  <a:moveTo>
                    <a:pt x="144" y="31"/>
                  </a:moveTo>
                  <a:cubicBezTo>
                    <a:pt x="104" y="33"/>
                    <a:pt x="64" y="36"/>
                    <a:pt x="25" y="38"/>
                  </a:cubicBezTo>
                  <a:cubicBezTo>
                    <a:pt x="14" y="38"/>
                    <a:pt x="1" y="34"/>
                    <a:pt x="0" y="20"/>
                  </a:cubicBezTo>
                  <a:cubicBezTo>
                    <a:pt x="0" y="3"/>
                    <a:pt x="13" y="0"/>
                    <a:pt x="25" y="0"/>
                  </a:cubicBezTo>
                  <a:cubicBezTo>
                    <a:pt x="65" y="1"/>
                    <a:pt x="104" y="4"/>
                    <a:pt x="144" y="7"/>
                  </a:cubicBezTo>
                  <a:cubicBezTo>
                    <a:pt x="144" y="15"/>
                    <a:pt x="144" y="23"/>
                    <a:pt x="144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12307888" y="-17463"/>
              <a:ext cx="277813" cy="703263"/>
            </a:xfrm>
            <a:custGeom>
              <a:avLst/>
              <a:gdLst>
                <a:gd name="T0" fmla="*/ 55 w 119"/>
                <a:gd name="T1" fmla="*/ 92 h 287"/>
                <a:gd name="T2" fmla="*/ 91 w 119"/>
                <a:gd name="T3" fmla="*/ 14 h 287"/>
                <a:gd name="T4" fmla="*/ 113 w 119"/>
                <a:gd name="T5" fmla="*/ 0 h 287"/>
                <a:gd name="T6" fmla="*/ 117 w 119"/>
                <a:gd name="T7" fmla="*/ 25 h 287"/>
                <a:gd name="T8" fmla="*/ 74 w 119"/>
                <a:gd name="T9" fmla="*/ 138 h 287"/>
                <a:gd name="T10" fmla="*/ 76 w 119"/>
                <a:gd name="T11" fmla="*/ 265 h 287"/>
                <a:gd name="T12" fmla="*/ 57 w 119"/>
                <a:gd name="T13" fmla="*/ 287 h 287"/>
                <a:gd name="T14" fmla="*/ 40 w 119"/>
                <a:gd name="T15" fmla="*/ 264 h 287"/>
                <a:gd name="T16" fmla="*/ 42 w 119"/>
                <a:gd name="T17" fmla="*/ 157 h 287"/>
                <a:gd name="T18" fmla="*/ 38 w 119"/>
                <a:gd name="T19" fmla="*/ 137 h 287"/>
                <a:gd name="T20" fmla="*/ 2 w 119"/>
                <a:gd name="T21" fmla="*/ 38 h 287"/>
                <a:gd name="T22" fmla="*/ 6 w 119"/>
                <a:gd name="T23" fmla="*/ 18 h 287"/>
                <a:gd name="T24" fmla="*/ 25 w 119"/>
                <a:gd name="T25" fmla="*/ 29 h 287"/>
                <a:gd name="T26" fmla="*/ 55 w 119"/>
                <a:gd name="T27" fmla="*/ 92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9" h="287">
                  <a:moveTo>
                    <a:pt x="55" y="92"/>
                  </a:moveTo>
                  <a:cubicBezTo>
                    <a:pt x="65" y="71"/>
                    <a:pt x="77" y="42"/>
                    <a:pt x="91" y="14"/>
                  </a:cubicBezTo>
                  <a:cubicBezTo>
                    <a:pt x="95" y="7"/>
                    <a:pt x="105" y="4"/>
                    <a:pt x="113" y="0"/>
                  </a:cubicBezTo>
                  <a:cubicBezTo>
                    <a:pt x="114" y="8"/>
                    <a:pt x="119" y="18"/>
                    <a:pt x="117" y="25"/>
                  </a:cubicBezTo>
                  <a:cubicBezTo>
                    <a:pt x="107" y="66"/>
                    <a:pt x="96" y="108"/>
                    <a:pt x="74" y="138"/>
                  </a:cubicBezTo>
                  <a:cubicBezTo>
                    <a:pt x="75" y="183"/>
                    <a:pt x="77" y="224"/>
                    <a:pt x="76" y="265"/>
                  </a:cubicBezTo>
                  <a:cubicBezTo>
                    <a:pt x="75" y="272"/>
                    <a:pt x="64" y="279"/>
                    <a:pt x="57" y="287"/>
                  </a:cubicBezTo>
                  <a:cubicBezTo>
                    <a:pt x="51" y="279"/>
                    <a:pt x="40" y="272"/>
                    <a:pt x="40" y="264"/>
                  </a:cubicBezTo>
                  <a:cubicBezTo>
                    <a:pt x="39" y="228"/>
                    <a:pt x="41" y="193"/>
                    <a:pt x="42" y="157"/>
                  </a:cubicBezTo>
                  <a:cubicBezTo>
                    <a:pt x="42" y="150"/>
                    <a:pt x="40" y="143"/>
                    <a:pt x="38" y="137"/>
                  </a:cubicBezTo>
                  <a:cubicBezTo>
                    <a:pt x="26" y="104"/>
                    <a:pt x="13" y="71"/>
                    <a:pt x="2" y="38"/>
                  </a:cubicBezTo>
                  <a:cubicBezTo>
                    <a:pt x="0" y="32"/>
                    <a:pt x="5" y="25"/>
                    <a:pt x="6" y="18"/>
                  </a:cubicBezTo>
                  <a:cubicBezTo>
                    <a:pt x="13" y="22"/>
                    <a:pt x="22" y="24"/>
                    <a:pt x="25" y="29"/>
                  </a:cubicBezTo>
                  <a:cubicBezTo>
                    <a:pt x="37" y="52"/>
                    <a:pt x="48" y="76"/>
                    <a:pt x="55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10807700" y="1068387"/>
              <a:ext cx="574675" cy="561975"/>
            </a:xfrm>
            <a:custGeom>
              <a:avLst/>
              <a:gdLst>
                <a:gd name="T0" fmla="*/ 103 w 246"/>
                <a:gd name="T1" fmla="*/ 145 h 229"/>
                <a:gd name="T2" fmla="*/ 24 w 246"/>
                <a:gd name="T3" fmla="*/ 172 h 229"/>
                <a:gd name="T4" fmla="*/ 0 w 246"/>
                <a:gd name="T5" fmla="*/ 166 h 229"/>
                <a:gd name="T6" fmla="*/ 15 w 246"/>
                <a:gd name="T7" fmla="*/ 146 h 229"/>
                <a:gd name="T8" fmla="*/ 129 w 246"/>
                <a:gd name="T9" fmla="*/ 98 h 229"/>
                <a:gd name="T10" fmla="*/ 135 w 246"/>
                <a:gd name="T11" fmla="*/ 92 h 229"/>
                <a:gd name="T12" fmla="*/ 209 w 246"/>
                <a:gd name="T13" fmla="*/ 9 h 229"/>
                <a:gd name="T14" fmla="*/ 219 w 246"/>
                <a:gd name="T15" fmla="*/ 2 h 229"/>
                <a:gd name="T16" fmla="*/ 242 w 246"/>
                <a:gd name="T17" fmla="*/ 4 h 229"/>
                <a:gd name="T18" fmla="*/ 241 w 246"/>
                <a:gd name="T19" fmla="*/ 28 h 229"/>
                <a:gd name="T20" fmla="*/ 163 w 246"/>
                <a:gd name="T21" fmla="*/ 105 h 229"/>
                <a:gd name="T22" fmla="*/ 150 w 246"/>
                <a:gd name="T23" fmla="*/ 125 h 229"/>
                <a:gd name="T24" fmla="*/ 106 w 246"/>
                <a:gd name="T25" fmla="*/ 218 h 229"/>
                <a:gd name="T26" fmla="*/ 88 w 246"/>
                <a:gd name="T27" fmla="*/ 229 h 229"/>
                <a:gd name="T28" fmla="*/ 83 w 246"/>
                <a:gd name="T29" fmla="*/ 210 h 229"/>
                <a:gd name="T30" fmla="*/ 103 w 246"/>
                <a:gd name="T31" fmla="*/ 145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229">
                  <a:moveTo>
                    <a:pt x="103" y="145"/>
                  </a:moveTo>
                  <a:cubicBezTo>
                    <a:pt x="80" y="153"/>
                    <a:pt x="52" y="164"/>
                    <a:pt x="24" y="172"/>
                  </a:cubicBezTo>
                  <a:cubicBezTo>
                    <a:pt x="17" y="174"/>
                    <a:pt x="8" y="168"/>
                    <a:pt x="0" y="166"/>
                  </a:cubicBezTo>
                  <a:cubicBezTo>
                    <a:pt x="5" y="159"/>
                    <a:pt x="8" y="150"/>
                    <a:pt x="15" y="146"/>
                  </a:cubicBezTo>
                  <a:cubicBezTo>
                    <a:pt x="51" y="126"/>
                    <a:pt x="86" y="102"/>
                    <a:pt x="129" y="98"/>
                  </a:cubicBezTo>
                  <a:cubicBezTo>
                    <a:pt x="131" y="98"/>
                    <a:pt x="133" y="94"/>
                    <a:pt x="135" y="92"/>
                  </a:cubicBezTo>
                  <a:cubicBezTo>
                    <a:pt x="160" y="64"/>
                    <a:pt x="184" y="37"/>
                    <a:pt x="209" y="9"/>
                  </a:cubicBezTo>
                  <a:cubicBezTo>
                    <a:pt x="212" y="6"/>
                    <a:pt x="215" y="3"/>
                    <a:pt x="219" y="2"/>
                  </a:cubicBezTo>
                  <a:cubicBezTo>
                    <a:pt x="227" y="2"/>
                    <a:pt x="239" y="0"/>
                    <a:pt x="242" y="4"/>
                  </a:cubicBezTo>
                  <a:cubicBezTo>
                    <a:pt x="245" y="10"/>
                    <a:pt x="246" y="24"/>
                    <a:pt x="241" y="28"/>
                  </a:cubicBezTo>
                  <a:cubicBezTo>
                    <a:pt x="216" y="55"/>
                    <a:pt x="189" y="79"/>
                    <a:pt x="163" y="105"/>
                  </a:cubicBezTo>
                  <a:cubicBezTo>
                    <a:pt x="158" y="110"/>
                    <a:pt x="154" y="118"/>
                    <a:pt x="150" y="125"/>
                  </a:cubicBezTo>
                  <a:cubicBezTo>
                    <a:pt x="135" y="156"/>
                    <a:pt x="121" y="187"/>
                    <a:pt x="106" y="218"/>
                  </a:cubicBezTo>
                  <a:cubicBezTo>
                    <a:pt x="103" y="223"/>
                    <a:pt x="94" y="226"/>
                    <a:pt x="88" y="229"/>
                  </a:cubicBezTo>
                  <a:cubicBezTo>
                    <a:pt x="87" y="223"/>
                    <a:pt x="82" y="215"/>
                    <a:pt x="83" y="210"/>
                  </a:cubicBezTo>
                  <a:cubicBezTo>
                    <a:pt x="90" y="186"/>
                    <a:pt x="98" y="163"/>
                    <a:pt x="103" y="14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12992100" y="1289050"/>
              <a:ext cx="538163" cy="600075"/>
            </a:xfrm>
            <a:custGeom>
              <a:avLst/>
              <a:gdLst>
                <a:gd name="T0" fmla="*/ 146 w 230"/>
                <a:gd name="T1" fmla="*/ 139 h 245"/>
                <a:gd name="T2" fmla="*/ 174 w 230"/>
                <a:gd name="T3" fmla="*/ 227 h 245"/>
                <a:gd name="T4" fmla="*/ 168 w 230"/>
                <a:gd name="T5" fmla="*/ 245 h 245"/>
                <a:gd name="T6" fmla="*/ 153 w 230"/>
                <a:gd name="T7" fmla="*/ 239 h 245"/>
                <a:gd name="T8" fmla="*/ 97 w 230"/>
                <a:gd name="T9" fmla="*/ 114 h 245"/>
                <a:gd name="T10" fmla="*/ 4 w 230"/>
                <a:gd name="T11" fmla="*/ 28 h 245"/>
                <a:gd name="T12" fmla="*/ 6 w 230"/>
                <a:gd name="T13" fmla="*/ 4 h 245"/>
                <a:gd name="T14" fmla="*/ 29 w 230"/>
                <a:gd name="T15" fmla="*/ 4 h 245"/>
                <a:gd name="T16" fmla="*/ 107 w 230"/>
                <a:gd name="T17" fmla="*/ 84 h 245"/>
                <a:gd name="T18" fmla="*/ 120 w 230"/>
                <a:gd name="T19" fmla="*/ 94 h 245"/>
                <a:gd name="T20" fmla="*/ 214 w 230"/>
                <a:gd name="T21" fmla="*/ 136 h 245"/>
                <a:gd name="T22" fmla="*/ 224 w 230"/>
                <a:gd name="T23" fmla="*/ 144 h 245"/>
                <a:gd name="T24" fmla="*/ 230 w 230"/>
                <a:gd name="T25" fmla="*/ 157 h 245"/>
                <a:gd name="T26" fmla="*/ 216 w 230"/>
                <a:gd name="T27" fmla="*/ 163 h 245"/>
                <a:gd name="T28" fmla="*/ 161 w 230"/>
                <a:gd name="T29" fmla="*/ 147 h 245"/>
                <a:gd name="T30" fmla="*/ 146 w 230"/>
                <a:gd name="T31" fmla="*/ 139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" h="245">
                  <a:moveTo>
                    <a:pt x="146" y="139"/>
                  </a:moveTo>
                  <a:cubicBezTo>
                    <a:pt x="155" y="168"/>
                    <a:pt x="165" y="197"/>
                    <a:pt x="174" y="227"/>
                  </a:cubicBezTo>
                  <a:cubicBezTo>
                    <a:pt x="175" y="232"/>
                    <a:pt x="170" y="239"/>
                    <a:pt x="168" y="245"/>
                  </a:cubicBezTo>
                  <a:cubicBezTo>
                    <a:pt x="163" y="243"/>
                    <a:pt x="155" y="243"/>
                    <a:pt x="153" y="239"/>
                  </a:cubicBezTo>
                  <a:cubicBezTo>
                    <a:pt x="127" y="200"/>
                    <a:pt x="104" y="160"/>
                    <a:pt x="97" y="114"/>
                  </a:cubicBezTo>
                  <a:cubicBezTo>
                    <a:pt x="62" y="90"/>
                    <a:pt x="30" y="63"/>
                    <a:pt x="4" y="28"/>
                  </a:cubicBezTo>
                  <a:cubicBezTo>
                    <a:pt x="0" y="23"/>
                    <a:pt x="1" y="8"/>
                    <a:pt x="6" y="4"/>
                  </a:cubicBezTo>
                  <a:cubicBezTo>
                    <a:pt x="10" y="0"/>
                    <a:pt x="25" y="0"/>
                    <a:pt x="29" y="4"/>
                  </a:cubicBezTo>
                  <a:cubicBezTo>
                    <a:pt x="56" y="30"/>
                    <a:pt x="81" y="58"/>
                    <a:pt x="107" y="84"/>
                  </a:cubicBezTo>
                  <a:cubicBezTo>
                    <a:pt x="111" y="88"/>
                    <a:pt x="115" y="92"/>
                    <a:pt x="120" y="94"/>
                  </a:cubicBezTo>
                  <a:cubicBezTo>
                    <a:pt x="152" y="109"/>
                    <a:pt x="183" y="122"/>
                    <a:pt x="214" y="136"/>
                  </a:cubicBezTo>
                  <a:cubicBezTo>
                    <a:pt x="218" y="138"/>
                    <a:pt x="222" y="141"/>
                    <a:pt x="224" y="144"/>
                  </a:cubicBezTo>
                  <a:cubicBezTo>
                    <a:pt x="227" y="148"/>
                    <a:pt x="228" y="153"/>
                    <a:pt x="230" y="157"/>
                  </a:cubicBezTo>
                  <a:cubicBezTo>
                    <a:pt x="225" y="159"/>
                    <a:pt x="220" y="163"/>
                    <a:pt x="216" y="163"/>
                  </a:cubicBezTo>
                  <a:cubicBezTo>
                    <a:pt x="198" y="158"/>
                    <a:pt x="179" y="153"/>
                    <a:pt x="161" y="147"/>
                  </a:cubicBezTo>
                  <a:cubicBezTo>
                    <a:pt x="155" y="145"/>
                    <a:pt x="149" y="141"/>
                    <a:pt x="146" y="13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1" name="Freeform 14"/>
            <p:cNvSpPr>
              <a:spLocks/>
            </p:cNvSpPr>
            <p:nvPr/>
          </p:nvSpPr>
          <p:spPr bwMode="auto">
            <a:xfrm>
              <a:off x="13184188" y="1016000"/>
              <a:ext cx="528638" cy="552450"/>
            </a:xfrm>
            <a:custGeom>
              <a:avLst/>
              <a:gdLst>
                <a:gd name="T0" fmla="*/ 222 w 226"/>
                <a:gd name="T1" fmla="*/ 159 h 225"/>
                <a:gd name="T2" fmla="*/ 149 w 226"/>
                <a:gd name="T3" fmla="*/ 139 h 225"/>
                <a:gd name="T4" fmla="*/ 161 w 226"/>
                <a:gd name="T5" fmla="*/ 162 h 225"/>
                <a:gd name="T6" fmla="*/ 173 w 226"/>
                <a:gd name="T7" fmla="*/ 196 h 225"/>
                <a:gd name="T8" fmla="*/ 169 w 226"/>
                <a:gd name="T9" fmla="*/ 225 h 225"/>
                <a:gd name="T10" fmla="*/ 148 w 226"/>
                <a:gd name="T11" fmla="*/ 206 h 225"/>
                <a:gd name="T12" fmla="*/ 112 w 226"/>
                <a:gd name="T13" fmla="*/ 129 h 225"/>
                <a:gd name="T14" fmla="*/ 99 w 226"/>
                <a:gd name="T15" fmla="*/ 117 h 225"/>
                <a:gd name="T16" fmla="*/ 17 w 226"/>
                <a:gd name="T17" fmla="*/ 78 h 225"/>
                <a:gd name="T18" fmla="*/ 0 w 226"/>
                <a:gd name="T19" fmla="*/ 65 h 225"/>
                <a:gd name="T20" fmla="*/ 91 w 226"/>
                <a:gd name="T21" fmla="*/ 81 h 225"/>
                <a:gd name="T22" fmla="*/ 74 w 226"/>
                <a:gd name="T23" fmla="*/ 0 h 225"/>
                <a:gd name="T24" fmla="*/ 94 w 226"/>
                <a:gd name="T25" fmla="*/ 22 h 225"/>
                <a:gd name="T26" fmla="*/ 126 w 226"/>
                <a:gd name="T27" fmla="*/ 89 h 225"/>
                <a:gd name="T28" fmla="*/ 141 w 226"/>
                <a:gd name="T29" fmla="*/ 104 h 225"/>
                <a:gd name="T30" fmla="*/ 209 w 226"/>
                <a:gd name="T31" fmla="*/ 137 h 225"/>
                <a:gd name="T32" fmla="*/ 226 w 226"/>
                <a:gd name="T33" fmla="*/ 153 h 225"/>
                <a:gd name="T34" fmla="*/ 222 w 226"/>
                <a:gd name="T35" fmla="*/ 15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6" h="225">
                  <a:moveTo>
                    <a:pt x="222" y="159"/>
                  </a:moveTo>
                  <a:cubicBezTo>
                    <a:pt x="197" y="164"/>
                    <a:pt x="175" y="152"/>
                    <a:pt x="149" y="139"/>
                  </a:cubicBezTo>
                  <a:cubicBezTo>
                    <a:pt x="154" y="149"/>
                    <a:pt x="158" y="156"/>
                    <a:pt x="161" y="162"/>
                  </a:cubicBezTo>
                  <a:cubicBezTo>
                    <a:pt x="165" y="173"/>
                    <a:pt x="171" y="184"/>
                    <a:pt x="173" y="196"/>
                  </a:cubicBezTo>
                  <a:cubicBezTo>
                    <a:pt x="174" y="205"/>
                    <a:pt x="170" y="215"/>
                    <a:pt x="169" y="225"/>
                  </a:cubicBezTo>
                  <a:cubicBezTo>
                    <a:pt x="162" y="219"/>
                    <a:pt x="152" y="214"/>
                    <a:pt x="148" y="206"/>
                  </a:cubicBezTo>
                  <a:cubicBezTo>
                    <a:pt x="135" y="181"/>
                    <a:pt x="124" y="155"/>
                    <a:pt x="112" y="129"/>
                  </a:cubicBezTo>
                  <a:cubicBezTo>
                    <a:pt x="110" y="124"/>
                    <a:pt x="104" y="120"/>
                    <a:pt x="99" y="117"/>
                  </a:cubicBezTo>
                  <a:cubicBezTo>
                    <a:pt x="72" y="104"/>
                    <a:pt x="44" y="91"/>
                    <a:pt x="17" y="78"/>
                  </a:cubicBezTo>
                  <a:cubicBezTo>
                    <a:pt x="10" y="75"/>
                    <a:pt x="4" y="72"/>
                    <a:pt x="0" y="65"/>
                  </a:cubicBezTo>
                  <a:cubicBezTo>
                    <a:pt x="36" y="48"/>
                    <a:pt x="61" y="67"/>
                    <a:pt x="91" y="81"/>
                  </a:cubicBezTo>
                  <a:cubicBezTo>
                    <a:pt x="79" y="56"/>
                    <a:pt x="65" y="33"/>
                    <a:pt x="74" y="0"/>
                  </a:cubicBezTo>
                  <a:cubicBezTo>
                    <a:pt x="83" y="10"/>
                    <a:pt x="90" y="15"/>
                    <a:pt x="94" y="22"/>
                  </a:cubicBezTo>
                  <a:cubicBezTo>
                    <a:pt x="105" y="44"/>
                    <a:pt x="115" y="67"/>
                    <a:pt x="126" y="89"/>
                  </a:cubicBezTo>
                  <a:cubicBezTo>
                    <a:pt x="129" y="95"/>
                    <a:pt x="135" y="101"/>
                    <a:pt x="141" y="104"/>
                  </a:cubicBezTo>
                  <a:cubicBezTo>
                    <a:pt x="163" y="116"/>
                    <a:pt x="187" y="125"/>
                    <a:pt x="209" y="137"/>
                  </a:cubicBezTo>
                  <a:cubicBezTo>
                    <a:pt x="216" y="140"/>
                    <a:pt x="221" y="148"/>
                    <a:pt x="226" y="153"/>
                  </a:cubicBezTo>
                  <a:cubicBezTo>
                    <a:pt x="225" y="155"/>
                    <a:pt x="223" y="157"/>
                    <a:pt x="222" y="15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2" name="Freeform 15"/>
            <p:cNvSpPr>
              <a:spLocks/>
            </p:cNvSpPr>
            <p:nvPr/>
          </p:nvSpPr>
          <p:spPr bwMode="auto">
            <a:xfrm>
              <a:off x="11115675" y="1266825"/>
              <a:ext cx="523875" cy="558800"/>
            </a:xfrm>
            <a:custGeom>
              <a:avLst/>
              <a:gdLst>
                <a:gd name="T0" fmla="*/ 143 w 224"/>
                <a:gd name="T1" fmla="*/ 91 h 228"/>
                <a:gd name="T2" fmla="*/ 224 w 224"/>
                <a:gd name="T3" fmla="*/ 74 h 228"/>
                <a:gd name="T4" fmla="*/ 203 w 224"/>
                <a:gd name="T5" fmla="*/ 93 h 228"/>
                <a:gd name="T6" fmla="*/ 144 w 224"/>
                <a:gd name="T7" fmla="*/ 122 h 228"/>
                <a:gd name="T8" fmla="*/ 117 w 224"/>
                <a:gd name="T9" fmla="*/ 149 h 228"/>
                <a:gd name="T10" fmla="*/ 87 w 224"/>
                <a:gd name="T11" fmla="*/ 210 h 228"/>
                <a:gd name="T12" fmla="*/ 70 w 224"/>
                <a:gd name="T13" fmla="*/ 228 h 228"/>
                <a:gd name="T14" fmla="*/ 83 w 224"/>
                <a:gd name="T15" fmla="*/ 152 h 228"/>
                <a:gd name="T16" fmla="*/ 36 w 224"/>
                <a:gd name="T17" fmla="*/ 171 h 228"/>
                <a:gd name="T18" fmla="*/ 26 w 224"/>
                <a:gd name="T19" fmla="*/ 174 h 228"/>
                <a:gd name="T20" fmla="*/ 0 w 224"/>
                <a:gd name="T21" fmla="*/ 169 h 228"/>
                <a:gd name="T22" fmla="*/ 17 w 224"/>
                <a:gd name="T23" fmla="*/ 149 h 228"/>
                <a:gd name="T24" fmla="*/ 94 w 224"/>
                <a:gd name="T25" fmla="*/ 113 h 228"/>
                <a:gd name="T26" fmla="*/ 108 w 224"/>
                <a:gd name="T27" fmla="*/ 97 h 228"/>
                <a:gd name="T28" fmla="*/ 148 w 224"/>
                <a:gd name="T29" fmla="*/ 15 h 228"/>
                <a:gd name="T30" fmla="*/ 164 w 224"/>
                <a:gd name="T31" fmla="*/ 0 h 228"/>
                <a:gd name="T32" fmla="*/ 143 w 224"/>
                <a:gd name="T33" fmla="*/ 91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4" h="228">
                  <a:moveTo>
                    <a:pt x="143" y="91"/>
                  </a:moveTo>
                  <a:cubicBezTo>
                    <a:pt x="169" y="79"/>
                    <a:pt x="191" y="64"/>
                    <a:pt x="224" y="74"/>
                  </a:cubicBezTo>
                  <a:cubicBezTo>
                    <a:pt x="215" y="83"/>
                    <a:pt x="210" y="90"/>
                    <a:pt x="203" y="93"/>
                  </a:cubicBezTo>
                  <a:cubicBezTo>
                    <a:pt x="184" y="104"/>
                    <a:pt x="165" y="115"/>
                    <a:pt x="144" y="122"/>
                  </a:cubicBezTo>
                  <a:cubicBezTo>
                    <a:pt x="130" y="127"/>
                    <a:pt x="122" y="134"/>
                    <a:pt x="117" y="149"/>
                  </a:cubicBezTo>
                  <a:cubicBezTo>
                    <a:pt x="109" y="170"/>
                    <a:pt x="98" y="190"/>
                    <a:pt x="87" y="210"/>
                  </a:cubicBezTo>
                  <a:cubicBezTo>
                    <a:pt x="84" y="216"/>
                    <a:pt x="77" y="221"/>
                    <a:pt x="70" y="228"/>
                  </a:cubicBezTo>
                  <a:cubicBezTo>
                    <a:pt x="61" y="205"/>
                    <a:pt x="62" y="200"/>
                    <a:pt x="83" y="152"/>
                  </a:cubicBezTo>
                  <a:cubicBezTo>
                    <a:pt x="67" y="158"/>
                    <a:pt x="51" y="165"/>
                    <a:pt x="36" y="171"/>
                  </a:cubicBezTo>
                  <a:cubicBezTo>
                    <a:pt x="33" y="173"/>
                    <a:pt x="29" y="174"/>
                    <a:pt x="26" y="174"/>
                  </a:cubicBezTo>
                  <a:cubicBezTo>
                    <a:pt x="17" y="172"/>
                    <a:pt x="9" y="170"/>
                    <a:pt x="0" y="169"/>
                  </a:cubicBezTo>
                  <a:cubicBezTo>
                    <a:pt x="5" y="162"/>
                    <a:pt x="10" y="153"/>
                    <a:pt x="17" y="149"/>
                  </a:cubicBezTo>
                  <a:cubicBezTo>
                    <a:pt x="42" y="136"/>
                    <a:pt x="69" y="125"/>
                    <a:pt x="94" y="113"/>
                  </a:cubicBezTo>
                  <a:cubicBezTo>
                    <a:pt x="100" y="110"/>
                    <a:pt x="105" y="103"/>
                    <a:pt x="108" y="97"/>
                  </a:cubicBezTo>
                  <a:cubicBezTo>
                    <a:pt x="122" y="70"/>
                    <a:pt x="134" y="42"/>
                    <a:pt x="148" y="15"/>
                  </a:cubicBezTo>
                  <a:cubicBezTo>
                    <a:pt x="151" y="10"/>
                    <a:pt x="157" y="7"/>
                    <a:pt x="164" y="0"/>
                  </a:cubicBezTo>
                  <a:cubicBezTo>
                    <a:pt x="176" y="36"/>
                    <a:pt x="159" y="61"/>
                    <a:pt x="143" y="9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3" name="Freeform 16"/>
            <p:cNvSpPr>
              <a:spLocks/>
            </p:cNvSpPr>
            <p:nvPr/>
          </p:nvSpPr>
          <p:spPr bwMode="auto">
            <a:xfrm>
              <a:off x="12001500" y="63500"/>
              <a:ext cx="230188" cy="568325"/>
            </a:xfrm>
            <a:custGeom>
              <a:avLst/>
              <a:gdLst>
                <a:gd name="T0" fmla="*/ 7 w 98"/>
                <a:gd name="T1" fmla="*/ 9 h 232"/>
                <a:gd name="T2" fmla="*/ 44 w 98"/>
                <a:gd name="T3" fmla="*/ 71 h 232"/>
                <a:gd name="T4" fmla="*/ 75 w 98"/>
                <a:gd name="T5" fmla="*/ 10 h 232"/>
                <a:gd name="T6" fmla="*/ 91 w 98"/>
                <a:gd name="T7" fmla="*/ 0 h 232"/>
                <a:gd name="T8" fmla="*/ 96 w 98"/>
                <a:gd name="T9" fmla="*/ 19 h 232"/>
                <a:gd name="T10" fmla="*/ 63 w 98"/>
                <a:gd name="T11" fmla="*/ 117 h 232"/>
                <a:gd name="T12" fmla="*/ 95 w 98"/>
                <a:gd name="T13" fmla="*/ 210 h 232"/>
                <a:gd name="T14" fmla="*/ 93 w 98"/>
                <a:gd name="T15" fmla="*/ 232 h 232"/>
                <a:gd name="T16" fmla="*/ 73 w 98"/>
                <a:gd name="T17" fmla="*/ 220 h 232"/>
                <a:gd name="T18" fmla="*/ 45 w 98"/>
                <a:gd name="T19" fmla="*/ 162 h 232"/>
                <a:gd name="T20" fmla="*/ 0 w 98"/>
                <a:gd name="T21" fmla="*/ 227 h 232"/>
                <a:gd name="T22" fmla="*/ 3 w 98"/>
                <a:gd name="T23" fmla="*/ 195 h 232"/>
                <a:gd name="T24" fmla="*/ 26 w 98"/>
                <a:gd name="T25" fmla="*/ 127 h 232"/>
                <a:gd name="T26" fmla="*/ 26 w 98"/>
                <a:gd name="T27" fmla="*/ 106 h 232"/>
                <a:gd name="T28" fmla="*/ 2 w 98"/>
                <a:gd name="T29" fmla="*/ 38 h 232"/>
                <a:gd name="T30" fmla="*/ 0 w 98"/>
                <a:gd name="T31" fmla="*/ 12 h 232"/>
                <a:gd name="T32" fmla="*/ 7 w 98"/>
                <a:gd name="T33" fmla="*/ 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" h="232">
                  <a:moveTo>
                    <a:pt x="7" y="9"/>
                  </a:moveTo>
                  <a:cubicBezTo>
                    <a:pt x="31" y="23"/>
                    <a:pt x="36" y="49"/>
                    <a:pt x="44" y="71"/>
                  </a:cubicBezTo>
                  <a:cubicBezTo>
                    <a:pt x="55" y="51"/>
                    <a:pt x="64" y="30"/>
                    <a:pt x="75" y="10"/>
                  </a:cubicBezTo>
                  <a:cubicBezTo>
                    <a:pt x="78" y="5"/>
                    <a:pt x="86" y="3"/>
                    <a:pt x="91" y="0"/>
                  </a:cubicBezTo>
                  <a:cubicBezTo>
                    <a:pt x="93" y="6"/>
                    <a:pt x="98" y="14"/>
                    <a:pt x="96" y="19"/>
                  </a:cubicBezTo>
                  <a:cubicBezTo>
                    <a:pt x="86" y="52"/>
                    <a:pt x="74" y="84"/>
                    <a:pt x="63" y="117"/>
                  </a:cubicBezTo>
                  <a:cubicBezTo>
                    <a:pt x="74" y="146"/>
                    <a:pt x="85" y="178"/>
                    <a:pt x="95" y="210"/>
                  </a:cubicBezTo>
                  <a:cubicBezTo>
                    <a:pt x="98" y="217"/>
                    <a:pt x="94" y="225"/>
                    <a:pt x="93" y="232"/>
                  </a:cubicBezTo>
                  <a:cubicBezTo>
                    <a:pt x="86" y="228"/>
                    <a:pt x="76" y="226"/>
                    <a:pt x="73" y="220"/>
                  </a:cubicBezTo>
                  <a:cubicBezTo>
                    <a:pt x="62" y="201"/>
                    <a:pt x="54" y="181"/>
                    <a:pt x="45" y="162"/>
                  </a:cubicBezTo>
                  <a:cubicBezTo>
                    <a:pt x="36" y="184"/>
                    <a:pt x="31" y="210"/>
                    <a:pt x="0" y="227"/>
                  </a:cubicBezTo>
                  <a:cubicBezTo>
                    <a:pt x="1" y="213"/>
                    <a:pt x="0" y="203"/>
                    <a:pt x="3" y="195"/>
                  </a:cubicBezTo>
                  <a:cubicBezTo>
                    <a:pt x="10" y="172"/>
                    <a:pt x="19" y="150"/>
                    <a:pt x="26" y="127"/>
                  </a:cubicBezTo>
                  <a:cubicBezTo>
                    <a:pt x="28" y="121"/>
                    <a:pt x="28" y="112"/>
                    <a:pt x="26" y="106"/>
                  </a:cubicBezTo>
                  <a:cubicBezTo>
                    <a:pt x="19" y="83"/>
                    <a:pt x="10" y="61"/>
                    <a:pt x="2" y="38"/>
                  </a:cubicBezTo>
                  <a:cubicBezTo>
                    <a:pt x="0" y="30"/>
                    <a:pt x="1" y="21"/>
                    <a:pt x="0" y="12"/>
                  </a:cubicBezTo>
                  <a:cubicBezTo>
                    <a:pt x="2" y="11"/>
                    <a:pt x="5" y="10"/>
                    <a:pt x="7" y="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4" name="Freeform 17"/>
            <p:cNvSpPr>
              <a:spLocks/>
            </p:cNvSpPr>
            <p:nvPr/>
          </p:nvSpPr>
          <p:spPr bwMode="auto">
            <a:xfrm>
              <a:off x="12006263" y="2233612"/>
              <a:ext cx="544513" cy="239713"/>
            </a:xfrm>
            <a:custGeom>
              <a:avLst/>
              <a:gdLst>
                <a:gd name="T0" fmla="*/ 225 w 233"/>
                <a:gd name="T1" fmla="*/ 13 h 98"/>
                <a:gd name="T2" fmla="*/ 164 w 233"/>
                <a:gd name="T3" fmla="*/ 46 h 98"/>
                <a:gd name="T4" fmla="*/ 222 w 233"/>
                <a:gd name="T5" fmla="*/ 75 h 98"/>
                <a:gd name="T6" fmla="*/ 233 w 233"/>
                <a:gd name="T7" fmla="*/ 92 h 98"/>
                <a:gd name="T8" fmla="*/ 213 w 233"/>
                <a:gd name="T9" fmla="*/ 96 h 98"/>
                <a:gd name="T10" fmla="*/ 116 w 233"/>
                <a:gd name="T11" fmla="*/ 63 h 98"/>
                <a:gd name="T12" fmla="*/ 22 w 233"/>
                <a:gd name="T13" fmla="*/ 96 h 98"/>
                <a:gd name="T14" fmla="*/ 0 w 233"/>
                <a:gd name="T15" fmla="*/ 93 h 98"/>
                <a:gd name="T16" fmla="*/ 13 w 233"/>
                <a:gd name="T17" fmla="*/ 73 h 98"/>
                <a:gd name="T18" fmla="*/ 70 w 233"/>
                <a:gd name="T19" fmla="*/ 45 h 98"/>
                <a:gd name="T20" fmla="*/ 7 w 233"/>
                <a:gd name="T21" fmla="*/ 1 h 98"/>
                <a:gd name="T22" fmla="*/ 35 w 233"/>
                <a:gd name="T23" fmla="*/ 2 h 98"/>
                <a:gd name="T24" fmla="*/ 71 w 233"/>
                <a:gd name="T25" fmla="*/ 13 h 98"/>
                <a:gd name="T26" fmla="*/ 163 w 233"/>
                <a:gd name="T27" fmla="*/ 13 h 98"/>
                <a:gd name="T28" fmla="*/ 201 w 233"/>
                <a:gd name="T29" fmla="*/ 1 h 98"/>
                <a:gd name="T30" fmla="*/ 222 w 233"/>
                <a:gd name="T31" fmla="*/ 2 h 98"/>
                <a:gd name="T32" fmla="*/ 225 w 233"/>
                <a:gd name="T33" fmla="*/ 13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3" h="98">
                  <a:moveTo>
                    <a:pt x="225" y="13"/>
                  </a:moveTo>
                  <a:cubicBezTo>
                    <a:pt x="203" y="24"/>
                    <a:pt x="182" y="36"/>
                    <a:pt x="164" y="46"/>
                  </a:cubicBezTo>
                  <a:cubicBezTo>
                    <a:pt x="181" y="54"/>
                    <a:pt x="202" y="64"/>
                    <a:pt x="222" y="75"/>
                  </a:cubicBezTo>
                  <a:cubicBezTo>
                    <a:pt x="227" y="78"/>
                    <a:pt x="229" y="86"/>
                    <a:pt x="233" y="92"/>
                  </a:cubicBezTo>
                  <a:cubicBezTo>
                    <a:pt x="226" y="93"/>
                    <a:pt x="219" y="98"/>
                    <a:pt x="213" y="96"/>
                  </a:cubicBezTo>
                  <a:cubicBezTo>
                    <a:pt x="180" y="86"/>
                    <a:pt x="148" y="74"/>
                    <a:pt x="116" y="63"/>
                  </a:cubicBezTo>
                  <a:cubicBezTo>
                    <a:pt x="86" y="74"/>
                    <a:pt x="54" y="85"/>
                    <a:pt x="22" y="96"/>
                  </a:cubicBezTo>
                  <a:cubicBezTo>
                    <a:pt x="16" y="98"/>
                    <a:pt x="8" y="94"/>
                    <a:pt x="0" y="93"/>
                  </a:cubicBezTo>
                  <a:cubicBezTo>
                    <a:pt x="4" y="86"/>
                    <a:pt x="7" y="76"/>
                    <a:pt x="13" y="73"/>
                  </a:cubicBezTo>
                  <a:cubicBezTo>
                    <a:pt x="31" y="62"/>
                    <a:pt x="51" y="54"/>
                    <a:pt x="70" y="45"/>
                  </a:cubicBezTo>
                  <a:cubicBezTo>
                    <a:pt x="50" y="35"/>
                    <a:pt x="22" y="32"/>
                    <a:pt x="7" y="1"/>
                  </a:cubicBezTo>
                  <a:cubicBezTo>
                    <a:pt x="19" y="1"/>
                    <a:pt x="27" y="0"/>
                    <a:pt x="35" y="2"/>
                  </a:cubicBezTo>
                  <a:cubicBezTo>
                    <a:pt x="47" y="4"/>
                    <a:pt x="60" y="7"/>
                    <a:pt x="71" y="13"/>
                  </a:cubicBezTo>
                  <a:cubicBezTo>
                    <a:pt x="102" y="33"/>
                    <a:pt x="132" y="29"/>
                    <a:pt x="163" y="13"/>
                  </a:cubicBezTo>
                  <a:cubicBezTo>
                    <a:pt x="174" y="7"/>
                    <a:pt x="188" y="4"/>
                    <a:pt x="201" y="1"/>
                  </a:cubicBezTo>
                  <a:cubicBezTo>
                    <a:pt x="207" y="0"/>
                    <a:pt x="215" y="2"/>
                    <a:pt x="222" y="2"/>
                  </a:cubicBezTo>
                  <a:cubicBezTo>
                    <a:pt x="223" y="6"/>
                    <a:pt x="224" y="9"/>
                    <a:pt x="225" y="1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5" name="Freeform 18"/>
            <p:cNvSpPr>
              <a:spLocks/>
            </p:cNvSpPr>
            <p:nvPr/>
          </p:nvSpPr>
          <p:spPr bwMode="auto">
            <a:xfrm>
              <a:off x="10190163" y="4756150"/>
              <a:ext cx="334963" cy="288925"/>
            </a:xfrm>
            <a:custGeom>
              <a:avLst/>
              <a:gdLst>
                <a:gd name="T0" fmla="*/ 0 w 143"/>
                <a:gd name="T1" fmla="*/ 41 h 118"/>
                <a:gd name="T2" fmla="*/ 104 w 143"/>
                <a:gd name="T3" fmla="*/ 2 h 118"/>
                <a:gd name="T4" fmla="*/ 125 w 143"/>
                <a:gd name="T5" fmla="*/ 7 h 118"/>
                <a:gd name="T6" fmla="*/ 112 w 143"/>
                <a:gd name="T7" fmla="*/ 25 h 118"/>
                <a:gd name="T8" fmla="*/ 48 w 143"/>
                <a:gd name="T9" fmla="*/ 56 h 118"/>
                <a:gd name="T10" fmla="*/ 104 w 143"/>
                <a:gd name="T11" fmla="*/ 75 h 118"/>
                <a:gd name="T12" fmla="*/ 131 w 143"/>
                <a:gd name="T13" fmla="*/ 92 h 118"/>
                <a:gd name="T14" fmla="*/ 143 w 143"/>
                <a:gd name="T15" fmla="*/ 112 h 118"/>
                <a:gd name="T16" fmla="*/ 119 w 143"/>
                <a:gd name="T17" fmla="*/ 117 h 118"/>
                <a:gd name="T18" fmla="*/ 86 w 143"/>
                <a:gd name="T19" fmla="*/ 108 h 118"/>
                <a:gd name="T20" fmla="*/ 0 w 143"/>
                <a:gd name="T21" fmla="*/ 69 h 118"/>
                <a:gd name="T22" fmla="*/ 0 w 143"/>
                <a:gd name="T23" fmla="*/ 41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" h="118">
                  <a:moveTo>
                    <a:pt x="0" y="41"/>
                  </a:moveTo>
                  <a:cubicBezTo>
                    <a:pt x="34" y="28"/>
                    <a:pt x="69" y="14"/>
                    <a:pt x="104" y="2"/>
                  </a:cubicBezTo>
                  <a:cubicBezTo>
                    <a:pt x="109" y="0"/>
                    <a:pt x="118" y="5"/>
                    <a:pt x="125" y="7"/>
                  </a:cubicBezTo>
                  <a:cubicBezTo>
                    <a:pt x="121" y="13"/>
                    <a:pt x="118" y="22"/>
                    <a:pt x="112" y="25"/>
                  </a:cubicBezTo>
                  <a:cubicBezTo>
                    <a:pt x="90" y="37"/>
                    <a:pt x="67" y="47"/>
                    <a:pt x="48" y="56"/>
                  </a:cubicBezTo>
                  <a:cubicBezTo>
                    <a:pt x="63" y="61"/>
                    <a:pt x="84" y="67"/>
                    <a:pt x="104" y="75"/>
                  </a:cubicBezTo>
                  <a:cubicBezTo>
                    <a:pt x="113" y="79"/>
                    <a:pt x="123" y="85"/>
                    <a:pt x="131" y="92"/>
                  </a:cubicBezTo>
                  <a:cubicBezTo>
                    <a:pt x="136" y="97"/>
                    <a:pt x="139" y="105"/>
                    <a:pt x="143" y="112"/>
                  </a:cubicBezTo>
                  <a:cubicBezTo>
                    <a:pt x="135" y="114"/>
                    <a:pt x="127" y="118"/>
                    <a:pt x="119" y="117"/>
                  </a:cubicBezTo>
                  <a:cubicBezTo>
                    <a:pt x="108" y="116"/>
                    <a:pt x="96" y="113"/>
                    <a:pt x="86" y="108"/>
                  </a:cubicBezTo>
                  <a:cubicBezTo>
                    <a:pt x="57" y="96"/>
                    <a:pt x="28" y="82"/>
                    <a:pt x="0" y="69"/>
                  </a:cubicBezTo>
                  <a:cubicBezTo>
                    <a:pt x="0" y="60"/>
                    <a:pt x="0" y="51"/>
                    <a:pt x="0" y="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6" name="Freeform 19"/>
            <p:cNvSpPr>
              <a:spLocks/>
            </p:cNvSpPr>
            <p:nvPr/>
          </p:nvSpPr>
          <p:spPr bwMode="auto">
            <a:xfrm>
              <a:off x="14103350" y="2532062"/>
              <a:ext cx="230188" cy="301625"/>
            </a:xfrm>
            <a:custGeom>
              <a:avLst/>
              <a:gdLst>
                <a:gd name="T0" fmla="*/ 62 w 99"/>
                <a:gd name="T1" fmla="*/ 0 h 123"/>
                <a:gd name="T2" fmla="*/ 66 w 99"/>
                <a:gd name="T3" fmla="*/ 16 h 123"/>
                <a:gd name="T4" fmla="*/ 97 w 99"/>
                <a:gd name="T5" fmla="*/ 102 h 123"/>
                <a:gd name="T6" fmla="*/ 94 w 99"/>
                <a:gd name="T7" fmla="*/ 123 h 123"/>
                <a:gd name="T8" fmla="*/ 75 w 99"/>
                <a:gd name="T9" fmla="*/ 112 h 123"/>
                <a:gd name="T10" fmla="*/ 46 w 99"/>
                <a:gd name="T11" fmla="*/ 53 h 123"/>
                <a:gd name="T12" fmla="*/ 0 w 99"/>
                <a:gd name="T13" fmla="*/ 116 h 123"/>
                <a:gd name="T14" fmla="*/ 4 w 99"/>
                <a:gd name="T15" fmla="*/ 83 h 123"/>
                <a:gd name="T16" fmla="*/ 28 w 99"/>
                <a:gd name="T17" fmla="*/ 16 h 123"/>
                <a:gd name="T18" fmla="*/ 30 w 99"/>
                <a:gd name="T19" fmla="*/ 0 h 123"/>
                <a:gd name="T20" fmla="*/ 62 w 99"/>
                <a:gd name="T2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" h="123">
                  <a:moveTo>
                    <a:pt x="62" y="0"/>
                  </a:moveTo>
                  <a:cubicBezTo>
                    <a:pt x="63" y="6"/>
                    <a:pt x="64" y="11"/>
                    <a:pt x="66" y="16"/>
                  </a:cubicBezTo>
                  <a:cubicBezTo>
                    <a:pt x="76" y="45"/>
                    <a:pt x="87" y="73"/>
                    <a:pt x="97" y="102"/>
                  </a:cubicBezTo>
                  <a:cubicBezTo>
                    <a:pt x="99" y="108"/>
                    <a:pt x="95" y="116"/>
                    <a:pt x="94" y="123"/>
                  </a:cubicBezTo>
                  <a:cubicBezTo>
                    <a:pt x="88" y="119"/>
                    <a:pt x="78" y="117"/>
                    <a:pt x="75" y="112"/>
                  </a:cubicBezTo>
                  <a:cubicBezTo>
                    <a:pt x="64" y="93"/>
                    <a:pt x="55" y="72"/>
                    <a:pt x="46" y="53"/>
                  </a:cubicBezTo>
                  <a:cubicBezTo>
                    <a:pt x="36" y="73"/>
                    <a:pt x="33" y="102"/>
                    <a:pt x="0" y="116"/>
                  </a:cubicBezTo>
                  <a:cubicBezTo>
                    <a:pt x="2" y="102"/>
                    <a:pt x="1" y="92"/>
                    <a:pt x="4" y="83"/>
                  </a:cubicBezTo>
                  <a:cubicBezTo>
                    <a:pt x="11" y="61"/>
                    <a:pt x="20" y="39"/>
                    <a:pt x="28" y="16"/>
                  </a:cubicBezTo>
                  <a:cubicBezTo>
                    <a:pt x="30" y="11"/>
                    <a:pt x="29" y="6"/>
                    <a:pt x="30" y="0"/>
                  </a:cubicBezTo>
                  <a:cubicBezTo>
                    <a:pt x="40" y="0"/>
                    <a:pt x="51" y="0"/>
                    <a:pt x="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7" name="Freeform 20"/>
            <p:cNvSpPr>
              <a:spLocks/>
            </p:cNvSpPr>
            <p:nvPr/>
          </p:nvSpPr>
          <p:spPr bwMode="auto">
            <a:xfrm>
              <a:off x="14109700" y="4432300"/>
              <a:ext cx="287338" cy="239713"/>
            </a:xfrm>
            <a:custGeom>
              <a:avLst/>
              <a:gdLst>
                <a:gd name="T0" fmla="*/ 123 w 123"/>
                <a:gd name="T1" fmla="*/ 61 h 98"/>
                <a:gd name="T2" fmla="*/ 107 w 123"/>
                <a:gd name="T3" fmla="*/ 65 h 98"/>
                <a:gd name="T4" fmla="*/ 21 w 123"/>
                <a:gd name="T5" fmla="*/ 96 h 98"/>
                <a:gd name="T6" fmla="*/ 0 w 123"/>
                <a:gd name="T7" fmla="*/ 94 h 98"/>
                <a:gd name="T8" fmla="*/ 11 w 123"/>
                <a:gd name="T9" fmla="*/ 75 h 98"/>
                <a:gd name="T10" fmla="*/ 70 w 123"/>
                <a:gd name="T11" fmla="*/ 45 h 98"/>
                <a:gd name="T12" fmla="*/ 7 w 123"/>
                <a:gd name="T13" fmla="*/ 0 h 98"/>
                <a:gd name="T14" fmla="*/ 38 w 123"/>
                <a:gd name="T15" fmla="*/ 3 h 98"/>
                <a:gd name="T16" fmla="*/ 107 w 123"/>
                <a:gd name="T17" fmla="*/ 28 h 98"/>
                <a:gd name="T18" fmla="*/ 123 w 123"/>
                <a:gd name="T19" fmla="*/ 29 h 98"/>
                <a:gd name="T20" fmla="*/ 123 w 123"/>
                <a:gd name="T21" fmla="*/ 6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" h="98">
                  <a:moveTo>
                    <a:pt x="123" y="61"/>
                  </a:moveTo>
                  <a:cubicBezTo>
                    <a:pt x="117" y="63"/>
                    <a:pt x="112" y="64"/>
                    <a:pt x="107" y="65"/>
                  </a:cubicBezTo>
                  <a:cubicBezTo>
                    <a:pt x="78" y="76"/>
                    <a:pt x="50" y="87"/>
                    <a:pt x="21" y="96"/>
                  </a:cubicBezTo>
                  <a:cubicBezTo>
                    <a:pt x="15" y="98"/>
                    <a:pt x="7" y="95"/>
                    <a:pt x="0" y="94"/>
                  </a:cubicBezTo>
                  <a:cubicBezTo>
                    <a:pt x="4" y="87"/>
                    <a:pt x="6" y="78"/>
                    <a:pt x="11" y="75"/>
                  </a:cubicBezTo>
                  <a:cubicBezTo>
                    <a:pt x="30" y="64"/>
                    <a:pt x="51" y="55"/>
                    <a:pt x="70" y="45"/>
                  </a:cubicBezTo>
                  <a:cubicBezTo>
                    <a:pt x="50" y="35"/>
                    <a:pt x="21" y="32"/>
                    <a:pt x="7" y="0"/>
                  </a:cubicBezTo>
                  <a:cubicBezTo>
                    <a:pt x="20" y="1"/>
                    <a:pt x="29" y="0"/>
                    <a:pt x="38" y="3"/>
                  </a:cubicBezTo>
                  <a:cubicBezTo>
                    <a:pt x="61" y="10"/>
                    <a:pt x="84" y="20"/>
                    <a:pt x="107" y="28"/>
                  </a:cubicBezTo>
                  <a:cubicBezTo>
                    <a:pt x="112" y="29"/>
                    <a:pt x="117" y="29"/>
                    <a:pt x="123" y="29"/>
                  </a:cubicBezTo>
                  <a:cubicBezTo>
                    <a:pt x="123" y="40"/>
                    <a:pt x="123" y="51"/>
                    <a:pt x="123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8" name="Freeform 21"/>
            <p:cNvSpPr>
              <a:spLocks/>
            </p:cNvSpPr>
            <p:nvPr/>
          </p:nvSpPr>
          <p:spPr bwMode="auto">
            <a:xfrm>
              <a:off x="10190163" y="4432300"/>
              <a:ext cx="257175" cy="238125"/>
            </a:xfrm>
            <a:custGeom>
              <a:avLst/>
              <a:gdLst>
                <a:gd name="T0" fmla="*/ 0 w 110"/>
                <a:gd name="T1" fmla="*/ 29 h 97"/>
                <a:gd name="T2" fmla="*/ 99 w 110"/>
                <a:gd name="T3" fmla="*/ 4 h 97"/>
                <a:gd name="T4" fmla="*/ 37 w 110"/>
                <a:gd name="T5" fmla="*/ 45 h 97"/>
                <a:gd name="T6" fmla="*/ 94 w 110"/>
                <a:gd name="T7" fmla="*/ 72 h 97"/>
                <a:gd name="T8" fmla="*/ 110 w 110"/>
                <a:gd name="T9" fmla="*/ 92 h 97"/>
                <a:gd name="T10" fmla="*/ 84 w 110"/>
                <a:gd name="T11" fmla="*/ 95 h 97"/>
                <a:gd name="T12" fmla="*/ 0 w 110"/>
                <a:gd name="T13" fmla="*/ 65 h 97"/>
                <a:gd name="T14" fmla="*/ 0 w 110"/>
                <a:gd name="T15" fmla="*/ 2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" h="97">
                  <a:moveTo>
                    <a:pt x="0" y="29"/>
                  </a:moveTo>
                  <a:cubicBezTo>
                    <a:pt x="31" y="15"/>
                    <a:pt x="62" y="0"/>
                    <a:pt x="99" y="4"/>
                  </a:cubicBezTo>
                  <a:cubicBezTo>
                    <a:pt x="86" y="31"/>
                    <a:pt x="60" y="37"/>
                    <a:pt x="37" y="45"/>
                  </a:cubicBezTo>
                  <a:cubicBezTo>
                    <a:pt x="56" y="54"/>
                    <a:pt x="76" y="61"/>
                    <a:pt x="94" y="72"/>
                  </a:cubicBezTo>
                  <a:cubicBezTo>
                    <a:pt x="101" y="75"/>
                    <a:pt x="105" y="85"/>
                    <a:pt x="110" y="92"/>
                  </a:cubicBezTo>
                  <a:cubicBezTo>
                    <a:pt x="101" y="93"/>
                    <a:pt x="91" y="97"/>
                    <a:pt x="84" y="95"/>
                  </a:cubicBezTo>
                  <a:cubicBezTo>
                    <a:pt x="56" y="86"/>
                    <a:pt x="28" y="75"/>
                    <a:pt x="0" y="65"/>
                  </a:cubicBezTo>
                  <a:cubicBezTo>
                    <a:pt x="0" y="53"/>
                    <a:pt x="0" y="41"/>
                    <a:pt x="0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9" name="Freeform 22"/>
            <p:cNvSpPr>
              <a:spLocks/>
            </p:cNvSpPr>
            <p:nvPr/>
          </p:nvSpPr>
          <p:spPr bwMode="auto">
            <a:xfrm>
              <a:off x="10293350" y="2532062"/>
              <a:ext cx="92075" cy="352425"/>
            </a:xfrm>
            <a:custGeom>
              <a:avLst/>
              <a:gdLst>
                <a:gd name="T0" fmla="*/ 32 w 39"/>
                <a:gd name="T1" fmla="*/ 0 h 144"/>
                <a:gd name="T2" fmla="*/ 38 w 39"/>
                <a:gd name="T3" fmla="*/ 119 h 144"/>
                <a:gd name="T4" fmla="*/ 21 w 39"/>
                <a:gd name="T5" fmla="*/ 144 h 144"/>
                <a:gd name="T6" fmla="*/ 1 w 39"/>
                <a:gd name="T7" fmla="*/ 119 h 144"/>
                <a:gd name="T8" fmla="*/ 8 w 39"/>
                <a:gd name="T9" fmla="*/ 0 h 144"/>
                <a:gd name="T10" fmla="*/ 32 w 39"/>
                <a:gd name="T11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44">
                  <a:moveTo>
                    <a:pt x="32" y="0"/>
                  </a:moveTo>
                  <a:cubicBezTo>
                    <a:pt x="34" y="40"/>
                    <a:pt x="37" y="79"/>
                    <a:pt x="38" y="119"/>
                  </a:cubicBezTo>
                  <a:cubicBezTo>
                    <a:pt x="39" y="130"/>
                    <a:pt x="35" y="143"/>
                    <a:pt x="21" y="144"/>
                  </a:cubicBezTo>
                  <a:cubicBezTo>
                    <a:pt x="4" y="144"/>
                    <a:pt x="0" y="131"/>
                    <a:pt x="1" y="119"/>
                  </a:cubicBezTo>
                  <a:cubicBezTo>
                    <a:pt x="2" y="79"/>
                    <a:pt x="5" y="40"/>
                    <a:pt x="8" y="0"/>
                  </a:cubicBezTo>
                  <a:cubicBezTo>
                    <a:pt x="16" y="0"/>
                    <a:pt x="24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0" name="Freeform 23"/>
            <p:cNvSpPr>
              <a:spLocks/>
            </p:cNvSpPr>
            <p:nvPr/>
          </p:nvSpPr>
          <p:spPr bwMode="auto">
            <a:xfrm>
              <a:off x="14060488" y="4849812"/>
              <a:ext cx="336550" cy="92075"/>
            </a:xfrm>
            <a:custGeom>
              <a:avLst/>
              <a:gdLst>
                <a:gd name="T0" fmla="*/ 144 w 144"/>
                <a:gd name="T1" fmla="*/ 31 h 38"/>
                <a:gd name="T2" fmla="*/ 25 w 144"/>
                <a:gd name="T3" fmla="*/ 38 h 38"/>
                <a:gd name="T4" fmla="*/ 0 w 144"/>
                <a:gd name="T5" fmla="*/ 20 h 38"/>
                <a:gd name="T6" fmla="*/ 25 w 144"/>
                <a:gd name="T7" fmla="*/ 0 h 38"/>
                <a:gd name="T8" fmla="*/ 144 w 144"/>
                <a:gd name="T9" fmla="*/ 7 h 38"/>
                <a:gd name="T10" fmla="*/ 144 w 144"/>
                <a:gd name="T11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" h="38">
                  <a:moveTo>
                    <a:pt x="144" y="31"/>
                  </a:moveTo>
                  <a:cubicBezTo>
                    <a:pt x="104" y="34"/>
                    <a:pt x="64" y="36"/>
                    <a:pt x="25" y="38"/>
                  </a:cubicBezTo>
                  <a:cubicBezTo>
                    <a:pt x="13" y="38"/>
                    <a:pt x="1" y="35"/>
                    <a:pt x="0" y="20"/>
                  </a:cubicBezTo>
                  <a:cubicBezTo>
                    <a:pt x="0" y="4"/>
                    <a:pt x="13" y="0"/>
                    <a:pt x="25" y="0"/>
                  </a:cubicBezTo>
                  <a:cubicBezTo>
                    <a:pt x="65" y="2"/>
                    <a:pt x="104" y="5"/>
                    <a:pt x="144" y="7"/>
                  </a:cubicBezTo>
                  <a:cubicBezTo>
                    <a:pt x="144" y="15"/>
                    <a:pt x="144" y="23"/>
                    <a:pt x="144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1" name="Freeform 24"/>
            <p:cNvSpPr>
              <a:spLocks/>
            </p:cNvSpPr>
            <p:nvPr/>
          </p:nvSpPr>
          <p:spPr bwMode="auto">
            <a:xfrm>
              <a:off x="13204825" y="3441700"/>
              <a:ext cx="573088" cy="561975"/>
            </a:xfrm>
            <a:custGeom>
              <a:avLst/>
              <a:gdLst>
                <a:gd name="T0" fmla="*/ 142 w 245"/>
                <a:gd name="T1" fmla="*/ 84 h 229"/>
                <a:gd name="T2" fmla="*/ 224 w 245"/>
                <a:gd name="T3" fmla="*/ 57 h 229"/>
                <a:gd name="T4" fmla="*/ 245 w 245"/>
                <a:gd name="T5" fmla="*/ 63 h 229"/>
                <a:gd name="T6" fmla="*/ 235 w 245"/>
                <a:gd name="T7" fmla="*/ 80 h 229"/>
                <a:gd name="T8" fmla="*/ 119 w 245"/>
                <a:gd name="T9" fmla="*/ 132 h 229"/>
                <a:gd name="T10" fmla="*/ 110 w 245"/>
                <a:gd name="T11" fmla="*/ 139 h 229"/>
                <a:gd name="T12" fmla="*/ 35 w 245"/>
                <a:gd name="T13" fmla="*/ 221 h 229"/>
                <a:gd name="T14" fmla="*/ 27 w 245"/>
                <a:gd name="T15" fmla="*/ 227 h 229"/>
                <a:gd name="T16" fmla="*/ 4 w 245"/>
                <a:gd name="T17" fmla="*/ 225 h 229"/>
                <a:gd name="T18" fmla="*/ 4 w 245"/>
                <a:gd name="T19" fmla="*/ 201 h 229"/>
                <a:gd name="T20" fmla="*/ 84 w 245"/>
                <a:gd name="T21" fmla="*/ 123 h 229"/>
                <a:gd name="T22" fmla="*/ 95 w 245"/>
                <a:gd name="T23" fmla="*/ 106 h 229"/>
                <a:gd name="T24" fmla="*/ 140 w 245"/>
                <a:gd name="T25" fmla="*/ 11 h 229"/>
                <a:gd name="T26" fmla="*/ 157 w 245"/>
                <a:gd name="T27" fmla="*/ 0 h 229"/>
                <a:gd name="T28" fmla="*/ 162 w 245"/>
                <a:gd name="T29" fmla="*/ 19 h 229"/>
                <a:gd name="T30" fmla="*/ 142 w 245"/>
                <a:gd name="T31" fmla="*/ 84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5" h="229">
                  <a:moveTo>
                    <a:pt x="142" y="84"/>
                  </a:moveTo>
                  <a:cubicBezTo>
                    <a:pt x="167" y="75"/>
                    <a:pt x="195" y="65"/>
                    <a:pt x="224" y="57"/>
                  </a:cubicBezTo>
                  <a:cubicBezTo>
                    <a:pt x="230" y="55"/>
                    <a:pt x="238" y="61"/>
                    <a:pt x="245" y="63"/>
                  </a:cubicBezTo>
                  <a:cubicBezTo>
                    <a:pt x="242" y="69"/>
                    <a:pt x="240" y="78"/>
                    <a:pt x="235" y="80"/>
                  </a:cubicBezTo>
                  <a:cubicBezTo>
                    <a:pt x="197" y="98"/>
                    <a:pt x="158" y="114"/>
                    <a:pt x="119" y="132"/>
                  </a:cubicBezTo>
                  <a:cubicBezTo>
                    <a:pt x="116" y="133"/>
                    <a:pt x="113" y="136"/>
                    <a:pt x="110" y="139"/>
                  </a:cubicBezTo>
                  <a:cubicBezTo>
                    <a:pt x="85" y="166"/>
                    <a:pt x="60" y="194"/>
                    <a:pt x="35" y="221"/>
                  </a:cubicBezTo>
                  <a:cubicBezTo>
                    <a:pt x="33" y="224"/>
                    <a:pt x="30" y="227"/>
                    <a:pt x="27" y="227"/>
                  </a:cubicBezTo>
                  <a:cubicBezTo>
                    <a:pt x="19" y="227"/>
                    <a:pt x="7" y="229"/>
                    <a:pt x="4" y="225"/>
                  </a:cubicBezTo>
                  <a:cubicBezTo>
                    <a:pt x="0" y="219"/>
                    <a:pt x="0" y="205"/>
                    <a:pt x="4" y="201"/>
                  </a:cubicBezTo>
                  <a:cubicBezTo>
                    <a:pt x="30" y="174"/>
                    <a:pt x="57" y="149"/>
                    <a:pt x="84" y="123"/>
                  </a:cubicBezTo>
                  <a:cubicBezTo>
                    <a:pt x="88" y="119"/>
                    <a:pt x="92" y="112"/>
                    <a:pt x="95" y="106"/>
                  </a:cubicBezTo>
                  <a:cubicBezTo>
                    <a:pt x="110" y="75"/>
                    <a:pt x="124" y="43"/>
                    <a:pt x="140" y="11"/>
                  </a:cubicBezTo>
                  <a:cubicBezTo>
                    <a:pt x="142" y="6"/>
                    <a:pt x="151" y="3"/>
                    <a:pt x="157" y="0"/>
                  </a:cubicBezTo>
                  <a:cubicBezTo>
                    <a:pt x="159" y="6"/>
                    <a:pt x="164" y="13"/>
                    <a:pt x="162" y="19"/>
                  </a:cubicBezTo>
                  <a:cubicBezTo>
                    <a:pt x="156" y="42"/>
                    <a:pt x="148" y="65"/>
                    <a:pt x="142" y="8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2" name="Freeform 25"/>
            <p:cNvSpPr>
              <a:spLocks/>
            </p:cNvSpPr>
            <p:nvPr/>
          </p:nvSpPr>
          <p:spPr bwMode="auto">
            <a:xfrm>
              <a:off x="11957050" y="2549525"/>
              <a:ext cx="671513" cy="292100"/>
            </a:xfrm>
            <a:custGeom>
              <a:avLst/>
              <a:gdLst>
                <a:gd name="T0" fmla="*/ 195 w 287"/>
                <a:gd name="T1" fmla="*/ 55 h 119"/>
                <a:gd name="T2" fmla="*/ 274 w 287"/>
                <a:gd name="T3" fmla="*/ 92 h 119"/>
                <a:gd name="T4" fmla="*/ 287 w 287"/>
                <a:gd name="T5" fmla="*/ 112 h 119"/>
                <a:gd name="T6" fmla="*/ 264 w 287"/>
                <a:gd name="T7" fmla="*/ 117 h 119"/>
                <a:gd name="T8" fmla="*/ 149 w 287"/>
                <a:gd name="T9" fmla="*/ 73 h 119"/>
                <a:gd name="T10" fmla="*/ 137 w 287"/>
                <a:gd name="T11" fmla="*/ 71 h 119"/>
                <a:gd name="T12" fmla="*/ 28 w 287"/>
                <a:gd name="T13" fmla="*/ 77 h 119"/>
                <a:gd name="T14" fmla="*/ 22 w 287"/>
                <a:gd name="T15" fmla="*/ 76 h 119"/>
                <a:gd name="T16" fmla="*/ 0 w 287"/>
                <a:gd name="T17" fmla="*/ 57 h 119"/>
                <a:gd name="T18" fmla="*/ 22 w 287"/>
                <a:gd name="T19" fmla="*/ 39 h 119"/>
                <a:gd name="T20" fmla="*/ 100 w 287"/>
                <a:gd name="T21" fmla="*/ 39 h 119"/>
                <a:gd name="T22" fmla="*/ 171 w 287"/>
                <a:gd name="T23" fmla="*/ 27 h 119"/>
                <a:gd name="T24" fmla="*/ 248 w 287"/>
                <a:gd name="T25" fmla="*/ 2 h 119"/>
                <a:gd name="T26" fmla="*/ 269 w 287"/>
                <a:gd name="T27" fmla="*/ 7 h 119"/>
                <a:gd name="T28" fmla="*/ 258 w 287"/>
                <a:gd name="T29" fmla="*/ 24 h 119"/>
                <a:gd name="T30" fmla="*/ 195 w 287"/>
                <a:gd name="T31" fmla="*/ 5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119">
                  <a:moveTo>
                    <a:pt x="195" y="55"/>
                  </a:moveTo>
                  <a:cubicBezTo>
                    <a:pt x="217" y="65"/>
                    <a:pt x="246" y="77"/>
                    <a:pt x="274" y="92"/>
                  </a:cubicBezTo>
                  <a:cubicBezTo>
                    <a:pt x="280" y="95"/>
                    <a:pt x="283" y="105"/>
                    <a:pt x="287" y="112"/>
                  </a:cubicBezTo>
                  <a:cubicBezTo>
                    <a:pt x="279" y="114"/>
                    <a:pt x="270" y="119"/>
                    <a:pt x="264" y="117"/>
                  </a:cubicBezTo>
                  <a:cubicBezTo>
                    <a:pt x="225" y="103"/>
                    <a:pt x="187" y="87"/>
                    <a:pt x="149" y="73"/>
                  </a:cubicBezTo>
                  <a:cubicBezTo>
                    <a:pt x="145" y="71"/>
                    <a:pt x="141" y="70"/>
                    <a:pt x="137" y="71"/>
                  </a:cubicBezTo>
                  <a:cubicBezTo>
                    <a:pt x="101" y="72"/>
                    <a:pt x="64" y="75"/>
                    <a:pt x="28" y="77"/>
                  </a:cubicBezTo>
                  <a:cubicBezTo>
                    <a:pt x="26" y="77"/>
                    <a:pt x="23" y="77"/>
                    <a:pt x="22" y="76"/>
                  </a:cubicBezTo>
                  <a:cubicBezTo>
                    <a:pt x="15" y="70"/>
                    <a:pt x="7" y="63"/>
                    <a:pt x="0" y="57"/>
                  </a:cubicBezTo>
                  <a:cubicBezTo>
                    <a:pt x="7" y="51"/>
                    <a:pt x="14" y="40"/>
                    <a:pt x="22" y="39"/>
                  </a:cubicBezTo>
                  <a:cubicBezTo>
                    <a:pt x="48" y="37"/>
                    <a:pt x="74" y="36"/>
                    <a:pt x="100" y="39"/>
                  </a:cubicBezTo>
                  <a:cubicBezTo>
                    <a:pt x="125" y="41"/>
                    <a:pt x="147" y="41"/>
                    <a:pt x="171" y="27"/>
                  </a:cubicBezTo>
                  <a:cubicBezTo>
                    <a:pt x="194" y="14"/>
                    <a:pt x="221" y="9"/>
                    <a:pt x="248" y="2"/>
                  </a:cubicBezTo>
                  <a:cubicBezTo>
                    <a:pt x="254" y="0"/>
                    <a:pt x="262" y="5"/>
                    <a:pt x="269" y="7"/>
                  </a:cubicBezTo>
                  <a:cubicBezTo>
                    <a:pt x="265" y="13"/>
                    <a:pt x="263" y="21"/>
                    <a:pt x="258" y="24"/>
                  </a:cubicBezTo>
                  <a:cubicBezTo>
                    <a:pt x="235" y="36"/>
                    <a:pt x="212" y="47"/>
                    <a:pt x="195" y="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6" name="Freeform 26"/>
            <p:cNvSpPr>
              <a:spLocks/>
            </p:cNvSpPr>
            <p:nvPr/>
          </p:nvSpPr>
          <p:spPr bwMode="auto">
            <a:xfrm>
              <a:off x="11055350" y="3181350"/>
              <a:ext cx="534988" cy="601663"/>
            </a:xfrm>
            <a:custGeom>
              <a:avLst/>
              <a:gdLst>
                <a:gd name="T0" fmla="*/ 84 w 229"/>
                <a:gd name="T1" fmla="*/ 103 h 245"/>
                <a:gd name="T2" fmla="*/ 57 w 229"/>
                <a:gd name="T3" fmla="*/ 20 h 245"/>
                <a:gd name="T4" fmla="*/ 64 w 229"/>
                <a:gd name="T5" fmla="*/ 0 h 245"/>
                <a:gd name="T6" fmla="*/ 81 w 229"/>
                <a:gd name="T7" fmla="*/ 11 h 245"/>
                <a:gd name="T8" fmla="*/ 132 w 229"/>
                <a:gd name="T9" fmla="*/ 126 h 245"/>
                <a:gd name="T10" fmla="*/ 138 w 229"/>
                <a:gd name="T11" fmla="*/ 134 h 245"/>
                <a:gd name="T12" fmla="*/ 221 w 229"/>
                <a:gd name="T13" fmla="*/ 208 h 245"/>
                <a:gd name="T14" fmla="*/ 227 w 229"/>
                <a:gd name="T15" fmla="*/ 218 h 245"/>
                <a:gd name="T16" fmla="*/ 225 w 229"/>
                <a:gd name="T17" fmla="*/ 241 h 245"/>
                <a:gd name="T18" fmla="*/ 201 w 229"/>
                <a:gd name="T19" fmla="*/ 241 h 245"/>
                <a:gd name="T20" fmla="*/ 124 w 229"/>
                <a:gd name="T21" fmla="*/ 161 h 245"/>
                <a:gd name="T22" fmla="*/ 108 w 229"/>
                <a:gd name="T23" fmla="*/ 151 h 245"/>
                <a:gd name="T24" fmla="*/ 15 w 229"/>
                <a:gd name="T25" fmla="*/ 107 h 245"/>
                <a:gd name="T26" fmla="*/ 0 w 229"/>
                <a:gd name="T27" fmla="*/ 88 h 245"/>
                <a:gd name="T28" fmla="*/ 24 w 229"/>
                <a:gd name="T29" fmla="*/ 83 h 245"/>
                <a:gd name="T30" fmla="*/ 84 w 229"/>
                <a:gd name="T31" fmla="*/ 10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9" h="245">
                  <a:moveTo>
                    <a:pt x="84" y="103"/>
                  </a:moveTo>
                  <a:cubicBezTo>
                    <a:pt x="76" y="77"/>
                    <a:pt x="65" y="49"/>
                    <a:pt x="57" y="20"/>
                  </a:cubicBezTo>
                  <a:cubicBezTo>
                    <a:pt x="55" y="14"/>
                    <a:pt x="61" y="6"/>
                    <a:pt x="64" y="0"/>
                  </a:cubicBezTo>
                  <a:cubicBezTo>
                    <a:pt x="70" y="3"/>
                    <a:pt x="78" y="5"/>
                    <a:pt x="81" y="11"/>
                  </a:cubicBezTo>
                  <a:cubicBezTo>
                    <a:pt x="103" y="47"/>
                    <a:pt x="126" y="83"/>
                    <a:pt x="132" y="126"/>
                  </a:cubicBezTo>
                  <a:cubicBezTo>
                    <a:pt x="132" y="129"/>
                    <a:pt x="135" y="132"/>
                    <a:pt x="138" y="134"/>
                  </a:cubicBezTo>
                  <a:cubicBezTo>
                    <a:pt x="165" y="159"/>
                    <a:pt x="193" y="184"/>
                    <a:pt x="221" y="208"/>
                  </a:cubicBezTo>
                  <a:cubicBezTo>
                    <a:pt x="224" y="211"/>
                    <a:pt x="227" y="215"/>
                    <a:pt x="227" y="218"/>
                  </a:cubicBezTo>
                  <a:cubicBezTo>
                    <a:pt x="228" y="226"/>
                    <a:pt x="229" y="238"/>
                    <a:pt x="225" y="241"/>
                  </a:cubicBezTo>
                  <a:cubicBezTo>
                    <a:pt x="220" y="245"/>
                    <a:pt x="206" y="245"/>
                    <a:pt x="201" y="241"/>
                  </a:cubicBezTo>
                  <a:cubicBezTo>
                    <a:pt x="175" y="215"/>
                    <a:pt x="150" y="188"/>
                    <a:pt x="124" y="161"/>
                  </a:cubicBezTo>
                  <a:cubicBezTo>
                    <a:pt x="119" y="157"/>
                    <a:pt x="114" y="153"/>
                    <a:pt x="108" y="151"/>
                  </a:cubicBezTo>
                  <a:cubicBezTo>
                    <a:pt x="77" y="136"/>
                    <a:pt x="46" y="123"/>
                    <a:pt x="15" y="107"/>
                  </a:cubicBezTo>
                  <a:cubicBezTo>
                    <a:pt x="8" y="104"/>
                    <a:pt x="5" y="94"/>
                    <a:pt x="0" y="88"/>
                  </a:cubicBezTo>
                  <a:cubicBezTo>
                    <a:pt x="8" y="86"/>
                    <a:pt x="17" y="82"/>
                    <a:pt x="24" y="83"/>
                  </a:cubicBezTo>
                  <a:cubicBezTo>
                    <a:pt x="46" y="89"/>
                    <a:pt x="67" y="97"/>
                    <a:pt x="84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7" name="Freeform 27"/>
            <p:cNvSpPr>
              <a:spLocks/>
            </p:cNvSpPr>
            <p:nvPr/>
          </p:nvSpPr>
          <p:spPr bwMode="auto">
            <a:xfrm>
              <a:off x="12307888" y="4387850"/>
              <a:ext cx="277813" cy="704850"/>
            </a:xfrm>
            <a:custGeom>
              <a:avLst/>
              <a:gdLst>
                <a:gd name="T0" fmla="*/ 55 w 119"/>
                <a:gd name="T1" fmla="*/ 92 h 287"/>
                <a:gd name="T2" fmla="*/ 91 w 119"/>
                <a:gd name="T3" fmla="*/ 14 h 287"/>
                <a:gd name="T4" fmla="*/ 113 w 119"/>
                <a:gd name="T5" fmla="*/ 0 h 287"/>
                <a:gd name="T6" fmla="*/ 117 w 119"/>
                <a:gd name="T7" fmla="*/ 26 h 287"/>
                <a:gd name="T8" fmla="*/ 74 w 119"/>
                <a:gd name="T9" fmla="*/ 138 h 287"/>
                <a:gd name="T10" fmla="*/ 76 w 119"/>
                <a:gd name="T11" fmla="*/ 265 h 287"/>
                <a:gd name="T12" fmla="*/ 57 w 119"/>
                <a:gd name="T13" fmla="*/ 287 h 287"/>
                <a:gd name="T14" fmla="*/ 40 w 119"/>
                <a:gd name="T15" fmla="*/ 265 h 287"/>
                <a:gd name="T16" fmla="*/ 42 w 119"/>
                <a:gd name="T17" fmla="*/ 157 h 287"/>
                <a:gd name="T18" fmla="*/ 38 w 119"/>
                <a:gd name="T19" fmla="*/ 138 h 287"/>
                <a:gd name="T20" fmla="*/ 2 w 119"/>
                <a:gd name="T21" fmla="*/ 38 h 287"/>
                <a:gd name="T22" fmla="*/ 6 w 119"/>
                <a:gd name="T23" fmla="*/ 18 h 287"/>
                <a:gd name="T24" fmla="*/ 25 w 119"/>
                <a:gd name="T25" fmla="*/ 30 h 287"/>
                <a:gd name="T26" fmla="*/ 55 w 119"/>
                <a:gd name="T27" fmla="*/ 92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9" h="287">
                  <a:moveTo>
                    <a:pt x="55" y="92"/>
                  </a:moveTo>
                  <a:cubicBezTo>
                    <a:pt x="65" y="71"/>
                    <a:pt x="77" y="42"/>
                    <a:pt x="91" y="14"/>
                  </a:cubicBezTo>
                  <a:cubicBezTo>
                    <a:pt x="95" y="7"/>
                    <a:pt x="105" y="5"/>
                    <a:pt x="113" y="0"/>
                  </a:cubicBezTo>
                  <a:cubicBezTo>
                    <a:pt x="114" y="9"/>
                    <a:pt x="119" y="18"/>
                    <a:pt x="117" y="26"/>
                  </a:cubicBezTo>
                  <a:cubicBezTo>
                    <a:pt x="107" y="67"/>
                    <a:pt x="96" y="108"/>
                    <a:pt x="74" y="138"/>
                  </a:cubicBezTo>
                  <a:cubicBezTo>
                    <a:pt x="75" y="183"/>
                    <a:pt x="77" y="224"/>
                    <a:pt x="76" y="265"/>
                  </a:cubicBezTo>
                  <a:cubicBezTo>
                    <a:pt x="75" y="273"/>
                    <a:pt x="64" y="280"/>
                    <a:pt x="57" y="287"/>
                  </a:cubicBezTo>
                  <a:cubicBezTo>
                    <a:pt x="51" y="280"/>
                    <a:pt x="40" y="272"/>
                    <a:pt x="40" y="265"/>
                  </a:cubicBezTo>
                  <a:cubicBezTo>
                    <a:pt x="39" y="229"/>
                    <a:pt x="41" y="193"/>
                    <a:pt x="42" y="157"/>
                  </a:cubicBezTo>
                  <a:cubicBezTo>
                    <a:pt x="42" y="151"/>
                    <a:pt x="40" y="144"/>
                    <a:pt x="38" y="138"/>
                  </a:cubicBezTo>
                  <a:cubicBezTo>
                    <a:pt x="26" y="104"/>
                    <a:pt x="13" y="72"/>
                    <a:pt x="2" y="38"/>
                  </a:cubicBezTo>
                  <a:cubicBezTo>
                    <a:pt x="0" y="33"/>
                    <a:pt x="5" y="25"/>
                    <a:pt x="6" y="18"/>
                  </a:cubicBezTo>
                  <a:cubicBezTo>
                    <a:pt x="13" y="22"/>
                    <a:pt x="22" y="24"/>
                    <a:pt x="25" y="30"/>
                  </a:cubicBezTo>
                  <a:cubicBezTo>
                    <a:pt x="37" y="53"/>
                    <a:pt x="48" y="77"/>
                    <a:pt x="55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8" name="Freeform 28"/>
            <p:cNvSpPr>
              <a:spLocks/>
            </p:cNvSpPr>
            <p:nvPr/>
          </p:nvSpPr>
          <p:spPr bwMode="auto">
            <a:xfrm>
              <a:off x="12949238" y="3257550"/>
              <a:ext cx="522288" cy="549275"/>
            </a:xfrm>
            <a:custGeom>
              <a:avLst/>
              <a:gdLst>
                <a:gd name="T0" fmla="*/ 0 w 224"/>
                <a:gd name="T1" fmla="*/ 149 h 224"/>
                <a:gd name="T2" fmla="*/ 20 w 224"/>
                <a:gd name="T3" fmla="*/ 130 h 224"/>
                <a:gd name="T4" fmla="*/ 77 w 224"/>
                <a:gd name="T5" fmla="*/ 102 h 224"/>
                <a:gd name="T6" fmla="*/ 107 w 224"/>
                <a:gd name="T7" fmla="*/ 72 h 224"/>
                <a:gd name="T8" fmla="*/ 138 w 224"/>
                <a:gd name="T9" fmla="*/ 10 h 224"/>
                <a:gd name="T10" fmla="*/ 155 w 224"/>
                <a:gd name="T11" fmla="*/ 0 h 224"/>
                <a:gd name="T12" fmla="*/ 159 w 224"/>
                <a:gd name="T13" fmla="*/ 18 h 224"/>
                <a:gd name="T14" fmla="*/ 142 w 224"/>
                <a:gd name="T15" fmla="*/ 72 h 224"/>
                <a:gd name="T16" fmla="*/ 167 w 224"/>
                <a:gd name="T17" fmla="*/ 60 h 224"/>
                <a:gd name="T18" fmla="*/ 203 w 224"/>
                <a:gd name="T19" fmla="*/ 49 h 224"/>
                <a:gd name="T20" fmla="*/ 224 w 224"/>
                <a:gd name="T21" fmla="*/ 54 h 224"/>
                <a:gd name="T22" fmla="*/ 212 w 224"/>
                <a:gd name="T23" fmla="*/ 71 h 224"/>
                <a:gd name="T24" fmla="*/ 133 w 224"/>
                <a:gd name="T25" fmla="*/ 108 h 224"/>
                <a:gd name="T26" fmla="*/ 114 w 224"/>
                <a:gd name="T27" fmla="*/ 127 h 224"/>
                <a:gd name="T28" fmla="*/ 77 w 224"/>
                <a:gd name="T29" fmla="*/ 207 h 224"/>
                <a:gd name="T30" fmla="*/ 66 w 224"/>
                <a:gd name="T31" fmla="*/ 224 h 224"/>
                <a:gd name="T32" fmla="*/ 80 w 224"/>
                <a:gd name="T33" fmla="*/ 133 h 224"/>
                <a:gd name="T34" fmla="*/ 0 w 224"/>
                <a:gd name="T35" fmla="*/ 149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4" h="224">
                  <a:moveTo>
                    <a:pt x="0" y="149"/>
                  </a:moveTo>
                  <a:cubicBezTo>
                    <a:pt x="8" y="140"/>
                    <a:pt x="13" y="133"/>
                    <a:pt x="20" y="130"/>
                  </a:cubicBezTo>
                  <a:cubicBezTo>
                    <a:pt x="39" y="119"/>
                    <a:pt x="57" y="109"/>
                    <a:pt x="77" y="102"/>
                  </a:cubicBezTo>
                  <a:cubicBezTo>
                    <a:pt x="93" y="96"/>
                    <a:pt x="102" y="89"/>
                    <a:pt x="107" y="72"/>
                  </a:cubicBezTo>
                  <a:cubicBezTo>
                    <a:pt x="115" y="51"/>
                    <a:pt x="127" y="30"/>
                    <a:pt x="138" y="10"/>
                  </a:cubicBezTo>
                  <a:cubicBezTo>
                    <a:pt x="141" y="5"/>
                    <a:pt x="149" y="3"/>
                    <a:pt x="155" y="0"/>
                  </a:cubicBezTo>
                  <a:cubicBezTo>
                    <a:pt x="157" y="6"/>
                    <a:pt x="160" y="13"/>
                    <a:pt x="159" y="18"/>
                  </a:cubicBezTo>
                  <a:cubicBezTo>
                    <a:pt x="154" y="36"/>
                    <a:pt x="148" y="53"/>
                    <a:pt x="142" y="72"/>
                  </a:cubicBezTo>
                  <a:cubicBezTo>
                    <a:pt x="150" y="68"/>
                    <a:pt x="158" y="63"/>
                    <a:pt x="167" y="60"/>
                  </a:cubicBezTo>
                  <a:cubicBezTo>
                    <a:pt x="179" y="55"/>
                    <a:pt x="191" y="51"/>
                    <a:pt x="203" y="49"/>
                  </a:cubicBezTo>
                  <a:cubicBezTo>
                    <a:pt x="210" y="48"/>
                    <a:pt x="217" y="52"/>
                    <a:pt x="224" y="54"/>
                  </a:cubicBezTo>
                  <a:cubicBezTo>
                    <a:pt x="220" y="60"/>
                    <a:pt x="217" y="68"/>
                    <a:pt x="212" y="71"/>
                  </a:cubicBezTo>
                  <a:cubicBezTo>
                    <a:pt x="186" y="84"/>
                    <a:pt x="160" y="97"/>
                    <a:pt x="133" y="108"/>
                  </a:cubicBezTo>
                  <a:cubicBezTo>
                    <a:pt x="122" y="113"/>
                    <a:pt x="118" y="117"/>
                    <a:pt x="114" y="127"/>
                  </a:cubicBezTo>
                  <a:cubicBezTo>
                    <a:pt x="104" y="155"/>
                    <a:pt x="90" y="180"/>
                    <a:pt x="77" y="207"/>
                  </a:cubicBezTo>
                  <a:cubicBezTo>
                    <a:pt x="74" y="212"/>
                    <a:pt x="70" y="218"/>
                    <a:pt x="66" y="224"/>
                  </a:cubicBezTo>
                  <a:cubicBezTo>
                    <a:pt x="49" y="202"/>
                    <a:pt x="52" y="184"/>
                    <a:pt x="80" y="133"/>
                  </a:cubicBezTo>
                  <a:cubicBezTo>
                    <a:pt x="55" y="143"/>
                    <a:pt x="32" y="159"/>
                    <a:pt x="0" y="14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9" name="Freeform 29"/>
            <p:cNvSpPr>
              <a:spLocks/>
            </p:cNvSpPr>
            <p:nvPr/>
          </p:nvSpPr>
          <p:spPr bwMode="auto">
            <a:xfrm>
              <a:off x="10872788" y="3503612"/>
              <a:ext cx="522288" cy="550863"/>
            </a:xfrm>
            <a:custGeom>
              <a:avLst/>
              <a:gdLst>
                <a:gd name="T0" fmla="*/ 4 w 223"/>
                <a:gd name="T1" fmla="*/ 66 h 225"/>
                <a:gd name="T2" fmla="*/ 75 w 223"/>
                <a:gd name="T3" fmla="*/ 84 h 225"/>
                <a:gd name="T4" fmla="*/ 56 w 223"/>
                <a:gd name="T5" fmla="*/ 37 h 225"/>
                <a:gd name="T6" fmla="*/ 57 w 223"/>
                <a:gd name="T7" fmla="*/ 0 h 225"/>
                <a:gd name="T8" fmla="*/ 82 w 223"/>
                <a:gd name="T9" fmla="*/ 25 h 225"/>
                <a:gd name="T10" fmla="*/ 120 w 223"/>
                <a:gd name="T11" fmla="*/ 106 h 225"/>
                <a:gd name="T12" fmla="*/ 223 w 223"/>
                <a:gd name="T13" fmla="*/ 162 h 225"/>
                <a:gd name="T14" fmla="*/ 136 w 223"/>
                <a:gd name="T15" fmla="*/ 144 h 225"/>
                <a:gd name="T16" fmla="*/ 153 w 223"/>
                <a:gd name="T17" fmla="*/ 225 h 225"/>
                <a:gd name="T18" fmla="*/ 133 w 223"/>
                <a:gd name="T19" fmla="*/ 203 h 225"/>
                <a:gd name="T20" fmla="*/ 103 w 223"/>
                <a:gd name="T21" fmla="*/ 140 h 225"/>
                <a:gd name="T22" fmla="*/ 82 w 223"/>
                <a:gd name="T23" fmla="*/ 119 h 225"/>
                <a:gd name="T24" fmla="*/ 18 w 223"/>
                <a:gd name="T25" fmla="*/ 88 h 225"/>
                <a:gd name="T26" fmla="*/ 0 w 223"/>
                <a:gd name="T27" fmla="*/ 72 h 225"/>
                <a:gd name="T28" fmla="*/ 4 w 223"/>
                <a:gd name="T29" fmla="*/ 66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3" h="225">
                  <a:moveTo>
                    <a:pt x="4" y="66"/>
                  </a:moveTo>
                  <a:cubicBezTo>
                    <a:pt x="30" y="60"/>
                    <a:pt x="51" y="74"/>
                    <a:pt x="75" y="84"/>
                  </a:cubicBezTo>
                  <a:cubicBezTo>
                    <a:pt x="68" y="68"/>
                    <a:pt x="60" y="53"/>
                    <a:pt x="56" y="37"/>
                  </a:cubicBezTo>
                  <a:cubicBezTo>
                    <a:pt x="53" y="25"/>
                    <a:pt x="57" y="12"/>
                    <a:pt x="57" y="0"/>
                  </a:cubicBezTo>
                  <a:cubicBezTo>
                    <a:pt x="66" y="8"/>
                    <a:pt x="77" y="15"/>
                    <a:pt x="82" y="25"/>
                  </a:cubicBezTo>
                  <a:cubicBezTo>
                    <a:pt x="96" y="51"/>
                    <a:pt x="107" y="78"/>
                    <a:pt x="120" y="106"/>
                  </a:cubicBezTo>
                  <a:cubicBezTo>
                    <a:pt x="156" y="117"/>
                    <a:pt x="193" y="133"/>
                    <a:pt x="223" y="162"/>
                  </a:cubicBezTo>
                  <a:cubicBezTo>
                    <a:pt x="190" y="177"/>
                    <a:pt x="165" y="158"/>
                    <a:pt x="136" y="144"/>
                  </a:cubicBezTo>
                  <a:cubicBezTo>
                    <a:pt x="147" y="169"/>
                    <a:pt x="162" y="191"/>
                    <a:pt x="153" y="225"/>
                  </a:cubicBezTo>
                  <a:cubicBezTo>
                    <a:pt x="144" y="215"/>
                    <a:pt x="137" y="210"/>
                    <a:pt x="133" y="203"/>
                  </a:cubicBezTo>
                  <a:cubicBezTo>
                    <a:pt x="122" y="182"/>
                    <a:pt x="111" y="162"/>
                    <a:pt x="103" y="140"/>
                  </a:cubicBezTo>
                  <a:cubicBezTo>
                    <a:pt x="98" y="129"/>
                    <a:pt x="94" y="123"/>
                    <a:pt x="82" y="119"/>
                  </a:cubicBezTo>
                  <a:cubicBezTo>
                    <a:pt x="60" y="111"/>
                    <a:pt x="39" y="99"/>
                    <a:pt x="18" y="88"/>
                  </a:cubicBezTo>
                  <a:cubicBezTo>
                    <a:pt x="11" y="85"/>
                    <a:pt x="6" y="78"/>
                    <a:pt x="0" y="72"/>
                  </a:cubicBezTo>
                  <a:cubicBezTo>
                    <a:pt x="2" y="70"/>
                    <a:pt x="3" y="68"/>
                    <a:pt x="4" y="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0" name="Freeform 30"/>
            <p:cNvSpPr>
              <a:spLocks/>
            </p:cNvSpPr>
            <p:nvPr/>
          </p:nvSpPr>
          <p:spPr bwMode="auto">
            <a:xfrm>
              <a:off x="12001500" y="4468812"/>
              <a:ext cx="230188" cy="571500"/>
            </a:xfrm>
            <a:custGeom>
              <a:avLst/>
              <a:gdLst>
                <a:gd name="T0" fmla="*/ 7 w 98"/>
                <a:gd name="T1" fmla="*/ 10 h 233"/>
                <a:gd name="T2" fmla="*/ 44 w 98"/>
                <a:gd name="T3" fmla="*/ 72 h 233"/>
                <a:gd name="T4" fmla="*/ 75 w 98"/>
                <a:gd name="T5" fmla="*/ 10 h 233"/>
                <a:gd name="T6" fmla="*/ 91 w 98"/>
                <a:gd name="T7" fmla="*/ 0 h 233"/>
                <a:gd name="T8" fmla="*/ 96 w 98"/>
                <a:gd name="T9" fmla="*/ 20 h 233"/>
                <a:gd name="T10" fmla="*/ 63 w 98"/>
                <a:gd name="T11" fmla="*/ 118 h 233"/>
                <a:gd name="T12" fmla="*/ 95 w 98"/>
                <a:gd name="T13" fmla="*/ 210 h 233"/>
                <a:gd name="T14" fmla="*/ 93 w 98"/>
                <a:gd name="T15" fmla="*/ 233 h 233"/>
                <a:gd name="T16" fmla="*/ 73 w 98"/>
                <a:gd name="T17" fmla="*/ 220 h 233"/>
                <a:gd name="T18" fmla="*/ 45 w 98"/>
                <a:gd name="T19" fmla="*/ 162 h 233"/>
                <a:gd name="T20" fmla="*/ 0 w 98"/>
                <a:gd name="T21" fmla="*/ 228 h 233"/>
                <a:gd name="T22" fmla="*/ 3 w 98"/>
                <a:gd name="T23" fmla="*/ 195 h 233"/>
                <a:gd name="T24" fmla="*/ 26 w 98"/>
                <a:gd name="T25" fmla="*/ 127 h 233"/>
                <a:gd name="T26" fmla="*/ 26 w 98"/>
                <a:gd name="T27" fmla="*/ 106 h 233"/>
                <a:gd name="T28" fmla="*/ 2 w 98"/>
                <a:gd name="T29" fmla="*/ 39 h 233"/>
                <a:gd name="T30" fmla="*/ 0 w 98"/>
                <a:gd name="T31" fmla="*/ 12 h 233"/>
                <a:gd name="T32" fmla="*/ 7 w 98"/>
                <a:gd name="T33" fmla="*/ 1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" h="233">
                  <a:moveTo>
                    <a:pt x="7" y="10"/>
                  </a:moveTo>
                  <a:cubicBezTo>
                    <a:pt x="30" y="24"/>
                    <a:pt x="36" y="50"/>
                    <a:pt x="44" y="72"/>
                  </a:cubicBezTo>
                  <a:cubicBezTo>
                    <a:pt x="55" y="51"/>
                    <a:pt x="64" y="30"/>
                    <a:pt x="75" y="10"/>
                  </a:cubicBezTo>
                  <a:cubicBezTo>
                    <a:pt x="78" y="5"/>
                    <a:pt x="86" y="3"/>
                    <a:pt x="91" y="0"/>
                  </a:cubicBezTo>
                  <a:cubicBezTo>
                    <a:pt x="93" y="7"/>
                    <a:pt x="98" y="14"/>
                    <a:pt x="96" y="20"/>
                  </a:cubicBezTo>
                  <a:cubicBezTo>
                    <a:pt x="86" y="52"/>
                    <a:pt x="74" y="85"/>
                    <a:pt x="63" y="118"/>
                  </a:cubicBezTo>
                  <a:cubicBezTo>
                    <a:pt x="74" y="147"/>
                    <a:pt x="85" y="178"/>
                    <a:pt x="95" y="210"/>
                  </a:cubicBezTo>
                  <a:cubicBezTo>
                    <a:pt x="97" y="217"/>
                    <a:pt x="94" y="225"/>
                    <a:pt x="93" y="233"/>
                  </a:cubicBezTo>
                  <a:cubicBezTo>
                    <a:pt x="86" y="229"/>
                    <a:pt x="76" y="226"/>
                    <a:pt x="73" y="220"/>
                  </a:cubicBezTo>
                  <a:cubicBezTo>
                    <a:pt x="62" y="202"/>
                    <a:pt x="54" y="182"/>
                    <a:pt x="45" y="162"/>
                  </a:cubicBezTo>
                  <a:cubicBezTo>
                    <a:pt x="36" y="184"/>
                    <a:pt x="31" y="210"/>
                    <a:pt x="0" y="228"/>
                  </a:cubicBezTo>
                  <a:cubicBezTo>
                    <a:pt x="1" y="213"/>
                    <a:pt x="0" y="203"/>
                    <a:pt x="3" y="195"/>
                  </a:cubicBezTo>
                  <a:cubicBezTo>
                    <a:pt x="10" y="172"/>
                    <a:pt x="19" y="150"/>
                    <a:pt x="26" y="127"/>
                  </a:cubicBezTo>
                  <a:cubicBezTo>
                    <a:pt x="28" y="121"/>
                    <a:pt x="28" y="113"/>
                    <a:pt x="26" y="106"/>
                  </a:cubicBezTo>
                  <a:cubicBezTo>
                    <a:pt x="19" y="84"/>
                    <a:pt x="10" y="61"/>
                    <a:pt x="2" y="39"/>
                  </a:cubicBezTo>
                  <a:cubicBezTo>
                    <a:pt x="0" y="30"/>
                    <a:pt x="1" y="21"/>
                    <a:pt x="0" y="12"/>
                  </a:cubicBezTo>
                  <a:cubicBezTo>
                    <a:pt x="2" y="11"/>
                    <a:pt x="5" y="10"/>
                    <a:pt x="7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1" name="Freeform 31"/>
            <p:cNvSpPr>
              <a:spLocks/>
            </p:cNvSpPr>
            <p:nvPr/>
          </p:nvSpPr>
          <p:spPr bwMode="auto">
            <a:xfrm>
              <a:off x="15147925" y="403225"/>
              <a:ext cx="333375" cy="287338"/>
            </a:xfrm>
            <a:custGeom>
              <a:avLst/>
              <a:gdLst>
                <a:gd name="T0" fmla="*/ 0 w 143"/>
                <a:gd name="T1" fmla="*/ 41 h 117"/>
                <a:gd name="T2" fmla="*/ 104 w 143"/>
                <a:gd name="T3" fmla="*/ 2 h 117"/>
                <a:gd name="T4" fmla="*/ 126 w 143"/>
                <a:gd name="T5" fmla="*/ 7 h 117"/>
                <a:gd name="T6" fmla="*/ 113 w 143"/>
                <a:gd name="T7" fmla="*/ 25 h 117"/>
                <a:gd name="T8" fmla="*/ 49 w 143"/>
                <a:gd name="T9" fmla="*/ 56 h 117"/>
                <a:gd name="T10" fmla="*/ 104 w 143"/>
                <a:gd name="T11" fmla="*/ 75 h 117"/>
                <a:gd name="T12" fmla="*/ 131 w 143"/>
                <a:gd name="T13" fmla="*/ 92 h 117"/>
                <a:gd name="T14" fmla="*/ 143 w 143"/>
                <a:gd name="T15" fmla="*/ 112 h 117"/>
                <a:gd name="T16" fmla="*/ 119 w 143"/>
                <a:gd name="T17" fmla="*/ 117 h 117"/>
                <a:gd name="T18" fmla="*/ 87 w 143"/>
                <a:gd name="T19" fmla="*/ 108 h 117"/>
                <a:gd name="T20" fmla="*/ 0 w 143"/>
                <a:gd name="T21" fmla="*/ 69 h 117"/>
                <a:gd name="T22" fmla="*/ 0 w 143"/>
                <a:gd name="T23" fmla="*/ 4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" h="117">
                  <a:moveTo>
                    <a:pt x="0" y="41"/>
                  </a:moveTo>
                  <a:cubicBezTo>
                    <a:pt x="35" y="28"/>
                    <a:pt x="69" y="14"/>
                    <a:pt x="104" y="2"/>
                  </a:cubicBezTo>
                  <a:cubicBezTo>
                    <a:pt x="110" y="0"/>
                    <a:pt x="118" y="5"/>
                    <a:pt x="126" y="7"/>
                  </a:cubicBezTo>
                  <a:cubicBezTo>
                    <a:pt x="121" y="13"/>
                    <a:pt x="119" y="22"/>
                    <a:pt x="113" y="25"/>
                  </a:cubicBezTo>
                  <a:cubicBezTo>
                    <a:pt x="91" y="37"/>
                    <a:pt x="68" y="47"/>
                    <a:pt x="49" y="56"/>
                  </a:cubicBezTo>
                  <a:cubicBezTo>
                    <a:pt x="64" y="61"/>
                    <a:pt x="84" y="67"/>
                    <a:pt x="104" y="75"/>
                  </a:cubicBezTo>
                  <a:cubicBezTo>
                    <a:pt x="114" y="79"/>
                    <a:pt x="123" y="85"/>
                    <a:pt x="131" y="92"/>
                  </a:cubicBezTo>
                  <a:cubicBezTo>
                    <a:pt x="137" y="97"/>
                    <a:pt x="139" y="105"/>
                    <a:pt x="143" y="112"/>
                  </a:cubicBezTo>
                  <a:cubicBezTo>
                    <a:pt x="135" y="114"/>
                    <a:pt x="127" y="117"/>
                    <a:pt x="119" y="117"/>
                  </a:cubicBezTo>
                  <a:cubicBezTo>
                    <a:pt x="108" y="116"/>
                    <a:pt x="97" y="113"/>
                    <a:pt x="87" y="108"/>
                  </a:cubicBezTo>
                  <a:cubicBezTo>
                    <a:pt x="58" y="96"/>
                    <a:pt x="29" y="82"/>
                    <a:pt x="0" y="69"/>
                  </a:cubicBezTo>
                  <a:cubicBezTo>
                    <a:pt x="0" y="60"/>
                    <a:pt x="0" y="50"/>
                    <a:pt x="0" y="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2" name="Freeform 32"/>
            <p:cNvSpPr>
              <a:spLocks/>
            </p:cNvSpPr>
            <p:nvPr/>
          </p:nvSpPr>
          <p:spPr bwMode="auto">
            <a:xfrm>
              <a:off x="15163800" y="2243137"/>
              <a:ext cx="277813" cy="350838"/>
            </a:xfrm>
            <a:custGeom>
              <a:avLst/>
              <a:gdLst>
                <a:gd name="T0" fmla="*/ 41 w 119"/>
                <a:gd name="T1" fmla="*/ 143 h 143"/>
                <a:gd name="T2" fmla="*/ 2 w 119"/>
                <a:gd name="T3" fmla="*/ 39 h 143"/>
                <a:gd name="T4" fmla="*/ 6 w 119"/>
                <a:gd name="T5" fmla="*/ 18 h 143"/>
                <a:gd name="T6" fmla="*/ 25 w 119"/>
                <a:gd name="T7" fmla="*/ 30 h 143"/>
                <a:gd name="T8" fmla="*/ 55 w 119"/>
                <a:gd name="T9" fmla="*/ 92 h 143"/>
                <a:gd name="T10" fmla="*/ 91 w 119"/>
                <a:gd name="T11" fmla="*/ 13 h 143"/>
                <a:gd name="T12" fmla="*/ 111 w 119"/>
                <a:gd name="T13" fmla="*/ 0 h 143"/>
                <a:gd name="T14" fmla="*/ 117 w 119"/>
                <a:gd name="T15" fmla="*/ 24 h 143"/>
                <a:gd name="T16" fmla="*/ 82 w 119"/>
                <a:gd name="T17" fmla="*/ 124 h 143"/>
                <a:gd name="T18" fmla="*/ 65 w 119"/>
                <a:gd name="T19" fmla="*/ 143 h 143"/>
                <a:gd name="T20" fmla="*/ 41 w 119"/>
                <a:gd name="T21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9" h="143">
                  <a:moveTo>
                    <a:pt x="41" y="143"/>
                  </a:moveTo>
                  <a:cubicBezTo>
                    <a:pt x="28" y="109"/>
                    <a:pt x="14" y="74"/>
                    <a:pt x="2" y="39"/>
                  </a:cubicBezTo>
                  <a:cubicBezTo>
                    <a:pt x="0" y="33"/>
                    <a:pt x="5" y="25"/>
                    <a:pt x="6" y="18"/>
                  </a:cubicBezTo>
                  <a:cubicBezTo>
                    <a:pt x="13" y="22"/>
                    <a:pt x="22" y="24"/>
                    <a:pt x="25" y="30"/>
                  </a:cubicBezTo>
                  <a:cubicBezTo>
                    <a:pt x="37" y="52"/>
                    <a:pt x="47" y="76"/>
                    <a:pt x="55" y="92"/>
                  </a:cubicBezTo>
                  <a:cubicBezTo>
                    <a:pt x="65" y="70"/>
                    <a:pt x="77" y="41"/>
                    <a:pt x="91" y="13"/>
                  </a:cubicBezTo>
                  <a:cubicBezTo>
                    <a:pt x="95" y="7"/>
                    <a:pt x="105" y="4"/>
                    <a:pt x="111" y="0"/>
                  </a:cubicBezTo>
                  <a:cubicBezTo>
                    <a:pt x="113" y="8"/>
                    <a:pt x="119" y="17"/>
                    <a:pt x="117" y="24"/>
                  </a:cubicBezTo>
                  <a:cubicBezTo>
                    <a:pt x="106" y="58"/>
                    <a:pt x="94" y="91"/>
                    <a:pt x="82" y="124"/>
                  </a:cubicBezTo>
                  <a:cubicBezTo>
                    <a:pt x="79" y="131"/>
                    <a:pt x="71" y="137"/>
                    <a:pt x="65" y="143"/>
                  </a:cubicBezTo>
                  <a:cubicBezTo>
                    <a:pt x="57" y="143"/>
                    <a:pt x="49" y="143"/>
                    <a:pt x="41" y="1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3" name="Freeform 33"/>
            <p:cNvSpPr>
              <a:spLocks/>
            </p:cNvSpPr>
            <p:nvPr/>
          </p:nvSpPr>
          <p:spPr bwMode="auto">
            <a:xfrm>
              <a:off x="19069050" y="79375"/>
              <a:ext cx="285750" cy="241300"/>
            </a:xfrm>
            <a:custGeom>
              <a:avLst/>
              <a:gdLst>
                <a:gd name="T0" fmla="*/ 122 w 122"/>
                <a:gd name="T1" fmla="*/ 61 h 98"/>
                <a:gd name="T2" fmla="*/ 106 w 122"/>
                <a:gd name="T3" fmla="*/ 65 h 98"/>
                <a:gd name="T4" fmla="*/ 20 w 122"/>
                <a:gd name="T5" fmla="*/ 96 h 98"/>
                <a:gd name="T6" fmla="*/ 0 w 122"/>
                <a:gd name="T7" fmla="*/ 93 h 98"/>
                <a:gd name="T8" fmla="*/ 11 w 122"/>
                <a:gd name="T9" fmla="*/ 75 h 98"/>
                <a:gd name="T10" fmla="*/ 70 w 122"/>
                <a:gd name="T11" fmla="*/ 45 h 98"/>
                <a:gd name="T12" fmla="*/ 6 w 122"/>
                <a:gd name="T13" fmla="*/ 0 h 98"/>
                <a:gd name="T14" fmla="*/ 37 w 122"/>
                <a:gd name="T15" fmla="*/ 3 h 98"/>
                <a:gd name="T16" fmla="*/ 106 w 122"/>
                <a:gd name="T17" fmla="*/ 27 h 98"/>
                <a:gd name="T18" fmla="*/ 122 w 122"/>
                <a:gd name="T19" fmla="*/ 29 h 98"/>
                <a:gd name="T20" fmla="*/ 122 w 122"/>
                <a:gd name="T21" fmla="*/ 6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2" h="98">
                  <a:moveTo>
                    <a:pt x="122" y="61"/>
                  </a:moveTo>
                  <a:cubicBezTo>
                    <a:pt x="117" y="62"/>
                    <a:pt x="111" y="63"/>
                    <a:pt x="106" y="65"/>
                  </a:cubicBezTo>
                  <a:cubicBezTo>
                    <a:pt x="77" y="76"/>
                    <a:pt x="49" y="87"/>
                    <a:pt x="20" y="96"/>
                  </a:cubicBezTo>
                  <a:cubicBezTo>
                    <a:pt x="14" y="98"/>
                    <a:pt x="7" y="94"/>
                    <a:pt x="0" y="93"/>
                  </a:cubicBezTo>
                  <a:cubicBezTo>
                    <a:pt x="3" y="87"/>
                    <a:pt x="5" y="78"/>
                    <a:pt x="11" y="75"/>
                  </a:cubicBezTo>
                  <a:cubicBezTo>
                    <a:pt x="30" y="63"/>
                    <a:pt x="50" y="54"/>
                    <a:pt x="70" y="45"/>
                  </a:cubicBezTo>
                  <a:cubicBezTo>
                    <a:pt x="49" y="35"/>
                    <a:pt x="21" y="32"/>
                    <a:pt x="6" y="0"/>
                  </a:cubicBezTo>
                  <a:cubicBezTo>
                    <a:pt x="20" y="1"/>
                    <a:pt x="29" y="0"/>
                    <a:pt x="37" y="3"/>
                  </a:cubicBezTo>
                  <a:cubicBezTo>
                    <a:pt x="60" y="10"/>
                    <a:pt x="83" y="19"/>
                    <a:pt x="106" y="27"/>
                  </a:cubicBezTo>
                  <a:cubicBezTo>
                    <a:pt x="111" y="29"/>
                    <a:pt x="117" y="29"/>
                    <a:pt x="122" y="29"/>
                  </a:cubicBezTo>
                  <a:cubicBezTo>
                    <a:pt x="122" y="40"/>
                    <a:pt x="122" y="50"/>
                    <a:pt x="122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6" name="Freeform 34"/>
            <p:cNvSpPr>
              <a:spLocks/>
            </p:cNvSpPr>
            <p:nvPr/>
          </p:nvSpPr>
          <p:spPr bwMode="auto">
            <a:xfrm>
              <a:off x="19059525" y="2324100"/>
              <a:ext cx="231775" cy="269875"/>
            </a:xfrm>
            <a:custGeom>
              <a:avLst/>
              <a:gdLst>
                <a:gd name="T0" fmla="*/ 30 w 99"/>
                <a:gd name="T1" fmla="*/ 110 h 110"/>
                <a:gd name="T2" fmla="*/ 2 w 99"/>
                <a:gd name="T3" fmla="*/ 7 h 110"/>
                <a:gd name="T4" fmla="*/ 46 w 99"/>
                <a:gd name="T5" fmla="*/ 71 h 110"/>
                <a:gd name="T6" fmla="*/ 77 w 99"/>
                <a:gd name="T7" fmla="*/ 9 h 110"/>
                <a:gd name="T8" fmla="*/ 93 w 99"/>
                <a:gd name="T9" fmla="*/ 0 h 110"/>
                <a:gd name="T10" fmla="*/ 98 w 99"/>
                <a:gd name="T11" fmla="*/ 18 h 110"/>
                <a:gd name="T12" fmla="*/ 66 w 99"/>
                <a:gd name="T13" fmla="*/ 110 h 110"/>
                <a:gd name="T14" fmla="*/ 30 w 99"/>
                <a:gd name="T15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110">
                  <a:moveTo>
                    <a:pt x="30" y="110"/>
                  </a:moveTo>
                  <a:cubicBezTo>
                    <a:pt x="16" y="79"/>
                    <a:pt x="0" y="48"/>
                    <a:pt x="2" y="7"/>
                  </a:cubicBezTo>
                  <a:cubicBezTo>
                    <a:pt x="33" y="22"/>
                    <a:pt x="37" y="51"/>
                    <a:pt x="46" y="71"/>
                  </a:cubicBezTo>
                  <a:cubicBezTo>
                    <a:pt x="56" y="51"/>
                    <a:pt x="66" y="30"/>
                    <a:pt x="77" y="9"/>
                  </a:cubicBezTo>
                  <a:cubicBezTo>
                    <a:pt x="80" y="5"/>
                    <a:pt x="88" y="3"/>
                    <a:pt x="93" y="0"/>
                  </a:cubicBezTo>
                  <a:cubicBezTo>
                    <a:pt x="95" y="6"/>
                    <a:pt x="99" y="13"/>
                    <a:pt x="98" y="18"/>
                  </a:cubicBezTo>
                  <a:cubicBezTo>
                    <a:pt x="88" y="49"/>
                    <a:pt x="77" y="79"/>
                    <a:pt x="66" y="110"/>
                  </a:cubicBezTo>
                  <a:cubicBezTo>
                    <a:pt x="54" y="110"/>
                    <a:pt x="42" y="110"/>
                    <a:pt x="30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7" name="Freeform 35"/>
            <p:cNvSpPr>
              <a:spLocks/>
            </p:cNvSpPr>
            <p:nvPr/>
          </p:nvSpPr>
          <p:spPr bwMode="auto">
            <a:xfrm>
              <a:off x="15147925" y="79375"/>
              <a:ext cx="257175" cy="238125"/>
            </a:xfrm>
            <a:custGeom>
              <a:avLst/>
              <a:gdLst>
                <a:gd name="T0" fmla="*/ 0 w 110"/>
                <a:gd name="T1" fmla="*/ 29 h 97"/>
                <a:gd name="T2" fmla="*/ 99 w 110"/>
                <a:gd name="T3" fmla="*/ 4 h 97"/>
                <a:gd name="T4" fmla="*/ 37 w 110"/>
                <a:gd name="T5" fmla="*/ 45 h 97"/>
                <a:gd name="T6" fmla="*/ 95 w 110"/>
                <a:gd name="T7" fmla="*/ 71 h 97"/>
                <a:gd name="T8" fmla="*/ 110 w 110"/>
                <a:gd name="T9" fmla="*/ 92 h 97"/>
                <a:gd name="T10" fmla="*/ 84 w 110"/>
                <a:gd name="T11" fmla="*/ 95 h 97"/>
                <a:gd name="T12" fmla="*/ 0 w 110"/>
                <a:gd name="T13" fmla="*/ 65 h 97"/>
                <a:gd name="T14" fmla="*/ 0 w 110"/>
                <a:gd name="T15" fmla="*/ 2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" h="97">
                  <a:moveTo>
                    <a:pt x="0" y="29"/>
                  </a:moveTo>
                  <a:cubicBezTo>
                    <a:pt x="32" y="15"/>
                    <a:pt x="63" y="0"/>
                    <a:pt x="99" y="4"/>
                  </a:cubicBezTo>
                  <a:cubicBezTo>
                    <a:pt x="87" y="31"/>
                    <a:pt x="60" y="37"/>
                    <a:pt x="37" y="45"/>
                  </a:cubicBezTo>
                  <a:cubicBezTo>
                    <a:pt x="57" y="54"/>
                    <a:pt x="76" y="61"/>
                    <a:pt x="95" y="71"/>
                  </a:cubicBezTo>
                  <a:cubicBezTo>
                    <a:pt x="101" y="75"/>
                    <a:pt x="105" y="85"/>
                    <a:pt x="110" y="92"/>
                  </a:cubicBezTo>
                  <a:cubicBezTo>
                    <a:pt x="101" y="93"/>
                    <a:pt x="92" y="97"/>
                    <a:pt x="84" y="95"/>
                  </a:cubicBezTo>
                  <a:cubicBezTo>
                    <a:pt x="56" y="86"/>
                    <a:pt x="28" y="75"/>
                    <a:pt x="0" y="65"/>
                  </a:cubicBezTo>
                  <a:cubicBezTo>
                    <a:pt x="0" y="53"/>
                    <a:pt x="0" y="41"/>
                    <a:pt x="0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8" name="Freeform 36"/>
            <p:cNvSpPr>
              <a:spLocks/>
            </p:cNvSpPr>
            <p:nvPr/>
          </p:nvSpPr>
          <p:spPr bwMode="auto">
            <a:xfrm>
              <a:off x="19018250" y="496887"/>
              <a:ext cx="336550" cy="93663"/>
            </a:xfrm>
            <a:custGeom>
              <a:avLst/>
              <a:gdLst>
                <a:gd name="T0" fmla="*/ 144 w 144"/>
                <a:gd name="T1" fmla="*/ 31 h 38"/>
                <a:gd name="T2" fmla="*/ 25 w 144"/>
                <a:gd name="T3" fmla="*/ 38 h 38"/>
                <a:gd name="T4" fmla="*/ 1 w 144"/>
                <a:gd name="T5" fmla="*/ 20 h 38"/>
                <a:gd name="T6" fmla="*/ 25 w 144"/>
                <a:gd name="T7" fmla="*/ 0 h 38"/>
                <a:gd name="T8" fmla="*/ 144 w 144"/>
                <a:gd name="T9" fmla="*/ 7 h 38"/>
                <a:gd name="T10" fmla="*/ 144 w 144"/>
                <a:gd name="T11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" h="38">
                  <a:moveTo>
                    <a:pt x="144" y="31"/>
                  </a:moveTo>
                  <a:cubicBezTo>
                    <a:pt x="105" y="33"/>
                    <a:pt x="65" y="36"/>
                    <a:pt x="25" y="38"/>
                  </a:cubicBezTo>
                  <a:cubicBezTo>
                    <a:pt x="14" y="38"/>
                    <a:pt x="1" y="34"/>
                    <a:pt x="1" y="20"/>
                  </a:cubicBezTo>
                  <a:cubicBezTo>
                    <a:pt x="0" y="3"/>
                    <a:pt x="13" y="0"/>
                    <a:pt x="25" y="0"/>
                  </a:cubicBezTo>
                  <a:cubicBezTo>
                    <a:pt x="65" y="2"/>
                    <a:pt x="105" y="5"/>
                    <a:pt x="144" y="7"/>
                  </a:cubicBezTo>
                  <a:cubicBezTo>
                    <a:pt x="144" y="15"/>
                    <a:pt x="144" y="23"/>
                    <a:pt x="144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9" name="Freeform 37"/>
            <p:cNvSpPr>
              <a:spLocks/>
            </p:cNvSpPr>
            <p:nvPr/>
          </p:nvSpPr>
          <p:spPr bwMode="auto">
            <a:xfrm>
              <a:off x="17267238" y="36512"/>
              <a:ext cx="277813" cy="703263"/>
            </a:xfrm>
            <a:custGeom>
              <a:avLst/>
              <a:gdLst>
                <a:gd name="T0" fmla="*/ 55 w 119"/>
                <a:gd name="T1" fmla="*/ 92 h 287"/>
                <a:gd name="T2" fmla="*/ 91 w 119"/>
                <a:gd name="T3" fmla="*/ 14 h 287"/>
                <a:gd name="T4" fmla="*/ 112 w 119"/>
                <a:gd name="T5" fmla="*/ 0 h 287"/>
                <a:gd name="T6" fmla="*/ 117 w 119"/>
                <a:gd name="T7" fmla="*/ 25 h 287"/>
                <a:gd name="T8" fmla="*/ 73 w 119"/>
                <a:gd name="T9" fmla="*/ 138 h 287"/>
                <a:gd name="T10" fmla="*/ 75 w 119"/>
                <a:gd name="T11" fmla="*/ 265 h 287"/>
                <a:gd name="T12" fmla="*/ 57 w 119"/>
                <a:gd name="T13" fmla="*/ 287 h 287"/>
                <a:gd name="T14" fmla="*/ 39 w 119"/>
                <a:gd name="T15" fmla="*/ 264 h 287"/>
                <a:gd name="T16" fmla="*/ 41 w 119"/>
                <a:gd name="T17" fmla="*/ 157 h 287"/>
                <a:gd name="T18" fmla="*/ 37 w 119"/>
                <a:gd name="T19" fmla="*/ 137 h 287"/>
                <a:gd name="T20" fmla="*/ 2 w 119"/>
                <a:gd name="T21" fmla="*/ 38 h 287"/>
                <a:gd name="T22" fmla="*/ 6 w 119"/>
                <a:gd name="T23" fmla="*/ 18 h 287"/>
                <a:gd name="T24" fmla="*/ 24 w 119"/>
                <a:gd name="T25" fmla="*/ 29 h 287"/>
                <a:gd name="T26" fmla="*/ 55 w 119"/>
                <a:gd name="T27" fmla="*/ 92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9" h="287">
                  <a:moveTo>
                    <a:pt x="55" y="92"/>
                  </a:moveTo>
                  <a:cubicBezTo>
                    <a:pt x="64" y="71"/>
                    <a:pt x="76" y="42"/>
                    <a:pt x="91" y="14"/>
                  </a:cubicBezTo>
                  <a:cubicBezTo>
                    <a:pt x="94" y="7"/>
                    <a:pt x="105" y="4"/>
                    <a:pt x="112" y="0"/>
                  </a:cubicBezTo>
                  <a:cubicBezTo>
                    <a:pt x="114" y="8"/>
                    <a:pt x="119" y="18"/>
                    <a:pt x="117" y="25"/>
                  </a:cubicBezTo>
                  <a:cubicBezTo>
                    <a:pt x="106" y="67"/>
                    <a:pt x="95" y="108"/>
                    <a:pt x="73" y="138"/>
                  </a:cubicBezTo>
                  <a:cubicBezTo>
                    <a:pt x="74" y="183"/>
                    <a:pt x="76" y="224"/>
                    <a:pt x="75" y="265"/>
                  </a:cubicBezTo>
                  <a:cubicBezTo>
                    <a:pt x="75" y="273"/>
                    <a:pt x="63" y="280"/>
                    <a:pt x="57" y="287"/>
                  </a:cubicBezTo>
                  <a:cubicBezTo>
                    <a:pt x="51" y="279"/>
                    <a:pt x="39" y="272"/>
                    <a:pt x="39" y="264"/>
                  </a:cubicBezTo>
                  <a:cubicBezTo>
                    <a:pt x="38" y="229"/>
                    <a:pt x="41" y="193"/>
                    <a:pt x="41" y="157"/>
                  </a:cubicBezTo>
                  <a:cubicBezTo>
                    <a:pt x="41" y="150"/>
                    <a:pt x="39" y="144"/>
                    <a:pt x="37" y="137"/>
                  </a:cubicBezTo>
                  <a:cubicBezTo>
                    <a:pt x="25" y="104"/>
                    <a:pt x="13" y="72"/>
                    <a:pt x="2" y="38"/>
                  </a:cubicBezTo>
                  <a:cubicBezTo>
                    <a:pt x="0" y="33"/>
                    <a:pt x="4" y="25"/>
                    <a:pt x="6" y="18"/>
                  </a:cubicBezTo>
                  <a:cubicBezTo>
                    <a:pt x="12" y="22"/>
                    <a:pt x="21" y="24"/>
                    <a:pt x="24" y="29"/>
                  </a:cubicBezTo>
                  <a:cubicBezTo>
                    <a:pt x="37" y="52"/>
                    <a:pt x="47" y="76"/>
                    <a:pt x="55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0" name="Freeform 38"/>
            <p:cNvSpPr>
              <a:spLocks/>
            </p:cNvSpPr>
            <p:nvPr/>
          </p:nvSpPr>
          <p:spPr bwMode="auto">
            <a:xfrm>
              <a:off x="15763875" y="1122362"/>
              <a:ext cx="576263" cy="561975"/>
            </a:xfrm>
            <a:custGeom>
              <a:avLst/>
              <a:gdLst>
                <a:gd name="T0" fmla="*/ 104 w 246"/>
                <a:gd name="T1" fmla="*/ 145 h 229"/>
                <a:gd name="T2" fmla="*/ 25 w 246"/>
                <a:gd name="T3" fmla="*/ 172 h 229"/>
                <a:gd name="T4" fmla="*/ 0 w 246"/>
                <a:gd name="T5" fmla="*/ 166 h 229"/>
                <a:gd name="T6" fmla="*/ 15 w 246"/>
                <a:gd name="T7" fmla="*/ 146 h 229"/>
                <a:gd name="T8" fmla="*/ 129 w 246"/>
                <a:gd name="T9" fmla="*/ 98 h 229"/>
                <a:gd name="T10" fmla="*/ 135 w 246"/>
                <a:gd name="T11" fmla="*/ 92 h 229"/>
                <a:gd name="T12" fmla="*/ 209 w 246"/>
                <a:gd name="T13" fmla="*/ 9 h 229"/>
                <a:gd name="T14" fmla="*/ 219 w 246"/>
                <a:gd name="T15" fmla="*/ 2 h 229"/>
                <a:gd name="T16" fmla="*/ 242 w 246"/>
                <a:gd name="T17" fmla="*/ 4 h 229"/>
                <a:gd name="T18" fmla="*/ 242 w 246"/>
                <a:gd name="T19" fmla="*/ 28 h 229"/>
                <a:gd name="T20" fmla="*/ 164 w 246"/>
                <a:gd name="T21" fmla="*/ 105 h 229"/>
                <a:gd name="T22" fmla="*/ 151 w 246"/>
                <a:gd name="T23" fmla="*/ 125 h 229"/>
                <a:gd name="T24" fmla="*/ 106 w 246"/>
                <a:gd name="T25" fmla="*/ 218 h 229"/>
                <a:gd name="T26" fmla="*/ 89 w 246"/>
                <a:gd name="T27" fmla="*/ 229 h 229"/>
                <a:gd name="T28" fmla="*/ 84 w 246"/>
                <a:gd name="T29" fmla="*/ 210 h 229"/>
                <a:gd name="T30" fmla="*/ 104 w 246"/>
                <a:gd name="T31" fmla="*/ 145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229">
                  <a:moveTo>
                    <a:pt x="104" y="145"/>
                  </a:moveTo>
                  <a:cubicBezTo>
                    <a:pt x="80" y="153"/>
                    <a:pt x="53" y="164"/>
                    <a:pt x="25" y="172"/>
                  </a:cubicBezTo>
                  <a:cubicBezTo>
                    <a:pt x="18" y="174"/>
                    <a:pt x="9" y="168"/>
                    <a:pt x="0" y="166"/>
                  </a:cubicBezTo>
                  <a:cubicBezTo>
                    <a:pt x="5" y="159"/>
                    <a:pt x="9" y="150"/>
                    <a:pt x="15" y="146"/>
                  </a:cubicBezTo>
                  <a:cubicBezTo>
                    <a:pt x="51" y="126"/>
                    <a:pt x="86" y="102"/>
                    <a:pt x="129" y="98"/>
                  </a:cubicBezTo>
                  <a:cubicBezTo>
                    <a:pt x="132" y="98"/>
                    <a:pt x="133" y="94"/>
                    <a:pt x="135" y="92"/>
                  </a:cubicBezTo>
                  <a:cubicBezTo>
                    <a:pt x="160" y="64"/>
                    <a:pt x="185" y="37"/>
                    <a:pt x="209" y="9"/>
                  </a:cubicBezTo>
                  <a:cubicBezTo>
                    <a:pt x="212" y="6"/>
                    <a:pt x="216" y="3"/>
                    <a:pt x="219" y="2"/>
                  </a:cubicBezTo>
                  <a:cubicBezTo>
                    <a:pt x="227" y="2"/>
                    <a:pt x="239" y="0"/>
                    <a:pt x="242" y="4"/>
                  </a:cubicBezTo>
                  <a:cubicBezTo>
                    <a:pt x="246" y="10"/>
                    <a:pt x="246" y="24"/>
                    <a:pt x="242" y="28"/>
                  </a:cubicBezTo>
                  <a:cubicBezTo>
                    <a:pt x="217" y="55"/>
                    <a:pt x="190" y="79"/>
                    <a:pt x="164" y="105"/>
                  </a:cubicBezTo>
                  <a:cubicBezTo>
                    <a:pt x="158" y="111"/>
                    <a:pt x="154" y="118"/>
                    <a:pt x="151" y="125"/>
                  </a:cubicBezTo>
                  <a:cubicBezTo>
                    <a:pt x="136" y="156"/>
                    <a:pt x="122" y="188"/>
                    <a:pt x="106" y="218"/>
                  </a:cubicBezTo>
                  <a:cubicBezTo>
                    <a:pt x="103" y="224"/>
                    <a:pt x="95" y="226"/>
                    <a:pt x="89" y="229"/>
                  </a:cubicBezTo>
                  <a:cubicBezTo>
                    <a:pt x="87" y="223"/>
                    <a:pt x="82" y="215"/>
                    <a:pt x="84" y="210"/>
                  </a:cubicBezTo>
                  <a:cubicBezTo>
                    <a:pt x="90" y="186"/>
                    <a:pt x="98" y="164"/>
                    <a:pt x="104" y="14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1" name="Freeform 39"/>
            <p:cNvSpPr>
              <a:spLocks/>
            </p:cNvSpPr>
            <p:nvPr/>
          </p:nvSpPr>
          <p:spPr bwMode="auto">
            <a:xfrm>
              <a:off x="17951450" y="1343025"/>
              <a:ext cx="534988" cy="600075"/>
            </a:xfrm>
            <a:custGeom>
              <a:avLst/>
              <a:gdLst>
                <a:gd name="T0" fmla="*/ 145 w 229"/>
                <a:gd name="T1" fmla="*/ 140 h 245"/>
                <a:gd name="T2" fmla="*/ 173 w 229"/>
                <a:gd name="T3" fmla="*/ 228 h 245"/>
                <a:gd name="T4" fmla="*/ 168 w 229"/>
                <a:gd name="T5" fmla="*/ 245 h 245"/>
                <a:gd name="T6" fmla="*/ 152 w 229"/>
                <a:gd name="T7" fmla="*/ 239 h 245"/>
                <a:gd name="T8" fmla="*/ 97 w 229"/>
                <a:gd name="T9" fmla="*/ 115 h 245"/>
                <a:gd name="T10" fmla="*/ 4 w 229"/>
                <a:gd name="T11" fmla="*/ 28 h 245"/>
                <a:gd name="T12" fmla="*/ 5 w 229"/>
                <a:gd name="T13" fmla="*/ 4 h 245"/>
                <a:gd name="T14" fmla="*/ 29 w 229"/>
                <a:gd name="T15" fmla="*/ 5 h 245"/>
                <a:gd name="T16" fmla="*/ 106 w 229"/>
                <a:gd name="T17" fmla="*/ 84 h 245"/>
                <a:gd name="T18" fmla="*/ 120 w 229"/>
                <a:gd name="T19" fmla="*/ 94 h 245"/>
                <a:gd name="T20" fmla="*/ 214 w 229"/>
                <a:gd name="T21" fmla="*/ 137 h 245"/>
                <a:gd name="T22" fmla="*/ 223 w 229"/>
                <a:gd name="T23" fmla="*/ 144 h 245"/>
                <a:gd name="T24" fmla="*/ 229 w 229"/>
                <a:gd name="T25" fmla="*/ 158 h 245"/>
                <a:gd name="T26" fmla="*/ 216 w 229"/>
                <a:gd name="T27" fmla="*/ 163 h 245"/>
                <a:gd name="T28" fmla="*/ 161 w 229"/>
                <a:gd name="T29" fmla="*/ 147 h 245"/>
                <a:gd name="T30" fmla="*/ 145 w 229"/>
                <a:gd name="T31" fmla="*/ 14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9" h="245">
                  <a:moveTo>
                    <a:pt x="145" y="140"/>
                  </a:moveTo>
                  <a:cubicBezTo>
                    <a:pt x="154" y="168"/>
                    <a:pt x="165" y="198"/>
                    <a:pt x="173" y="228"/>
                  </a:cubicBezTo>
                  <a:cubicBezTo>
                    <a:pt x="175" y="232"/>
                    <a:pt x="170" y="239"/>
                    <a:pt x="168" y="245"/>
                  </a:cubicBezTo>
                  <a:cubicBezTo>
                    <a:pt x="162" y="243"/>
                    <a:pt x="155" y="243"/>
                    <a:pt x="152" y="239"/>
                  </a:cubicBezTo>
                  <a:cubicBezTo>
                    <a:pt x="127" y="200"/>
                    <a:pt x="104" y="160"/>
                    <a:pt x="97" y="115"/>
                  </a:cubicBezTo>
                  <a:cubicBezTo>
                    <a:pt x="62" y="90"/>
                    <a:pt x="29" y="63"/>
                    <a:pt x="4" y="28"/>
                  </a:cubicBezTo>
                  <a:cubicBezTo>
                    <a:pt x="0" y="23"/>
                    <a:pt x="1" y="8"/>
                    <a:pt x="5" y="4"/>
                  </a:cubicBezTo>
                  <a:cubicBezTo>
                    <a:pt x="9" y="0"/>
                    <a:pt x="24" y="0"/>
                    <a:pt x="29" y="5"/>
                  </a:cubicBezTo>
                  <a:cubicBezTo>
                    <a:pt x="56" y="30"/>
                    <a:pt x="81" y="58"/>
                    <a:pt x="106" y="84"/>
                  </a:cubicBezTo>
                  <a:cubicBezTo>
                    <a:pt x="110" y="88"/>
                    <a:pt x="115" y="92"/>
                    <a:pt x="120" y="94"/>
                  </a:cubicBezTo>
                  <a:cubicBezTo>
                    <a:pt x="151" y="109"/>
                    <a:pt x="183" y="122"/>
                    <a:pt x="214" y="137"/>
                  </a:cubicBezTo>
                  <a:cubicBezTo>
                    <a:pt x="217" y="138"/>
                    <a:pt x="221" y="141"/>
                    <a:pt x="223" y="144"/>
                  </a:cubicBezTo>
                  <a:cubicBezTo>
                    <a:pt x="226" y="148"/>
                    <a:pt x="227" y="153"/>
                    <a:pt x="229" y="158"/>
                  </a:cubicBezTo>
                  <a:cubicBezTo>
                    <a:pt x="225" y="159"/>
                    <a:pt x="220" y="164"/>
                    <a:pt x="216" y="163"/>
                  </a:cubicBezTo>
                  <a:cubicBezTo>
                    <a:pt x="197" y="158"/>
                    <a:pt x="179" y="153"/>
                    <a:pt x="161" y="147"/>
                  </a:cubicBezTo>
                  <a:cubicBezTo>
                    <a:pt x="154" y="145"/>
                    <a:pt x="148" y="141"/>
                    <a:pt x="145" y="14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2" name="Freeform 40"/>
            <p:cNvSpPr>
              <a:spLocks/>
            </p:cNvSpPr>
            <p:nvPr/>
          </p:nvSpPr>
          <p:spPr bwMode="auto">
            <a:xfrm>
              <a:off x="18141950" y="1069975"/>
              <a:ext cx="530225" cy="552450"/>
            </a:xfrm>
            <a:custGeom>
              <a:avLst/>
              <a:gdLst>
                <a:gd name="T0" fmla="*/ 222 w 227"/>
                <a:gd name="T1" fmla="*/ 160 h 225"/>
                <a:gd name="T2" fmla="*/ 149 w 227"/>
                <a:gd name="T3" fmla="*/ 140 h 225"/>
                <a:gd name="T4" fmla="*/ 161 w 227"/>
                <a:gd name="T5" fmla="*/ 162 h 225"/>
                <a:gd name="T6" fmla="*/ 173 w 227"/>
                <a:gd name="T7" fmla="*/ 196 h 225"/>
                <a:gd name="T8" fmla="*/ 169 w 227"/>
                <a:gd name="T9" fmla="*/ 225 h 225"/>
                <a:gd name="T10" fmla="*/ 149 w 227"/>
                <a:gd name="T11" fmla="*/ 207 h 225"/>
                <a:gd name="T12" fmla="*/ 112 w 227"/>
                <a:gd name="T13" fmla="*/ 129 h 225"/>
                <a:gd name="T14" fmla="*/ 100 w 227"/>
                <a:gd name="T15" fmla="*/ 117 h 225"/>
                <a:gd name="T16" fmla="*/ 17 w 227"/>
                <a:gd name="T17" fmla="*/ 78 h 225"/>
                <a:gd name="T18" fmla="*/ 0 w 227"/>
                <a:gd name="T19" fmla="*/ 66 h 225"/>
                <a:gd name="T20" fmla="*/ 91 w 227"/>
                <a:gd name="T21" fmla="*/ 81 h 225"/>
                <a:gd name="T22" fmla="*/ 74 w 227"/>
                <a:gd name="T23" fmla="*/ 0 h 225"/>
                <a:gd name="T24" fmla="*/ 94 w 227"/>
                <a:gd name="T25" fmla="*/ 22 h 225"/>
                <a:gd name="T26" fmla="*/ 127 w 227"/>
                <a:gd name="T27" fmla="*/ 89 h 225"/>
                <a:gd name="T28" fmla="*/ 141 w 227"/>
                <a:gd name="T29" fmla="*/ 104 h 225"/>
                <a:gd name="T30" fmla="*/ 209 w 227"/>
                <a:gd name="T31" fmla="*/ 137 h 225"/>
                <a:gd name="T32" fmla="*/ 227 w 227"/>
                <a:gd name="T33" fmla="*/ 153 h 225"/>
                <a:gd name="T34" fmla="*/ 222 w 227"/>
                <a:gd name="T35" fmla="*/ 16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7" h="225">
                  <a:moveTo>
                    <a:pt x="222" y="160"/>
                  </a:moveTo>
                  <a:cubicBezTo>
                    <a:pt x="197" y="165"/>
                    <a:pt x="176" y="152"/>
                    <a:pt x="149" y="140"/>
                  </a:cubicBezTo>
                  <a:cubicBezTo>
                    <a:pt x="155" y="149"/>
                    <a:pt x="159" y="156"/>
                    <a:pt x="161" y="162"/>
                  </a:cubicBezTo>
                  <a:cubicBezTo>
                    <a:pt x="166" y="173"/>
                    <a:pt x="172" y="185"/>
                    <a:pt x="173" y="196"/>
                  </a:cubicBezTo>
                  <a:cubicBezTo>
                    <a:pt x="175" y="205"/>
                    <a:pt x="171" y="215"/>
                    <a:pt x="169" y="225"/>
                  </a:cubicBezTo>
                  <a:cubicBezTo>
                    <a:pt x="162" y="219"/>
                    <a:pt x="153" y="214"/>
                    <a:pt x="149" y="207"/>
                  </a:cubicBezTo>
                  <a:cubicBezTo>
                    <a:pt x="136" y="181"/>
                    <a:pt x="125" y="155"/>
                    <a:pt x="112" y="129"/>
                  </a:cubicBezTo>
                  <a:cubicBezTo>
                    <a:pt x="110" y="124"/>
                    <a:pt x="105" y="120"/>
                    <a:pt x="100" y="117"/>
                  </a:cubicBezTo>
                  <a:cubicBezTo>
                    <a:pt x="73" y="104"/>
                    <a:pt x="45" y="91"/>
                    <a:pt x="17" y="78"/>
                  </a:cubicBezTo>
                  <a:cubicBezTo>
                    <a:pt x="11" y="75"/>
                    <a:pt x="4" y="72"/>
                    <a:pt x="0" y="66"/>
                  </a:cubicBezTo>
                  <a:cubicBezTo>
                    <a:pt x="37" y="48"/>
                    <a:pt x="62" y="67"/>
                    <a:pt x="91" y="81"/>
                  </a:cubicBezTo>
                  <a:cubicBezTo>
                    <a:pt x="79" y="56"/>
                    <a:pt x="65" y="34"/>
                    <a:pt x="74" y="0"/>
                  </a:cubicBezTo>
                  <a:cubicBezTo>
                    <a:pt x="83" y="10"/>
                    <a:pt x="91" y="15"/>
                    <a:pt x="94" y="22"/>
                  </a:cubicBezTo>
                  <a:cubicBezTo>
                    <a:pt x="106" y="44"/>
                    <a:pt x="115" y="67"/>
                    <a:pt x="127" y="89"/>
                  </a:cubicBezTo>
                  <a:cubicBezTo>
                    <a:pt x="130" y="95"/>
                    <a:pt x="135" y="101"/>
                    <a:pt x="141" y="104"/>
                  </a:cubicBezTo>
                  <a:cubicBezTo>
                    <a:pt x="164" y="116"/>
                    <a:pt x="187" y="126"/>
                    <a:pt x="209" y="137"/>
                  </a:cubicBezTo>
                  <a:cubicBezTo>
                    <a:pt x="216" y="141"/>
                    <a:pt x="221" y="148"/>
                    <a:pt x="227" y="153"/>
                  </a:cubicBezTo>
                  <a:cubicBezTo>
                    <a:pt x="225" y="155"/>
                    <a:pt x="224" y="157"/>
                    <a:pt x="222" y="1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3" name="Freeform 41"/>
            <p:cNvSpPr>
              <a:spLocks/>
            </p:cNvSpPr>
            <p:nvPr/>
          </p:nvSpPr>
          <p:spPr bwMode="auto">
            <a:xfrm>
              <a:off x="16073438" y="1320800"/>
              <a:ext cx="522288" cy="558800"/>
            </a:xfrm>
            <a:custGeom>
              <a:avLst/>
              <a:gdLst>
                <a:gd name="T0" fmla="*/ 144 w 224"/>
                <a:gd name="T1" fmla="*/ 91 h 228"/>
                <a:gd name="T2" fmla="*/ 224 w 224"/>
                <a:gd name="T3" fmla="*/ 74 h 228"/>
                <a:gd name="T4" fmla="*/ 204 w 224"/>
                <a:gd name="T5" fmla="*/ 93 h 228"/>
                <a:gd name="T6" fmla="*/ 145 w 224"/>
                <a:gd name="T7" fmla="*/ 122 h 228"/>
                <a:gd name="T8" fmla="*/ 117 w 224"/>
                <a:gd name="T9" fmla="*/ 149 h 228"/>
                <a:gd name="T10" fmla="*/ 88 w 224"/>
                <a:gd name="T11" fmla="*/ 210 h 228"/>
                <a:gd name="T12" fmla="*/ 70 w 224"/>
                <a:gd name="T13" fmla="*/ 228 h 228"/>
                <a:gd name="T14" fmla="*/ 84 w 224"/>
                <a:gd name="T15" fmla="*/ 152 h 228"/>
                <a:gd name="T16" fmla="*/ 36 w 224"/>
                <a:gd name="T17" fmla="*/ 171 h 228"/>
                <a:gd name="T18" fmla="*/ 27 w 224"/>
                <a:gd name="T19" fmla="*/ 174 h 228"/>
                <a:gd name="T20" fmla="*/ 0 w 224"/>
                <a:gd name="T21" fmla="*/ 169 h 228"/>
                <a:gd name="T22" fmla="*/ 17 w 224"/>
                <a:gd name="T23" fmla="*/ 149 h 228"/>
                <a:gd name="T24" fmla="*/ 94 w 224"/>
                <a:gd name="T25" fmla="*/ 113 h 228"/>
                <a:gd name="T26" fmla="*/ 108 w 224"/>
                <a:gd name="T27" fmla="*/ 97 h 228"/>
                <a:gd name="T28" fmla="*/ 148 w 224"/>
                <a:gd name="T29" fmla="*/ 15 h 228"/>
                <a:gd name="T30" fmla="*/ 165 w 224"/>
                <a:gd name="T31" fmla="*/ 0 h 228"/>
                <a:gd name="T32" fmla="*/ 144 w 224"/>
                <a:gd name="T33" fmla="*/ 91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4" h="228">
                  <a:moveTo>
                    <a:pt x="144" y="91"/>
                  </a:moveTo>
                  <a:cubicBezTo>
                    <a:pt x="170" y="79"/>
                    <a:pt x="192" y="65"/>
                    <a:pt x="224" y="74"/>
                  </a:cubicBezTo>
                  <a:cubicBezTo>
                    <a:pt x="215" y="83"/>
                    <a:pt x="211" y="90"/>
                    <a:pt x="204" y="93"/>
                  </a:cubicBezTo>
                  <a:cubicBezTo>
                    <a:pt x="185" y="104"/>
                    <a:pt x="165" y="115"/>
                    <a:pt x="145" y="122"/>
                  </a:cubicBezTo>
                  <a:cubicBezTo>
                    <a:pt x="131" y="127"/>
                    <a:pt x="123" y="134"/>
                    <a:pt x="117" y="149"/>
                  </a:cubicBezTo>
                  <a:cubicBezTo>
                    <a:pt x="110" y="170"/>
                    <a:pt x="99" y="190"/>
                    <a:pt x="88" y="210"/>
                  </a:cubicBezTo>
                  <a:cubicBezTo>
                    <a:pt x="84" y="216"/>
                    <a:pt x="77" y="221"/>
                    <a:pt x="70" y="228"/>
                  </a:cubicBezTo>
                  <a:cubicBezTo>
                    <a:pt x="62" y="205"/>
                    <a:pt x="63" y="200"/>
                    <a:pt x="84" y="152"/>
                  </a:cubicBezTo>
                  <a:cubicBezTo>
                    <a:pt x="67" y="159"/>
                    <a:pt x="52" y="165"/>
                    <a:pt x="36" y="171"/>
                  </a:cubicBezTo>
                  <a:cubicBezTo>
                    <a:pt x="33" y="173"/>
                    <a:pt x="30" y="174"/>
                    <a:pt x="27" y="174"/>
                  </a:cubicBezTo>
                  <a:cubicBezTo>
                    <a:pt x="18" y="173"/>
                    <a:pt x="9" y="170"/>
                    <a:pt x="0" y="169"/>
                  </a:cubicBezTo>
                  <a:cubicBezTo>
                    <a:pt x="6" y="162"/>
                    <a:pt x="10" y="153"/>
                    <a:pt x="17" y="149"/>
                  </a:cubicBezTo>
                  <a:cubicBezTo>
                    <a:pt x="43" y="136"/>
                    <a:pt x="69" y="125"/>
                    <a:pt x="94" y="113"/>
                  </a:cubicBezTo>
                  <a:cubicBezTo>
                    <a:pt x="100" y="110"/>
                    <a:pt x="105" y="103"/>
                    <a:pt x="108" y="97"/>
                  </a:cubicBezTo>
                  <a:cubicBezTo>
                    <a:pt x="122" y="70"/>
                    <a:pt x="135" y="42"/>
                    <a:pt x="148" y="15"/>
                  </a:cubicBezTo>
                  <a:cubicBezTo>
                    <a:pt x="151" y="10"/>
                    <a:pt x="157" y="7"/>
                    <a:pt x="165" y="0"/>
                  </a:cubicBezTo>
                  <a:cubicBezTo>
                    <a:pt x="176" y="36"/>
                    <a:pt x="159" y="61"/>
                    <a:pt x="144" y="9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4" name="Freeform 42"/>
            <p:cNvSpPr>
              <a:spLocks/>
            </p:cNvSpPr>
            <p:nvPr/>
          </p:nvSpPr>
          <p:spPr bwMode="auto">
            <a:xfrm>
              <a:off x="16959263" y="117475"/>
              <a:ext cx="228600" cy="569913"/>
            </a:xfrm>
            <a:custGeom>
              <a:avLst/>
              <a:gdLst>
                <a:gd name="T0" fmla="*/ 7 w 98"/>
                <a:gd name="T1" fmla="*/ 10 h 233"/>
                <a:gd name="T2" fmla="*/ 45 w 98"/>
                <a:gd name="T3" fmla="*/ 72 h 233"/>
                <a:gd name="T4" fmla="*/ 76 w 98"/>
                <a:gd name="T5" fmla="*/ 10 h 233"/>
                <a:gd name="T6" fmla="*/ 92 w 98"/>
                <a:gd name="T7" fmla="*/ 0 h 233"/>
                <a:gd name="T8" fmla="*/ 96 w 98"/>
                <a:gd name="T9" fmla="*/ 19 h 233"/>
                <a:gd name="T10" fmla="*/ 64 w 98"/>
                <a:gd name="T11" fmla="*/ 117 h 233"/>
                <a:gd name="T12" fmla="*/ 96 w 98"/>
                <a:gd name="T13" fmla="*/ 210 h 233"/>
                <a:gd name="T14" fmla="*/ 94 w 98"/>
                <a:gd name="T15" fmla="*/ 233 h 233"/>
                <a:gd name="T16" fmla="*/ 73 w 98"/>
                <a:gd name="T17" fmla="*/ 220 h 233"/>
                <a:gd name="T18" fmla="*/ 45 w 98"/>
                <a:gd name="T19" fmla="*/ 162 h 233"/>
                <a:gd name="T20" fmla="*/ 1 w 98"/>
                <a:gd name="T21" fmla="*/ 227 h 233"/>
                <a:gd name="T22" fmla="*/ 3 w 98"/>
                <a:gd name="T23" fmla="*/ 195 h 233"/>
                <a:gd name="T24" fmla="*/ 27 w 98"/>
                <a:gd name="T25" fmla="*/ 127 h 233"/>
                <a:gd name="T26" fmla="*/ 27 w 98"/>
                <a:gd name="T27" fmla="*/ 106 h 233"/>
                <a:gd name="T28" fmla="*/ 3 w 98"/>
                <a:gd name="T29" fmla="*/ 39 h 233"/>
                <a:gd name="T30" fmla="*/ 0 w 98"/>
                <a:gd name="T31" fmla="*/ 12 h 233"/>
                <a:gd name="T32" fmla="*/ 7 w 98"/>
                <a:gd name="T33" fmla="*/ 1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" h="233">
                  <a:moveTo>
                    <a:pt x="7" y="10"/>
                  </a:moveTo>
                  <a:cubicBezTo>
                    <a:pt x="31" y="23"/>
                    <a:pt x="36" y="49"/>
                    <a:pt x="45" y="72"/>
                  </a:cubicBezTo>
                  <a:cubicBezTo>
                    <a:pt x="55" y="51"/>
                    <a:pt x="65" y="30"/>
                    <a:pt x="76" y="10"/>
                  </a:cubicBezTo>
                  <a:cubicBezTo>
                    <a:pt x="79" y="5"/>
                    <a:pt x="86" y="3"/>
                    <a:pt x="92" y="0"/>
                  </a:cubicBezTo>
                  <a:cubicBezTo>
                    <a:pt x="93" y="6"/>
                    <a:pt x="98" y="14"/>
                    <a:pt x="96" y="19"/>
                  </a:cubicBezTo>
                  <a:cubicBezTo>
                    <a:pt x="86" y="52"/>
                    <a:pt x="75" y="85"/>
                    <a:pt x="64" y="117"/>
                  </a:cubicBezTo>
                  <a:cubicBezTo>
                    <a:pt x="74" y="147"/>
                    <a:pt x="86" y="178"/>
                    <a:pt x="96" y="210"/>
                  </a:cubicBezTo>
                  <a:cubicBezTo>
                    <a:pt x="98" y="217"/>
                    <a:pt x="95" y="225"/>
                    <a:pt x="94" y="233"/>
                  </a:cubicBezTo>
                  <a:cubicBezTo>
                    <a:pt x="87" y="228"/>
                    <a:pt x="77" y="226"/>
                    <a:pt x="73" y="220"/>
                  </a:cubicBezTo>
                  <a:cubicBezTo>
                    <a:pt x="63" y="202"/>
                    <a:pt x="54" y="182"/>
                    <a:pt x="45" y="162"/>
                  </a:cubicBezTo>
                  <a:cubicBezTo>
                    <a:pt x="36" y="184"/>
                    <a:pt x="31" y="210"/>
                    <a:pt x="1" y="227"/>
                  </a:cubicBezTo>
                  <a:cubicBezTo>
                    <a:pt x="2" y="213"/>
                    <a:pt x="0" y="203"/>
                    <a:pt x="3" y="195"/>
                  </a:cubicBezTo>
                  <a:cubicBezTo>
                    <a:pt x="10" y="172"/>
                    <a:pt x="19" y="150"/>
                    <a:pt x="27" y="127"/>
                  </a:cubicBezTo>
                  <a:cubicBezTo>
                    <a:pt x="29" y="121"/>
                    <a:pt x="29" y="113"/>
                    <a:pt x="27" y="106"/>
                  </a:cubicBezTo>
                  <a:cubicBezTo>
                    <a:pt x="19" y="83"/>
                    <a:pt x="10" y="61"/>
                    <a:pt x="3" y="39"/>
                  </a:cubicBezTo>
                  <a:cubicBezTo>
                    <a:pt x="0" y="30"/>
                    <a:pt x="1" y="21"/>
                    <a:pt x="0" y="12"/>
                  </a:cubicBezTo>
                  <a:cubicBezTo>
                    <a:pt x="3" y="11"/>
                    <a:pt x="5" y="10"/>
                    <a:pt x="7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5" name="Freeform 43"/>
            <p:cNvSpPr>
              <a:spLocks/>
            </p:cNvSpPr>
            <p:nvPr/>
          </p:nvSpPr>
          <p:spPr bwMode="auto">
            <a:xfrm>
              <a:off x="16965613" y="2287587"/>
              <a:ext cx="542925" cy="239713"/>
            </a:xfrm>
            <a:custGeom>
              <a:avLst/>
              <a:gdLst>
                <a:gd name="T0" fmla="*/ 224 w 232"/>
                <a:gd name="T1" fmla="*/ 13 h 98"/>
                <a:gd name="T2" fmla="*/ 164 w 232"/>
                <a:gd name="T3" fmla="*/ 46 h 98"/>
                <a:gd name="T4" fmla="*/ 221 w 232"/>
                <a:gd name="T5" fmla="*/ 75 h 98"/>
                <a:gd name="T6" fmla="*/ 232 w 232"/>
                <a:gd name="T7" fmla="*/ 92 h 98"/>
                <a:gd name="T8" fmla="*/ 212 w 232"/>
                <a:gd name="T9" fmla="*/ 96 h 98"/>
                <a:gd name="T10" fmla="*/ 115 w 232"/>
                <a:gd name="T11" fmla="*/ 64 h 98"/>
                <a:gd name="T12" fmla="*/ 22 w 232"/>
                <a:gd name="T13" fmla="*/ 96 h 98"/>
                <a:gd name="T14" fmla="*/ 0 w 232"/>
                <a:gd name="T15" fmla="*/ 93 h 98"/>
                <a:gd name="T16" fmla="*/ 13 w 232"/>
                <a:gd name="T17" fmla="*/ 73 h 98"/>
                <a:gd name="T18" fmla="*/ 69 w 232"/>
                <a:gd name="T19" fmla="*/ 45 h 98"/>
                <a:gd name="T20" fmla="*/ 7 w 232"/>
                <a:gd name="T21" fmla="*/ 2 h 98"/>
                <a:gd name="T22" fmla="*/ 34 w 232"/>
                <a:gd name="T23" fmla="*/ 2 h 98"/>
                <a:gd name="T24" fmla="*/ 70 w 232"/>
                <a:gd name="T25" fmla="*/ 13 h 98"/>
                <a:gd name="T26" fmla="*/ 162 w 232"/>
                <a:gd name="T27" fmla="*/ 13 h 98"/>
                <a:gd name="T28" fmla="*/ 200 w 232"/>
                <a:gd name="T29" fmla="*/ 1 h 98"/>
                <a:gd name="T30" fmla="*/ 222 w 232"/>
                <a:gd name="T31" fmla="*/ 2 h 98"/>
                <a:gd name="T32" fmla="*/ 224 w 232"/>
                <a:gd name="T33" fmla="*/ 13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2" h="98">
                  <a:moveTo>
                    <a:pt x="224" y="13"/>
                  </a:moveTo>
                  <a:cubicBezTo>
                    <a:pt x="203" y="25"/>
                    <a:pt x="181" y="36"/>
                    <a:pt x="164" y="46"/>
                  </a:cubicBezTo>
                  <a:cubicBezTo>
                    <a:pt x="181" y="54"/>
                    <a:pt x="201" y="64"/>
                    <a:pt x="221" y="75"/>
                  </a:cubicBezTo>
                  <a:cubicBezTo>
                    <a:pt x="226" y="78"/>
                    <a:pt x="229" y="86"/>
                    <a:pt x="232" y="92"/>
                  </a:cubicBezTo>
                  <a:cubicBezTo>
                    <a:pt x="226" y="93"/>
                    <a:pt x="218" y="98"/>
                    <a:pt x="212" y="96"/>
                  </a:cubicBezTo>
                  <a:cubicBezTo>
                    <a:pt x="180" y="86"/>
                    <a:pt x="147" y="75"/>
                    <a:pt x="115" y="64"/>
                  </a:cubicBezTo>
                  <a:cubicBezTo>
                    <a:pt x="85" y="74"/>
                    <a:pt x="54" y="86"/>
                    <a:pt x="22" y="96"/>
                  </a:cubicBezTo>
                  <a:cubicBezTo>
                    <a:pt x="15" y="98"/>
                    <a:pt x="7" y="94"/>
                    <a:pt x="0" y="93"/>
                  </a:cubicBezTo>
                  <a:cubicBezTo>
                    <a:pt x="4" y="86"/>
                    <a:pt x="6" y="77"/>
                    <a:pt x="13" y="73"/>
                  </a:cubicBezTo>
                  <a:cubicBezTo>
                    <a:pt x="31" y="62"/>
                    <a:pt x="50" y="54"/>
                    <a:pt x="69" y="45"/>
                  </a:cubicBezTo>
                  <a:cubicBezTo>
                    <a:pt x="49" y="35"/>
                    <a:pt x="21" y="32"/>
                    <a:pt x="7" y="2"/>
                  </a:cubicBezTo>
                  <a:cubicBezTo>
                    <a:pt x="18" y="2"/>
                    <a:pt x="27" y="0"/>
                    <a:pt x="34" y="2"/>
                  </a:cubicBezTo>
                  <a:cubicBezTo>
                    <a:pt x="46" y="5"/>
                    <a:pt x="60" y="7"/>
                    <a:pt x="70" y="13"/>
                  </a:cubicBezTo>
                  <a:cubicBezTo>
                    <a:pt x="101" y="33"/>
                    <a:pt x="131" y="29"/>
                    <a:pt x="162" y="13"/>
                  </a:cubicBezTo>
                  <a:cubicBezTo>
                    <a:pt x="173" y="7"/>
                    <a:pt x="187" y="4"/>
                    <a:pt x="200" y="1"/>
                  </a:cubicBezTo>
                  <a:cubicBezTo>
                    <a:pt x="207" y="0"/>
                    <a:pt x="215" y="2"/>
                    <a:pt x="222" y="2"/>
                  </a:cubicBezTo>
                  <a:cubicBezTo>
                    <a:pt x="223" y="6"/>
                    <a:pt x="224" y="9"/>
                    <a:pt x="224" y="1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6" name="Freeform 44"/>
            <p:cNvSpPr>
              <a:spLocks/>
            </p:cNvSpPr>
            <p:nvPr/>
          </p:nvSpPr>
          <p:spPr bwMode="auto">
            <a:xfrm>
              <a:off x="15147925" y="4810125"/>
              <a:ext cx="333375" cy="288925"/>
            </a:xfrm>
            <a:custGeom>
              <a:avLst/>
              <a:gdLst>
                <a:gd name="T0" fmla="*/ 0 w 143"/>
                <a:gd name="T1" fmla="*/ 41 h 118"/>
                <a:gd name="T2" fmla="*/ 104 w 143"/>
                <a:gd name="T3" fmla="*/ 2 h 118"/>
                <a:gd name="T4" fmla="*/ 126 w 143"/>
                <a:gd name="T5" fmla="*/ 7 h 118"/>
                <a:gd name="T6" fmla="*/ 113 w 143"/>
                <a:gd name="T7" fmla="*/ 25 h 118"/>
                <a:gd name="T8" fmla="*/ 49 w 143"/>
                <a:gd name="T9" fmla="*/ 56 h 118"/>
                <a:gd name="T10" fmla="*/ 104 w 143"/>
                <a:gd name="T11" fmla="*/ 75 h 118"/>
                <a:gd name="T12" fmla="*/ 131 w 143"/>
                <a:gd name="T13" fmla="*/ 92 h 118"/>
                <a:gd name="T14" fmla="*/ 143 w 143"/>
                <a:gd name="T15" fmla="*/ 113 h 118"/>
                <a:gd name="T16" fmla="*/ 119 w 143"/>
                <a:gd name="T17" fmla="*/ 117 h 118"/>
                <a:gd name="T18" fmla="*/ 87 w 143"/>
                <a:gd name="T19" fmla="*/ 108 h 118"/>
                <a:gd name="T20" fmla="*/ 0 w 143"/>
                <a:gd name="T21" fmla="*/ 69 h 118"/>
                <a:gd name="T22" fmla="*/ 0 w 143"/>
                <a:gd name="T23" fmla="*/ 41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" h="118">
                  <a:moveTo>
                    <a:pt x="0" y="41"/>
                  </a:moveTo>
                  <a:cubicBezTo>
                    <a:pt x="35" y="28"/>
                    <a:pt x="69" y="14"/>
                    <a:pt x="104" y="2"/>
                  </a:cubicBezTo>
                  <a:cubicBezTo>
                    <a:pt x="110" y="0"/>
                    <a:pt x="118" y="5"/>
                    <a:pt x="126" y="7"/>
                  </a:cubicBezTo>
                  <a:cubicBezTo>
                    <a:pt x="121" y="13"/>
                    <a:pt x="119" y="22"/>
                    <a:pt x="113" y="25"/>
                  </a:cubicBezTo>
                  <a:cubicBezTo>
                    <a:pt x="91" y="37"/>
                    <a:pt x="68" y="47"/>
                    <a:pt x="49" y="56"/>
                  </a:cubicBezTo>
                  <a:cubicBezTo>
                    <a:pt x="64" y="61"/>
                    <a:pt x="84" y="67"/>
                    <a:pt x="104" y="75"/>
                  </a:cubicBezTo>
                  <a:cubicBezTo>
                    <a:pt x="114" y="79"/>
                    <a:pt x="123" y="85"/>
                    <a:pt x="131" y="92"/>
                  </a:cubicBezTo>
                  <a:cubicBezTo>
                    <a:pt x="137" y="97"/>
                    <a:pt x="139" y="106"/>
                    <a:pt x="143" y="113"/>
                  </a:cubicBezTo>
                  <a:cubicBezTo>
                    <a:pt x="135" y="114"/>
                    <a:pt x="127" y="118"/>
                    <a:pt x="119" y="117"/>
                  </a:cubicBezTo>
                  <a:cubicBezTo>
                    <a:pt x="108" y="116"/>
                    <a:pt x="97" y="113"/>
                    <a:pt x="87" y="108"/>
                  </a:cubicBezTo>
                  <a:cubicBezTo>
                    <a:pt x="58" y="96"/>
                    <a:pt x="29" y="82"/>
                    <a:pt x="0" y="69"/>
                  </a:cubicBezTo>
                  <a:cubicBezTo>
                    <a:pt x="0" y="60"/>
                    <a:pt x="0" y="51"/>
                    <a:pt x="0" y="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7" name="Freeform 45"/>
            <p:cNvSpPr>
              <a:spLocks/>
            </p:cNvSpPr>
            <p:nvPr/>
          </p:nvSpPr>
          <p:spPr bwMode="auto">
            <a:xfrm>
              <a:off x="19062700" y="2586037"/>
              <a:ext cx="228600" cy="301625"/>
            </a:xfrm>
            <a:custGeom>
              <a:avLst/>
              <a:gdLst>
                <a:gd name="T0" fmla="*/ 61 w 98"/>
                <a:gd name="T1" fmla="*/ 0 h 123"/>
                <a:gd name="T2" fmla="*/ 66 w 98"/>
                <a:gd name="T3" fmla="*/ 17 h 123"/>
                <a:gd name="T4" fmla="*/ 96 w 98"/>
                <a:gd name="T5" fmla="*/ 102 h 123"/>
                <a:gd name="T6" fmla="*/ 94 w 98"/>
                <a:gd name="T7" fmla="*/ 123 h 123"/>
                <a:gd name="T8" fmla="*/ 75 w 98"/>
                <a:gd name="T9" fmla="*/ 112 h 123"/>
                <a:gd name="T10" fmla="*/ 45 w 98"/>
                <a:gd name="T11" fmla="*/ 53 h 123"/>
                <a:gd name="T12" fmla="*/ 0 w 98"/>
                <a:gd name="T13" fmla="*/ 116 h 123"/>
                <a:gd name="T14" fmla="*/ 3 w 98"/>
                <a:gd name="T15" fmla="*/ 84 h 123"/>
                <a:gd name="T16" fmla="*/ 28 w 98"/>
                <a:gd name="T17" fmla="*/ 16 h 123"/>
                <a:gd name="T18" fmla="*/ 29 w 98"/>
                <a:gd name="T19" fmla="*/ 0 h 123"/>
                <a:gd name="T20" fmla="*/ 61 w 98"/>
                <a:gd name="T2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" h="123">
                  <a:moveTo>
                    <a:pt x="61" y="0"/>
                  </a:moveTo>
                  <a:cubicBezTo>
                    <a:pt x="63" y="6"/>
                    <a:pt x="64" y="11"/>
                    <a:pt x="66" y="17"/>
                  </a:cubicBezTo>
                  <a:cubicBezTo>
                    <a:pt x="76" y="45"/>
                    <a:pt x="87" y="74"/>
                    <a:pt x="96" y="102"/>
                  </a:cubicBezTo>
                  <a:cubicBezTo>
                    <a:pt x="98" y="108"/>
                    <a:pt x="95" y="116"/>
                    <a:pt x="94" y="123"/>
                  </a:cubicBezTo>
                  <a:cubicBezTo>
                    <a:pt x="87" y="119"/>
                    <a:pt x="78" y="118"/>
                    <a:pt x="75" y="112"/>
                  </a:cubicBezTo>
                  <a:cubicBezTo>
                    <a:pt x="64" y="93"/>
                    <a:pt x="55" y="72"/>
                    <a:pt x="45" y="53"/>
                  </a:cubicBezTo>
                  <a:cubicBezTo>
                    <a:pt x="35" y="73"/>
                    <a:pt x="32" y="102"/>
                    <a:pt x="0" y="116"/>
                  </a:cubicBezTo>
                  <a:cubicBezTo>
                    <a:pt x="1" y="102"/>
                    <a:pt x="1" y="92"/>
                    <a:pt x="3" y="84"/>
                  </a:cubicBezTo>
                  <a:cubicBezTo>
                    <a:pt x="11" y="61"/>
                    <a:pt x="20" y="39"/>
                    <a:pt x="28" y="16"/>
                  </a:cubicBezTo>
                  <a:cubicBezTo>
                    <a:pt x="29" y="11"/>
                    <a:pt x="29" y="6"/>
                    <a:pt x="29" y="0"/>
                  </a:cubicBezTo>
                  <a:cubicBezTo>
                    <a:pt x="40" y="0"/>
                    <a:pt x="51" y="0"/>
                    <a:pt x="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8" name="Freeform 46"/>
            <p:cNvSpPr>
              <a:spLocks/>
            </p:cNvSpPr>
            <p:nvPr/>
          </p:nvSpPr>
          <p:spPr bwMode="auto">
            <a:xfrm>
              <a:off x="19069050" y="4486275"/>
              <a:ext cx="285750" cy="239713"/>
            </a:xfrm>
            <a:custGeom>
              <a:avLst/>
              <a:gdLst>
                <a:gd name="T0" fmla="*/ 122 w 122"/>
                <a:gd name="T1" fmla="*/ 61 h 98"/>
                <a:gd name="T2" fmla="*/ 106 w 122"/>
                <a:gd name="T3" fmla="*/ 66 h 98"/>
                <a:gd name="T4" fmla="*/ 20 w 122"/>
                <a:gd name="T5" fmla="*/ 96 h 98"/>
                <a:gd name="T6" fmla="*/ 0 w 122"/>
                <a:gd name="T7" fmla="*/ 94 h 98"/>
                <a:gd name="T8" fmla="*/ 10 w 122"/>
                <a:gd name="T9" fmla="*/ 75 h 98"/>
                <a:gd name="T10" fmla="*/ 70 w 122"/>
                <a:gd name="T11" fmla="*/ 45 h 98"/>
                <a:gd name="T12" fmla="*/ 6 w 122"/>
                <a:gd name="T13" fmla="*/ 0 h 98"/>
                <a:gd name="T14" fmla="*/ 37 w 122"/>
                <a:gd name="T15" fmla="*/ 3 h 98"/>
                <a:gd name="T16" fmla="*/ 106 w 122"/>
                <a:gd name="T17" fmla="*/ 28 h 98"/>
                <a:gd name="T18" fmla="*/ 122 w 122"/>
                <a:gd name="T19" fmla="*/ 29 h 98"/>
                <a:gd name="T20" fmla="*/ 122 w 122"/>
                <a:gd name="T21" fmla="*/ 6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2" h="98">
                  <a:moveTo>
                    <a:pt x="122" y="61"/>
                  </a:moveTo>
                  <a:cubicBezTo>
                    <a:pt x="117" y="63"/>
                    <a:pt x="111" y="64"/>
                    <a:pt x="106" y="66"/>
                  </a:cubicBezTo>
                  <a:cubicBezTo>
                    <a:pt x="77" y="76"/>
                    <a:pt x="49" y="87"/>
                    <a:pt x="20" y="96"/>
                  </a:cubicBezTo>
                  <a:cubicBezTo>
                    <a:pt x="14" y="98"/>
                    <a:pt x="7" y="95"/>
                    <a:pt x="0" y="94"/>
                  </a:cubicBezTo>
                  <a:cubicBezTo>
                    <a:pt x="3" y="87"/>
                    <a:pt x="5" y="78"/>
                    <a:pt x="10" y="75"/>
                  </a:cubicBezTo>
                  <a:cubicBezTo>
                    <a:pt x="30" y="64"/>
                    <a:pt x="50" y="55"/>
                    <a:pt x="70" y="45"/>
                  </a:cubicBezTo>
                  <a:cubicBezTo>
                    <a:pt x="49" y="35"/>
                    <a:pt x="21" y="32"/>
                    <a:pt x="6" y="0"/>
                  </a:cubicBezTo>
                  <a:cubicBezTo>
                    <a:pt x="20" y="1"/>
                    <a:pt x="29" y="0"/>
                    <a:pt x="37" y="3"/>
                  </a:cubicBezTo>
                  <a:cubicBezTo>
                    <a:pt x="60" y="10"/>
                    <a:pt x="83" y="20"/>
                    <a:pt x="106" y="28"/>
                  </a:cubicBezTo>
                  <a:cubicBezTo>
                    <a:pt x="111" y="29"/>
                    <a:pt x="117" y="29"/>
                    <a:pt x="122" y="29"/>
                  </a:cubicBezTo>
                  <a:cubicBezTo>
                    <a:pt x="122" y="40"/>
                    <a:pt x="122" y="51"/>
                    <a:pt x="122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9" name="Freeform 47"/>
            <p:cNvSpPr>
              <a:spLocks/>
            </p:cNvSpPr>
            <p:nvPr/>
          </p:nvSpPr>
          <p:spPr bwMode="auto">
            <a:xfrm>
              <a:off x="15147925" y="4486275"/>
              <a:ext cx="257175" cy="238125"/>
            </a:xfrm>
            <a:custGeom>
              <a:avLst/>
              <a:gdLst>
                <a:gd name="T0" fmla="*/ 0 w 110"/>
                <a:gd name="T1" fmla="*/ 29 h 97"/>
                <a:gd name="T2" fmla="*/ 99 w 110"/>
                <a:gd name="T3" fmla="*/ 4 h 97"/>
                <a:gd name="T4" fmla="*/ 37 w 110"/>
                <a:gd name="T5" fmla="*/ 45 h 97"/>
                <a:gd name="T6" fmla="*/ 95 w 110"/>
                <a:gd name="T7" fmla="*/ 72 h 97"/>
                <a:gd name="T8" fmla="*/ 110 w 110"/>
                <a:gd name="T9" fmla="*/ 92 h 97"/>
                <a:gd name="T10" fmla="*/ 84 w 110"/>
                <a:gd name="T11" fmla="*/ 95 h 97"/>
                <a:gd name="T12" fmla="*/ 0 w 110"/>
                <a:gd name="T13" fmla="*/ 65 h 97"/>
                <a:gd name="T14" fmla="*/ 0 w 110"/>
                <a:gd name="T15" fmla="*/ 2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" h="97">
                  <a:moveTo>
                    <a:pt x="0" y="29"/>
                  </a:moveTo>
                  <a:cubicBezTo>
                    <a:pt x="32" y="15"/>
                    <a:pt x="63" y="0"/>
                    <a:pt x="99" y="4"/>
                  </a:cubicBezTo>
                  <a:cubicBezTo>
                    <a:pt x="87" y="31"/>
                    <a:pt x="60" y="37"/>
                    <a:pt x="37" y="45"/>
                  </a:cubicBezTo>
                  <a:cubicBezTo>
                    <a:pt x="57" y="54"/>
                    <a:pt x="76" y="62"/>
                    <a:pt x="95" y="72"/>
                  </a:cubicBezTo>
                  <a:cubicBezTo>
                    <a:pt x="101" y="75"/>
                    <a:pt x="105" y="85"/>
                    <a:pt x="110" y="92"/>
                  </a:cubicBezTo>
                  <a:cubicBezTo>
                    <a:pt x="101" y="93"/>
                    <a:pt x="92" y="97"/>
                    <a:pt x="84" y="95"/>
                  </a:cubicBezTo>
                  <a:cubicBezTo>
                    <a:pt x="56" y="86"/>
                    <a:pt x="28" y="75"/>
                    <a:pt x="0" y="65"/>
                  </a:cubicBezTo>
                  <a:cubicBezTo>
                    <a:pt x="0" y="53"/>
                    <a:pt x="0" y="41"/>
                    <a:pt x="0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0" name="Freeform 48"/>
            <p:cNvSpPr>
              <a:spLocks/>
            </p:cNvSpPr>
            <p:nvPr/>
          </p:nvSpPr>
          <p:spPr bwMode="auto">
            <a:xfrm>
              <a:off x="15252700" y="2586037"/>
              <a:ext cx="88900" cy="352425"/>
            </a:xfrm>
            <a:custGeom>
              <a:avLst/>
              <a:gdLst>
                <a:gd name="T0" fmla="*/ 31 w 38"/>
                <a:gd name="T1" fmla="*/ 0 h 144"/>
                <a:gd name="T2" fmla="*/ 38 w 38"/>
                <a:gd name="T3" fmla="*/ 119 h 144"/>
                <a:gd name="T4" fmla="*/ 20 w 38"/>
                <a:gd name="T5" fmla="*/ 144 h 144"/>
                <a:gd name="T6" fmla="*/ 0 w 38"/>
                <a:gd name="T7" fmla="*/ 119 h 144"/>
                <a:gd name="T8" fmla="*/ 7 w 38"/>
                <a:gd name="T9" fmla="*/ 0 h 144"/>
                <a:gd name="T10" fmla="*/ 31 w 38"/>
                <a:gd name="T11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44">
                  <a:moveTo>
                    <a:pt x="31" y="0"/>
                  </a:moveTo>
                  <a:cubicBezTo>
                    <a:pt x="34" y="40"/>
                    <a:pt x="36" y="80"/>
                    <a:pt x="38" y="119"/>
                  </a:cubicBezTo>
                  <a:cubicBezTo>
                    <a:pt x="38" y="131"/>
                    <a:pt x="35" y="143"/>
                    <a:pt x="20" y="144"/>
                  </a:cubicBezTo>
                  <a:cubicBezTo>
                    <a:pt x="4" y="144"/>
                    <a:pt x="0" y="132"/>
                    <a:pt x="0" y="119"/>
                  </a:cubicBezTo>
                  <a:cubicBezTo>
                    <a:pt x="2" y="80"/>
                    <a:pt x="5" y="40"/>
                    <a:pt x="7" y="0"/>
                  </a:cubicBezTo>
                  <a:cubicBezTo>
                    <a:pt x="15" y="0"/>
                    <a:pt x="23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1" name="Freeform 49"/>
            <p:cNvSpPr>
              <a:spLocks/>
            </p:cNvSpPr>
            <p:nvPr/>
          </p:nvSpPr>
          <p:spPr bwMode="auto">
            <a:xfrm>
              <a:off x="19018250" y="4903787"/>
              <a:ext cx="336550" cy="92075"/>
            </a:xfrm>
            <a:custGeom>
              <a:avLst/>
              <a:gdLst>
                <a:gd name="T0" fmla="*/ 144 w 144"/>
                <a:gd name="T1" fmla="*/ 31 h 38"/>
                <a:gd name="T2" fmla="*/ 25 w 144"/>
                <a:gd name="T3" fmla="*/ 38 h 38"/>
                <a:gd name="T4" fmla="*/ 1 w 144"/>
                <a:gd name="T5" fmla="*/ 20 h 38"/>
                <a:gd name="T6" fmla="*/ 25 w 144"/>
                <a:gd name="T7" fmla="*/ 0 h 38"/>
                <a:gd name="T8" fmla="*/ 144 w 144"/>
                <a:gd name="T9" fmla="*/ 7 h 38"/>
                <a:gd name="T10" fmla="*/ 144 w 144"/>
                <a:gd name="T11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" h="38">
                  <a:moveTo>
                    <a:pt x="144" y="31"/>
                  </a:moveTo>
                  <a:cubicBezTo>
                    <a:pt x="105" y="34"/>
                    <a:pt x="65" y="37"/>
                    <a:pt x="25" y="38"/>
                  </a:cubicBezTo>
                  <a:cubicBezTo>
                    <a:pt x="14" y="38"/>
                    <a:pt x="1" y="35"/>
                    <a:pt x="1" y="20"/>
                  </a:cubicBezTo>
                  <a:cubicBezTo>
                    <a:pt x="0" y="4"/>
                    <a:pt x="13" y="0"/>
                    <a:pt x="25" y="0"/>
                  </a:cubicBezTo>
                  <a:cubicBezTo>
                    <a:pt x="65" y="2"/>
                    <a:pt x="105" y="5"/>
                    <a:pt x="144" y="7"/>
                  </a:cubicBezTo>
                  <a:cubicBezTo>
                    <a:pt x="144" y="15"/>
                    <a:pt x="144" y="23"/>
                    <a:pt x="144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2" name="Freeform 50"/>
            <p:cNvSpPr>
              <a:spLocks/>
            </p:cNvSpPr>
            <p:nvPr/>
          </p:nvSpPr>
          <p:spPr bwMode="auto">
            <a:xfrm>
              <a:off x="18162588" y="3495675"/>
              <a:ext cx="574675" cy="561975"/>
            </a:xfrm>
            <a:custGeom>
              <a:avLst/>
              <a:gdLst>
                <a:gd name="T0" fmla="*/ 143 w 246"/>
                <a:gd name="T1" fmla="*/ 84 h 229"/>
                <a:gd name="T2" fmla="*/ 225 w 246"/>
                <a:gd name="T3" fmla="*/ 57 h 229"/>
                <a:gd name="T4" fmla="*/ 246 w 246"/>
                <a:gd name="T5" fmla="*/ 63 h 229"/>
                <a:gd name="T6" fmla="*/ 235 w 246"/>
                <a:gd name="T7" fmla="*/ 80 h 229"/>
                <a:gd name="T8" fmla="*/ 120 w 246"/>
                <a:gd name="T9" fmla="*/ 132 h 229"/>
                <a:gd name="T10" fmla="*/ 110 w 246"/>
                <a:gd name="T11" fmla="*/ 139 h 229"/>
                <a:gd name="T12" fmla="*/ 36 w 246"/>
                <a:gd name="T13" fmla="*/ 221 h 229"/>
                <a:gd name="T14" fmla="*/ 28 w 246"/>
                <a:gd name="T15" fmla="*/ 227 h 229"/>
                <a:gd name="T16" fmla="*/ 5 w 246"/>
                <a:gd name="T17" fmla="*/ 225 h 229"/>
                <a:gd name="T18" fmla="*/ 4 w 246"/>
                <a:gd name="T19" fmla="*/ 201 h 229"/>
                <a:gd name="T20" fmla="*/ 84 w 246"/>
                <a:gd name="T21" fmla="*/ 123 h 229"/>
                <a:gd name="T22" fmla="*/ 95 w 246"/>
                <a:gd name="T23" fmla="*/ 106 h 229"/>
                <a:gd name="T24" fmla="*/ 140 w 246"/>
                <a:gd name="T25" fmla="*/ 11 h 229"/>
                <a:gd name="T26" fmla="*/ 157 w 246"/>
                <a:gd name="T27" fmla="*/ 0 h 229"/>
                <a:gd name="T28" fmla="*/ 163 w 246"/>
                <a:gd name="T29" fmla="*/ 19 h 229"/>
                <a:gd name="T30" fmla="*/ 143 w 246"/>
                <a:gd name="T31" fmla="*/ 84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229">
                  <a:moveTo>
                    <a:pt x="143" y="84"/>
                  </a:moveTo>
                  <a:cubicBezTo>
                    <a:pt x="168" y="75"/>
                    <a:pt x="196" y="65"/>
                    <a:pt x="225" y="57"/>
                  </a:cubicBezTo>
                  <a:cubicBezTo>
                    <a:pt x="231" y="55"/>
                    <a:pt x="239" y="61"/>
                    <a:pt x="246" y="63"/>
                  </a:cubicBezTo>
                  <a:cubicBezTo>
                    <a:pt x="242" y="69"/>
                    <a:pt x="240" y="78"/>
                    <a:pt x="235" y="80"/>
                  </a:cubicBezTo>
                  <a:cubicBezTo>
                    <a:pt x="197" y="98"/>
                    <a:pt x="158" y="115"/>
                    <a:pt x="120" y="132"/>
                  </a:cubicBezTo>
                  <a:cubicBezTo>
                    <a:pt x="116" y="133"/>
                    <a:pt x="113" y="136"/>
                    <a:pt x="110" y="139"/>
                  </a:cubicBezTo>
                  <a:cubicBezTo>
                    <a:pt x="85" y="166"/>
                    <a:pt x="61" y="194"/>
                    <a:pt x="36" y="221"/>
                  </a:cubicBezTo>
                  <a:cubicBezTo>
                    <a:pt x="33" y="224"/>
                    <a:pt x="30" y="227"/>
                    <a:pt x="28" y="227"/>
                  </a:cubicBezTo>
                  <a:cubicBezTo>
                    <a:pt x="20" y="227"/>
                    <a:pt x="7" y="229"/>
                    <a:pt x="5" y="225"/>
                  </a:cubicBezTo>
                  <a:cubicBezTo>
                    <a:pt x="1" y="220"/>
                    <a:pt x="0" y="206"/>
                    <a:pt x="4" y="201"/>
                  </a:cubicBezTo>
                  <a:cubicBezTo>
                    <a:pt x="30" y="174"/>
                    <a:pt x="58" y="149"/>
                    <a:pt x="84" y="123"/>
                  </a:cubicBezTo>
                  <a:cubicBezTo>
                    <a:pt x="89" y="119"/>
                    <a:pt x="92" y="112"/>
                    <a:pt x="95" y="106"/>
                  </a:cubicBezTo>
                  <a:cubicBezTo>
                    <a:pt x="110" y="75"/>
                    <a:pt x="124" y="43"/>
                    <a:pt x="140" y="11"/>
                  </a:cubicBezTo>
                  <a:cubicBezTo>
                    <a:pt x="143" y="6"/>
                    <a:pt x="151" y="3"/>
                    <a:pt x="157" y="0"/>
                  </a:cubicBezTo>
                  <a:cubicBezTo>
                    <a:pt x="159" y="6"/>
                    <a:pt x="164" y="13"/>
                    <a:pt x="163" y="19"/>
                  </a:cubicBezTo>
                  <a:cubicBezTo>
                    <a:pt x="157" y="42"/>
                    <a:pt x="149" y="65"/>
                    <a:pt x="143" y="8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3" name="Freeform 51"/>
            <p:cNvSpPr>
              <a:spLocks/>
            </p:cNvSpPr>
            <p:nvPr/>
          </p:nvSpPr>
          <p:spPr bwMode="auto">
            <a:xfrm>
              <a:off x="16914813" y="2603500"/>
              <a:ext cx="669925" cy="292100"/>
            </a:xfrm>
            <a:custGeom>
              <a:avLst/>
              <a:gdLst>
                <a:gd name="T0" fmla="*/ 196 w 287"/>
                <a:gd name="T1" fmla="*/ 55 h 119"/>
                <a:gd name="T2" fmla="*/ 275 w 287"/>
                <a:gd name="T3" fmla="*/ 92 h 119"/>
                <a:gd name="T4" fmla="*/ 287 w 287"/>
                <a:gd name="T5" fmla="*/ 112 h 119"/>
                <a:gd name="T6" fmla="*/ 264 w 287"/>
                <a:gd name="T7" fmla="*/ 117 h 119"/>
                <a:gd name="T8" fmla="*/ 150 w 287"/>
                <a:gd name="T9" fmla="*/ 73 h 119"/>
                <a:gd name="T10" fmla="*/ 138 w 287"/>
                <a:gd name="T11" fmla="*/ 71 h 119"/>
                <a:gd name="T12" fmla="*/ 28 w 287"/>
                <a:gd name="T13" fmla="*/ 77 h 119"/>
                <a:gd name="T14" fmla="*/ 23 w 287"/>
                <a:gd name="T15" fmla="*/ 76 h 119"/>
                <a:gd name="T16" fmla="*/ 0 w 287"/>
                <a:gd name="T17" fmla="*/ 57 h 119"/>
                <a:gd name="T18" fmla="*/ 22 w 287"/>
                <a:gd name="T19" fmla="*/ 39 h 119"/>
                <a:gd name="T20" fmla="*/ 100 w 287"/>
                <a:gd name="T21" fmla="*/ 39 h 119"/>
                <a:gd name="T22" fmla="*/ 171 w 287"/>
                <a:gd name="T23" fmla="*/ 28 h 119"/>
                <a:gd name="T24" fmla="*/ 248 w 287"/>
                <a:gd name="T25" fmla="*/ 2 h 119"/>
                <a:gd name="T26" fmla="*/ 270 w 287"/>
                <a:gd name="T27" fmla="*/ 7 h 119"/>
                <a:gd name="T28" fmla="*/ 258 w 287"/>
                <a:gd name="T29" fmla="*/ 24 h 119"/>
                <a:gd name="T30" fmla="*/ 196 w 287"/>
                <a:gd name="T31" fmla="*/ 5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119">
                  <a:moveTo>
                    <a:pt x="196" y="55"/>
                  </a:moveTo>
                  <a:cubicBezTo>
                    <a:pt x="218" y="65"/>
                    <a:pt x="247" y="77"/>
                    <a:pt x="275" y="92"/>
                  </a:cubicBezTo>
                  <a:cubicBezTo>
                    <a:pt x="281" y="95"/>
                    <a:pt x="283" y="105"/>
                    <a:pt x="287" y="112"/>
                  </a:cubicBezTo>
                  <a:cubicBezTo>
                    <a:pt x="280" y="114"/>
                    <a:pt x="270" y="119"/>
                    <a:pt x="264" y="117"/>
                  </a:cubicBezTo>
                  <a:cubicBezTo>
                    <a:pt x="226" y="103"/>
                    <a:pt x="188" y="88"/>
                    <a:pt x="150" y="73"/>
                  </a:cubicBezTo>
                  <a:cubicBezTo>
                    <a:pt x="146" y="71"/>
                    <a:pt x="142" y="71"/>
                    <a:pt x="138" y="71"/>
                  </a:cubicBezTo>
                  <a:cubicBezTo>
                    <a:pt x="101" y="73"/>
                    <a:pt x="65" y="75"/>
                    <a:pt x="28" y="77"/>
                  </a:cubicBezTo>
                  <a:cubicBezTo>
                    <a:pt x="26" y="77"/>
                    <a:pt x="24" y="77"/>
                    <a:pt x="23" y="76"/>
                  </a:cubicBezTo>
                  <a:cubicBezTo>
                    <a:pt x="15" y="70"/>
                    <a:pt x="8" y="64"/>
                    <a:pt x="0" y="57"/>
                  </a:cubicBezTo>
                  <a:cubicBezTo>
                    <a:pt x="8" y="51"/>
                    <a:pt x="15" y="40"/>
                    <a:pt x="22" y="39"/>
                  </a:cubicBezTo>
                  <a:cubicBezTo>
                    <a:pt x="48" y="37"/>
                    <a:pt x="74" y="36"/>
                    <a:pt x="100" y="39"/>
                  </a:cubicBezTo>
                  <a:cubicBezTo>
                    <a:pt x="125" y="41"/>
                    <a:pt x="147" y="41"/>
                    <a:pt x="171" y="28"/>
                  </a:cubicBezTo>
                  <a:cubicBezTo>
                    <a:pt x="194" y="14"/>
                    <a:pt x="222" y="9"/>
                    <a:pt x="248" y="2"/>
                  </a:cubicBezTo>
                  <a:cubicBezTo>
                    <a:pt x="254" y="0"/>
                    <a:pt x="262" y="5"/>
                    <a:pt x="270" y="7"/>
                  </a:cubicBezTo>
                  <a:cubicBezTo>
                    <a:pt x="266" y="13"/>
                    <a:pt x="264" y="21"/>
                    <a:pt x="258" y="24"/>
                  </a:cubicBezTo>
                  <a:cubicBezTo>
                    <a:pt x="236" y="37"/>
                    <a:pt x="212" y="47"/>
                    <a:pt x="196" y="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4" name="Freeform 52"/>
            <p:cNvSpPr>
              <a:spLocks/>
            </p:cNvSpPr>
            <p:nvPr/>
          </p:nvSpPr>
          <p:spPr bwMode="auto">
            <a:xfrm>
              <a:off x="16014700" y="3235325"/>
              <a:ext cx="534988" cy="601663"/>
            </a:xfrm>
            <a:custGeom>
              <a:avLst/>
              <a:gdLst>
                <a:gd name="T0" fmla="*/ 84 w 229"/>
                <a:gd name="T1" fmla="*/ 103 h 245"/>
                <a:gd name="T2" fmla="*/ 57 w 229"/>
                <a:gd name="T3" fmla="*/ 20 h 245"/>
                <a:gd name="T4" fmla="*/ 63 w 229"/>
                <a:gd name="T5" fmla="*/ 0 h 245"/>
                <a:gd name="T6" fmla="*/ 81 w 229"/>
                <a:gd name="T7" fmla="*/ 11 h 245"/>
                <a:gd name="T8" fmla="*/ 131 w 229"/>
                <a:gd name="T9" fmla="*/ 126 h 245"/>
                <a:gd name="T10" fmla="*/ 137 w 229"/>
                <a:gd name="T11" fmla="*/ 134 h 245"/>
                <a:gd name="T12" fmla="*/ 220 w 229"/>
                <a:gd name="T13" fmla="*/ 209 h 245"/>
                <a:gd name="T14" fmla="*/ 227 w 229"/>
                <a:gd name="T15" fmla="*/ 218 h 245"/>
                <a:gd name="T16" fmla="*/ 225 w 229"/>
                <a:gd name="T17" fmla="*/ 241 h 245"/>
                <a:gd name="T18" fmla="*/ 201 w 229"/>
                <a:gd name="T19" fmla="*/ 241 h 245"/>
                <a:gd name="T20" fmla="*/ 123 w 229"/>
                <a:gd name="T21" fmla="*/ 161 h 245"/>
                <a:gd name="T22" fmla="*/ 108 w 229"/>
                <a:gd name="T23" fmla="*/ 151 h 245"/>
                <a:gd name="T24" fmla="*/ 14 w 229"/>
                <a:gd name="T25" fmla="*/ 107 h 245"/>
                <a:gd name="T26" fmla="*/ 0 w 229"/>
                <a:gd name="T27" fmla="*/ 88 h 245"/>
                <a:gd name="T28" fmla="*/ 23 w 229"/>
                <a:gd name="T29" fmla="*/ 84 h 245"/>
                <a:gd name="T30" fmla="*/ 84 w 229"/>
                <a:gd name="T31" fmla="*/ 10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9" h="245">
                  <a:moveTo>
                    <a:pt x="84" y="103"/>
                  </a:moveTo>
                  <a:cubicBezTo>
                    <a:pt x="75" y="78"/>
                    <a:pt x="65" y="49"/>
                    <a:pt x="57" y="20"/>
                  </a:cubicBezTo>
                  <a:cubicBezTo>
                    <a:pt x="55" y="14"/>
                    <a:pt x="61" y="7"/>
                    <a:pt x="63" y="0"/>
                  </a:cubicBezTo>
                  <a:cubicBezTo>
                    <a:pt x="69" y="3"/>
                    <a:pt x="77" y="5"/>
                    <a:pt x="81" y="11"/>
                  </a:cubicBezTo>
                  <a:cubicBezTo>
                    <a:pt x="102" y="47"/>
                    <a:pt x="125" y="83"/>
                    <a:pt x="131" y="126"/>
                  </a:cubicBezTo>
                  <a:cubicBezTo>
                    <a:pt x="132" y="129"/>
                    <a:pt x="135" y="132"/>
                    <a:pt x="137" y="134"/>
                  </a:cubicBezTo>
                  <a:cubicBezTo>
                    <a:pt x="165" y="159"/>
                    <a:pt x="193" y="184"/>
                    <a:pt x="220" y="209"/>
                  </a:cubicBezTo>
                  <a:cubicBezTo>
                    <a:pt x="223" y="211"/>
                    <a:pt x="227" y="215"/>
                    <a:pt x="227" y="218"/>
                  </a:cubicBezTo>
                  <a:cubicBezTo>
                    <a:pt x="227" y="226"/>
                    <a:pt x="229" y="238"/>
                    <a:pt x="225" y="241"/>
                  </a:cubicBezTo>
                  <a:cubicBezTo>
                    <a:pt x="219" y="245"/>
                    <a:pt x="205" y="245"/>
                    <a:pt x="201" y="241"/>
                  </a:cubicBezTo>
                  <a:cubicBezTo>
                    <a:pt x="174" y="215"/>
                    <a:pt x="149" y="188"/>
                    <a:pt x="123" y="161"/>
                  </a:cubicBezTo>
                  <a:cubicBezTo>
                    <a:pt x="119" y="157"/>
                    <a:pt x="113" y="153"/>
                    <a:pt x="108" y="151"/>
                  </a:cubicBezTo>
                  <a:cubicBezTo>
                    <a:pt x="77" y="136"/>
                    <a:pt x="45" y="123"/>
                    <a:pt x="14" y="107"/>
                  </a:cubicBezTo>
                  <a:cubicBezTo>
                    <a:pt x="8" y="104"/>
                    <a:pt x="5" y="95"/>
                    <a:pt x="0" y="88"/>
                  </a:cubicBezTo>
                  <a:cubicBezTo>
                    <a:pt x="8" y="86"/>
                    <a:pt x="16" y="82"/>
                    <a:pt x="23" y="84"/>
                  </a:cubicBezTo>
                  <a:cubicBezTo>
                    <a:pt x="45" y="89"/>
                    <a:pt x="67" y="98"/>
                    <a:pt x="84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5" name="Freeform 53"/>
            <p:cNvSpPr>
              <a:spLocks/>
            </p:cNvSpPr>
            <p:nvPr/>
          </p:nvSpPr>
          <p:spPr bwMode="auto">
            <a:xfrm>
              <a:off x="17267238" y="4441825"/>
              <a:ext cx="276225" cy="704850"/>
            </a:xfrm>
            <a:custGeom>
              <a:avLst/>
              <a:gdLst>
                <a:gd name="T0" fmla="*/ 55 w 118"/>
                <a:gd name="T1" fmla="*/ 92 h 287"/>
                <a:gd name="T2" fmla="*/ 91 w 118"/>
                <a:gd name="T3" fmla="*/ 14 h 287"/>
                <a:gd name="T4" fmla="*/ 112 w 118"/>
                <a:gd name="T5" fmla="*/ 0 h 287"/>
                <a:gd name="T6" fmla="*/ 117 w 118"/>
                <a:gd name="T7" fmla="*/ 26 h 287"/>
                <a:gd name="T8" fmla="*/ 73 w 118"/>
                <a:gd name="T9" fmla="*/ 138 h 287"/>
                <a:gd name="T10" fmla="*/ 75 w 118"/>
                <a:gd name="T11" fmla="*/ 265 h 287"/>
                <a:gd name="T12" fmla="*/ 57 w 118"/>
                <a:gd name="T13" fmla="*/ 287 h 287"/>
                <a:gd name="T14" fmla="*/ 39 w 118"/>
                <a:gd name="T15" fmla="*/ 265 h 287"/>
                <a:gd name="T16" fmla="*/ 41 w 118"/>
                <a:gd name="T17" fmla="*/ 157 h 287"/>
                <a:gd name="T18" fmla="*/ 37 w 118"/>
                <a:gd name="T19" fmla="*/ 138 h 287"/>
                <a:gd name="T20" fmla="*/ 2 w 118"/>
                <a:gd name="T21" fmla="*/ 39 h 287"/>
                <a:gd name="T22" fmla="*/ 6 w 118"/>
                <a:gd name="T23" fmla="*/ 18 h 287"/>
                <a:gd name="T24" fmla="*/ 24 w 118"/>
                <a:gd name="T25" fmla="*/ 30 h 287"/>
                <a:gd name="T26" fmla="*/ 55 w 118"/>
                <a:gd name="T27" fmla="*/ 92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8" h="287">
                  <a:moveTo>
                    <a:pt x="55" y="92"/>
                  </a:moveTo>
                  <a:cubicBezTo>
                    <a:pt x="64" y="72"/>
                    <a:pt x="76" y="42"/>
                    <a:pt x="91" y="14"/>
                  </a:cubicBezTo>
                  <a:cubicBezTo>
                    <a:pt x="94" y="8"/>
                    <a:pt x="105" y="5"/>
                    <a:pt x="112" y="0"/>
                  </a:cubicBezTo>
                  <a:cubicBezTo>
                    <a:pt x="114" y="9"/>
                    <a:pt x="118" y="18"/>
                    <a:pt x="117" y="26"/>
                  </a:cubicBezTo>
                  <a:cubicBezTo>
                    <a:pt x="106" y="67"/>
                    <a:pt x="95" y="108"/>
                    <a:pt x="73" y="138"/>
                  </a:cubicBezTo>
                  <a:cubicBezTo>
                    <a:pt x="74" y="183"/>
                    <a:pt x="76" y="224"/>
                    <a:pt x="75" y="265"/>
                  </a:cubicBezTo>
                  <a:cubicBezTo>
                    <a:pt x="75" y="273"/>
                    <a:pt x="63" y="280"/>
                    <a:pt x="57" y="287"/>
                  </a:cubicBezTo>
                  <a:cubicBezTo>
                    <a:pt x="51" y="280"/>
                    <a:pt x="39" y="272"/>
                    <a:pt x="39" y="265"/>
                  </a:cubicBezTo>
                  <a:cubicBezTo>
                    <a:pt x="38" y="229"/>
                    <a:pt x="41" y="193"/>
                    <a:pt x="41" y="157"/>
                  </a:cubicBezTo>
                  <a:cubicBezTo>
                    <a:pt x="41" y="151"/>
                    <a:pt x="39" y="144"/>
                    <a:pt x="37" y="138"/>
                  </a:cubicBezTo>
                  <a:cubicBezTo>
                    <a:pt x="25" y="105"/>
                    <a:pt x="13" y="72"/>
                    <a:pt x="2" y="39"/>
                  </a:cubicBezTo>
                  <a:cubicBezTo>
                    <a:pt x="0" y="33"/>
                    <a:pt x="4" y="25"/>
                    <a:pt x="6" y="18"/>
                  </a:cubicBezTo>
                  <a:cubicBezTo>
                    <a:pt x="12" y="22"/>
                    <a:pt x="21" y="24"/>
                    <a:pt x="24" y="30"/>
                  </a:cubicBezTo>
                  <a:cubicBezTo>
                    <a:pt x="37" y="53"/>
                    <a:pt x="47" y="77"/>
                    <a:pt x="55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6" name="Freeform 54"/>
            <p:cNvSpPr>
              <a:spLocks/>
            </p:cNvSpPr>
            <p:nvPr/>
          </p:nvSpPr>
          <p:spPr bwMode="auto">
            <a:xfrm>
              <a:off x="17905413" y="3311525"/>
              <a:ext cx="523875" cy="549275"/>
            </a:xfrm>
            <a:custGeom>
              <a:avLst/>
              <a:gdLst>
                <a:gd name="T0" fmla="*/ 0 w 224"/>
                <a:gd name="T1" fmla="*/ 149 h 224"/>
                <a:gd name="T2" fmla="*/ 21 w 224"/>
                <a:gd name="T3" fmla="*/ 130 h 224"/>
                <a:gd name="T4" fmla="*/ 78 w 224"/>
                <a:gd name="T5" fmla="*/ 102 h 224"/>
                <a:gd name="T6" fmla="*/ 108 w 224"/>
                <a:gd name="T7" fmla="*/ 73 h 224"/>
                <a:gd name="T8" fmla="*/ 139 w 224"/>
                <a:gd name="T9" fmla="*/ 10 h 224"/>
                <a:gd name="T10" fmla="*/ 156 w 224"/>
                <a:gd name="T11" fmla="*/ 0 h 224"/>
                <a:gd name="T12" fmla="*/ 159 w 224"/>
                <a:gd name="T13" fmla="*/ 18 h 224"/>
                <a:gd name="T14" fmla="*/ 142 w 224"/>
                <a:gd name="T15" fmla="*/ 72 h 224"/>
                <a:gd name="T16" fmla="*/ 167 w 224"/>
                <a:gd name="T17" fmla="*/ 60 h 224"/>
                <a:gd name="T18" fmla="*/ 204 w 224"/>
                <a:gd name="T19" fmla="*/ 49 h 224"/>
                <a:gd name="T20" fmla="*/ 224 w 224"/>
                <a:gd name="T21" fmla="*/ 55 h 224"/>
                <a:gd name="T22" fmla="*/ 212 w 224"/>
                <a:gd name="T23" fmla="*/ 71 h 224"/>
                <a:gd name="T24" fmla="*/ 133 w 224"/>
                <a:gd name="T25" fmla="*/ 109 h 224"/>
                <a:gd name="T26" fmla="*/ 115 w 224"/>
                <a:gd name="T27" fmla="*/ 128 h 224"/>
                <a:gd name="T28" fmla="*/ 77 w 224"/>
                <a:gd name="T29" fmla="*/ 207 h 224"/>
                <a:gd name="T30" fmla="*/ 67 w 224"/>
                <a:gd name="T31" fmla="*/ 224 h 224"/>
                <a:gd name="T32" fmla="*/ 80 w 224"/>
                <a:gd name="T33" fmla="*/ 133 h 224"/>
                <a:gd name="T34" fmla="*/ 0 w 224"/>
                <a:gd name="T35" fmla="*/ 149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4" h="224">
                  <a:moveTo>
                    <a:pt x="0" y="149"/>
                  </a:moveTo>
                  <a:cubicBezTo>
                    <a:pt x="9" y="141"/>
                    <a:pt x="14" y="134"/>
                    <a:pt x="21" y="130"/>
                  </a:cubicBezTo>
                  <a:cubicBezTo>
                    <a:pt x="39" y="120"/>
                    <a:pt x="58" y="109"/>
                    <a:pt x="78" y="102"/>
                  </a:cubicBezTo>
                  <a:cubicBezTo>
                    <a:pt x="93" y="96"/>
                    <a:pt x="102" y="89"/>
                    <a:pt x="108" y="73"/>
                  </a:cubicBezTo>
                  <a:cubicBezTo>
                    <a:pt x="116" y="51"/>
                    <a:pt x="127" y="30"/>
                    <a:pt x="139" y="10"/>
                  </a:cubicBezTo>
                  <a:cubicBezTo>
                    <a:pt x="142" y="5"/>
                    <a:pt x="150" y="3"/>
                    <a:pt x="156" y="0"/>
                  </a:cubicBezTo>
                  <a:cubicBezTo>
                    <a:pt x="157" y="6"/>
                    <a:pt x="161" y="13"/>
                    <a:pt x="159" y="18"/>
                  </a:cubicBezTo>
                  <a:cubicBezTo>
                    <a:pt x="155" y="36"/>
                    <a:pt x="148" y="53"/>
                    <a:pt x="142" y="72"/>
                  </a:cubicBezTo>
                  <a:cubicBezTo>
                    <a:pt x="150" y="68"/>
                    <a:pt x="159" y="63"/>
                    <a:pt x="167" y="60"/>
                  </a:cubicBezTo>
                  <a:cubicBezTo>
                    <a:pt x="179" y="55"/>
                    <a:pt x="191" y="51"/>
                    <a:pt x="204" y="49"/>
                  </a:cubicBezTo>
                  <a:cubicBezTo>
                    <a:pt x="210" y="48"/>
                    <a:pt x="217" y="53"/>
                    <a:pt x="224" y="55"/>
                  </a:cubicBezTo>
                  <a:cubicBezTo>
                    <a:pt x="220" y="60"/>
                    <a:pt x="218" y="68"/>
                    <a:pt x="212" y="71"/>
                  </a:cubicBezTo>
                  <a:cubicBezTo>
                    <a:pt x="186" y="84"/>
                    <a:pt x="160" y="98"/>
                    <a:pt x="133" y="109"/>
                  </a:cubicBezTo>
                  <a:cubicBezTo>
                    <a:pt x="123" y="113"/>
                    <a:pt x="119" y="117"/>
                    <a:pt x="115" y="128"/>
                  </a:cubicBezTo>
                  <a:cubicBezTo>
                    <a:pt x="104" y="155"/>
                    <a:pt x="90" y="180"/>
                    <a:pt x="77" y="207"/>
                  </a:cubicBezTo>
                  <a:cubicBezTo>
                    <a:pt x="74" y="213"/>
                    <a:pt x="71" y="218"/>
                    <a:pt x="67" y="224"/>
                  </a:cubicBezTo>
                  <a:cubicBezTo>
                    <a:pt x="49" y="202"/>
                    <a:pt x="53" y="184"/>
                    <a:pt x="80" y="133"/>
                  </a:cubicBezTo>
                  <a:cubicBezTo>
                    <a:pt x="55" y="143"/>
                    <a:pt x="33" y="159"/>
                    <a:pt x="0" y="14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7" name="Freeform 55"/>
            <p:cNvSpPr>
              <a:spLocks/>
            </p:cNvSpPr>
            <p:nvPr/>
          </p:nvSpPr>
          <p:spPr bwMode="auto">
            <a:xfrm>
              <a:off x="15832138" y="3557587"/>
              <a:ext cx="520700" cy="550863"/>
            </a:xfrm>
            <a:custGeom>
              <a:avLst/>
              <a:gdLst>
                <a:gd name="T0" fmla="*/ 4 w 223"/>
                <a:gd name="T1" fmla="*/ 66 h 225"/>
                <a:gd name="T2" fmla="*/ 75 w 223"/>
                <a:gd name="T3" fmla="*/ 85 h 225"/>
                <a:gd name="T4" fmla="*/ 56 w 223"/>
                <a:gd name="T5" fmla="*/ 37 h 225"/>
                <a:gd name="T6" fmla="*/ 57 w 223"/>
                <a:gd name="T7" fmla="*/ 0 h 225"/>
                <a:gd name="T8" fmla="*/ 82 w 223"/>
                <a:gd name="T9" fmla="*/ 25 h 225"/>
                <a:gd name="T10" fmla="*/ 119 w 223"/>
                <a:gd name="T11" fmla="*/ 106 h 225"/>
                <a:gd name="T12" fmla="*/ 223 w 223"/>
                <a:gd name="T13" fmla="*/ 162 h 225"/>
                <a:gd name="T14" fmla="*/ 136 w 223"/>
                <a:gd name="T15" fmla="*/ 145 h 225"/>
                <a:gd name="T16" fmla="*/ 152 w 223"/>
                <a:gd name="T17" fmla="*/ 225 h 225"/>
                <a:gd name="T18" fmla="*/ 132 w 223"/>
                <a:gd name="T19" fmla="*/ 203 h 225"/>
                <a:gd name="T20" fmla="*/ 102 w 223"/>
                <a:gd name="T21" fmla="*/ 140 h 225"/>
                <a:gd name="T22" fmla="*/ 82 w 223"/>
                <a:gd name="T23" fmla="*/ 119 h 225"/>
                <a:gd name="T24" fmla="*/ 17 w 223"/>
                <a:gd name="T25" fmla="*/ 88 h 225"/>
                <a:gd name="T26" fmla="*/ 0 w 223"/>
                <a:gd name="T27" fmla="*/ 72 h 225"/>
                <a:gd name="T28" fmla="*/ 4 w 223"/>
                <a:gd name="T29" fmla="*/ 66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3" h="225">
                  <a:moveTo>
                    <a:pt x="4" y="66"/>
                  </a:moveTo>
                  <a:cubicBezTo>
                    <a:pt x="29" y="60"/>
                    <a:pt x="51" y="74"/>
                    <a:pt x="75" y="85"/>
                  </a:cubicBezTo>
                  <a:cubicBezTo>
                    <a:pt x="68" y="68"/>
                    <a:pt x="59" y="53"/>
                    <a:pt x="56" y="37"/>
                  </a:cubicBezTo>
                  <a:cubicBezTo>
                    <a:pt x="53" y="26"/>
                    <a:pt x="56" y="13"/>
                    <a:pt x="57" y="0"/>
                  </a:cubicBezTo>
                  <a:cubicBezTo>
                    <a:pt x="65" y="9"/>
                    <a:pt x="76" y="15"/>
                    <a:pt x="82" y="25"/>
                  </a:cubicBezTo>
                  <a:cubicBezTo>
                    <a:pt x="95" y="51"/>
                    <a:pt x="106" y="78"/>
                    <a:pt x="119" y="106"/>
                  </a:cubicBezTo>
                  <a:cubicBezTo>
                    <a:pt x="156" y="117"/>
                    <a:pt x="192" y="133"/>
                    <a:pt x="223" y="162"/>
                  </a:cubicBezTo>
                  <a:cubicBezTo>
                    <a:pt x="190" y="177"/>
                    <a:pt x="165" y="158"/>
                    <a:pt x="136" y="145"/>
                  </a:cubicBezTo>
                  <a:cubicBezTo>
                    <a:pt x="147" y="169"/>
                    <a:pt x="161" y="192"/>
                    <a:pt x="152" y="225"/>
                  </a:cubicBezTo>
                  <a:cubicBezTo>
                    <a:pt x="143" y="216"/>
                    <a:pt x="136" y="210"/>
                    <a:pt x="132" y="203"/>
                  </a:cubicBezTo>
                  <a:cubicBezTo>
                    <a:pt x="121" y="183"/>
                    <a:pt x="111" y="162"/>
                    <a:pt x="102" y="140"/>
                  </a:cubicBezTo>
                  <a:cubicBezTo>
                    <a:pt x="98" y="130"/>
                    <a:pt x="93" y="124"/>
                    <a:pt x="82" y="119"/>
                  </a:cubicBezTo>
                  <a:cubicBezTo>
                    <a:pt x="60" y="111"/>
                    <a:pt x="38" y="100"/>
                    <a:pt x="17" y="88"/>
                  </a:cubicBezTo>
                  <a:cubicBezTo>
                    <a:pt x="10" y="85"/>
                    <a:pt x="5" y="78"/>
                    <a:pt x="0" y="72"/>
                  </a:cubicBezTo>
                  <a:cubicBezTo>
                    <a:pt x="1" y="70"/>
                    <a:pt x="2" y="68"/>
                    <a:pt x="4" y="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8" name="Freeform 56"/>
            <p:cNvSpPr>
              <a:spLocks/>
            </p:cNvSpPr>
            <p:nvPr/>
          </p:nvSpPr>
          <p:spPr bwMode="auto">
            <a:xfrm>
              <a:off x="16959263" y="4522787"/>
              <a:ext cx="228600" cy="571500"/>
            </a:xfrm>
            <a:custGeom>
              <a:avLst/>
              <a:gdLst>
                <a:gd name="T0" fmla="*/ 7 w 98"/>
                <a:gd name="T1" fmla="*/ 10 h 233"/>
                <a:gd name="T2" fmla="*/ 45 w 98"/>
                <a:gd name="T3" fmla="*/ 72 h 233"/>
                <a:gd name="T4" fmla="*/ 76 w 98"/>
                <a:gd name="T5" fmla="*/ 10 h 233"/>
                <a:gd name="T6" fmla="*/ 92 w 98"/>
                <a:gd name="T7" fmla="*/ 0 h 233"/>
                <a:gd name="T8" fmla="*/ 96 w 98"/>
                <a:gd name="T9" fmla="*/ 20 h 233"/>
                <a:gd name="T10" fmla="*/ 64 w 98"/>
                <a:gd name="T11" fmla="*/ 118 h 233"/>
                <a:gd name="T12" fmla="*/ 96 w 98"/>
                <a:gd name="T13" fmla="*/ 210 h 233"/>
                <a:gd name="T14" fmla="*/ 94 w 98"/>
                <a:gd name="T15" fmla="*/ 233 h 233"/>
                <a:gd name="T16" fmla="*/ 73 w 98"/>
                <a:gd name="T17" fmla="*/ 220 h 233"/>
                <a:gd name="T18" fmla="*/ 45 w 98"/>
                <a:gd name="T19" fmla="*/ 162 h 233"/>
                <a:gd name="T20" fmla="*/ 1 w 98"/>
                <a:gd name="T21" fmla="*/ 228 h 233"/>
                <a:gd name="T22" fmla="*/ 3 w 98"/>
                <a:gd name="T23" fmla="*/ 195 h 233"/>
                <a:gd name="T24" fmla="*/ 27 w 98"/>
                <a:gd name="T25" fmla="*/ 127 h 233"/>
                <a:gd name="T26" fmla="*/ 27 w 98"/>
                <a:gd name="T27" fmla="*/ 106 h 233"/>
                <a:gd name="T28" fmla="*/ 3 w 98"/>
                <a:gd name="T29" fmla="*/ 39 h 233"/>
                <a:gd name="T30" fmla="*/ 0 w 98"/>
                <a:gd name="T31" fmla="*/ 12 h 233"/>
                <a:gd name="T32" fmla="*/ 7 w 98"/>
                <a:gd name="T33" fmla="*/ 1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" h="233">
                  <a:moveTo>
                    <a:pt x="7" y="10"/>
                  </a:moveTo>
                  <a:cubicBezTo>
                    <a:pt x="31" y="24"/>
                    <a:pt x="36" y="50"/>
                    <a:pt x="45" y="72"/>
                  </a:cubicBezTo>
                  <a:cubicBezTo>
                    <a:pt x="55" y="51"/>
                    <a:pt x="65" y="30"/>
                    <a:pt x="76" y="10"/>
                  </a:cubicBezTo>
                  <a:cubicBezTo>
                    <a:pt x="79" y="5"/>
                    <a:pt x="86" y="3"/>
                    <a:pt x="92" y="0"/>
                  </a:cubicBezTo>
                  <a:cubicBezTo>
                    <a:pt x="93" y="7"/>
                    <a:pt x="98" y="14"/>
                    <a:pt x="96" y="20"/>
                  </a:cubicBezTo>
                  <a:cubicBezTo>
                    <a:pt x="86" y="53"/>
                    <a:pt x="75" y="85"/>
                    <a:pt x="64" y="118"/>
                  </a:cubicBezTo>
                  <a:cubicBezTo>
                    <a:pt x="74" y="147"/>
                    <a:pt x="86" y="178"/>
                    <a:pt x="96" y="210"/>
                  </a:cubicBezTo>
                  <a:cubicBezTo>
                    <a:pt x="98" y="217"/>
                    <a:pt x="94" y="225"/>
                    <a:pt x="94" y="233"/>
                  </a:cubicBezTo>
                  <a:cubicBezTo>
                    <a:pt x="87" y="229"/>
                    <a:pt x="77" y="226"/>
                    <a:pt x="73" y="220"/>
                  </a:cubicBezTo>
                  <a:cubicBezTo>
                    <a:pt x="63" y="202"/>
                    <a:pt x="54" y="182"/>
                    <a:pt x="45" y="162"/>
                  </a:cubicBezTo>
                  <a:cubicBezTo>
                    <a:pt x="36" y="184"/>
                    <a:pt x="31" y="210"/>
                    <a:pt x="1" y="228"/>
                  </a:cubicBezTo>
                  <a:cubicBezTo>
                    <a:pt x="2" y="213"/>
                    <a:pt x="0" y="204"/>
                    <a:pt x="3" y="195"/>
                  </a:cubicBezTo>
                  <a:cubicBezTo>
                    <a:pt x="10" y="172"/>
                    <a:pt x="19" y="150"/>
                    <a:pt x="27" y="127"/>
                  </a:cubicBezTo>
                  <a:cubicBezTo>
                    <a:pt x="29" y="121"/>
                    <a:pt x="29" y="113"/>
                    <a:pt x="27" y="106"/>
                  </a:cubicBezTo>
                  <a:cubicBezTo>
                    <a:pt x="19" y="84"/>
                    <a:pt x="10" y="62"/>
                    <a:pt x="3" y="39"/>
                  </a:cubicBezTo>
                  <a:cubicBezTo>
                    <a:pt x="0" y="31"/>
                    <a:pt x="1" y="21"/>
                    <a:pt x="0" y="12"/>
                  </a:cubicBezTo>
                  <a:cubicBezTo>
                    <a:pt x="3" y="11"/>
                    <a:pt x="5" y="11"/>
                    <a:pt x="7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</p:grpSp>
      <p:sp>
        <p:nvSpPr>
          <p:cNvPr id="65" name="Title 64"/>
          <p:cNvSpPr>
            <a:spLocks noGrp="1"/>
          </p:cNvSpPr>
          <p:nvPr>
            <p:ph type="title"/>
          </p:nvPr>
        </p:nvSpPr>
        <p:spPr>
          <a:xfrm>
            <a:off x="0" y="-20538"/>
            <a:ext cx="9144000" cy="776530"/>
          </a:xfrm>
          <a:solidFill>
            <a:srgbClr val="0DD2D9"/>
          </a:solidFill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 Image &amp; Content </a:t>
            </a:r>
            <a:endParaRPr lang="ko-KR" altLang="en-US" dirty="0">
              <a:solidFill>
                <a:schemeClr val="tx1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1084867" y="3951510"/>
            <a:ext cx="1224136" cy="676219"/>
            <a:chOff x="1472558" y="998559"/>
            <a:chExt cx="2765965" cy="676219"/>
          </a:xfrm>
        </p:grpSpPr>
        <p:sp>
          <p:nvSpPr>
            <p:cNvPr id="54" name="TextBox 53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74086" y="1272210"/>
            <a:ext cx="1224136" cy="676219"/>
            <a:chOff x="1472558" y="998559"/>
            <a:chExt cx="2765965" cy="676219"/>
          </a:xfrm>
        </p:grpSpPr>
        <p:sp>
          <p:nvSpPr>
            <p:cNvPr id="57" name="TextBox 56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052525" y="1535940"/>
            <a:ext cx="1224136" cy="676219"/>
            <a:chOff x="1472558" y="998559"/>
            <a:chExt cx="2765965" cy="676219"/>
          </a:xfrm>
        </p:grpSpPr>
        <p:sp>
          <p:nvSpPr>
            <p:cNvPr id="60" name="TextBox 59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063305" y="3761062"/>
            <a:ext cx="1224136" cy="676219"/>
            <a:chOff x="1472558" y="998559"/>
            <a:chExt cx="2765965" cy="676219"/>
          </a:xfrm>
        </p:grpSpPr>
        <p:sp>
          <p:nvSpPr>
            <p:cNvPr id="63" name="TextBox 62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769110" y="1378548"/>
            <a:ext cx="305045" cy="305045"/>
            <a:chOff x="5508104" y="555526"/>
            <a:chExt cx="360040" cy="360040"/>
          </a:xfrm>
        </p:grpSpPr>
        <p:sp>
          <p:nvSpPr>
            <p:cNvPr id="74" name="Oval 73"/>
            <p:cNvSpPr/>
            <p:nvPr/>
          </p:nvSpPr>
          <p:spPr>
            <a:xfrm>
              <a:off x="5508104" y="555526"/>
              <a:ext cx="360040" cy="3600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L-Shape 74"/>
            <p:cNvSpPr/>
            <p:nvPr/>
          </p:nvSpPr>
          <p:spPr>
            <a:xfrm rot="2700000">
              <a:off x="5610142" y="633711"/>
              <a:ext cx="203670" cy="203670"/>
            </a:xfrm>
            <a:prstGeom prst="corner">
              <a:avLst>
                <a:gd name="adj1" fmla="val 32966"/>
                <a:gd name="adj2" fmla="val 3470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747686" y="1626938"/>
            <a:ext cx="305045" cy="305045"/>
            <a:chOff x="5508104" y="555526"/>
            <a:chExt cx="360040" cy="360040"/>
          </a:xfrm>
        </p:grpSpPr>
        <p:sp>
          <p:nvSpPr>
            <p:cNvPr id="78" name="Oval 77"/>
            <p:cNvSpPr/>
            <p:nvPr/>
          </p:nvSpPr>
          <p:spPr>
            <a:xfrm>
              <a:off x="5508104" y="555526"/>
              <a:ext cx="360040" cy="36004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L-Shape 78"/>
            <p:cNvSpPr/>
            <p:nvPr/>
          </p:nvSpPr>
          <p:spPr>
            <a:xfrm rot="2700000">
              <a:off x="5610142" y="633711"/>
              <a:ext cx="203670" cy="203670"/>
            </a:xfrm>
            <a:prstGeom prst="corner">
              <a:avLst>
                <a:gd name="adj1" fmla="val 32966"/>
                <a:gd name="adj2" fmla="val 3470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4758398" y="3761062"/>
            <a:ext cx="305045" cy="305045"/>
            <a:chOff x="5508104" y="555526"/>
            <a:chExt cx="360040" cy="360040"/>
          </a:xfrm>
        </p:grpSpPr>
        <p:sp>
          <p:nvSpPr>
            <p:cNvPr id="81" name="Oval 80"/>
            <p:cNvSpPr/>
            <p:nvPr/>
          </p:nvSpPr>
          <p:spPr>
            <a:xfrm>
              <a:off x="5508104" y="555526"/>
              <a:ext cx="360040" cy="36004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L-Shape 81"/>
            <p:cNvSpPr/>
            <p:nvPr/>
          </p:nvSpPr>
          <p:spPr>
            <a:xfrm rot="2700000">
              <a:off x="5610142" y="633711"/>
              <a:ext cx="203670" cy="203670"/>
            </a:xfrm>
            <a:prstGeom prst="corner">
              <a:avLst>
                <a:gd name="adj1" fmla="val 32966"/>
                <a:gd name="adj2" fmla="val 34705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779822" y="3951510"/>
            <a:ext cx="305045" cy="305045"/>
            <a:chOff x="5508104" y="555526"/>
            <a:chExt cx="360040" cy="360040"/>
          </a:xfrm>
        </p:grpSpPr>
        <p:sp>
          <p:nvSpPr>
            <p:cNvPr id="84" name="Oval 83"/>
            <p:cNvSpPr/>
            <p:nvPr/>
          </p:nvSpPr>
          <p:spPr>
            <a:xfrm>
              <a:off x="5508104" y="555526"/>
              <a:ext cx="360040" cy="36004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L-Shape 84"/>
            <p:cNvSpPr/>
            <p:nvPr/>
          </p:nvSpPr>
          <p:spPr>
            <a:xfrm rot="2700000">
              <a:off x="5610142" y="633711"/>
              <a:ext cx="203670" cy="203670"/>
            </a:xfrm>
            <a:prstGeom prst="corner">
              <a:avLst>
                <a:gd name="adj1" fmla="val 32966"/>
                <a:gd name="adj2" fmla="val 3470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C2AAB7F6-990B-40A7-9607-07B117E206C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="" xmlns:a16="http://schemas.microsoft.com/office/drawing/2014/main" id="{F8ACE076-5F35-4078-BE40-A407EA7DF6F7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="" xmlns:a16="http://schemas.microsoft.com/office/drawing/2014/main" id="{10673E93-A5E7-467D-A0C7-7869663687D3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="" xmlns:a16="http://schemas.microsoft.com/office/drawing/2014/main" id="{12779EF3-1DC1-4B53-96E7-CE6E037FAF1C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2264464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/>
          <p:nvPr/>
        </p:nvSpPr>
        <p:spPr>
          <a:xfrm>
            <a:off x="2932411" y="1573232"/>
            <a:ext cx="3237359" cy="3237359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bg1"/>
                </a:solidFill>
              </a:rPr>
              <a:t> Infographic Layout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176942" y="4139642"/>
            <a:ext cx="693414" cy="69341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Oval 39"/>
          <p:cNvSpPr/>
          <p:nvPr/>
        </p:nvSpPr>
        <p:spPr>
          <a:xfrm>
            <a:off x="3259392" y="4139642"/>
            <a:ext cx="693414" cy="6934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Oval 40"/>
          <p:cNvSpPr/>
          <p:nvPr/>
        </p:nvSpPr>
        <p:spPr>
          <a:xfrm>
            <a:off x="2555776" y="2820827"/>
            <a:ext cx="693414" cy="69341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Oval 41"/>
          <p:cNvSpPr/>
          <p:nvPr/>
        </p:nvSpPr>
        <p:spPr>
          <a:xfrm>
            <a:off x="3259392" y="1502012"/>
            <a:ext cx="693414" cy="6934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Oval 42"/>
          <p:cNvSpPr/>
          <p:nvPr/>
        </p:nvSpPr>
        <p:spPr>
          <a:xfrm>
            <a:off x="5176942" y="1502012"/>
            <a:ext cx="693414" cy="69341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Oval 43"/>
          <p:cNvSpPr/>
          <p:nvPr/>
        </p:nvSpPr>
        <p:spPr>
          <a:xfrm>
            <a:off x="5868144" y="2820827"/>
            <a:ext cx="693414" cy="6934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Oval 21"/>
          <p:cNvSpPr>
            <a:spLocks noChangeAspect="1"/>
          </p:cNvSpPr>
          <p:nvPr/>
        </p:nvSpPr>
        <p:spPr>
          <a:xfrm>
            <a:off x="3396176" y="1637637"/>
            <a:ext cx="418667" cy="42216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9" name="Rounded Rectangle 27"/>
          <p:cNvSpPr/>
          <p:nvPr/>
        </p:nvSpPr>
        <p:spPr>
          <a:xfrm>
            <a:off x="3396799" y="4325579"/>
            <a:ext cx="418599" cy="32154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Rounded Rectangle 7"/>
          <p:cNvSpPr/>
          <p:nvPr/>
        </p:nvSpPr>
        <p:spPr>
          <a:xfrm>
            <a:off x="2705031" y="2997135"/>
            <a:ext cx="394904" cy="34079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1" name="Rectangle 9"/>
          <p:cNvSpPr/>
          <p:nvPr/>
        </p:nvSpPr>
        <p:spPr>
          <a:xfrm>
            <a:off x="6026759" y="2991463"/>
            <a:ext cx="376185" cy="35214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Rounded Rectangle 7"/>
          <p:cNvSpPr/>
          <p:nvPr/>
        </p:nvSpPr>
        <p:spPr>
          <a:xfrm>
            <a:off x="5408279" y="4286691"/>
            <a:ext cx="230741" cy="399316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54" name="Group 53"/>
          <p:cNvGrpSpPr/>
          <p:nvPr/>
        </p:nvGrpSpPr>
        <p:grpSpPr>
          <a:xfrm>
            <a:off x="1008844" y="1387054"/>
            <a:ext cx="2091091" cy="923330"/>
            <a:chOff x="2113657" y="4283314"/>
            <a:chExt cx="2120135" cy="923330"/>
          </a:xfrm>
        </p:grpSpPr>
        <p:sp>
          <p:nvSpPr>
            <p:cNvPr id="55" name="TextBox 54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23528" y="2717882"/>
            <a:ext cx="2091091" cy="923330"/>
            <a:chOff x="2113657" y="4283314"/>
            <a:chExt cx="2120135" cy="923330"/>
          </a:xfrm>
        </p:grpSpPr>
        <p:sp>
          <p:nvSpPr>
            <p:cNvPr id="58" name="TextBox 57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008844" y="4024684"/>
            <a:ext cx="2091091" cy="923330"/>
            <a:chOff x="2113657" y="4283314"/>
            <a:chExt cx="2120135" cy="923330"/>
          </a:xfrm>
        </p:grpSpPr>
        <p:sp>
          <p:nvSpPr>
            <p:cNvPr id="61" name="TextBox 60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121412" y="1383086"/>
            <a:ext cx="2091091" cy="923330"/>
            <a:chOff x="2113657" y="4283314"/>
            <a:chExt cx="2120135" cy="923330"/>
          </a:xfrm>
        </p:grpSpPr>
        <p:sp>
          <p:nvSpPr>
            <p:cNvPr id="64" name="TextBox 63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660232" y="2713914"/>
            <a:ext cx="2091091" cy="923330"/>
            <a:chOff x="2113657" y="4283314"/>
            <a:chExt cx="2120135" cy="923330"/>
          </a:xfrm>
        </p:grpSpPr>
        <p:sp>
          <p:nvSpPr>
            <p:cNvPr id="67" name="TextBox 66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121412" y="4020716"/>
            <a:ext cx="2091091" cy="923330"/>
            <a:chOff x="2113657" y="4283314"/>
            <a:chExt cx="2120135" cy="923330"/>
          </a:xfrm>
        </p:grpSpPr>
        <p:sp>
          <p:nvSpPr>
            <p:cNvPr id="70" name="TextBox 69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5" name="Rectangle 23"/>
          <p:cNvSpPr/>
          <p:nvPr/>
        </p:nvSpPr>
        <p:spPr>
          <a:xfrm>
            <a:off x="5300490" y="1705998"/>
            <a:ext cx="446317" cy="262535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0741" y="2010141"/>
            <a:ext cx="2472341" cy="2178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5172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8344" y="1240327"/>
            <a:ext cx="1458716" cy="3923711"/>
          </a:xfrm>
          <a:prstGeom prst="rect">
            <a:avLst/>
          </a:prstGeom>
        </p:spPr>
      </p:pic>
      <p:grpSp>
        <p:nvGrpSpPr>
          <p:cNvPr id="297" name="그룹 296">
            <a:extLst>
              <a:ext uri="{FF2B5EF4-FFF2-40B4-BE49-F238E27FC236}">
                <a16:creationId xmlns="" xmlns:a16="http://schemas.microsoft.com/office/drawing/2014/main" id="{D7F44ED2-A650-4761-8BF0-BCA57FDD9939}"/>
              </a:ext>
            </a:extLst>
          </p:cNvPr>
          <p:cNvGrpSpPr/>
          <p:nvPr/>
        </p:nvGrpSpPr>
        <p:grpSpPr>
          <a:xfrm>
            <a:off x="2377981" y="1298157"/>
            <a:ext cx="5997577" cy="3498892"/>
            <a:chOff x="635000" y="1382713"/>
            <a:chExt cx="7869238" cy="4572000"/>
          </a:xfrm>
          <a:solidFill>
            <a:schemeClr val="bg1">
              <a:lumMod val="85000"/>
            </a:schemeClr>
          </a:solidFill>
        </p:grpSpPr>
        <p:sp>
          <p:nvSpPr>
            <p:cNvPr id="326" name="Freeform 8">
              <a:extLst>
                <a:ext uri="{FF2B5EF4-FFF2-40B4-BE49-F238E27FC236}">
                  <a16:creationId xmlns="" xmlns:a16="http://schemas.microsoft.com/office/drawing/2014/main" id="{C3B3FAD8-64A8-436B-AC4D-186D6781DE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7" name="Freeform 9">
              <a:extLst>
                <a:ext uri="{FF2B5EF4-FFF2-40B4-BE49-F238E27FC236}">
                  <a16:creationId xmlns="" xmlns:a16="http://schemas.microsoft.com/office/drawing/2014/main" id="{97B0539C-386C-4D97-BE1E-2DF1955A22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8" name="Freeform 10">
              <a:extLst>
                <a:ext uri="{FF2B5EF4-FFF2-40B4-BE49-F238E27FC236}">
                  <a16:creationId xmlns="" xmlns:a16="http://schemas.microsoft.com/office/drawing/2014/main" id="{D4CB02D9-4AD3-4FA4-A08B-10D28387347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9" name="Freeform 11">
              <a:extLst>
                <a:ext uri="{FF2B5EF4-FFF2-40B4-BE49-F238E27FC236}">
                  <a16:creationId xmlns="" xmlns:a16="http://schemas.microsoft.com/office/drawing/2014/main" id="{39D4B937-FA00-44A1-8767-EF69E54747A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Worldmap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Infographic</a:t>
            </a:r>
            <a:endParaRPr lang="ko-KR" altLang="en-US" dirty="0"/>
          </a:p>
        </p:txBody>
      </p:sp>
      <p:sp>
        <p:nvSpPr>
          <p:cNvPr id="285" name="Oval 284"/>
          <p:cNvSpPr/>
          <p:nvPr/>
        </p:nvSpPr>
        <p:spPr>
          <a:xfrm>
            <a:off x="2747346" y="979145"/>
            <a:ext cx="897680" cy="8976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6" name="Oval 285"/>
          <p:cNvSpPr/>
          <p:nvPr/>
        </p:nvSpPr>
        <p:spPr>
          <a:xfrm>
            <a:off x="6126682" y="1020199"/>
            <a:ext cx="758707" cy="75870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7" name="Oval 286"/>
          <p:cNvSpPr/>
          <p:nvPr/>
        </p:nvSpPr>
        <p:spPr>
          <a:xfrm>
            <a:off x="4839315" y="2338526"/>
            <a:ext cx="701783" cy="70178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8" name="Oval 287"/>
          <p:cNvSpPr/>
          <p:nvPr/>
        </p:nvSpPr>
        <p:spPr>
          <a:xfrm>
            <a:off x="7705196" y="3043017"/>
            <a:ext cx="701783" cy="70178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9" name="Oval 288"/>
          <p:cNvSpPr/>
          <p:nvPr/>
        </p:nvSpPr>
        <p:spPr>
          <a:xfrm>
            <a:off x="3130107" y="3311737"/>
            <a:ext cx="758707" cy="75870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0" name="TextBox 289"/>
          <p:cNvSpPr txBox="1"/>
          <p:nvPr/>
        </p:nvSpPr>
        <p:spPr>
          <a:xfrm>
            <a:off x="720001" y="3003798"/>
            <a:ext cx="1907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 . 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1" name="TextBox 290"/>
          <p:cNvSpPr txBox="1"/>
          <p:nvPr/>
        </p:nvSpPr>
        <p:spPr>
          <a:xfrm>
            <a:off x="2719898" y="1197152"/>
            <a:ext cx="93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25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2" name="TextBox 291"/>
          <p:cNvSpPr txBox="1"/>
          <p:nvPr/>
        </p:nvSpPr>
        <p:spPr>
          <a:xfrm>
            <a:off x="4775099" y="2472110"/>
            <a:ext cx="812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10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8" name="TextBox 297"/>
          <p:cNvSpPr txBox="1"/>
          <p:nvPr/>
        </p:nvSpPr>
        <p:spPr>
          <a:xfrm>
            <a:off x="6099554" y="1190605"/>
            <a:ext cx="812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20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9" name="TextBox 298"/>
          <p:cNvSpPr txBox="1"/>
          <p:nvPr/>
        </p:nvSpPr>
        <p:spPr>
          <a:xfrm>
            <a:off x="3115742" y="3491035"/>
            <a:ext cx="812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15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0" name="TextBox 299"/>
          <p:cNvSpPr txBox="1"/>
          <p:nvPr/>
        </p:nvSpPr>
        <p:spPr>
          <a:xfrm>
            <a:off x="7649606" y="3166544"/>
            <a:ext cx="812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10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302" name="Straight Arrow Connector 301"/>
          <p:cNvCxnSpPr>
            <a:stCxn id="285" idx="4"/>
          </p:cNvCxnSpPr>
          <p:nvPr/>
        </p:nvCxnSpPr>
        <p:spPr>
          <a:xfrm>
            <a:off x="3196186" y="1876825"/>
            <a:ext cx="148214" cy="406893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Arrow Connector 304"/>
          <p:cNvCxnSpPr>
            <a:stCxn id="287" idx="4"/>
          </p:cNvCxnSpPr>
          <p:nvPr/>
        </p:nvCxnSpPr>
        <p:spPr>
          <a:xfrm>
            <a:off x="5190207" y="3040309"/>
            <a:ext cx="350891" cy="704491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Arrow Connector 307"/>
          <p:cNvCxnSpPr>
            <a:stCxn id="288" idx="3"/>
          </p:cNvCxnSpPr>
          <p:nvPr/>
        </p:nvCxnSpPr>
        <p:spPr>
          <a:xfrm flipH="1">
            <a:off x="7524328" y="3642026"/>
            <a:ext cx="283642" cy="5139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Arrow Connector 311"/>
          <p:cNvCxnSpPr>
            <a:stCxn id="286" idx="4"/>
          </p:cNvCxnSpPr>
          <p:nvPr/>
        </p:nvCxnSpPr>
        <p:spPr>
          <a:xfrm>
            <a:off x="6506036" y="1778906"/>
            <a:ext cx="226204" cy="1224644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Arrow Connector 314"/>
          <p:cNvCxnSpPr/>
          <p:nvPr/>
        </p:nvCxnSpPr>
        <p:spPr>
          <a:xfrm>
            <a:off x="3888814" y="3789895"/>
            <a:ext cx="395155" cy="205018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0" name="Group 319"/>
          <p:cNvGrpSpPr/>
          <p:nvPr/>
        </p:nvGrpSpPr>
        <p:grpSpPr>
          <a:xfrm>
            <a:off x="720001" y="2080271"/>
            <a:ext cx="1584176" cy="713152"/>
            <a:chOff x="5004048" y="1666126"/>
            <a:chExt cx="1584176" cy="713152"/>
          </a:xfrm>
        </p:grpSpPr>
        <p:sp>
          <p:nvSpPr>
            <p:cNvPr id="321" name="TextBox 320"/>
            <p:cNvSpPr txBox="1"/>
            <p:nvPr/>
          </p:nvSpPr>
          <p:spPr>
            <a:xfrm>
              <a:off x="5004048" y="1880680"/>
              <a:ext cx="1584176" cy="498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Presentation Designed</a:t>
              </a: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5004048" y="1666126"/>
              <a:ext cx="15841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06015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292080" y="1347615"/>
            <a:ext cx="3131920" cy="337625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Worldmap </a:t>
            </a:r>
            <a:r>
              <a:rPr lang="en-US" altLang="ko-KR" dirty="0"/>
              <a:t>Infographic</a:t>
            </a:r>
            <a:endParaRPr lang="ko-KR" altLang="en-US" dirty="0"/>
          </a:p>
        </p:txBody>
      </p:sp>
      <p:sp>
        <p:nvSpPr>
          <p:cNvPr id="8" name="Freeform 9"/>
          <p:cNvSpPr>
            <a:spLocks noEditPoints="1"/>
          </p:cNvSpPr>
          <p:nvPr/>
        </p:nvSpPr>
        <p:spPr bwMode="auto">
          <a:xfrm>
            <a:off x="611560" y="1498909"/>
            <a:ext cx="4338608" cy="2657018"/>
          </a:xfrm>
          <a:custGeom>
            <a:avLst/>
            <a:gdLst>
              <a:gd name="T0" fmla="*/ 3609 w 5720"/>
              <a:gd name="T1" fmla="*/ 2874 h 3503"/>
              <a:gd name="T2" fmla="*/ 5106 w 5720"/>
              <a:gd name="T3" fmla="*/ 1874 h 3503"/>
              <a:gd name="T4" fmla="*/ 5015 w 5720"/>
              <a:gd name="T5" fmla="*/ 1600 h 3503"/>
              <a:gd name="T6" fmla="*/ 5022 w 5720"/>
              <a:gd name="T7" fmla="*/ 1512 h 3503"/>
              <a:gd name="T8" fmla="*/ 4997 w 5720"/>
              <a:gd name="T9" fmla="*/ 1441 h 3503"/>
              <a:gd name="T10" fmla="*/ 3851 w 5720"/>
              <a:gd name="T11" fmla="*/ 701 h 3503"/>
              <a:gd name="T12" fmla="*/ 3740 w 5720"/>
              <a:gd name="T13" fmla="*/ 838 h 3503"/>
              <a:gd name="T14" fmla="*/ 3769 w 5720"/>
              <a:gd name="T15" fmla="*/ 1236 h 3503"/>
              <a:gd name="T16" fmla="*/ 3844 w 5720"/>
              <a:gd name="T17" fmla="*/ 954 h 3503"/>
              <a:gd name="T18" fmla="*/ 298 w 5720"/>
              <a:gd name="T19" fmla="*/ 240 h 3503"/>
              <a:gd name="T20" fmla="*/ 466 w 5720"/>
              <a:gd name="T21" fmla="*/ 185 h 3503"/>
              <a:gd name="T22" fmla="*/ 2104 w 5720"/>
              <a:gd name="T23" fmla="*/ 283 h 3503"/>
              <a:gd name="T24" fmla="*/ 3060 w 5720"/>
              <a:gd name="T25" fmla="*/ 354 h 3503"/>
              <a:gd name="T26" fmla="*/ 3537 w 5720"/>
              <a:gd name="T27" fmla="*/ 438 h 3503"/>
              <a:gd name="T28" fmla="*/ 3411 w 5720"/>
              <a:gd name="T29" fmla="*/ 594 h 3503"/>
              <a:gd name="T30" fmla="*/ 3731 w 5720"/>
              <a:gd name="T31" fmla="*/ 598 h 3503"/>
              <a:gd name="T32" fmla="*/ 4077 w 5720"/>
              <a:gd name="T33" fmla="*/ 643 h 3503"/>
              <a:gd name="T34" fmla="*/ 4128 w 5720"/>
              <a:gd name="T35" fmla="*/ 929 h 3503"/>
              <a:gd name="T36" fmla="*/ 4293 w 5720"/>
              <a:gd name="T37" fmla="*/ 1105 h 3503"/>
              <a:gd name="T38" fmla="*/ 4375 w 5720"/>
              <a:gd name="T39" fmla="*/ 1229 h 3503"/>
              <a:gd name="T40" fmla="*/ 4866 w 5720"/>
              <a:gd name="T41" fmla="*/ 800 h 3503"/>
              <a:gd name="T42" fmla="*/ 5313 w 5720"/>
              <a:gd name="T43" fmla="*/ 440 h 3503"/>
              <a:gd name="T44" fmla="*/ 5424 w 5720"/>
              <a:gd name="T45" fmla="*/ 127 h 3503"/>
              <a:gd name="T46" fmla="*/ 5678 w 5720"/>
              <a:gd name="T47" fmla="*/ 376 h 3503"/>
              <a:gd name="T48" fmla="*/ 5551 w 5720"/>
              <a:gd name="T49" fmla="*/ 600 h 3503"/>
              <a:gd name="T50" fmla="*/ 5446 w 5720"/>
              <a:gd name="T51" fmla="*/ 838 h 3503"/>
              <a:gd name="T52" fmla="*/ 5482 w 5720"/>
              <a:gd name="T53" fmla="*/ 970 h 3503"/>
              <a:gd name="T54" fmla="*/ 5197 w 5720"/>
              <a:gd name="T55" fmla="*/ 1183 h 3503"/>
              <a:gd name="T56" fmla="*/ 5140 w 5720"/>
              <a:gd name="T57" fmla="*/ 1434 h 3503"/>
              <a:gd name="T58" fmla="*/ 5155 w 5720"/>
              <a:gd name="T59" fmla="*/ 1538 h 3503"/>
              <a:gd name="T60" fmla="*/ 5073 w 5720"/>
              <a:gd name="T61" fmla="*/ 1600 h 3503"/>
              <a:gd name="T62" fmla="*/ 5064 w 5720"/>
              <a:gd name="T63" fmla="*/ 1701 h 3503"/>
              <a:gd name="T64" fmla="*/ 5133 w 5720"/>
              <a:gd name="T65" fmla="*/ 1976 h 3503"/>
              <a:gd name="T66" fmla="*/ 5048 w 5720"/>
              <a:gd name="T67" fmla="*/ 2083 h 3503"/>
              <a:gd name="T68" fmla="*/ 4797 w 5720"/>
              <a:gd name="T69" fmla="*/ 2347 h 3503"/>
              <a:gd name="T70" fmla="*/ 4669 w 5720"/>
              <a:gd name="T71" fmla="*/ 2505 h 3503"/>
              <a:gd name="T72" fmla="*/ 4768 w 5720"/>
              <a:gd name="T73" fmla="*/ 2923 h 3503"/>
              <a:gd name="T74" fmla="*/ 4909 w 5720"/>
              <a:gd name="T75" fmla="*/ 3414 h 3503"/>
              <a:gd name="T76" fmla="*/ 4702 w 5720"/>
              <a:gd name="T77" fmla="*/ 3350 h 3503"/>
              <a:gd name="T78" fmla="*/ 4549 w 5720"/>
              <a:gd name="T79" fmla="*/ 3112 h 3503"/>
              <a:gd name="T80" fmla="*/ 4197 w 5720"/>
              <a:gd name="T81" fmla="*/ 2905 h 3503"/>
              <a:gd name="T82" fmla="*/ 3875 w 5720"/>
              <a:gd name="T83" fmla="*/ 2863 h 3503"/>
              <a:gd name="T84" fmla="*/ 3706 w 5720"/>
              <a:gd name="T85" fmla="*/ 2885 h 3503"/>
              <a:gd name="T86" fmla="*/ 3713 w 5720"/>
              <a:gd name="T87" fmla="*/ 2952 h 3503"/>
              <a:gd name="T88" fmla="*/ 3733 w 5720"/>
              <a:gd name="T89" fmla="*/ 3043 h 3503"/>
              <a:gd name="T90" fmla="*/ 3582 w 5720"/>
              <a:gd name="T91" fmla="*/ 3038 h 3503"/>
              <a:gd name="T92" fmla="*/ 3326 w 5720"/>
              <a:gd name="T93" fmla="*/ 2989 h 3503"/>
              <a:gd name="T94" fmla="*/ 2886 w 5720"/>
              <a:gd name="T95" fmla="*/ 3140 h 3503"/>
              <a:gd name="T96" fmla="*/ 2855 w 5720"/>
              <a:gd name="T97" fmla="*/ 3160 h 3503"/>
              <a:gd name="T98" fmla="*/ 2758 w 5720"/>
              <a:gd name="T99" fmla="*/ 3334 h 3503"/>
              <a:gd name="T100" fmla="*/ 2657 w 5720"/>
              <a:gd name="T101" fmla="*/ 3458 h 3503"/>
              <a:gd name="T102" fmla="*/ 2264 w 5720"/>
              <a:gd name="T103" fmla="*/ 2936 h 3503"/>
              <a:gd name="T104" fmla="*/ 1884 w 5720"/>
              <a:gd name="T105" fmla="*/ 2901 h 3503"/>
              <a:gd name="T106" fmla="*/ 1378 w 5720"/>
              <a:gd name="T107" fmla="*/ 2652 h 3503"/>
              <a:gd name="T108" fmla="*/ 577 w 5720"/>
              <a:gd name="T109" fmla="*/ 2358 h 3503"/>
              <a:gd name="T110" fmla="*/ 344 w 5720"/>
              <a:gd name="T111" fmla="*/ 2047 h 3503"/>
              <a:gd name="T112" fmla="*/ 111 w 5720"/>
              <a:gd name="T113" fmla="*/ 1700 h 3503"/>
              <a:gd name="T114" fmla="*/ 84 w 5720"/>
              <a:gd name="T115" fmla="*/ 1530 h 3503"/>
              <a:gd name="T116" fmla="*/ 31 w 5720"/>
              <a:gd name="T117" fmla="*/ 1225 h 3503"/>
              <a:gd name="T118" fmla="*/ 98 w 5720"/>
              <a:gd name="T119" fmla="*/ 841 h 3503"/>
              <a:gd name="T120" fmla="*/ 280 w 5720"/>
              <a:gd name="T121" fmla="*/ 278 h 3503"/>
              <a:gd name="T122" fmla="*/ 433 w 5720"/>
              <a:gd name="T123" fmla="*/ 107 h 3503"/>
              <a:gd name="T124" fmla="*/ 466 w 5720"/>
              <a:gd name="T125" fmla="*/ 92 h 3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720" h="3503">
                <a:moveTo>
                  <a:pt x="3058" y="2983"/>
                </a:moveTo>
                <a:lnTo>
                  <a:pt x="3055" y="2989"/>
                </a:lnTo>
                <a:lnTo>
                  <a:pt x="3049" y="2992"/>
                </a:lnTo>
                <a:lnTo>
                  <a:pt x="3046" y="2996"/>
                </a:lnTo>
                <a:lnTo>
                  <a:pt x="3044" y="2998"/>
                </a:lnTo>
                <a:lnTo>
                  <a:pt x="3040" y="3000"/>
                </a:lnTo>
                <a:lnTo>
                  <a:pt x="3038" y="3003"/>
                </a:lnTo>
                <a:lnTo>
                  <a:pt x="3044" y="3009"/>
                </a:lnTo>
                <a:lnTo>
                  <a:pt x="3048" y="3016"/>
                </a:lnTo>
                <a:lnTo>
                  <a:pt x="3049" y="3023"/>
                </a:lnTo>
                <a:lnTo>
                  <a:pt x="3062" y="3020"/>
                </a:lnTo>
                <a:lnTo>
                  <a:pt x="3058" y="3009"/>
                </a:lnTo>
                <a:lnTo>
                  <a:pt x="3057" y="2998"/>
                </a:lnTo>
                <a:lnTo>
                  <a:pt x="3058" y="2989"/>
                </a:lnTo>
                <a:lnTo>
                  <a:pt x="3058" y="2983"/>
                </a:lnTo>
                <a:close/>
                <a:moveTo>
                  <a:pt x="4769" y="2972"/>
                </a:moveTo>
                <a:lnTo>
                  <a:pt x="4769" y="2976"/>
                </a:lnTo>
                <a:lnTo>
                  <a:pt x="4775" y="2981"/>
                </a:lnTo>
                <a:lnTo>
                  <a:pt x="4777" y="2987"/>
                </a:lnTo>
                <a:lnTo>
                  <a:pt x="4782" y="2992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6" y="2996"/>
                </a:lnTo>
                <a:lnTo>
                  <a:pt x="4786" y="2972"/>
                </a:lnTo>
                <a:lnTo>
                  <a:pt x="4769" y="2972"/>
                </a:lnTo>
                <a:close/>
                <a:moveTo>
                  <a:pt x="3617" y="2861"/>
                </a:moveTo>
                <a:lnTo>
                  <a:pt x="3613" y="2869"/>
                </a:lnTo>
                <a:lnTo>
                  <a:pt x="3609" y="2874"/>
                </a:lnTo>
                <a:lnTo>
                  <a:pt x="3604" y="2880"/>
                </a:lnTo>
                <a:lnTo>
                  <a:pt x="3597" y="2885"/>
                </a:lnTo>
                <a:lnTo>
                  <a:pt x="3597" y="2889"/>
                </a:lnTo>
                <a:lnTo>
                  <a:pt x="3637" y="2889"/>
                </a:lnTo>
                <a:lnTo>
                  <a:pt x="3640" y="2887"/>
                </a:lnTo>
                <a:lnTo>
                  <a:pt x="3642" y="2885"/>
                </a:lnTo>
                <a:lnTo>
                  <a:pt x="3648" y="2885"/>
                </a:lnTo>
                <a:lnTo>
                  <a:pt x="3653" y="2885"/>
                </a:lnTo>
                <a:lnTo>
                  <a:pt x="3655" y="2881"/>
                </a:lnTo>
                <a:lnTo>
                  <a:pt x="3657" y="2880"/>
                </a:lnTo>
                <a:lnTo>
                  <a:pt x="3658" y="2880"/>
                </a:lnTo>
                <a:lnTo>
                  <a:pt x="3660" y="2876"/>
                </a:lnTo>
                <a:lnTo>
                  <a:pt x="3660" y="2872"/>
                </a:lnTo>
                <a:lnTo>
                  <a:pt x="3648" y="2870"/>
                </a:lnTo>
                <a:lnTo>
                  <a:pt x="3638" y="2867"/>
                </a:lnTo>
                <a:lnTo>
                  <a:pt x="3629" y="2863"/>
                </a:lnTo>
                <a:lnTo>
                  <a:pt x="3617" y="2861"/>
                </a:lnTo>
                <a:close/>
                <a:moveTo>
                  <a:pt x="3875" y="2803"/>
                </a:moveTo>
                <a:lnTo>
                  <a:pt x="3875" y="2807"/>
                </a:lnTo>
                <a:lnTo>
                  <a:pt x="3875" y="2809"/>
                </a:lnTo>
                <a:lnTo>
                  <a:pt x="3877" y="2810"/>
                </a:lnTo>
                <a:lnTo>
                  <a:pt x="3877" y="2812"/>
                </a:lnTo>
                <a:lnTo>
                  <a:pt x="3878" y="2814"/>
                </a:lnTo>
                <a:lnTo>
                  <a:pt x="3878" y="2803"/>
                </a:lnTo>
                <a:lnTo>
                  <a:pt x="3875" y="2803"/>
                </a:lnTo>
                <a:close/>
                <a:moveTo>
                  <a:pt x="5124" y="1856"/>
                </a:moveTo>
                <a:lnTo>
                  <a:pt x="5120" y="1861"/>
                </a:lnTo>
                <a:lnTo>
                  <a:pt x="5118" y="1867"/>
                </a:lnTo>
                <a:lnTo>
                  <a:pt x="5115" y="1870"/>
                </a:lnTo>
                <a:lnTo>
                  <a:pt x="5111" y="1872"/>
                </a:lnTo>
                <a:lnTo>
                  <a:pt x="5106" y="1874"/>
                </a:lnTo>
                <a:lnTo>
                  <a:pt x="5100" y="1876"/>
                </a:lnTo>
                <a:lnTo>
                  <a:pt x="5095" y="1880"/>
                </a:lnTo>
                <a:lnTo>
                  <a:pt x="5095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8" y="1883"/>
                </a:lnTo>
                <a:lnTo>
                  <a:pt x="5098" y="1887"/>
                </a:lnTo>
                <a:lnTo>
                  <a:pt x="5109" y="1880"/>
                </a:lnTo>
                <a:lnTo>
                  <a:pt x="5120" y="1874"/>
                </a:lnTo>
                <a:lnTo>
                  <a:pt x="5135" y="1870"/>
                </a:lnTo>
                <a:lnTo>
                  <a:pt x="5137" y="1874"/>
                </a:lnTo>
                <a:lnTo>
                  <a:pt x="5138" y="1878"/>
                </a:lnTo>
                <a:lnTo>
                  <a:pt x="5140" y="1878"/>
                </a:lnTo>
                <a:lnTo>
                  <a:pt x="5140" y="1880"/>
                </a:lnTo>
                <a:lnTo>
                  <a:pt x="5144" y="1881"/>
                </a:lnTo>
                <a:lnTo>
                  <a:pt x="5148" y="1883"/>
                </a:lnTo>
                <a:lnTo>
                  <a:pt x="5148" y="1870"/>
                </a:lnTo>
                <a:lnTo>
                  <a:pt x="5153" y="1872"/>
                </a:lnTo>
                <a:lnTo>
                  <a:pt x="5157" y="1872"/>
                </a:lnTo>
                <a:lnTo>
                  <a:pt x="5160" y="1874"/>
                </a:lnTo>
                <a:lnTo>
                  <a:pt x="5164" y="1876"/>
                </a:lnTo>
                <a:lnTo>
                  <a:pt x="5160" y="1863"/>
                </a:lnTo>
                <a:lnTo>
                  <a:pt x="5148" y="1863"/>
                </a:lnTo>
                <a:lnTo>
                  <a:pt x="5137" y="1860"/>
                </a:lnTo>
                <a:lnTo>
                  <a:pt x="5124" y="1856"/>
                </a:lnTo>
                <a:close/>
                <a:moveTo>
                  <a:pt x="5011" y="1594"/>
                </a:moveTo>
                <a:lnTo>
                  <a:pt x="5011" y="1596"/>
                </a:lnTo>
                <a:lnTo>
                  <a:pt x="5013" y="1598"/>
                </a:lnTo>
                <a:lnTo>
                  <a:pt x="5015" y="1600"/>
                </a:lnTo>
                <a:lnTo>
                  <a:pt x="5017" y="1600"/>
                </a:lnTo>
                <a:lnTo>
                  <a:pt x="5020" y="1601"/>
                </a:lnTo>
                <a:lnTo>
                  <a:pt x="5020" y="1600"/>
                </a:lnTo>
                <a:lnTo>
                  <a:pt x="5018" y="1598"/>
                </a:lnTo>
                <a:lnTo>
                  <a:pt x="5015" y="1596"/>
                </a:lnTo>
                <a:lnTo>
                  <a:pt x="5013" y="1594"/>
                </a:lnTo>
                <a:lnTo>
                  <a:pt x="5011" y="1594"/>
                </a:lnTo>
                <a:close/>
                <a:moveTo>
                  <a:pt x="120" y="1520"/>
                </a:moveTo>
                <a:lnTo>
                  <a:pt x="120" y="1523"/>
                </a:lnTo>
                <a:lnTo>
                  <a:pt x="118" y="1527"/>
                </a:lnTo>
                <a:lnTo>
                  <a:pt x="118" y="1527"/>
                </a:lnTo>
                <a:lnTo>
                  <a:pt x="118" y="1527"/>
                </a:lnTo>
                <a:lnTo>
                  <a:pt x="118" y="1529"/>
                </a:lnTo>
                <a:lnTo>
                  <a:pt x="120" y="1530"/>
                </a:lnTo>
                <a:lnTo>
                  <a:pt x="122" y="1534"/>
                </a:lnTo>
                <a:lnTo>
                  <a:pt x="124" y="1536"/>
                </a:lnTo>
                <a:lnTo>
                  <a:pt x="126" y="1538"/>
                </a:lnTo>
                <a:lnTo>
                  <a:pt x="128" y="1540"/>
                </a:lnTo>
                <a:lnTo>
                  <a:pt x="128" y="1534"/>
                </a:lnTo>
                <a:lnTo>
                  <a:pt x="126" y="1530"/>
                </a:lnTo>
                <a:lnTo>
                  <a:pt x="126" y="1527"/>
                </a:lnTo>
                <a:lnTo>
                  <a:pt x="126" y="1525"/>
                </a:lnTo>
                <a:lnTo>
                  <a:pt x="124" y="1523"/>
                </a:lnTo>
                <a:lnTo>
                  <a:pt x="120" y="1520"/>
                </a:lnTo>
                <a:close/>
                <a:moveTo>
                  <a:pt x="5017" y="1509"/>
                </a:moveTo>
                <a:lnTo>
                  <a:pt x="5018" y="1510"/>
                </a:lnTo>
                <a:lnTo>
                  <a:pt x="5018" y="1510"/>
                </a:lnTo>
                <a:lnTo>
                  <a:pt x="5020" y="1512"/>
                </a:lnTo>
                <a:lnTo>
                  <a:pt x="5020" y="1512"/>
                </a:lnTo>
                <a:lnTo>
                  <a:pt x="5024" y="1512"/>
                </a:lnTo>
                <a:lnTo>
                  <a:pt x="5022" y="1512"/>
                </a:lnTo>
                <a:lnTo>
                  <a:pt x="5022" y="1510"/>
                </a:lnTo>
                <a:lnTo>
                  <a:pt x="5020" y="1510"/>
                </a:lnTo>
                <a:lnTo>
                  <a:pt x="5018" y="1510"/>
                </a:lnTo>
                <a:lnTo>
                  <a:pt x="5017" y="1509"/>
                </a:lnTo>
                <a:close/>
                <a:moveTo>
                  <a:pt x="4991" y="1492"/>
                </a:moveTo>
                <a:lnTo>
                  <a:pt x="4995" y="1510"/>
                </a:lnTo>
                <a:lnTo>
                  <a:pt x="5000" y="1523"/>
                </a:lnTo>
                <a:lnTo>
                  <a:pt x="5006" y="1536"/>
                </a:lnTo>
                <a:lnTo>
                  <a:pt x="5011" y="1549"/>
                </a:lnTo>
                <a:lnTo>
                  <a:pt x="5015" y="1549"/>
                </a:lnTo>
                <a:lnTo>
                  <a:pt x="5017" y="1532"/>
                </a:lnTo>
                <a:lnTo>
                  <a:pt x="5008" y="1521"/>
                </a:lnTo>
                <a:lnTo>
                  <a:pt x="5002" y="1509"/>
                </a:lnTo>
                <a:lnTo>
                  <a:pt x="5000" y="1492"/>
                </a:lnTo>
                <a:lnTo>
                  <a:pt x="4991" y="1492"/>
                </a:lnTo>
                <a:close/>
                <a:moveTo>
                  <a:pt x="120" y="1467"/>
                </a:moveTo>
                <a:lnTo>
                  <a:pt x="122" y="1469"/>
                </a:lnTo>
                <a:lnTo>
                  <a:pt x="124" y="1470"/>
                </a:lnTo>
                <a:lnTo>
                  <a:pt x="126" y="1470"/>
                </a:lnTo>
                <a:lnTo>
                  <a:pt x="128" y="1469"/>
                </a:lnTo>
                <a:lnTo>
                  <a:pt x="131" y="1467"/>
                </a:lnTo>
                <a:lnTo>
                  <a:pt x="120" y="1467"/>
                </a:lnTo>
                <a:close/>
                <a:moveTo>
                  <a:pt x="4993" y="1429"/>
                </a:moveTo>
                <a:lnTo>
                  <a:pt x="4988" y="1452"/>
                </a:lnTo>
                <a:lnTo>
                  <a:pt x="4991" y="1456"/>
                </a:lnTo>
                <a:lnTo>
                  <a:pt x="4993" y="1460"/>
                </a:lnTo>
                <a:lnTo>
                  <a:pt x="4997" y="1465"/>
                </a:lnTo>
                <a:lnTo>
                  <a:pt x="5004" y="1465"/>
                </a:lnTo>
                <a:lnTo>
                  <a:pt x="5004" y="1461"/>
                </a:lnTo>
                <a:lnTo>
                  <a:pt x="4997" y="1452"/>
                </a:lnTo>
                <a:lnTo>
                  <a:pt x="4997" y="1441"/>
                </a:lnTo>
                <a:lnTo>
                  <a:pt x="5000" y="1429"/>
                </a:lnTo>
                <a:lnTo>
                  <a:pt x="4993" y="1429"/>
                </a:lnTo>
                <a:close/>
                <a:moveTo>
                  <a:pt x="3935" y="785"/>
                </a:moveTo>
                <a:lnTo>
                  <a:pt x="3935" y="789"/>
                </a:lnTo>
                <a:lnTo>
                  <a:pt x="3937" y="792"/>
                </a:lnTo>
                <a:lnTo>
                  <a:pt x="3937" y="794"/>
                </a:lnTo>
                <a:lnTo>
                  <a:pt x="3937" y="794"/>
                </a:lnTo>
                <a:lnTo>
                  <a:pt x="3937" y="794"/>
                </a:lnTo>
                <a:lnTo>
                  <a:pt x="3938" y="796"/>
                </a:lnTo>
                <a:lnTo>
                  <a:pt x="3942" y="798"/>
                </a:lnTo>
                <a:lnTo>
                  <a:pt x="3942" y="785"/>
                </a:lnTo>
                <a:lnTo>
                  <a:pt x="3935" y="785"/>
                </a:lnTo>
                <a:close/>
                <a:moveTo>
                  <a:pt x="3809" y="703"/>
                </a:moveTo>
                <a:lnTo>
                  <a:pt x="3806" y="712"/>
                </a:lnTo>
                <a:lnTo>
                  <a:pt x="3808" y="709"/>
                </a:lnTo>
                <a:lnTo>
                  <a:pt x="3809" y="707"/>
                </a:lnTo>
                <a:lnTo>
                  <a:pt x="3809" y="705"/>
                </a:lnTo>
                <a:lnTo>
                  <a:pt x="3809" y="705"/>
                </a:lnTo>
                <a:lnTo>
                  <a:pt x="3809" y="703"/>
                </a:lnTo>
                <a:close/>
                <a:moveTo>
                  <a:pt x="3918" y="660"/>
                </a:moveTo>
                <a:lnTo>
                  <a:pt x="3911" y="670"/>
                </a:lnTo>
                <a:lnTo>
                  <a:pt x="3900" y="676"/>
                </a:lnTo>
                <a:lnTo>
                  <a:pt x="3888" y="680"/>
                </a:lnTo>
                <a:lnTo>
                  <a:pt x="3875" y="680"/>
                </a:lnTo>
                <a:lnTo>
                  <a:pt x="3864" y="683"/>
                </a:lnTo>
                <a:lnTo>
                  <a:pt x="3853" y="692"/>
                </a:lnTo>
                <a:lnTo>
                  <a:pt x="3853" y="694"/>
                </a:lnTo>
                <a:lnTo>
                  <a:pt x="3853" y="696"/>
                </a:lnTo>
                <a:lnTo>
                  <a:pt x="3853" y="698"/>
                </a:lnTo>
                <a:lnTo>
                  <a:pt x="3853" y="700"/>
                </a:lnTo>
                <a:lnTo>
                  <a:pt x="3851" y="701"/>
                </a:lnTo>
                <a:lnTo>
                  <a:pt x="3849" y="703"/>
                </a:lnTo>
                <a:lnTo>
                  <a:pt x="3844" y="710"/>
                </a:lnTo>
                <a:lnTo>
                  <a:pt x="3838" y="716"/>
                </a:lnTo>
                <a:lnTo>
                  <a:pt x="3831" y="720"/>
                </a:lnTo>
                <a:lnTo>
                  <a:pt x="3826" y="725"/>
                </a:lnTo>
                <a:lnTo>
                  <a:pt x="3820" y="732"/>
                </a:lnTo>
                <a:lnTo>
                  <a:pt x="3804" y="732"/>
                </a:lnTo>
                <a:lnTo>
                  <a:pt x="3806" y="716"/>
                </a:lnTo>
                <a:lnTo>
                  <a:pt x="3800" y="716"/>
                </a:lnTo>
                <a:lnTo>
                  <a:pt x="3789" y="725"/>
                </a:lnTo>
                <a:lnTo>
                  <a:pt x="3778" y="730"/>
                </a:lnTo>
                <a:lnTo>
                  <a:pt x="3768" y="740"/>
                </a:lnTo>
                <a:lnTo>
                  <a:pt x="3764" y="752"/>
                </a:lnTo>
                <a:lnTo>
                  <a:pt x="3760" y="767"/>
                </a:lnTo>
                <a:lnTo>
                  <a:pt x="3757" y="781"/>
                </a:lnTo>
                <a:lnTo>
                  <a:pt x="3753" y="783"/>
                </a:lnTo>
                <a:lnTo>
                  <a:pt x="3749" y="787"/>
                </a:lnTo>
                <a:lnTo>
                  <a:pt x="3746" y="790"/>
                </a:lnTo>
                <a:lnTo>
                  <a:pt x="3742" y="792"/>
                </a:lnTo>
                <a:lnTo>
                  <a:pt x="3740" y="796"/>
                </a:lnTo>
                <a:lnTo>
                  <a:pt x="3735" y="832"/>
                </a:lnTo>
                <a:lnTo>
                  <a:pt x="3724" y="838"/>
                </a:lnTo>
                <a:lnTo>
                  <a:pt x="3715" y="849"/>
                </a:lnTo>
                <a:lnTo>
                  <a:pt x="3708" y="863"/>
                </a:lnTo>
                <a:lnTo>
                  <a:pt x="3702" y="878"/>
                </a:lnTo>
                <a:lnTo>
                  <a:pt x="3711" y="878"/>
                </a:lnTo>
                <a:lnTo>
                  <a:pt x="3711" y="872"/>
                </a:lnTo>
                <a:lnTo>
                  <a:pt x="3718" y="863"/>
                </a:lnTo>
                <a:lnTo>
                  <a:pt x="3726" y="852"/>
                </a:lnTo>
                <a:lnTo>
                  <a:pt x="3731" y="843"/>
                </a:lnTo>
                <a:lnTo>
                  <a:pt x="3740" y="838"/>
                </a:lnTo>
                <a:lnTo>
                  <a:pt x="3757" y="832"/>
                </a:lnTo>
                <a:lnTo>
                  <a:pt x="3760" y="841"/>
                </a:lnTo>
                <a:lnTo>
                  <a:pt x="3764" y="849"/>
                </a:lnTo>
                <a:lnTo>
                  <a:pt x="3769" y="854"/>
                </a:lnTo>
                <a:lnTo>
                  <a:pt x="3771" y="865"/>
                </a:lnTo>
                <a:lnTo>
                  <a:pt x="3762" y="881"/>
                </a:lnTo>
                <a:lnTo>
                  <a:pt x="3758" y="898"/>
                </a:lnTo>
                <a:lnTo>
                  <a:pt x="3760" y="912"/>
                </a:lnTo>
                <a:lnTo>
                  <a:pt x="3762" y="927"/>
                </a:lnTo>
                <a:lnTo>
                  <a:pt x="3760" y="941"/>
                </a:lnTo>
                <a:lnTo>
                  <a:pt x="3758" y="943"/>
                </a:lnTo>
                <a:lnTo>
                  <a:pt x="3755" y="947"/>
                </a:lnTo>
                <a:lnTo>
                  <a:pt x="3751" y="950"/>
                </a:lnTo>
                <a:lnTo>
                  <a:pt x="3748" y="952"/>
                </a:lnTo>
                <a:lnTo>
                  <a:pt x="3746" y="956"/>
                </a:lnTo>
                <a:lnTo>
                  <a:pt x="3744" y="958"/>
                </a:lnTo>
                <a:lnTo>
                  <a:pt x="3744" y="1001"/>
                </a:lnTo>
                <a:lnTo>
                  <a:pt x="3742" y="1020"/>
                </a:lnTo>
                <a:lnTo>
                  <a:pt x="3742" y="1043"/>
                </a:lnTo>
                <a:lnTo>
                  <a:pt x="3740" y="1069"/>
                </a:lnTo>
                <a:lnTo>
                  <a:pt x="3737" y="1089"/>
                </a:lnTo>
                <a:lnTo>
                  <a:pt x="3735" y="1103"/>
                </a:lnTo>
                <a:lnTo>
                  <a:pt x="3738" y="1109"/>
                </a:lnTo>
                <a:lnTo>
                  <a:pt x="3742" y="1114"/>
                </a:lnTo>
                <a:lnTo>
                  <a:pt x="3748" y="1120"/>
                </a:lnTo>
                <a:lnTo>
                  <a:pt x="3751" y="1125"/>
                </a:lnTo>
                <a:lnTo>
                  <a:pt x="3755" y="1130"/>
                </a:lnTo>
                <a:lnTo>
                  <a:pt x="3751" y="1163"/>
                </a:lnTo>
                <a:lnTo>
                  <a:pt x="3755" y="1187"/>
                </a:lnTo>
                <a:lnTo>
                  <a:pt x="3760" y="1212"/>
                </a:lnTo>
                <a:lnTo>
                  <a:pt x="3769" y="1236"/>
                </a:lnTo>
                <a:lnTo>
                  <a:pt x="3778" y="1258"/>
                </a:lnTo>
                <a:lnTo>
                  <a:pt x="3791" y="1272"/>
                </a:lnTo>
                <a:lnTo>
                  <a:pt x="3797" y="1276"/>
                </a:lnTo>
                <a:lnTo>
                  <a:pt x="3802" y="1278"/>
                </a:lnTo>
                <a:lnTo>
                  <a:pt x="3806" y="1278"/>
                </a:lnTo>
                <a:lnTo>
                  <a:pt x="3811" y="1276"/>
                </a:lnTo>
                <a:lnTo>
                  <a:pt x="3829" y="1270"/>
                </a:lnTo>
                <a:lnTo>
                  <a:pt x="3848" y="1261"/>
                </a:lnTo>
                <a:lnTo>
                  <a:pt x="3860" y="1252"/>
                </a:lnTo>
                <a:lnTo>
                  <a:pt x="3866" y="1241"/>
                </a:lnTo>
                <a:lnTo>
                  <a:pt x="3873" y="1223"/>
                </a:lnTo>
                <a:lnTo>
                  <a:pt x="3882" y="1200"/>
                </a:lnTo>
                <a:lnTo>
                  <a:pt x="3889" y="1176"/>
                </a:lnTo>
                <a:lnTo>
                  <a:pt x="3895" y="1150"/>
                </a:lnTo>
                <a:lnTo>
                  <a:pt x="3898" y="1129"/>
                </a:lnTo>
                <a:lnTo>
                  <a:pt x="3897" y="1110"/>
                </a:lnTo>
                <a:lnTo>
                  <a:pt x="3886" y="1078"/>
                </a:lnTo>
                <a:lnTo>
                  <a:pt x="3873" y="1047"/>
                </a:lnTo>
                <a:lnTo>
                  <a:pt x="3857" y="1018"/>
                </a:lnTo>
                <a:lnTo>
                  <a:pt x="3849" y="1018"/>
                </a:lnTo>
                <a:lnTo>
                  <a:pt x="3846" y="1005"/>
                </a:lnTo>
                <a:lnTo>
                  <a:pt x="3849" y="996"/>
                </a:lnTo>
                <a:lnTo>
                  <a:pt x="3853" y="985"/>
                </a:lnTo>
                <a:lnTo>
                  <a:pt x="3858" y="974"/>
                </a:lnTo>
                <a:lnTo>
                  <a:pt x="3857" y="961"/>
                </a:lnTo>
                <a:lnTo>
                  <a:pt x="3855" y="961"/>
                </a:lnTo>
                <a:lnTo>
                  <a:pt x="3853" y="960"/>
                </a:lnTo>
                <a:lnTo>
                  <a:pt x="3851" y="958"/>
                </a:lnTo>
                <a:lnTo>
                  <a:pt x="3848" y="956"/>
                </a:lnTo>
                <a:lnTo>
                  <a:pt x="3846" y="954"/>
                </a:lnTo>
                <a:lnTo>
                  <a:pt x="3844" y="954"/>
                </a:lnTo>
                <a:lnTo>
                  <a:pt x="3844" y="940"/>
                </a:lnTo>
                <a:lnTo>
                  <a:pt x="3851" y="927"/>
                </a:lnTo>
                <a:lnTo>
                  <a:pt x="3858" y="916"/>
                </a:lnTo>
                <a:lnTo>
                  <a:pt x="3866" y="905"/>
                </a:lnTo>
                <a:lnTo>
                  <a:pt x="3862" y="845"/>
                </a:lnTo>
                <a:lnTo>
                  <a:pt x="3877" y="838"/>
                </a:lnTo>
                <a:lnTo>
                  <a:pt x="3880" y="829"/>
                </a:lnTo>
                <a:lnTo>
                  <a:pt x="3880" y="820"/>
                </a:lnTo>
                <a:lnTo>
                  <a:pt x="3882" y="812"/>
                </a:lnTo>
                <a:lnTo>
                  <a:pt x="3886" y="805"/>
                </a:lnTo>
                <a:lnTo>
                  <a:pt x="3902" y="805"/>
                </a:lnTo>
                <a:lnTo>
                  <a:pt x="3909" y="781"/>
                </a:lnTo>
                <a:lnTo>
                  <a:pt x="3922" y="769"/>
                </a:lnTo>
                <a:lnTo>
                  <a:pt x="3938" y="758"/>
                </a:lnTo>
                <a:lnTo>
                  <a:pt x="3953" y="747"/>
                </a:lnTo>
                <a:lnTo>
                  <a:pt x="3968" y="736"/>
                </a:lnTo>
                <a:lnTo>
                  <a:pt x="3962" y="723"/>
                </a:lnTo>
                <a:lnTo>
                  <a:pt x="3964" y="709"/>
                </a:lnTo>
                <a:lnTo>
                  <a:pt x="3971" y="698"/>
                </a:lnTo>
                <a:lnTo>
                  <a:pt x="3980" y="689"/>
                </a:lnTo>
                <a:lnTo>
                  <a:pt x="3991" y="685"/>
                </a:lnTo>
                <a:lnTo>
                  <a:pt x="3991" y="680"/>
                </a:lnTo>
                <a:lnTo>
                  <a:pt x="3978" y="676"/>
                </a:lnTo>
                <a:lnTo>
                  <a:pt x="3966" y="670"/>
                </a:lnTo>
                <a:lnTo>
                  <a:pt x="3955" y="665"/>
                </a:lnTo>
                <a:lnTo>
                  <a:pt x="3938" y="661"/>
                </a:lnTo>
                <a:lnTo>
                  <a:pt x="3918" y="660"/>
                </a:lnTo>
                <a:close/>
                <a:moveTo>
                  <a:pt x="295" y="238"/>
                </a:moveTo>
                <a:lnTo>
                  <a:pt x="297" y="238"/>
                </a:lnTo>
                <a:lnTo>
                  <a:pt x="298" y="240"/>
                </a:lnTo>
                <a:lnTo>
                  <a:pt x="298" y="240"/>
                </a:lnTo>
                <a:lnTo>
                  <a:pt x="300" y="240"/>
                </a:lnTo>
                <a:lnTo>
                  <a:pt x="304" y="241"/>
                </a:lnTo>
                <a:lnTo>
                  <a:pt x="302" y="240"/>
                </a:lnTo>
                <a:lnTo>
                  <a:pt x="300" y="240"/>
                </a:lnTo>
                <a:lnTo>
                  <a:pt x="300" y="240"/>
                </a:lnTo>
                <a:lnTo>
                  <a:pt x="298" y="238"/>
                </a:lnTo>
                <a:lnTo>
                  <a:pt x="295" y="238"/>
                </a:lnTo>
                <a:close/>
                <a:moveTo>
                  <a:pt x="458" y="209"/>
                </a:moveTo>
                <a:lnTo>
                  <a:pt x="458" y="216"/>
                </a:lnTo>
                <a:lnTo>
                  <a:pt x="457" y="220"/>
                </a:lnTo>
                <a:lnTo>
                  <a:pt x="455" y="221"/>
                </a:lnTo>
                <a:lnTo>
                  <a:pt x="453" y="225"/>
                </a:lnTo>
                <a:lnTo>
                  <a:pt x="451" y="229"/>
                </a:lnTo>
                <a:lnTo>
                  <a:pt x="458" y="229"/>
                </a:lnTo>
                <a:lnTo>
                  <a:pt x="458" y="221"/>
                </a:lnTo>
                <a:lnTo>
                  <a:pt x="460" y="218"/>
                </a:lnTo>
                <a:lnTo>
                  <a:pt x="462" y="216"/>
                </a:lnTo>
                <a:lnTo>
                  <a:pt x="462" y="214"/>
                </a:lnTo>
                <a:lnTo>
                  <a:pt x="460" y="212"/>
                </a:lnTo>
                <a:lnTo>
                  <a:pt x="458" y="209"/>
                </a:lnTo>
                <a:close/>
                <a:moveTo>
                  <a:pt x="466" y="172"/>
                </a:moveTo>
                <a:lnTo>
                  <a:pt x="464" y="176"/>
                </a:lnTo>
                <a:lnTo>
                  <a:pt x="462" y="178"/>
                </a:lnTo>
                <a:lnTo>
                  <a:pt x="460" y="181"/>
                </a:lnTo>
                <a:lnTo>
                  <a:pt x="460" y="183"/>
                </a:lnTo>
                <a:lnTo>
                  <a:pt x="460" y="187"/>
                </a:lnTo>
                <a:lnTo>
                  <a:pt x="458" y="192"/>
                </a:lnTo>
                <a:lnTo>
                  <a:pt x="468" y="198"/>
                </a:lnTo>
                <a:lnTo>
                  <a:pt x="466" y="192"/>
                </a:lnTo>
                <a:lnTo>
                  <a:pt x="466" y="189"/>
                </a:lnTo>
                <a:lnTo>
                  <a:pt x="466" y="185"/>
                </a:lnTo>
                <a:lnTo>
                  <a:pt x="466" y="181"/>
                </a:lnTo>
                <a:lnTo>
                  <a:pt x="468" y="178"/>
                </a:lnTo>
                <a:lnTo>
                  <a:pt x="468" y="174"/>
                </a:lnTo>
                <a:lnTo>
                  <a:pt x="466" y="172"/>
                </a:lnTo>
                <a:close/>
                <a:moveTo>
                  <a:pt x="513" y="0"/>
                </a:moveTo>
                <a:lnTo>
                  <a:pt x="529" y="10"/>
                </a:lnTo>
                <a:lnTo>
                  <a:pt x="553" y="20"/>
                </a:lnTo>
                <a:lnTo>
                  <a:pt x="580" y="25"/>
                </a:lnTo>
                <a:lnTo>
                  <a:pt x="608" y="29"/>
                </a:lnTo>
                <a:lnTo>
                  <a:pt x="635" y="34"/>
                </a:lnTo>
                <a:lnTo>
                  <a:pt x="657" y="40"/>
                </a:lnTo>
                <a:lnTo>
                  <a:pt x="740" y="65"/>
                </a:lnTo>
                <a:lnTo>
                  <a:pt x="824" y="85"/>
                </a:lnTo>
                <a:lnTo>
                  <a:pt x="911" y="101"/>
                </a:lnTo>
                <a:lnTo>
                  <a:pt x="998" y="118"/>
                </a:lnTo>
                <a:lnTo>
                  <a:pt x="1088" y="138"/>
                </a:lnTo>
                <a:lnTo>
                  <a:pt x="1158" y="152"/>
                </a:lnTo>
                <a:lnTo>
                  <a:pt x="1233" y="165"/>
                </a:lnTo>
                <a:lnTo>
                  <a:pt x="1309" y="178"/>
                </a:lnTo>
                <a:lnTo>
                  <a:pt x="1386" y="192"/>
                </a:lnTo>
                <a:lnTo>
                  <a:pt x="1457" y="210"/>
                </a:lnTo>
                <a:lnTo>
                  <a:pt x="1549" y="218"/>
                </a:lnTo>
                <a:lnTo>
                  <a:pt x="1602" y="229"/>
                </a:lnTo>
                <a:lnTo>
                  <a:pt x="1660" y="236"/>
                </a:lnTo>
                <a:lnTo>
                  <a:pt x="1717" y="243"/>
                </a:lnTo>
                <a:lnTo>
                  <a:pt x="1771" y="254"/>
                </a:lnTo>
                <a:lnTo>
                  <a:pt x="1904" y="261"/>
                </a:lnTo>
                <a:lnTo>
                  <a:pt x="1949" y="270"/>
                </a:lnTo>
                <a:lnTo>
                  <a:pt x="2000" y="276"/>
                </a:lnTo>
                <a:lnTo>
                  <a:pt x="2053" y="280"/>
                </a:lnTo>
                <a:lnTo>
                  <a:pt x="2104" y="283"/>
                </a:lnTo>
                <a:lnTo>
                  <a:pt x="2149" y="290"/>
                </a:lnTo>
                <a:lnTo>
                  <a:pt x="2228" y="290"/>
                </a:lnTo>
                <a:lnTo>
                  <a:pt x="2262" y="296"/>
                </a:lnTo>
                <a:lnTo>
                  <a:pt x="2300" y="294"/>
                </a:lnTo>
                <a:lnTo>
                  <a:pt x="2338" y="294"/>
                </a:lnTo>
                <a:lnTo>
                  <a:pt x="2378" y="294"/>
                </a:lnTo>
                <a:lnTo>
                  <a:pt x="2417" y="300"/>
                </a:lnTo>
                <a:lnTo>
                  <a:pt x="2437" y="301"/>
                </a:lnTo>
                <a:lnTo>
                  <a:pt x="2458" y="301"/>
                </a:lnTo>
                <a:lnTo>
                  <a:pt x="2484" y="300"/>
                </a:lnTo>
                <a:lnTo>
                  <a:pt x="2506" y="303"/>
                </a:lnTo>
                <a:lnTo>
                  <a:pt x="2548" y="309"/>
                </a:lnTo>
                <a:lnTo>
                  <a:pt x="2595" y="310"/>
                </a:lnTo>
                <a:lnTo>
                  <a:pt x="2642" y="310"/>
                </a:lnTo>
                <a:lnTo>
                  <a:pt x="2691" y="310"/>
                </a:lnTo>
                <a:lnTo>
                  <a:pt x="2762" y="314"/>
                </a:lnTo>
                <a:lnTo>
                  <a:pt x="2835" y="312"/>
                </a:lnTo>
                <a:lnTo>
                  <a:pt x="2908" y="312"/>
                </a:lnTo>
                <a:lnTo>
                  <a:pt x="2978" y="312"/>
                </a:lnTo>
                <a:lnTo>
                  <a:pt x="2978" y="260"/>
                </a:lnTo>
                <a:lnTo>
                  <a:pt x="3011" y="263"/>
                </a:lnTo>
                <a:lnTo>
                  <a:pt x="3013" y="267"/>
                </a:lnTo>
                <a:lnTo>
                  <a:pt x="3015" y="269"/>
                </a:lnTo>
                <a:lnTo>
                  <a:pt x="3015" y="270"/>
                </a:lnTo>
                <a:lnTo>
                  <a:pt x="3017" y="272"/>
                </a:lnTo>
                <a:lnTo>
                  <a:pt x="3020" y="272"/>
                </a:lnTo>
                <a:lnTo>
                  <a:pt x="3024" y="276"/>
                </a:lnTo>
                <a:lnTo>
                  <a:pt x="3026" y="303"/>
                </a:lnTo>
                <a:lnTo>
                  <a:pt x="3029" y="329"/>
                </a:lnTo>
                <a:lnTo>
                  <a:pt x="3035" y="349"/>
                </a:lnTo>
                <a:lnTo>
                  <a:pt x="3060" y="354"/>
                </a:lnTo>
                <a:lnTo>
                  <a:pt x="3084" y="358"/>
                </a:lnTo>
                <a:lnTo>
                  <a:pt x="3106" y="365"/>
                </a:lnTo>
                <a:lnTo>
                  <a:pt x="3124" y="376"/>
                </a:lnTo>
                <a:lnTo>
                  <a:pt x="3155" y="367"/>
                </a:lnTo>
                <a:lnTo>
                  <a:pt x="3182" y="365"/>
                </a:lnTo>
                <a:lnTo>
                  <a:pt x="3208" y="370"/>
                </a:lnTo>
                <a:lnTo>
                  <a:pt x="3229" y="381"/>
                </a:lnTo>
                <a:lnTo>
                  <a:pt x="3249" y="401"/>
                </a:lnTo>
                <a:lnTo>
                  <a:pt x="3260" y="394"/>
                </a:lnTo>
                <a:lnTo>
                  <a:pt x="3273" y="394"/>
                </a:lnTo>
                <a:lnTo>
                  <a:pt x="3286" y="400"/>
                </a:lnTo>
                <a:lnTo>
                  <a:pt x="3300" y="407"/>
                </a:lnTo>
                <a:lnTo>
                  <a:pt x="3315" y="416"/>
                </a:lnTo>
                <a:lnTo>
                  <a:pt x="3328" y="425"/>
                </a:lnTo>
                <a:lnTo>
                  <a:pt x="3338" y="429"/>
                </a:lnTo>
                <a:lnTo>
                  <a:pt x="3355" y="416"/>
                </a:lnTo>
                <a:lnTo>
                  <a:pt x="3373" y="405"/>
                </a:lnTo>
                <a:lnTo>
                  <a:pt x="3397" y="401"/>
                </a:lnTo>
                <a:lnTo>
                  <a:pt x="3397" y="405"/>
                </a:lnTo>
                <a:lnTo>
                  <a:pt x="3397" y="407"/>
                </a:lnTo>
                <a:lnTo>
                  <a:pt x="3398" y="409"/>
                </a:lnTo>
                <a:lnTo>
                  <a:pt x="3398" y="410"/>
                </a:lnTo>
                <a:lnTo>
                  <a:pt x="3400" y="412"/>
                </a:lnTo>
                <a:lnTo>
                  <a:pt x="3408" y="414"/>
                </a:lnTo>
                <a:lnTo>
                  <a:pt x="3426" y="416"/>
                </a:lnTo>
                <a:lnTo>
                  <a:pt x="3449" y="418"/>
                </a:lnTo>
                <a:lnTo>
                  <a:pt x="3475" y="420"/>
                </a:lnTo>
                <a:lnTo>
                  <a:pt x="3498" y="420"/>
                </a:lnTo>
                <a:lnTo>
                  <a:pt x="3520" y="421"/>
                </a:lnTo>
                <a:lnTo>
                  <a:pt x="3533" y="421"/>
                </a:lnTo>
                <a:lnTo>
                  <a:pt x="3537" y="438"/>
                </a:lnTo>
                <a:lnTo>
                  <a:pt x="3518" y="443"/>
                </a:lnTo>
                <a:lnTo>
                  <a:pt x="3498" y="450"/>
                </a:lnTo>
                <a:lnTo>
                  <a:pt x="3480" y="461"/>
                </a:lnTo>
                <a:lnTo>
                  <a:pt x="3464" y="469"/>
                </a:lnTo>
                <a:lnTo>
                  <a:pt x="3444" y="478"/>
                </a:lnTo>
                <a:lnTo>
                  <a:pt x="3422" y="483"/>
                </a:lnTo>
                <a:lnTo>
                  <a:pt x="3404" y="494"/>
                </a:lnTo>
                <a:lnTo>
                  <a:pt x="3380" y="514"/>
                </a:lnTo>
                <a:lnTo>
                  <a:pt x="3360" y="538"/>
                </a:lnTo>
                <a:lnTo>
                  <a:pt x="3340" y="563"/>
                </a:lnTo>
                <a:lnTo>
                  <a:pt x="3317" y="589"/>
                </a:lnTo>
                <a:lnTo>
                  <a:pt x="3289" y="610"/>
                </a:lnTo>
                <a:lnTo>
                  <a:pt x="3289" y="614"/>
                </a:lnTo>
                <a:lnTo>
                  <a:pt x="3295" y="614"/>
                </a:lnTo>
                <a:lnTo>
                  <a:pt x="3297" y="616"/>
                </a:lnTo>
                <a:lnTo>
                  <a:pt x="3297" y="616"/>
                </a:lnTo>
                <a:lnTo>
                  <a:pt x="3298" y="618"/>
                </a:lnTo>
                <a:lnTo>
                  <a:pt x="3298" y="618"/>
                </a:lnTo>
                <a:lnTo>
                  <a:pt x="3302" y="618"/>
                </a:lnTo>
                <a:lnTo>
                  <a:pt x="3311" y="614"/>
                </a:lnTo>
                <a:lnTo>
                  <a:pt x="3326" y="607"/>
                </a:lnTo>
                <a:lnTo>
                  <a:pt x="3344" y="598"/>
                </a:lnTo>
                <a:lnTo>
                  <a:pt x="3362" y="590"/>
                </a:lnTo>
                <a:lnTo>
                  <a:pt x="3380" y="583"/>
                </a:lnTo>
                <a:lnTo>
                  <a:pt x="3393" y="580"/>
                </a:lnTo>
                <a:lnTo>
                  <a:pt x="3400" y="578"/>
                </a:lnTo>
                <a:lnTo>
                  <a:pt x="3406" y="581"/>
                </a:lnTo>
                <a:lnTo>
                  <a:pt x="3409" y="583"/>
                </a:lnTo>
                <a:lnTo>
                  <a:pt x="3411" y="585"/>
                </a:lnTo>
                <a:lnTo>
                  <a:pt x="3411" y="589"/>
                </a:lnTo>
                <a:lnTo>
                  <a:pt x="3411" y="594"/>
                </a:lnTo>
                <a:lnTo>
                  <a:pt x="3411" y="603"/>
                </a:lnTo>
                <a:lnTo>
                  <a:pt x="3409" y="607"/>
                </a:lnTo>
                <a:lnTo>
                  <a:pt x="3406" y="612"/>
                </a:lnTo>
                <a:lnTo>
                  <a:pt x="3404" y="618"/>
                </a:lnTo>
                <a:lnTo>
                  <a:pt x="3408" y="618"/>
                </a:lnTo>
                <a:lnTo>
                  <a:pt x="3417" y="618"/>
                </a:lnTo>
                <a:lnTo>
                  <a:pt x="3426" y="621"/>
                </a:lnTo>
                <a:lnTo>
                  <a:pt x="3437" y="623"/>
                </a:lnTo>
                <a:lnTo>
                  <a:pt x="3448" y="623"/>
                </a:lnTo>
                <a:lnTo>
                  <a:pt x="3462" y="614"/>
                </a:lnTo>
                <a:lnTo>
                  <a:pt x="3473" y="603"/>
                </a:lnTo>
                <a:lnTo>
                  <a:pt x="3486" y="590"/>
                </a:lnTo>
                <a:lnTo>
                  <a:pt x="3497" y="583"/>
                </a:lnTo>
                <a:lnTo>
                  <a:pt x="3542" y="578"/>
                </a:lnTo>
                <a:lnTo>
                  <a:pt x="3558" y="567"/>
                </a:lnTo>
                <a:lnTo>
                  <a:pt x="3571" y="550"/>
                </a:lnTo>
                <a:lnTo>
                  <a:pt x="3586" y="534"/>
                </a:lnTo>
                <a:lnTo>
                  <a:pt x="3602" y="521"/>
                </a:lnTo>
                <a:lnTo>
                  <a:pt x="3638" y="563"/>
                </a:lnTo>
                <a:lnTo>
                  <a:pt x="3648" y="558"/>
                </a:lnTo>
                <a:lnTo>
                  <a:pt x="3660" y="556"/>
                </a:lnTo>
                <a:lnTo>
                  <a:pt x="3675" y="558"/>
                </a:lnTo>
                <a:lnTo>
                  <a:pt x="3691" y="558"/>
                </a:lnTo>
                <a:lnTo>
                  <a:pt x="3695" y="561"/>
                </a:lnTo>
                <a:lnTo>
                  <a:pt x="3700" y="565"/>
                </a:lnTo>
                <a:lnTo>
                  <a:pt x="3704" y="565"/>
                </a:lnTo>
                <a:lnTo>
                  <a:pt x="3708" y="567"/>
                </a:lnTo>
                <a:lnTo>
                  <a:pt x="3711" y="570"/>
                </a:lnTo>
                <a:lnTo>
                  <a:pt x="3720" y="580"/>
                </a:lnTo>
                <a:lnTo>
                  <a:pt x="3726" y="589"/>
                </a:lnTo>
                <a:lnTo>
                  <a:pt x="3731" y="598"/>
                </a:lnTo>
                <a:lnTo>
                  <a:pt x="3740" y="603"/>
                </a:lnTo>
                <a:lnTo>
                  <a:pt x="3757" y="607"/>
                </a:lnTo>
                <a:lnTo>
                  <a:pt x="3762" y="605"/>
                </a:lnTo>
                <a:lnTo>
                  <a:pt x="3766" y="603"/>
                </a:lnTo>
                <a:lnTo>
                  <a:pt x="3771" y="603"/>
                </a:lnTo>
                <a:lnTo>
                  <a:pt x="3775" y="603"/>
                </a:lnTo>
                <a:lnTo>
                  <a:pt x="3780" y="605"/>
                </a:lnTo>
                <a:lnTo>
                  <a:pt x="3786" y="607"/>
                </a:lnTo>
                <a:lnTo>
                  <a:pt x="3797" y="590"/>
                </a:lnTo>
                <a:lnTo>
                  <a:pt x="3809" y="580"/>
                </a:lnTo>
                <a:lnTo>
                  <a:pt x="3824" y="574"/>
                </a:lnTo>
                <a:lnTo>
                  <a:pt x="3840" y="570"/>
                </a:lnTo>
                <a:lnTo>
                  <a:pt x="3860" y="567"/>
                </a:lnTo>
                <a:lnTo>
                  <a:pt x="3882" y="563"/>
                </a:lnTo>
                <a:lnTo>
                  <a:pt x="3897" y="558"/>
                </a:lnTo>
                <a:lnTo>
                  <a:pt x="3909" y="550"/>
                </a:lnTo>
                <a:lnTo>
                  <a:pt x="3924" y="545"/>
                </a:lnTo>
                <a:lnTo>
                  <a:pt x="3944" y="543"/>
                </a:lnTo>
                <a:lnTo>
                  <a:pt x="3944" y="583"/>
                </a:lnTo>
                <a:lnTo>
                  <a:pt x="3964" y="581"/>
                </a:lnTo>
                <a:lnTo>
                  <a:pt x="3980" y="580"/>
                </a:lnTo>
                <a:lnTo>
                  <a:pt x="3995" y="578"/>
                </a:lnTo>
                <a:lnTo>
                  <a:pt x="4013" y="576"/>
                </a:lnTo>
                <a:lnTo>
                  <a:pt x="4017" y="587"/>
                </a:lnTo>
                <a:lnTo>
                  <a:pt x="4022" y="603"/>
                </a:lnTo>
                <a:lnTo>
                  <a:pt x="4029" y="616"/>
                </a:lnTo>
                <a:lnTo>
                  <a:pt x="4037" y="621"/>
                </a:lnTo>
                <a:lnTo>
                  <a:pt x="4048" y="625"/>
                </a:lnTo>
                <a:lnTo>
                  <a:pt x="4058" y="630"/>
                </a:lnTo>
                <a:lnTo>
                  <a:pt x="4069" y="636"/>
                </a:lnTo>
                <a:lnTo>
                  <a:pt x="4077" y="643"/>
                </a:lnTo>
                <a:lnTo>
                  <a:pt x="4082" y="656"/>
                </a:lnTo>
                <a:lnTo>
                  <a:pt x="4066" y="660"/>
                </a:lnTo>
                <a:lnTo>
                  <a:pt x="4046" y="660"/>
                </a:lnTo>
                <a:lnTo>
                  <a:pt x="4024" y="660"/>
                </a:lnTo>
                <a:lnTo>
                  <a:pt x="4004" y="660"/>
                </a:lnTo>
                <a:lnTo>
                  <a:pt x="4004" y="680"/>
                </a:lnTo>
                <a:lnTo>
                  <a:pt x="4048" y="700"/>
                </a:lnTo>
                <a:lnTo>
                  <a:pt x="4093" y="716"/>
                </a:lnTo>
                <a:lnTo>
                  <a:pt x="4142" y="729"/>
                </a:lnTo>
                <a:lnTo>
                  <a:pt x="4146" y="740"/>
                </a:lnTo>
                <a:lnTo>
                  <a:pt x="4149" y="747"/>
                </a:lnTo>
                <a:lnTo>
                  <a:pt x="4151" y="756"/>
                </a:lnTo>
                <a:lnTo>
                  <a:pt x="4155" y="769"/>
                </a:lnTo>
                <a:lnTo>
                  <a:pt x="4151" y="770"/>
                </a:lnTo>
                <a:lnTo>
                  <a:pt x="4149" y="772"/>
                </a:lnTo>
                <a:lnTo>
                  <a:pt x="4149" y="774"/>
                </a:lnTo>
                <a:lnTo>
                  <a:pt x="4148" y="776"/>
                </a:lnTo>
                <a:lnTo>
                  <a:pt x="4148" y="778"/>
                </a:lnTo>
                <a:lnTo>
                  <a:pt x="4146" y="781"/>
                </a:lnTo>
                <a:lnTo>
                  <a:pt x="4157" y="794"/>
                </a:lnTo>
                <a:lnTo>
                  <a:pt x="4164" y="810"/>
                </a:lnTo>
                <a:lnTo>
                  <a:pt x="4168" y="830"/>
                </a:lnTo>
                <a:lnTo>
                  <a:pt x="4169" y="852"/>
                </a:lnTo>
                <a:lnTo>
                  <a:pt x="4169" y="874"/>
                </a:lnTo>
                <a:lnTo>
                  <a:pt x="4158" y="874"/>
                </a:lnTo>
                <a:lnTo>
                  <a:pt x="4153" y="887"/>
                </a:lnTo>
                <a:lnTo>
                  <a:pt x="4151" y="901"/>
                </a:lnTo>
                <a:lnTo>
                  <a:pt x="4146" y="914"/>
                </a:lnTo>
                <a:lnTo>
                  <a:pt x="4138" y="921"/>
                </a:lnTo>
                <a:lnTo>
                  <a:pt x="4133" y="927"/>
                </a:lnTo>
                <a:lnTo>
                  <a:pt x="4128" y="929"/>
                </a:lnTo>
                <a:lnTo>
                  <a:pt x="4124" y="934"/>
                </a:lnTo>
                <a:lnTo>
                  <a:pt x="4122" y="943"/>
                </a:lnTo>
                <a:lnTo>
                  <a:pt x="4120" y="960"/>
                </a:lnTo>
                <a:lnTo>
                  <a:pt x="4126" y="960"/>
                </a:lnTo>
                <a:lnTo>
                  <a:pt x="4129" y="961"/>
                </a:lnTo>
                <a:lnTo>
                  <a:pt x="4135" y="961"/>
                </a:lnTo>
                <a:lnTo>
                  <a:pt x="4140" y="963"/>
                </a:lnTo>
                <a:lnTo>
                  <a:pt x="4157" y="940"/>
                </a:lnTo>
                <a:lnTo>
                  <a:pt x="4177" y="918"/>
                </a:lnTo>
                <a:lnTo>
                  <a:pt x="4204" y="901"/>
                </a:lnTo>
                <a:lnTo>
                  <a:pt x="4235" y="894"/>
                </a:lnTo>
                <a:lnTo>
                  <a:pt x="4240" y="901"/>
                </a:lnTo>
                <a:lnTo>
                  <a:pt x="4246" y="907"/>
                </a:lnTo>
                <a:lnTo>
                  <a:pt x="4253" y="912"/>
                </a:lnTo>
                <a:lnTo>
                  <a:pt x="4258" y="916"/>
                </a:lnTo>
                <a:lnTo>
                  <a:pt x="4262" y="923"/>
                </a:lnTo>
                <a:lnTo>
                  <a:pt x="4268" y="936"/>
                </a:lnTo>
                <a:lnTo>
                  <a:pt x="4268" y="950"/>
                </a:lnTo>
                <a:lnTo>
                  <a:pt x="4271" y="967"/>
                </a:lnTo>
                <a:lnTo>
                  <a:pt x="4275" y="981"/>
                </a:lnTo>
                <a:lnTo>
                  <a:pt x="4282" y="1000"/>
                </a:lnTo>
                <a:lnTo>
                  <a:pt x="4288" y="1018"/>
                </a:lnTo>
                <a:lnTo>
                  <a:pt x="4295" y="1032"/>
                </a:lnTo>
                <a:lnTo>
                  <a:pt x="4302" y="1032"/>
                </a:lnTo>
                <a:lnTo>
                  <a:pt x="4306" y="1041"/>
                </a:lnTo>
                <a:lnTo>
                  <a:pt x="4306" y="1056"/>
                </a:lnTo>
                <a:lnTo>
                  <a:pt x="4304" y="1072"/>
                </a:lnTo>
                <a:lnTo>
                  <a:pt x="4300" y="1085"/>
                </a:lnTo>
                <a:lnTo>
                  <a:pt x="4298" y="1092"/>
                </a:lnTo>
                <a:lnTo>
                  <a:pt x="4297" y="1100"/>
                </a:lnTo>
                <a:lnTo>
                  <a:pt x="4293" y="1105"/>
                </a:lnTo>
                <a:lnTo>
                  <a:pt x="4289" y="1109"/>
                </a:lnTo>
                <a:lnTo>
                  <a:pt x="4282" y="1110"/>
                </a:lnTo>
                <a:lnTo>
                  <a:pt x="4275" y="1112"/>
                </a:lnTo>
                <a:lnTo>
                  <a:pt x="4273" y="1109"/>
                </a:lnTo>
                <a:lnTo>
                  <a:pt x="4273" y="1105"/>
                </a:lnTo>
                <a:lnTo>
                  <a:pt x="4273" y="1103"/>
                </a:lnTo>
                <a:lnTo>
                  <a:pt x="4271" y="1101"/>
                </a:lnTo>
                <a:lnTo>
                  <a:pt x="4269" y="1100"/>
                </a:lnTo>
                <a:lnTo>
                  <a:pt x="4269" y="1109"/>
                </a:lnTo>
                <a:lnTo>
                  <a:pt x="4268" y="1112"/>
                </a:lnTo>
                <a:lnTo>
                  <a:pt x="4262" y="1116"/>
                </a:lnTo>
                <a:lnTo>
                  <a:pt x="4258" y="1120"/>
                </a:lnTo>
                <a:lnTo>
                  <a:pt x="4253" y="1123"/>
                </a:lnTo>
                <a:lnTo>
                  <a:pt x="4249" y="1129"/>
                </a:lnTo>
                <a:lnTo>
                  <a:pt x="4229" y="1145"/>
                </a:lnTo>
                <a:lnTo>
                  <a:pt x="4229" y="1185"/>
                </a:lnTo>
                <a:lnTo>
                  <a:pt x="4224" y="1194"/>
                </a:lnTo>
                <a:lnTo>
                  <a:pt x="4218" y="1201"/>
                </a:lnTo>
                <a:lnTo>
                  <a:pt x="4213" y="1210"/>
                </a:lnTo>
                <a:lnTo>
                  <a:pt x="4209" y="1225"/>
                </a:lnTo>
                <a:lnTo>
                  <a:pt x="4233" y="1229"/>
                </a:lnTo>
                <a:lnTo>
                  <a:pt x="4251" y="1234"/>
                </a:lnTo>
                <a:lnTo>
                  <a:pt x="4269" y="1240"/>
                </a:lnTo>
                <a:lnTo>
                  <a:pt x="4288" y="1245"/>
                </a:lnTo>
                <a:lnTo>
                  <a:pt x="4309" y="1249"/>
                </a:lnTo>
                <a:lnTo>
                  <a:pt x="4322" y="1240"/>
                </a:lnTo>
                <a:lnTo>
                  <a:pt x="4333" y="1234"/>
                </a:lnTo>
                <a:lnTo>
                  <a:pt x="4342" y="1234"/>
                </a:lnTo>
                <a:lnTo>
                  <a:pt x="4351" y="1234"/>
                </a:lnTo>
                <a:lnTo>
                  <a:pt x="4362" y="1234"/>
                </a:lnTo>
                <a:lnTo>
                  <a:pt x="4375" y="1229"/>
                </a:lnTo>
                <a:lnTo>
                  <a:pt x="4389" y="1218"/>
                </a:lnTo>
                <a:lnTo>
                  <a:pt x="4404" y="1200"/>
                </a:lnTo>
                <a:lnTo>
                  <a:pt x="4417" y="1183"/>
                </a:lnTo>
                <a:lnTo>
                  <a:pt x="4433" y="1169"/>
                </a:lnTo>
                <a:lnTo>
                  <a:pt x="4464" y="1152"/>
                </a:lnTo>
                <a:lnTo>
                  <a:pt x="4497" y="1132"/>
                </a:lnTo>
                <a:lnTo>
                  <a:pt x="4531" y="1110"/>
                </a:lnTo>
                <a:lnTo>
                  <a:pt x="4562" y="1087"/>
                </a:lnTo>
                <a:lnTo>
                  <a:pt x="4591" y="1061"/>
                </a:lnTo>
                <a:lnTo>
                  <a:pt x="4613" y="1032"/>
                </a:lnTo>
                <a:lnTo>
                  <a:pt x="4629" y="1000"/>
                </a:lnTo>
                <a:lnTo>
                  <a:pt x="4626" y="996"/>
                </a:lnTo>
                <a:lnTo>
                  <a:pt x="4624" y="990"/>
                </a:lnTo>
                <a:lnTo>
                  <a:pt x="4622" y="983"/>
                </a:lnTo>
                <a:lnTo>
                  <a:pt x="4620" y="976"/>
                </a:lnTo>
                <a:lnTo>
                  <a:pt x="4604" y="976"/>
                </a:lnTo>
                <a:lnTo>
                  <a:pt x="4600" y="940"/>
                </a:lnTo>
                <a:lnTo>
                  <a:pt x="4624" y="927"/>
                </a:lnTo>
                <a:lnTo>
                  <a:pt x="4648" y="916"/>
                </a:lnTo>
                <a:lnTo>
                  <a:pt x="4669" y="910"/>
                </a:lnTo>
                <a:lnTo>
                  <a:pt x="4695" y="907"/>
                </a:lnTo>
                <a:lnTo>
                  <a:pt x="4722" y="907"/>
                </a:lnTo>
                <a:lnTo>
                  <a:pt x="4755" y="912"/>
                </a:lnTo>
                <a:lnTo>
                  <a:pt x="4771" y="905"/>
                </a:lnTo>
                <a:lnTo>
                  <a:pt x="4784" y="900"/>
                </a:lnTo>
                <a:lnTo>
                  <a:pt x="4798" y="896"/>
                </a:lnTo>
                <a:lnTo>
                  <a:pt x="4817" y="896"/>
                </a:lnTo>
                <a:lnTo>
                  <a:pt x="4831" y="876"/>
                </a:lnTo>
                <a:lnTo>
                  <a:pt x="4848" y="852"/>
                </a:lnTo>
                <a:lnTo>
                  <a:pt x="4860" y="827"/>
                </a:lnTo>
                <a:lnTo>
                  <a:pt x="4866" y="800"/>
                </a:lnTo>
                <a:lnTo>
                  <a:pt x="4858" y="789"/>
                </a:lnTo>
                <a:lnTo>
                  <a:pt x="4851" y="776"/>
                </a:lnTo>
                <a:lnTo>
                  <a:pt x="4846" y="760"/>
                </a:lnTo>
                <a:lnTo>
                  <a:pt x="4842" y="743"/>
                </a:lnTo>
                <a:lnTo>
                  <a:pt x="4862" y="725"/>
                </a:lnTo>
                <a:lnTo>
                  <a:pt x="4877" y="705"/>
                </a:lnTo>
                <a:lnTo>
                  <a:pt x="4889" y="683"/>
                </a:lnTo>
                <a:lnTo>
                  <a:pt x="4900" y="660"/>
                </a:lnTo>
                <a:lnTo>
                  <a:pt x="4913" y="636"/>
                </a:lnTo>
                <a:lnTo>
                  <a:pt x="4929" y="614"/>
                </a:lnTo>
                <a:lnTo>
                  <a:pt x="4949" y="598"/>
                </a:lnTo>
                <a:lnTo>
                  <a:pt x="4968" y="589"/>
                </a:lnTo>
                <a:lnTo>
                  <a:pt x="4989" y="583"/>
                </a:lnTo>
                <a:lnTo>
                  <a:pt x="5013" y="581"/>
                </a:lnTo>
                <a:lnTo>
                  <a:pt x="5037" y="578"/>
                </a:lnTo>
                <a:lnTo>
                  <a:pt x="5060" y="572"/>
                </a:lnTo>
                <a:lnTo>
                  <a:pt x="5126" y="550"/>
                </a:lnTo>
                <a:lnTo>
                  <a:pt x="5191" y="532"/>
                </a:lnTo>
                <a:lnTo>
                  <a:pt x="5262" y="516"/>
                </a:lnTo>
                <a:lnTo>
                  <a:pt x="5262" y="480"/>
                </a:lnTo>
                <a:lnTo>
                  <a:pt x="5275" y="478"/>
                </a:lnTo>
                <a:lnTo>
                  <a:pt x="5286" y="474"/>
                </a:lnTo>
                <a:lnTo>
                  <a:pt x="5295" y="467"/>
                </a:lnTo>
                <a:lnTo>
                  <a:pt x="5298" y="456"/>
                </a:lnTo>
                <a:lnTo>
                  <a:pt x="5302" y="454"/>
                </a:lnTo>
                <a:lnTo>
                  <a:pt x="5304" y="454"/>
                </a:lnTo>
                <a:lnTo>
                  <a:pt x="5308" y="456"/>
                </a:lnTo>
                <a:lnTo>
                  <a:pt x="5309" y="456"/>
                </a:lnTo>
                <a:lnTo>
                  <a:pt x="5311" y="458"/>
                </a:lnTo>
                <a:lnTo>
                  <a:pt x="5315" y="456"/>
                </a:lnTo>
                <a:lnTo>
                  <a:pt x="5313" y="440"/>
                </a:lnTo>
                <a:lnTo>
                  <a:pt x="5320" y="423"/>
                </a:lnTo>
                <a:lnTo>
                  <a:pt x="5329" y="405"/>
                </a:lnTo>
                <a:lnTo>
                  <a:pt x="5337" y="387"/>
                </a:lnTo>
                <a:lnTo>
                  <a:pt x="5335" y="376"/>
                </a:lnTo>
                <a:lnTo>
                  <a:pt x="5333" y="361"/>
                </a:lnTo>
                <a:lnTo>
                  <a:pt x="5331" y="343"/>
                </a:lnTo>
                <a:lnTo>
                  <a:pt x="5331" y="325"/>
                </a:lnTo>
                <a:lnTo>
                  <a:pt x="5333" y="309"/>
                </a:lnTo>
                <a:lnTo>
                  <a:pt x="5333" y="307"/>
                </a:lnTo>
                <a:lnTo>
                  <a:pt x="5337" y="305"/>
                </a:lnTo>
                <a:lnTo>
                  <a:pt x="5338" y="301"/>
                </a:lnTo>
                <a:lnTo>
                  <a:pt x="5342" y="298"/>
                </a:lnTo>
                <a:lnTo>
                  <a:pt x="5344" y="296"/>
                </a:lnTo>
                <a:lnTo>
                  <a:pt x="5346" y="294"/>
                </a:lnTo>
                <a:lnTo>
                  <a:pt x="5344" y="281"/>
                </a:lnTo>
                <a:lnTo>
                  <a:pt x="5338" y="267"/>
                </a:lnTo>
                <a:lnTo>
                  <a:pt x="5337" y="252"/>
                </a:lnTo>
                <a:lnTo>
                  <a:pt x="5344" y="232"/>
                </a:lnTo>
                <a:lnTo>
                  <a:pt x="5353" y="212"/>
                </a:lnTo>
                <a:lnTo>
                  <a:pt x="5362" y="196"/>
                </a:lnTo>
                <a:lnTo>
                  <a:pt x="5368" y="181"/>
                </a:lnTo>
                <a:lnTo>
                  <a:pt x="5369" y="169"/>
                </a:lnTo>
                <a:lnTo>
                  <a:pt x="5371" y="156"/>
                </a:lnTo>
                <a:lnTo>
                  <a:pt x="5377" y="145"/>
                </a:lnTo>
                <a:lnTo>
                  <a:pt x="5384" y="136"/>
                </a:lnTo>
                <a:lnTo>
                  <a:pt x="5395" y="130"/>
                </a:lnTo>
                <a:lnTo>
                  <a:pt x="5400" y="129"/>
                </a:lnTo>
                <a:lnTo>
                  <a:pt x="5406" y="129"/>
                </a:lnTo>
                <a:lnTo>
                  <a:pt x="5411" y="129"/>
                </a:lnTo>
                <a:lnTo>
                  <a:pt x="5418" y="127"/>
                </a:lnTo>
                <a:lnTo>
                  <a:pt x="5424" y="127"/>
                </a:lnTo>
                <a:lnTo>
                  <a:pt x="5426" y="132"/>
                </a:lnTo>
                <a:lnTo>
                  <a:pt x="5426" y="136"/>
                </a:lnTo>
                <a:lnTo>
                  <a:pt x="5424" y="141"/>
                </a:lnTo>
                <a:lnTo>
                  <a:pt x="5424" y="145"/>
                </a:lnTo>
                <a:lnTo>
                  <a:pt x="5424" y="149"/>
                </a:lnTo>
                <a:lnTo>
                  <a:pt x="5424" y="150"/>
                </a:lnTo>
                <a:lnTo>
                  <a:pt x="5428" y="154"/>
                </a:lnTo>
                <a:lnTo>
                  <a:pt x="5433" y="156"/>
                </a:lnTo>
                <a:lnTo>
                  <a:pt x="5451" y="138"/>
                </a:lnTo>
                <a:lnTo>
                  <a:pt x="5478" y="125"/>
                </a:lnTo>
                <a:lnTo>
                  <a:pt x="5509" y="118"/>
                </a:lnTo>
                <a:lnTo>
                  <a:pt x="5522" y="125"/>
                </a:lnTo>
                <a:lnTo>
                  <a:pt x="5537" y="132"/>
                </a:lnTo>
                <a:lnTo>
                  <a:pt x="5551" y="140"/>
                </a:lnTo>
                <a:lnTo>
                  <a:pt x="5558" y="150"/>
                </a:lnTo>
                <a:lnTo>
                  <a:pt x="5573" y="178"/>
                </a:lnTo>
                <a:lnTo>
                  <a:pt x="5584" y="209"/>
                </a:lnTo>
                <a:lnTo>
                  <a:pt x="5595" y="241"/>
                </a:lnTo>
                <a:lnTo>
                  <a:pt x="5604" y="269"/>
                </a:lnTo>
                <a:lnTo>
                  <a:pt x="5606" y="283"/>
                </a:lnTo>
                <a:lnTo>
                  <a:pt x="5608" y="298"/>
                </a:lnTo>
                <a:lnTo>
                  <a:pt x="5611" y="312"/>
                </a:lnTo>
                <a:lnTo>
                  <a:pt x="5618" y="321"/>
                </a:lnTo>
                <a:lnTo>
                  <a:pt x="5629" y="325"/>
                </a:lnTo>
                <a:lnTo>
                  <a:pt x="5642" y="327"/>
                </a:lnTo>
                <a:lnTo>
                  <a:pt x="5651" y="330"/>
                </a:lnTo>
                <a:lnTo>
                  <a:pt x="5658" y="345"/>
                </a:lnTo>
                <a:lnTo>
                  <a:pt x="5662" y="363"/>
                </a:lnTo>
                <a:lnTo>
                  <a:pt x="5668" y="380"/>
                </a:lnTo>
                <a:lnTo>
                  <a:pt x="5673" y="378"/>
                </a:lnTo>
                <a:lnTo>
                  <a:pt x="5678" y="376"/>
                </a:lnTo>
                <a:lnTo>
                  <a:pt x="5684" y="376"/>
                </a:lnTo>
                <a:lnTo>
                  <a:pt x="5693" y="374"/>
                </a:lnTo>
                <a:lnTo>
                  <a:pt x="5697" y="381"/>
                </a:lnTo>
                <a:lnTo>
                  <a:pt x="5702" y="387"/>
                </a:lnTo>
                <a:lnTo>
                  <a:pt x="5708" y="392"/>
                </a:lnTo>
                <a:lnTo>
                  <a:pt x="5717" y="396"/>
                </a:lnTo>
                <a:lnTo>
                  <a:pt x="5717" y="409"/>
                </a:lnTo>
                <a:lnTo>
                  <a:pt x="5718" y="423"/>
                </a:lnTo>
                <a:lnTo>
                  <a:pt x="5720" y="443"/>
                </a:lnTo>
                <a:lnTo>
                  <a:pt x="5704" y="454"/>
                </a:lnTo>
                <a:lnTo>
                  <a:pt x="5686" y="469"/>
                </a:lnTo>
                <a:lnTo>
                  <a:pt x="5668" y="483"/>
                </a:lnTo>
                <a:lnTo>
                  <a:pt x="5653" y="501"/>
                </a:lnTo>
                <a:lnTo>
                  <a:pt x="5646" y="521"/>
                </a:lnTo>
                <a:lnTo>
                  <a:pt x="5633" y="520"/>
                </a:lnTo>
                <a:lnTo>
                  <a:pt x="5624" y="516"/>
                </a:lnTo>
                <a:lnTo>
                  <a:pt x="5613" y="512"/>
                </a:lnTo>
                <a:lnTo>
                  <a:pt x="5609" y="516"/>
                </a:lnTo>
                <a:lnTo>
                  <a:pt x="5606" y="520"/>
                </a:lnTo>
                <a:lnTo>
                  <a:pt x="5600" y="521"/>
                </a:lnTo>
                <a:lnTo>
                  <a:pt x="5597" y="525"/>
                </a:lnTo>
                <a:lnTo>
                  <a:pt x="5600" y="530"/>
                </a:lnTo>
                <a:lnTo>
                  <a:pt x="5602" y="536"/>
                </a:lnTo>
                <a:lnTo>
                  <a:pt x="5604" y="541"/>
                </a:lnTo>
                <a:lnTo>
                  <a:pt x="5604" y="549"/>
                </a:lnTo>
                <a:lnTo>
                  <a:pt x="5560" y="545"/>
                </a:lnTo>
                <a:lnTo>
                  <a:pt x="5558" y="561"/>
                </a:lnTo>
                <a:lnTo>
                  <a:pt x="5558" y="576"/>
                </a:lnTo>
                <a:lnTo>
                  <a:pt x="5558" y="594"/>
                </a:lnTo>
                <a:lnTo>
                  <a:pt x="5555" y="598"/>
                </a:lnTo>
                <a:lnTo>
                  <a:pt x="5551" y="600"/>
                </a:lnTo>
                <a:lnTo>
                  <a:pt x="5548" y="603"/>
                </a:lnTo>
                <a:lnTo>
                  <a:pt x="5546" y="605"/>
                </a:lnTo>
                <a:lnTo>
                  <a:pt x="5540" y="609"/>
                </a:lnTo>
                <a:lnTo>
                  <a:pt x="5535" y="610"/>
                </a:lnTo>
                <a:lnTo>
                  <a:pt x="5533" y="609"/>
                </a:lnTo>
                <a:lnTo>
                  <a:pt x="5531" y="609"/>
                </a:lnTo>
                <a:lnTo>
                  <a:pt x="5531" y="607"/>
                </a:lnTo>
                <a:lnTo>
                  <a:pt x="5529" y="607"/>
                </a:lnTo>
                <a:lnTo>
                  <a:pt x="5526" y="605"/>
                </a:lnTo>
                <a:lnTo>
                  <a:pt x="5524" y="621"/>
                </a:lnTo>
                <a:lnTo>
                  <a:pt x="5517" y="632"/>
                </a:lnTo>
                <a:lnTo>
                  <a:pt x="5509" y="640"/>
                </a:lnTo>
                <a:lnTo>
                  <a:pt x="5502" y="649"/>
                </a:lnTo>
                <a:lnTo>
                  <a:pt x="5493" y="658"/>
                </a:lnTo>
                <a:lnTo>
                  <a:pt x="5484" y="656"/>
                </a:lnTo>
                <a:lnTo>
                  <a:pt x="5478" y="656"/>
                </a:lnTo>
                <a:lnTo>
                  <a:pt x="5471" y="656"/>
                </a:lnTo>
                <a:lnTo>
                  <a:pt x="5460" y="654"/>
                </a:lnTo>
                <a:lnTo>
                  <a:pt x="5460" y="667"/>
                </a:lnTo>
                <a:lnTo>
                  <a:pt x="5462" y="678"/>
                </a:lnTo>
                <a:lnTo>
                  <a:pt x="5458" y="694"/>
                </a:lnTo>
                <a:lnTo>
                  <a:pt x="5453" y="714"/>
                </a:lnTo>
                <a:lnTo>
                  <a:pt x="5446" y="736"/>
                </a:lnTo>
                <a:lnTo>
                  <a:pt x="5440" y="761"/>
                </a:lnTo>
                <a:lnTo>
                  <a:pt x="5437" y="785"/>
                </a:lnTo>
                <a:lnTo>
                  <a:pt x="5438" y="809"/>
                </a:lnTo>
                <a:lnTo>
                  <a:pt x="5462" y="809"/>
                </a:lnTo>
                <a:lnTo>
                  <a:pt x="5462" y="829"/>
                </a:lnTo>
                <a:lnTo>
                  <a:pt x="5457" y="830"/>
                </a:lnTo>
                <a:lnTo>
                  <a:pt x="5451" y="834"/>
                </a:lnTo>
                <a:lnTo>
                  <a:pt x="5446" y="838"/>
                </a:lnTo>
                <a:lnTo>
                  <a:pt x="5442" y="841"/>
                </a:lnTo>
                <a:lnTo>
                  <a:pt x="5438" y="845"/>
                </a:lnTo>
                <a:lnTo>
                  <a:pt x="5438" y="869"/>
                </a:lnTo>
                <a:lnTo>
                  <a:pt x="5455" y="869"/>
                </a:lnTo>
                <a:lnTo>
                  <a:pt x="5466" y="876"/>
                </a:lnTo>
                <a:lnTo>
                  <a:pt x="5477" y="887"/>
                </a:lnTo>
                <a:lnTo>
                  <a:pt x="5486" y="900"/>
                </a:lnTo>
                <a:lnTo>
                  <a:pt x="5495" y="910"/>
                </a:lnTo>
                <a:lnTo>
                  <a:pt x="5508" y="921"/>
                </a:lnTo>
                <a:lnTo>
                  <a:pt x="5522" y="925"/>
                </a:lnTo>
                <a:lnTo>
                  <a:pt x="5528" y="921"/>
                </a:lnTo>
                <a:lnTo>
                  <a:pt x="5531" y="916"/>
                </a:lnTo>
                <a:lnTo>
                  <a:pt x="5533" y="912"/>
                </a:lnTo>
                <a:lnTo>
                  <a:pt x="5537" y="909"/>
                </a:lnTo>
                <a:lnTo>
                  <a:pt x="5540" y="901"/>
                </a:lnTo>
                <a:lnTo>
                  <a:pt x="5528" y="896"/>
                </a:lnTo>
                <a:lnTo>
                  <a:pt x="5517" y="890"/>
                </a:lnTo>
                <a:lnTo>
                  <a:pt x="5502" y="885"/>
                </a:lnTo>
                <a:lnTo>
                  <a:pt x="5504" y="872"/>
                </a:lnTo>
                <a:lnTo>
                  <a:pt x="5513" y="872"/>
                </a:lnTo>
                <a:lnTo>
                  <a:pt x="5520" y="872"/>
                </a:lnTo>
                <a:lnTo>
                  <a:pt x="5526" y="872"/>
                </a:lnTo>
                <a:lnTo>
                  <a:pt x="5537" y="874"/>
                </a:lnTo>
                <a:lnTo>
                  <a:pt x="5544" y="885"/>
                </a:lnTo>
                <a:lnTo>
                  <a:pt x="5553" y="896"/>
                </a:lnTo>
                <a:lnTo>
                  <a:pt x="5560" y="909"/>
                </a:lnTo>
                <a:lnTo>
                  <a:pt x="5564" y="925"/>
                </a:lnTo>
                <a:lnTo>
                  <a:pt x="5546" y="940"/>
                </a:lnTo>
                <a:lnTo>
                  <a:pt x="5526" y="952"/>
                </a:lnTo>
                <a:lnTo>
                  <a:pt x="5506" y="965"/>
                </a:lnTo>
                <a:lnTo>
                  <a:pt x="5482" y="970"/>
                </a:lnTo>
                <a:lnTo>
                  <a:pt x="5482" y="954"/>
                </a:lnTo>
                <a:lnTo>
                  <a:pt x="5478" y="954"/>
                </a:lnTo>
                <a:lnTo>
                  <a:pt x="5478" y="961"/>
                </a:lnTo>
                <a:lnTo>
                  <a:pt x="5468" y="969"/>
                </a:lnTo>
                <a:lnTo>
                  <a:pt x="5462" y="978"/>
                </a:lnTo>
                <a:lnTo>
                  <a:pt x="5455" y="985"/>
                </a:lnTo>
                <a:lnTo>
                  <a:pt x="5446" y="990"/>
                </a:lnTo>
                <a:lnTo>
                  <a:pt x="5433" y="994"/>
                </a:lnTo>
                <a:lnTo>
                  <a:pt x="5433" y="987"/>
                </a:lnTo>
                <a:lnTo>
                  <a:pt x="5429" y="983"/>
                </a:lnTo>
                <a:lnTo>
                  <a:pt x="5428" y="980"/>
                </a:lnTo>
                <a:lnTo>
                  <a:pt x="5426" y="976"/>
                </a:lnTo>
                <a:lnTo>
                  <a:pt x="5426" y="972"/>
                </a:lnTo>
                <a:lnTo>
                  <a:pt x="5424" y="967"/>
                </a:lnTo>
                <a:lnTo>
                  <a:pt x="5420" y="967"/>
                </a:lnTo>
                <a:lnTo>
                  <a:pt x="5418" y="967"/>
                </a:lnTo>
                <a:lnTo>
                  <a:pt x="5417" y="967"/>
                </a:lnTo>
                <a:lnTo>
                  <a:pt x="5415" y="969"/>
                </a:lnTo>
                <a:lnTo>
                  <a:pt x="5413" y="970"/>
                </a:lnTo>
                <a:lnTo>
                  <a:pt x="5418" y="983"/>
                </a:lnTo>
                <a:lnTo>
                  <a:pt x="5422" y="996"/>
                </a:lnTo>
                <a:lnTo>
                  <a:pt x="5420" y="1010"/>
                </a:lnTo>
                <a:lnTo>
                  <a:pt x="5386" y="1029"/>
                </a:lnTo>
                <a:lnTo>
                  <a:pt x="5349" y="1047"/>
                </a:lnTo>
                <a:lnTo>
                  <a:pt x="5311" y="1069"/>
                </a:lnTo>
                <a:lnTo>
                  <a:pt x="5275" y="1090"/>
                </a:lnTo>
                <a:lnTo>
                  <a:pt x="5242" y="1116"/>
                </a:lnTo>
                <a:lnTo>
                  <a:pt x="5218" y="1143"/>
                </a:lnTo>
                <a:lnTo>
                  <a:pt x="5215" y="1167"/>
                </a:lnTo>
                <a:lnTo>
                  <a:pt x="5206" y="1176"/>
                </a:lnTo>
                <a:lnTo>
                  <a:pt x="5197" y="1183"/>
                </a:lnTo>
                <a:lnTo>
                  <a:pt x="5188" y="1189"/>
                </a:lnTo>
                <a:lnTo>
                  <a:pt x="5180" y="1200"/>
                </a:lnTo>
                <a:lnTo>
                  <a:pt x="5177" y="1216"/>
                </a:lnTo>
                <a:lnTo>
                  <a:pt x="5209" y="1216"/>
                </a:lnTo>
                <a:lnTo>
                  <a:pt x="5209" y="1223"/>
                </a:lnTo>
                <a:lnTo>
                  <a:pt x="5213" y="1234"/>
                </a:lnTo>
                <a:lnTo>
                  <a:pt x="5213" y="1249"/>
                </a:lnTo>
                <a:lnTo>
                  <a:pt x="5213" y="1263"/>
                </a:lnTo>
                <a:lnTo>
                  <a:pt x="5215" y="1290"/>
                </a:lnTo>
                <a:lnTo>
                  <a:pt x="5217" y="1312"/>
                </a:lnTo>
                <a:lnTo>
                  <a:pt x="5213" y="1332"/>
                </a:lnTo>
                <a:lnTo>
                  <a:pt x="5208" y="1345"/>
                </a:lnTo>
                <a:lnTo>
                  <a:pt x="5200" y="1354"/>
                </a:lnTo>
                <a:lnTo>
                  <a:pt x="5197" y="1367"/>
                </a:lnTo>
                <a:lnTo>
                  <a:pt x="5193" y="1385"/>
                </a:lnTo>
                <a:lnTo>
                  <a:pt x="5188" y="1385"/>
                </a:lnTo>
                <a:lnTo>
                  <a:pt x="5186" y="1387"/>
                </a:lnTo>
                <a:lnTo>
                  <a:pt x="5184" y="1387"/>
                </a:lnTo>
                <a:lnTo>
                  <a:pt x="5184" y="1387"/>
                </a:lnTo>
                <a:lnTo>
                  <a:pt x="5182" y="1387"/>
                </a:lnTo>
                <a:lnTo>
                  <a:pt x="5182" y="1389"/>
                </a:lnTo>
                <a:lnTo>
                  <a:pt x="5180" y="1392"/>
                </a:lnTo>
                <a:lnTo>
                  <a:pt x="5182" y="1401"/>
                </a:lnTo>
                <a:lnTo>
                  <a:pt x="5178" y="1414"/>
                </a:lnTo>
                <a:lnTo>
                  <a:pt x="5173" y="1427"/>
                </a:lnTo>
                <a:lnTo>
                  <a:pt x="5164" y="1440"/>
                </a:lnTo>
                <a:lnTo>
                  <a:pt x="5153" y="1449"/>
                </a:lnTo>
                <a:lnTo>
                  <a:pt x="5142" y="1452"/>
                </a:lnTo>
                <a:lnTo>
                  <a:pt x="5142" y="1449"/>
                </a:lnTo>
                <a:lnTo>
                  <a:pt x="5138" y="1449"/>
                </a:lnTo>
                <a:lnTo>
                  <a:pt x="5140" y="1434"/>
                </a:lnTo>
                <a:lnTo>
                  <a:pt x="5138" y="1425"/>
                </a:lnTo>
                <a:lnTo>
                  <a:pt x="5131" y="1418"/>
                </a:lnTo>
                <a:lnTo>
                  <a:pt x="5120" y="1421"/>
                </a:lnTo>
                <a:lnTo>
                  <a:pt x="5113" y="1421"/>
                </a:lnTo>
                <a:lnTo>
                  <a:pt x="5104" y="1416"/>
                </a:lnTo>
                <a:lnTo>
                  <a:pt x="5095" y="1409"/>
                </a:lnTo>
                <a:lnTo>
                  <a:pt x="5095" y="1412"/>
                </a:lnTo>
                <a:lnTo>
                  <a:pt x="5102" y="1425"/>
                </a:lnTo>
                <a:lnTo>
                  <a:pt x="5108" y="1438"/>
                </a:lnTo>
                <a:lnTo>
                  <a:pt x="5115" y="1449"/>
                </a:lnTo>
                <a:lnTo>
                  <a:pt x="5126" y="1458"/>
                </a:lnTo>
                <a:lnTo>
                  <a:pt x="5131" y="1460"/>
                </a:lnTo>
                <a:lnTo>
                  <a:pt x="5137" y="1461"/>
                </a:lnTo>
                <a:lnTo>
                  <a:pt x="5142" y="1463"/>
                </a:lnTo>
                <a:lnTo>
                  <a:pt x="5148" y="1465"/>
                </a:lnTo>
                <a:lnTo>
                  <a:pt x="5148" y="1481"/>
                </a:lnTo>
                <a:lnTo>
                  <a:pt x="5149" y="1490"/>
                </a:lnTo>
                <a:lnTo>
                  <a:pt x="5151" y="1496"/>
                </a:lnTo>
                <a:lnTo>
                  <a:pt x="5155" y="1500"/>
                </a:lnTo>
                <a:lnTo>
                  <a:pt x="5158" y="1505"/>
                </a:lnTo>
                <a:lnTo>
                  <a:pt x="5162" y="1518"/>
                </a:lnTo>
                <a:lnTo>
                  <a:pt x="5158" y="1518"/>
                </a:lnTo>
                <a:lnTo>
                  <a:pt x="5155" y="1520"/>
                </a:lnTo>
                <a:lnTo>
                  <a:pt x="5155" y="1520"/>
                </a:lnTo>
                <a:lnTo>
                  <a:pt x="5153" y="1520"/>
                </a:lnTo>
                <a:lnTo>
                  <a:pt x="5153" y="1520"/>
                </a:lnTo>
                <a:lnTo>
                  <a:pt x="5153" y="1521"/>
                </a:lnTo>
                <a:lnTo>
                  <a:pt x="5151" y="1525"/>
                </a:lnTo>
                <a:lnTo>
                  <a:pt x="5151" y="1529"/>
                </a:lnTo>
                <a:lnTo>
                  <a:pt x="5153" y="1532"/>
                </a:lnTo>
                <a:lnTo>
                  <a:pt x="5155" y="1538"/>
                </a:lnTo>
                <a:lnTo>
                  <a:pt x="5155" y="1545"/>
                </a:lnTo>
                <a:lnTo>
                  <a:pt x="5155" y="1550"/>
                </a:lnTo>
                <a:lnTo>
                  <a:pt x="5151" y="1554"/>
                </a:lnTo>
                <a:lnTo>
                  <a:pt x="5148" y="1558"/>
                </a:lnTo>
                <a:lnTo>
                  <a:pt x="5144" y="1561"/>
                </a:lnTo>
                <a:lnTo>
                  <a:pt x="5140" y="1567"/>
                </a:lnTo>
                <a:lnTo>
                  <a:pt x="5137" y="1570"/>
                </a:lnTo>
                <a:lnTo>
                  <a:pt x="5133" y="1574"/>
                </a:lnTo>
                <a:lnTo>
                  <a:pt x="5129" y="1589"/>
                </a:lnTo>
                <a:lnTo>
                  <a:pt x="5128" y="1609"/>
                </a:lnTo>
                <a:lnTo>
                  <a:pt x="5126" y="1630"/>
                </a:lnTo>
                <a:lnTo>
                  <a:pt x="5124" y="1650"/>
                </a:lnTo>
                <a:lnTo>
                  <a:pt x="5120" y="1667"/>
                </a:lnTo>
                <a:lnTo>
                  <a:pt x="5108" y="1667"/>
                </a:lnTo>
                <a:lnTo>
                  <a:pt x="5108" y="1683"/>
                </a:lnTo>
                <a:lnTo>
                  <a:pt x="5106" y="1700"/>
                </a:lnTo>
                <a:lnTo>
                  <a:pt x="5100" y="1714"/>
                </a:lnTo>
                <a:lnTo>
                  <a:pt x="5098" y="1716"/>
                </a:lnTo>
                <a:lnTo>
                  <a:pt x="5097" y="1716"/>
                </a:lnTo>
                <a:lnTo>
                  <a:pt x="5095" y="1718"/>
                </a:lnTo>
                <a:lnTo>
                  <a:pt x="5091" y="1718"/>
                </a:lnTo>
                <a:lnTo>
                  <a:pt x="5088" y="1718"/>
                </a:lnTo>
                <a:lnTo>
                  <a:pt x="5082" y="1703"/>
                </a:lnTo>
                <a:lnTo>
                  <a:pt x="5078" y="1689"/>
                </a:lnTo>
                <a:lnTo>
                  <a:pt x="5077" y="1672"/>
                </a:lnTo>
                <a:lnTo>
                  <a:pt x="5077" y="1650"/>
                </a:lnTo>
                <a:lnTo>
                  <a:pt x="5082" y="1638"/>
                </a:lnTo>
                <a:lnTo>
                  <a:pt x="5088" y="1620"/>
                </a:lnTo>
                <a:lnTo>
                  <a:pt x="5093" y="1605"/>
                </a:lnTo>
                <a:lnTo>
                  <a:pt x="5073" y="1605"/>
                </a:lnTo>
                <a:lnTo>
                  <a:pt x="5073" y="1600"/>
                </a:lnTo>
                <a:lnTo>
                  <a:pt x="5073" y="1594"/>
                </a:lnTo>
                <a:lnTo>
                  <a:pt x="5075" y="1590"/>
                </a:lnTo>
                <a:lnTo>
                  <a:pt x="5077" y="1585"/>
                </a:lnTo>
                <a:lnTo>
                  <a:pt x="5058" y="1580"/>
                </a:lnTo>
                <a:lnTo>
                  <a:pt x="5046" y="1570"/>
                </a:lnTo>
                <a:lnTo>
                  <a:pt x="5033" y="1563"/>
                </a:lnTo>
                <a:lnTo>
                  <a:pt x="5020" y="1561"/>
                </a:lnTo>
                <a:lnTo>
                  <a:pt x="5015" y="1561"/>
                </a:lnTo>
                <a:lnTo>
                  <a:pt x="5020" y="1567"/>
                </a:lnTo>
                <a:lnTo>
                  <a:pt x="5024" y="1570"/>
                </a:lnTo>
                <a:lnTo>
                  <a:pt x="5029" y="1576"/>
                </a:lnTo>
                <a:lnTo>
                  <a:pt x="5031" y="1581"/>
                </a:lnTo>
                <a:lnTo>
                  <a:pt x="5033" y="1587"/>
                </a:lnTo>
                <a:lnTo>
                  <a:pt x="5033" y="1590"/>
                </a:lnTo>
                <a:lnTo>
                  <a:pt x="5033" y="1594"/>
                </a:lnTo>
                <a:lnTo>
                  <a:pt x="5031" y="1598"/>
                </a:lnTo>
                <a:lnTo>
                  <a:pt x="5031" y="1600"/>
                </a:lnTo>
                <a:lnTo>
                  <a:pt x="5031" y="1603"/>
                </a:lnTo>
                <a:lnTo>
                  <a:pt x="5031" y="1605"/>
                </a:lnTo>
                <a:lnTo>
                  <a:pt x="5040" y="1614"/>
                </a:lnTo>
                <a:lnTo>
                  <a:pt x="5046" y="1621"/>
                </a:lnTo>
                <a:lnTo>
                  <a:pt x="5048" y="1632"/>
                </a:lnTo>
                <a:lnTo>
                  <a:pt x="5048" y="1650"/>
                </a:lnTo>
                <a:lnTo>
                  <a:pt x="5046" y="1652"/>
                </a:lnTo>
                <a:lnTo>
                  <a:pt x="5044" y="1656"/>
                </a:lnTo>
                <a:lnTo>
                  <a:pt x="5044" y="1660"/>
                </a:lnTo>
                <a:lnTo>
                  <a:pt x="5044" y="1667"/>
                </a:lnTo>
                <a:lnTo>
                  <a:pt x="5055" y="1667"/>
                </a:lnTo>
                <a:lnTo>
                  <a:pt x="5060" y="1676"/>
                </a:lnTo>
                <a:lnTo>
                  <a:pt x="5062" y="1687"/>
                </a:lnTo>
                <a:lnTo>
                  <a:pt x="5064" y="1701"/>
                </a:lnTo>
                <a:lnTo>
                  <a:pt x="5048" y="1701"/>
                </a:lnTo>
                <a:lnTo>
                  <a:pt x="5048" y="1707"/>
                </a:lnTo>
                <a:lnTo>
                  <a:pt x="5057" y="1712"/>
                </a:lnTo>
                <a:lnTo>
                  <a:pt x="5062" y="1718"/>
                </a:lnTo>
                <a:lnTo>
                  <a:pt x="5066" y="1725"/>
                </a:lnTo>
                <a:lnTo>
                  <a:pt x="5068" y="1738"/>
                </a:lnTo>
                <a:lnTo>
                  <a:pt x="5100" y="1738"/>
                </a:lnTo>
                <a:lnTo>
                  <a:pt x="5108" y="1750"/>
                </a:lnTo>
                <a:lnTo>
                  <a:pt x="5120" y="1763"/>
                </a:lnTo>
                <a:lnTo>
                  <a:pt x="5131" y="1776"/>
                </a:lnTo>
                <a:lnTo>
                  <a:pt x="5140" y="1787"/>
                </a:lnTo>
                <a:lnTo>
                  <a:pt x="5148" y="1805"/>
                </a:lnTo>
                <a:lnTo>
                  <a:pt x="5151" y="1825"/>
                </a:lnTo>
                <a:lnTo>
                  <a:pt x="5160" y="1843"/>
                </a:lnTo>
                <a:lnTo>
                  <a:pt x="5168" y="1854"/>
                </a:lnTo>
                <a:lnTo>
                  <a:pt x="5177" y="1861"/>
                </a:lnTo>
                <a:lnTo>
                  <a:pt x="5186" y="1870"/>
                </a:lnTo>
                <a:lnTo>
                  <a:pt x="5193" y="1883"/>
                </a:lnTo>
                <a:lnTo>
                  <a:pt x="5197" y="1900"/>
                </a:lnTo>
                <a:lnTo>
                  <a:pt x="5180" y="1900"/>
                </a:lnTo>
                <a:lnTo>
                  <a:pt x="5180" y="1887"/>
                </a:lnTo>
                <a:lnTo>
                  <a:pt x="5168" y="1880"/>
                </a:lnTo>
                <a:lnTo>
                  <a:pt x="5168" y="1883"/>
                </a:lnTo>
                <a:lnTo>
                  <a:pt x="5175" y="1894"/>
                </a:lnTo>
                <a:lnTo>
                  <a:pt x="5178" y="1907"/>
                </a:lnTo>
                <a:lnTo>
                  <a:pt x="5180" y="1923"/>
                </a:lnTo>
                <a:lnTo>
                  <a:pt x="5169" y="1936"/>
                </a:lnTo>
                <a:lnTo>
                  <a:pt x="5162" y="1947"/>
                </a:lnTo>
                <a:lnTo>
                  <a:pt x="5155" y="1960"/>
                </a:lnTo>
                <a:lnTo>
                  <a:pt x="5146" y="1970"/>
                </a:lnTo>
                <a:lnTo>
                  <a:pt x="5133" y="1976"/>
                </a:lnTo>
                <a:lnTo>
                  <a:pt x="5115" y="1980"/>
                </a:lnTo>
                <a:lnTo>
                  <a:pt x="5109" y="1976"/>
                </a:lnTo>
                <a:lnTo>
                  <a:pt x="5104" y="1974"/>
                </a:lnTo>
                <a:lnTo>
                  <a:pt x="5097" y="1972"/>
                </a:lnTo>
                <a:lnTo>
                  <a:pt x="5089" y="1970"/>
                </a:lnTo>
                <a:lnTo>
                  <a:pt x="5089" y="1976"/>
                </a:lnTo>
                <a:lnTo>
                  <a:pt x="5093" y="1976"/>
                </a:lnTo>
                <a:lnTo>
                  <a:pt x="5098" y="1978"/>
                </a:lnTo>
                <a:lnTo>
                  <a:pt x="5102" y="1981"/>
                </a:lnTo>
                <a:lnTo>
                  <a:pt x="5108" y="1983"/>
                </a:lnTo>
                <a:lnTo>
                  <a:pt x="5111" y="1987"/>
                </a:lnTo>
                <a:lnTo>
                  <a:pt x="5113" y="1992"/>
                </a:lnTo>
                <a:lnTo>
                  <a:pt x="5109" y="1994"/>
                </a:lnTo>
                <a:lnTo>
                  <a:pt x="5106" y="1998"/>
                </a:lnTo>
                <a:lnTo>
                  <a:pt x="5104" y="2000"/>
                </a:lnTo>
                <a:lnTo>
                  <a:pt x="5104" y="2003"/>
                </a:lnTo>
                <a:lnTo>
                  <a:pt x="5102" y="2009"/>
                </a:lnTo>
                <a:lnTo>
                  <a:pt x="5102" y="2016"/>
                </a:lnTo>
                <a:lnTo>
                  <a:pt x="5106" y="2016"/>
                </a:lnTo>
                <a:lnTo>
                  <a:pt x="5113" y="2010"/>
                </a:lnTo>
                <a:lnTo>
                  <a:pt x="5122" y="2010"/>
                </a:lnTo>
                <a:lnTo>
                  <a:pt x="5138" y="2012"/>
                </a:lnTo>
                <a:lnTo>
                  <a:pt x="5138" y="2040"/>
                </a:lnTo>
                <a:lnTo>
                  <a:pt x="5133" y="2045"/>
                </a:lnTo>
                <a:lnTo>
                  <a:pt x="5128" y="2052"/>
                </a:lnTo>
                <a:lnTo>
                  <a:pt x="5124" y="2058"/>
                </a:lnTo>
                <a:lnTo>
                  <a:pt x="5117" y="2063"/>
                </a:lnTo>
                <a:lnTo>
                  <a:pt x="5102" y="2070"/>
                </a:lnTo>
                <a:lnTo>
                  <a:pt x="5082" y="2074"/>
                </a:lnTo>
                <a:lnTo>
                  <a:pt x="5062" y="2078"/>
                </a:lnTo>
                <a:lnTo>
                  <a:pt x="5048" y="2083"/>
                </a:lnTo>
                <a:lnTo>
                  <a:pt x="5044" y="2087"/>
                </a:lnTo>
                <a:lnTo>
                  <a:pt x="5037" y="2096"/>
                </a:lnTo>
                <a:lnTo>
                  <a:pt x="5028" y="2107"/>
                </a:lnTo>
                <a:lnTo>
                  <a:pt x="5018" y="2120"/>
                </a:lnTo>
                <a:lnTo>
                  <a:pt x="5009" y="2132"/>
                </a:lnTo>
                <a:lnTo>
                  <a:pt x="5002" y="2141"/>
                </a:lnTo>
                <a:lnTo>
                  <a:pt x="4998" y="2147"/>
                </a:lnTo>
                <a:lnTo>
                  <a:pt x="4995" y="2147"/>
                </a:lnTo>
                <a:lnTo>
                  <a:pt x="4988" y="2165"/>
                </a:lnTo>
                <a:lnTo>
                  <a:pt x="4984" y="2180"/>
                </a:lnTo>
                <a:lnTo>
                  <a:pt x="4982" y="2194"/>
                </a:lnTo>
                <a:lnTo>
                  <a:pt x="4977" y="2205"/>
                </a:lnTo>
                <a:lnTo>
                  <a:pt x="4968" y="2212"/>
                </a:lnTo>
                <a:lnTo>
                  <a:pt x="4953" y="2218"/>
                </a:lnTo>
                <a:lnTo>
                  <a:pt x="4929" y="2220"/>
                </a:lnTo>
                <a:lnTo>
                  <a:pt x="4913" y="2230"/>
                </a:lnTo>
                <a:lnTo>
                  <a:pt x="4895" y="2241"/>
                </a:lnTo>
                <a:lnTo>
                  <a:pt x="4877" y="2252"/>
                </a:lnTo>
                <a:lnTo>
                  <a:pt x="4862" y="2265"/>
                </a:lnTo>
                <a:lnTo>
                  <a:pt x="4851" y="2283"/>
                </a:lnTo>
                <a:lnTo>
                  <a:pt x="4851" y="2330"/>
                </a:lnTo>
                <a:lnTo>
                  <a:pt x="4849" y="2332"/>
                </a:lnTo>
                <a:lnTo>
                  <a:pt x="4846" y="2336"/>
                </a:lnTo>
                <a:lnTo>
                  <a:pt x="4842" y="2338"/>
                </a:lnTo>
                <a:lnTo>
                  <a:pt x="4838" y="2341"/>
                </a:lnTo>
                <a:lnTo>
                  <a:pt x="4835" y="2347"/>
                </a:lnTo>
                <a:lnTo>
                  <a:pt x="4831" y="2354"/>
                </a:lnTo>
                <a:lnTo>
                  <a:pt x="4820" y="2354"/>
                </a:lnTo>
                <a:lnTo>
                  <a:pt x="4811" y="2350"/>
                </a:lnTo>
                <a:lnTo>
                  <a:pt x="4804" y="2349"/>
                </a:lnTo>
                <a:lnTo>
                  <a:pt x="4797" y="2347"/>
                </a:lnTo>
                <a:lnTo>
                  <a:pt x="4793" y="2350"/>
                </a:lnTo>
                <a:lnTo>
                  <a:pt x="4791" y="2358"/>
                </a:lnTo>
                <a:lnTo>
                  <a:pt x="4778" y="2358"/>
                </a:lnTo>
                <a:lnTo>
                  <a:pt x="4769" y="2380"/>
                </a:lnTo>
                <a:lnTo>
                  <a:pt x="4753" y="2400"/>
                </a:lnTo>
                <a:lnTo>
                  <a:pt x="4733" y="2414"/>
                </a:lnTo>
                <a:lnTo>
                  <a:pt x="4709" y="2421"/>
                </a:lnTo>
                <a:lnTo>
                  <a:pt x="4704" y="2430"/>
                </a:lnTo>
                <a:lnTo>
                  <a:pt x="4704" y="2438"/>
                </a:lnTo>
                <a:lnTo>
                  <a:pt x="4704" y="2443"/>
                </a:lnTo>
                <a:lnTo>
                  <a:pt x="4704" y="2449"/>
                </a:lnTo>
                <a:lnTo>
                  <a:pt x="4702" y="2454"/>
                </a:lnTo>
                <a:lnTo>
                  <a:pt x="4693" y="2456"/>
                </a:lnTo>
                <a:lnTo>
                  <a:pt x="4677" y="2458"/>
                </a:lnTo>
                <a:lnTo>
                  <a:pt x="4677" y="2454"/>
                </a:lnTo>
                <a:lnTo>
                  <a:pt x="4673" y="2454"/>
                </a:lnTo>
                <a:lnTo>
                  <a:pt x="4673" y="2458"/>
                </a:lnTo>
                <a:lnTo>
                  <a:pt x="4677" y="2460"/>
                </a:lnTo>
                <a:lnTo>
                  <a:pt x="4678" y="2461"/>
                </a:lnTo>
                <a:lnTo>
                  <a:pt x="4680" y="2463"/>
                </a:lnTo>
                <a:lnTo>
                  <a:pt x="4680" y="2465"/>
                </a:lnTo>
                <a:lnTo>
                  <a:pt x="4680" y="2467"/>
                </a:lnTo>
                <a:lnTo>
                  <a:pt x="4680" y="2469"/>
                </a:lnTo>
                <a:lnTo>
                  <a:pt x="4678" y="2472"/>
                </a:lnTo>
                <a:lnTo>
                  <a:pt x="4677" y="2474"/>
                </a:lnTo>
                <a:lnTo>
                  <a:pt x="4673" y="2478"/>
                </a:lnTo>
                <a:lnTo>
                  <a:pt x="4671" y="2480"/>
                </a:lnTo>
                <a:lnTo>
                  <a:pt x="4669" y="2481"/>
                </a:lnTo>
                <a:lnTo>
                  <a:pt x="4668" y="2481"/>
                </a:lnTo>
                <a:lnTo>
                  <a:pt x="4671" y="2501"/>
                </a:lnTo>
                <a:lnTo>
                  <a:pt x="4669" y="2505"/>
                </a:lnTo>
                <a:lnTo>
                  <a:pt x="4664" y="2509"/>
                </a:lnTo>
                <a:lnTo>
                  <a:pt x="4657" y="2514"/>
                </a:lnTo>
                <a:lnTo>
                  <a:pt x="4651" y="2518"/>
                </a:lnTo>
                <a:lnTo>
                  <a:pt x="4648" y="2521"/>
                </a:lnTo>
                <a:lnTo>
                  <a:pt x="4644" y="2534"/>
                </a:lnTo>
                <a:lnTo>
                  <a:pt x="4642" y="2550"/>
                </a:lnTo>
                <a:lnTo>
                  <a:pt x="4644" y="2565"/>
                </a:lnTo>
                <a:lnTo>
                  <a:pt x="4644" y="2578"/>
                </a:lnTo>
                <a:lnTo>
                  <a:pt x="4642" y="2580"/>
                </a:lnTo>
                <a:lnTo>
                  <a:pt x="4638" y="2581"/>
                </a:lnTo>
                <a:lnTo>
                  <a:pt x="4635" y="2585"/>
                </a:lnTo>
                <a:lnTo>
                  <a:pt x="4631" y="2589"/>
                </a:lnTo>
                <a:lnTo>
                  <a:pt x="4629" y="2590"/>
                </a:lnTo>
                <a:lnTo>
                  <a:pt x="4628" y="2592"/>
                </a:lnTo>
                <a:lnTo>
                  <a:pt x="4628" y="2596"/>
                </a:lnTo>
                <a:lnTo>
                  <a:pt x="4631" y="2596"/>
                </a:lnTo>
                <a:lnTo>
                  <a:pt x="4633" y="2605"/>
                </a:lnTo>
                <a:lnTo>
                  <a:pt x="4635" y="2621"/>
                </a:lnTo>
                <a:lnTo>
                  <a:pt x="4635" y="2640"/>
                </a:lnTo>
                <a:lnTo>
                  <a:pt x="4635" y="2660"/>
                </a:lnTo>
                <a:lnTo>
                  <a:pt x="4635" y="2674"/>
                </a:lnTo>
                <a:lnTo>
                  <a:pt x="4635" y="2681"/>
                </a:lnTo>
                <a:lnTo>
                  <a:pt x="4649" y="2703"/>
                </a:lnTo>
                <a:lnTo>
                  <a:pt x="4664" y="2734"/>
                </a:lnTo>
                <a:lnTo>
                  <a:pt x="4675" y="2767"/>
                </a:lnTo>
                <a:lnTo>
                  <a:pt x="4688" y="2801"/>
                </a:lnTo>
                <a:lnTo>
                  <a:pt x="4700" y="2832"/>
                </a:lnTo>
                <a:lnTo>
                  <a:pt x="4715" y="2860"/>
                </a:lnTo>
                <a:lnTo>
                  <a:pt x="4728" y="2880"/>
                </a:lnTo>
                <a:lnTo>
                  <a:pt x="4748" y="2901"/>
                </a:lnTo>
                <a:lnTo>
                  <a:pt x="4768" y="2923"/>
                </a:lnTo>
                <a:lnTo>
                  <a:pt x="4786" y="2947"/>
                </a:lnTo>
                <a:lnTo>
                  <a:pt x="4800" y="2970"/>
                </a:lnTo>
                <a:lnTo>
                  <a:pt x="4806" y="2992"/>
                </a:lnTo>
                <a:lnTo>
                  <a:pt x="4802" y="2998"/>
                </a:lnTo>
                <a:lnTo>
                  <a:pt x="4802" y="3009"/>
                </a:lnTo>
                <a:lnTo>
                  <a:pt x="4806" y="3020"/>
                </a:lnTo>
                <a:lnTo>
                  <a:pt x="4811" y="3032"/>
                </a:lnTo>
                <a:lnTo>
                  <a:pt x="4817" y="3043"/>
                </a:lnTo>
                <a:lnTo>
                  <a:pt x="4822" y="3052"/>
                </a:lnTo>
                <a:lnTo>
                  <a:pt x="4835" y="3076"/>
                </a:lnTo>
                <a:lnTo>
                  <a:pt x="4846" y="3101"/>
                </a:lnTo>
                <a:lnTo>
                  <a:pt x="4858" y="3123"/>
                </a:lnTo>
                <a:lnTo>
                  <a:pt x="4871" y="3143"/>
                </a:lnTo>
                <a:lnTo>
                  <a:pt x="4886" y="3163"/>
                </a:lnTo>
                <a:lnTo>
                  <a:pt x="4900" y="3185"/>
                </a:lnTo>
                <a:lnTo>
                  <a:pt x="4909" y="3209"/>
                </a:lnTo>
                <a:lnTo>
                  <a:pt x="4911" y="3241"/>
                </a:lnTo>
                <a:lnTo>
                  <a:pt x="4913" y="3280"/>
                </a:lnTo>
                <a:lnTo>
                  <a:pt x="4915" y="3318"/>
                </a:lnTo>
                <a:lnTo>
                  <a:pt x="4917" y="3350"/>
                </a:lnTo>
                <a:lnTo>
                  <a:pt x="4915" y="3354"/>
                </a:lnTo>
                <a:lnTo>
                  <a:pt x="4913" y="3358"/>
                </a:lnTo>
                <a:lnTo>
                  <a:pt x="4909" y="3361"/>
                </a:lnTo>
                <a:lnTo>
                  <a:pt x="4906" y="3365"/>
                </a:lnTo>
                <a:lnTo>
                  <a:pt x="4902" y="3369"/>
                </a:lnTo>
                <a:lnTo>
                  <a:pt x="4900" y="3370"/>
                </a:lnTo>
                <a:lnTo>
                  <a:pt x="4898" y="3381"/>
                </a:lnTo>
                <a:lnTo>
                  <a:pt x="4902" y="3390"/>
                </a:lnTo>
                <a:lnTo>
                  <a:pt x="4906" y="3400"/>
                </a:lnTo>
                <a:lnTo>
                  <a:pt x="4909" y="3407"/>
                </a:lnTo>
                <a:lnTo>
                  <a:pt x="4909" y="3414"/>
                </a:lnTo>
                <a:lnTo>
                  <a:pt x="4908" y="3416"/>
                </a:lnTo>
                <a:lnTo>
                  <a:pt x="4906" y="3418"/>
                </a:lnTo>
                <a:lnTo>
                  <a:pt x="4904" y="3418"/>
                </a:lnTo>
                <a:lnTo>
                  <a:pt x="4902" y="3418"/>
                </a:lnTo>
                <a:lnTo>
                  <a:pt x="4900" y="3420"/>
                </a:lnTo>
                <a:lnTo>
                  <a:pt x="4900" y="3421"/>
                </a:lnTo>
                <a:lnTo>
                  <a:pt x="4898" y="3425"/>
                </a:lnTo>
                <a:lnTo>
                  <a:pt x="4897" y="3430"/>
                </a:lnTo>
                <a:lnTo>
                  <a:pt x="4897" y="3438"/>
                </a:lnTo>
                <a:lnTo>
                  <a:pt x="4871" y="3441"/>
                </a:lnTo>
                <a:lnTo>
                  <a:pt x="4848" y="3450"/>
                </a:lnTo>
                <a:lnTo>
                  <a:pt x="4824" y="3460"/>
                </a:lnTo>
                <a:lnTo>
                  <a:pt x="4798" y="3465"/>
                </a:lnTo>
                <a:lnTo>
                  <a:pt x="4797" y="3460"/>
                </a:lnTo>
                <a:lnTo>
                  <a:pt x="4795" y="3456"/>
                </a:lnTo>
                <a:lnTo>
                  <a:pt x="4793" y="3452"/>
                </a:lnTo>
                <a:lnTo>
                  <a:pt x="4791" y="3449"/>
                </a:lnTo>
                <a:lnTo>
                  <a:pt x="4789" y="3443"/>
                </a:lnTo>
                <a:lnTo>
                  <a:pt x="4788" y="3438"/>
                </a:lnTo>
                <a:lnTo>
                  <a:pt x="4789" y="3436"/>
                </a:lnTo>
                <a:lnTo>
                  <a:pt x="4791" y="3434"/>
                </a:lnTo>
                <a:lnTo>
                  <a:pt x="4793" y="3432"/>
                </a:lnTo>
                <a:lnTo>
                  <a:pt x="4793" y="3430"/>
                </a:lnTo>
                <a:lnTo>
                  <a:pt x="4793" y="3429"/>
                </a:lnTo>
                <a:lnTo>
                  <a:pt x="4795" y="3425"/>
                </a:lnTo>
                <a:lnTo>
                  <a:pt x="4778" y="3410"/>
                </a:lnTo>
                <a:lnTo>
                  <a:pt x="4764" y="3390"/>
                </a:lnTo>
                <a:lnTo>
                  <a:pt x="4751" y="3369"/>
                </a:lnTo>
                <a:lnTo>
                  <a:pt x="4728" y="3369"/>
                </a:lnTo>
                <a:lnTo>
                  <a:pt x="4708" y="3365"/>
                </a:lnTo>
                <a:lnTo>
                  <a:pt x="4702" y="3350"/>
                </a:lnTo>
                <a:lnTo>
                  <a:pt x="4695" y="3330"/>
                </a:lnTo>
                <a:lnTo>
                  <a:pt x="4686" y="3310"/>
                </a:lnTo>
                <a:lnTo>
                  <a:pt x="4675" y="3292"/>
                </a:lnTo>
                <a:lnTo>
                  <a:pt x="4662" y="3280"/>
                </a:lnTo>
                <a:lnTo>
                  <a:pt x="4648" y="3272"/>
                </a:lnTo>
                <a:lnTo>
                  <a:pt x="4642" y="3238"/>
                </a:lnTo>
                <a:lnTo>
                  <a:pt x="4615" y="3238"/>
                </a:lnTo>
                <a:lnTo>
                  <a:pt x="4604" y="3220"/>
                </a:lnTo>
                <a:lnTo>
                  <a:pt x="4591" y="3198"/>
                </a:lnTo>
                <a:lnTo>
                  <a:pt x="4578" y="3172"/>
                </a:lnTo>
                <a:lnTo>
                  <a:pt x="4568" y="3149"/>
                </a:lnTo>
                <a:lnTo>
                  <a:pt x="4562" y="3129"/>
                </a:lnTo>
                <a:lnTo>
                  <a:pt x="4568" y="3130"/>
                </a:lnTo>
                <a:lnTo>
                  <a:pt x="4569" y="3130"/>
                </a:lnTo>
                <a:lnTo>
                  <a:pt x="4571" y="3130"/>
                </a:lnTo>
                <a:lnTo>
                  <a:pt x="4573" y="3130"/>
                </a:lnTo>
                <a:lnTo>
                  <a:pt x="4575" y="3130"/>
                </a:lnTo>
                <a:lnTo>
                  <a:pt x="4578" y="3130"/>
                </a:lnTo>
                <a:lnTo>
                  <a:pt x="4582" y="3130"/>
                </a:lnTo>
                <a:lnTo>
                  <a:pt x="4586" y="3116"/>
                </a:lnTo>
                <a:lnTo>
                  <a:pt x="4589" y="3107"/>
                </a:lnTo>
                <a:lnTo>
                  <a:pt x="4593" y="3100"/>
                </a:lnTo>
                <a:lnTo>
                  <a:pt x="4598" y="3090"/>
                </a:lnTo>
                <a:lnTo>
                  <a:pt x="4591" y="3090"/>
                </a:lnTo>
                <a:lnTo>
                  <a:pt x="4591" y="3094"/>
                </a:lnTo>
                <a:lnTo>
                  <a:pt x="4586" y="3103"/>
                </a:lnTo>
                <a:lnTo>
                  <a:pt x="4582" y="3110"/>
                </a:lnTo>
                <a:lnTo>
                  <a:pt x="4577" y="3116"/>
                </a:lnTo>
                <a:lnTo>
                  <a:pt x="4569" y="3120"/>
                </a:lnTo>
                <a:lnTo>
                  <a:pt x="4555" y="3121"/>
                </a:lnTo>
                <a:lnTo>
                  <a:pt x="4549" y="3112"/>
                </a:lnTo>
                <a:lnTo>
                  <a:pt x="4542" y="3105"/>
                </a:lnTo>
                <a:lnTo>
                  <a:pt x="4544" y="3081"/>
                </a:lnTo>
                <a:lnTo>
                  <a:pt x="4544" y="3056"/>
                </a:lnTo>
                <a:lnTo>
                  <a:pt x="4544" y="3029"/>
                </a:lnTo>
                <a:lnTo>
                  <a:pt x="4540" y="3001"/>
                </a:lnTo>
                <a:lnTo>
                  <a:pt x="4535" y="2978"/>
                </a:lnTo>
                <a:lnTo>
                  <a:pt x="4528" y="2958"/>
                </a:lnTo>
                <a:lnTo>
                  <a:pt x="4513" y="2943"/>
                </a:lnTo>
                <a:lnTo>
                  <a:pt x="4495" y="2934"/>
                </a:lnTo>
                <a:lnTo>
                  <a:pt x="4484" y="2934"/>
                </a:lnTo>
                <a:lnTo>
                  <a:pt x="4471" y="2927"/>
                </a:lnTo>
                <a:lnTo>
                  <a:pt x="4458" y="2916"/>
                </a:lnTo>
                <a:lnTo>
                  <a:pt x="4446" y="2901"/>
                </a:lnTo>
                <a:lnTo>
                  <a:pt x="4435" y="2889"/>
                </a:lnTo>
                <a:lnTo>
                  <a:pt x="4428" y="2878"/>
                </a:lnTo>
                <a:lnTo>
                  <a:pt x="4424" y="2876"/>
                </a:lnTo>
                <a:lnTo>
                  <a:pt x="4420" y="2874"/>
                </a:lnTo>
                <a:lnTo>
                  <a:pt x="4415" y="2874"/>
                </a:lnTo>
                <a:lnTo>
                  <a:pt x="4411" y="2872"/>
                </a:lnTo>
                <a:lnTo>
                  <a:pt x="4408" y="2870"/>
                </a:lnTo>
                <a:lnTo>
                  <a:pt x="4398" y="2854"/>
                </a:lnTo>
                <a:lnTo>
                  <a:pt x="4382" y="2841"/>
                </a:lnTo>
                <a:lnTo>
                  <a:pt x="4364" y="2836"/>
                </a:lnTo>
                <a:lnTo>
                  <a:pt x="4342" y="2832"/>
                </a:lnTo>
                <a:lnTo>
                  <a:pt x="4318" y="2834"/>
                </a:lnTo>
                <a:lnTo>
                  <a:pt x="4322" y="2858"/>
                </a:lnTo>
                <a:lnTo>
                  <a:pt x="4295" y="2869"/>
                </a:lnTo>
                <a:lnTo>
                  <a:pt x="4273" y="2880"/>
                </a:lnTo>
                <a:lnTo>
                  <a:pt x="4249" y="2890"/>
                </a:lnTo>
                <a:lnTo>
                  <a:pt x="4226" y="2900"/>
                </a:lnTo>
                <a:lnTo>
                  <a:pt x="4197" y="2905"/>
                </a:lnTo>
                <a:lnTo>
                  <a:pt x="4193" y="2901"/>
                </a:lnTo>
                <a:lnTo>
                  <a:pt x="4191" y="2898"/>
                </a:lnTo>
                <a:lnTo>
                  <a:pt x="4188" y="2896"/>
                </a:lnTo>
                <a:lnTo>
                  <a:pt x="4184" y="2892"/>
                </a:lnTo>
                <a:lnTo>
                  <a:pt x="4184" y="2869"/>
                </a:lnTo>
                <a:lnTo>
                  <a:pt x="4175" y="2861"/>
                </a:lnTo>
                <a:lnTo>
                  <a:pt x="4158" y="2852"/>
                </a:lnTo>
                <a:lnTo>
                  <a:pt x="4137" y="2843"/>
                </a:lnTo>
                <a:lnTo>
                  <a:pt x="4111" y="2834"/>
                </a:lnTo>
                <a:lnTo>
                  <a:pt x="4088" y="2825"/>
                </a:lnTo>
                <a:lnTo>
                  <a:pt x="4068" y="2820"/>
                </a:lnTo>
                <a:lnTo>
                  <a:pt x="4051" y="2816"/>
                </a:lnTo>
                <a:lnTo>
                  <a:pt x="4048" y="2816"/>
                </a:lnTo>
                <a:lnTo>
                  <a:pt x="4038" y="2820"/>
                </a:lnTo>
                <a:lnTo>
                  <a:pt x="4028" y="2823"/>
                </a:lnTo>
                <a:lnTo>
                  <a:pt x="4018" y="2825"/>
                </a:lnTo>
                <a:lnTo>
                  <a:pt x="4011" y="2827"/>
                </a:lnTo>
                <a:lnTo>
                  <a:pt x="4000" y="2829"/>
                </a:lnTo>
                <a:lnTo>
                  <a:pt x="3988" y="2829"/>
                </a:lnTo>
                <a:lnTo>
                  <a:pt x="3977" y="2827"/>
                </a:lnTo>
                <a:lnTo>
                  <a:pt x="3971" y="2827"/>
                </a:lnTo>
                <a:lnTo>
                  <a:pt x="3969" y="2830"/>
                </a:lnTo>
                <a:lnTo>
                  <a:pt x="3966" y="2832"/>
                </a:lnTo>
                <a:lnTo>
                  <a:pt x="3964" y="2838"/>
                </a:lnTo>
                <a:lnTo>
                  <a:pt x="3962" y="2841"/>
                </a:lnTo>
                <a:lnTo>
                  <a:pt x="3958" y="2843"/>
                </a:lnTo>
                <a:lnTo>
                  <a:pt x="3949" y="2847"/>
                </a:lnTo>
                <a:lnTo>
                  <a:pt x="3931" y="2852"/>
                </a:lnTo>
                <a:lnTo>
                  <a:pt x="3911" y="2858"/>
                </a:lnTo>
                <a:lnTo>
                  <a:pt x="3889" y="2861"/>
                </a:lnTo>
                <a:lnTo>
                  <a:pt x="3875" y="2863"/>
                </a:lnTo>
                <a:lnTo>
                  <a:pt x="3875" y="2858"/>
                </a:lnTo>
                <a:lnTo>
                  <a:pt x="3875" y="2856"/>
                </a:lnTo>
                <a:lnTo>
                  <a:pt x="3877" y="2854"/>
                </a:lnTo>
                <a:lnTo>
                  <a:pt x="3877" y="2852"/>
                </a:lnTo>
                <a:lnTo>
                  <a:pt x="3878" y="2850"/>
                </a:lnTo>
                <a:lnTo>
                  <a:pt x="3882" y="2849"/>
                </a:lnTo>
                <a:lnTo>
                  <a:pt x="3889" y="2847"/>
                </a:lnTo>
                <a:lnTo>
                  <a:pt x="3895" y="2845"/>
                </a:lnTo>
                <a:lnTo>
                  <a:pt x="3898" y="2843"/>
                </a:lnTo>
                <a:lnTo>
                  <a:pt x="3893" y="2840"/>
                </a:lnTo>
                <a:lnTo>
                  <a:pt x="3886" y="2836"/>
                </a:lnTo>
                <a:lnTo>
                  <a:pt x="3882" y="2830"/>
                </a:lnTo>
                <a:lnTo>
                  <a:pt x="3878" y="2825"/>
                </a:lnTo>
                <a:lnTo>
                  <a:pt x="3875" y="2820"/>
                </a:lnTo>
                <a:lnTo>
                  <a:pt x="3871" y="2820"/>
                </a:lnTo>
                <a:lnTo>
                  <a:pt x="3871" y="2847"/>
                </a:lnTo>
                <a:lnTo>
                  <a:pt x="3848" y="2845"/>
                </a:lnTo>
                <a:lnTo>
                  <a:pt x="3820" y="2845"/>
                </a:lnTo>
                <a:lnTo>
                  <a:pt x="3793" y="2847"/>
                </a:lnTo>
                <a:lnTo>
                  <a:pt x="3766" y="2849"/>
                </a:lnTo>
                <a:lnTo>
                  <a:pt x="3740" y="2854"/>
                </a:lnTo>
                <a:lnTo>
                  <a:pt x="3722" y="2861"/>
                </a:lnTo>
                <a:lnTo>
                  <a:pt x="3718" y="2863"/>
                </a:lnTo>
                <a:lnTo>
                  <a:pt x="3718" y="2867"/>
                </a:lnTo>
                <a:lnTo>
                  <a:pt x="3717" y="2870"/>
                </a:lnTo>
                <a:lnTo>
                  <a:pt x="3717" y="2876"/>
                </a:lnTo>
                <a:lnTo>
                  <a:pt x="3715" y="2878"/>
                </a:lnTo>
                <a:lnTo>
                  <a:pt x="3713" y="2881"/>
                </a:lnTo>
                <a:lnTo>
                  <a:pt x="3709" y="2883"/>
                </a:lnTo>
                <a:lnTo>
                  <a:pt x="3706" y="2885"/>
                </a:lnTo>
                <a:lnTo>
                  <a:pt x="3706" y="2885"/>
                </a:lnTo>
                <a:lnTo>
                  <a:pt x="3706" y="2885"/>
                </a:lnTo>
                <a:lnTo>
                  <a:pt x="3698" y="2889"/>
                </a:lnTo>
                <a:lnTo>
                  <a:pt x="3688" y="2894"/>
                </a:lnTo>
                <a:lnTo>
                  <a:pt x="3677" y="2898"/>
                </a:lnTo>
                <a:lnTo>
                  <a:pt x="3673" y="2901"/>
                </a:lnTo>
                <a:lnTo>
                  <a:pt x="3673" y="2905"/>
                </a:lnTo>
                <a:lnTo>
                  <a:pt x="3678" y="2905"/>
                </a:lnTo>
                <a:lnTo>
                  <a:pt x="3682" y="2907"/>
                </a:lnTo>
                <a:lnTo>
                  <a:pt x="3686" y="2907"/>
                </a:lnTo>
                <a:lnTo>
                  <a:pt x="3689" y="2909"/>
                </a:lnTo>
                <a:lnTo>
                  <a:pt x="3691" y="2901"/>
                </a:lnTo>
                <a:lnTo>
                  <a:pt x="3693" y="2898"/>
                </a:lnTo>
                <a:lnTo>
                  <a:pt x="3695" y="2894"/>
                </a:lnTo>
                <a:lnTo>
                  <a:pt x="3698" y="2892"/>
                </a:lnTo>
                <a:lnTo>
                  <a:pt x="3700" y="2889"/>
                </a:lnTo>
                <a:lnTo>
                  <a:pt x="3706" y="2885"/>
                </a:lnTo>
                <a:lnTo>
                  <a:pt x="3706" y="2885"/>
                </a:lnTo>
                <a:lnTo>
                  <a:pt x="3708" y="2887"/>
                </a:lnTo>
                <a:lnTo>
                  <a:pt x="3709" y="2887"/>
                </a:lnTo>
                <a:lnTo>
                  <a:pt x="3711" y="2887"/>
                </a:lnTo>
                <a:lnTo>
                  <a:pt x="3711" y="2887"/>
                </a:lnTo>
                <a:lnTo>
                  <a:pt x="3713" y="2889"/>
                </a:lnTo>
                <a:lnTo>
                  <a:pt x="3722" y="2903"/>
                </a:lnTo>
                <a:lnTo>
                  <a:pt x="3726" y="2918"/>
                </a:lnTo>
                <a:lnTo>
                  <a:pt x="3726" y="2936"/>
                </a:lnTo>
                <a:lnTo>
                  <a:pt x="3706" y="2932"/>
                </a:lnTo>
                <a:lnTo>
                  <a:pt x="3706" y="2936"/>
                </a:lnTo>
                <a:lnTo>
                  <a:pt x="3708" y="2940"/>
                </a:lnTo>
                <a:lnTo>
                  <a:pt x="3709" y="2943"/>
                </a:lnTo>
                <a:lnTo>
                  <a:pt x="3711" y="2947"/>
                </a:lnTo>
                <a:lnTo>
                  <a:pt x="3713" y="2952"/>
                </a:lnTo>
                <a:lnTo>
                  <a:pt x="3708" y="2952"/>
                </a:lnTo>
                <a:lnTo>
                  <a:pt x="3704" y="2952"/>
                </a:lnTo>
                <a:lnTo>
                  <a:pt x="3702" y="2954"/>
                </a:lnTo>
                <a:lnTo>
                  <a:pt x="3700" y="2954"/>
                </a:lnTo>
                <a:lnTo>
                  <a:pt x="3700" y="2954"/>
                </a:lnTo>
                <a:lnTo>
                  <a:pt x="3698" y="2958"/>
                </a:lnTo>
                <a:lnTo>
                  <a:pt x="3697" y="2960"/>
                </a:lnTo>
                <a:lnTo>
                  <a:pt x="3700" y="2960"/>
                </a:lnTo>
                <a:lnTo>
                  <a:pt x="3711" y="2969"/>
                </a:lnTo>
                <a:lnTo>
                  <a:pt x="3720" y="2970"/>
                </a:lnTo>
                <a:lnTo>
                  <a:pt x="3731" y="2972"/>
                </a:lnTo>
                <a:lnTo>
                  <a:pt x="3746" y="2976"/>
                </a:lnTo>
                <a:lnTo>
                  <a:pt x="3755" y="2981"/>
                </a:lnTo>
                <a:lnTo>
                  <a:pt x="3768" y="2990"/>
                </a:lnTo>
                <a:lnTo>
                  <a:pt x="3778" y="2998"/>
                </a:lnTo>
                <a:lnTo>
                  <a:pt x="3789" y="3005"/>
                </a:lnTo>
                <a:lnTo>
                  <a:pt x="3782" y="3025"/>
                </a:lnTo>
                <a:lnTo>
                  <a:pt x="3773" y="3045"/>
                </a:lnTo>
                <a:lnTo>
                  <a:pt x="3768" y="3041"/>
                </a:lnTo>
                <a:lnTo>
                  <a:pt x="3766" y="3040"/>
                </a:lnTo>
                <a:lnTo>
                  <a:pt x="3762" y="3038"/>
                </a:lnTo>
                <a:lnTo>
                  <a:pt x="3760" y="3036"/>
                </a:lnTo>
                <a:lnTo>
                  <a:pt x="3757" y="3034"/>
                </a:lnTo>
                <a:lnTo>
                  <a:pt x="3753" y="3032"/>
                </a:lnTo>
                <a:lnTo>
                  <a:pt x="3751" y="3038"/>
                </a:lnTo>
                <a:lnTo>
                  <a:pt x="3749" y="3043"/>
                </a:lnTo>
                <a:lnTo>
                  <a:pt x="3748" y="3047"/>
                </a:lnTo>
                <a:lnTo>
                  <a:pt x="3744" y="3049"/>
                </a:lnTo>
                <a:lnTo>
                  <a:pt x="3740" y="3050"/>
                </a:lnTo>
                <a:lnTo>
                  <a:pt x="3733" y="3052"/>
                </a:lnTo>
                <a:lnTo>
                  <a:pt x="3733" y="3043"/>
                </a:lnTo>
                <a:lnTo>
                  <a:pt x="3733" y="3036"/>
                </a:lnTo>
                <a:lnTo>
                  <a:pt x="3733" y="3030"/>
                </a:lnTo>
                <a:lnTo>
                  <a:pt x="3733" y="3029"/>
                </a:lnTo>
                <a:lnTo>
                  <a:pt x="3724" y="3012"/>
                </a:lnTo>
                <a:lnTo>
                  <a:pt x="3709" y="3010"/>
                </a:lnTo>
                <a:lnTo>
                  <a:pt x="3700" y="3009"/>
                </a:lnTo>
                <a:lnTo>
                  <a:pt x="3691" y="3007"/>
                </a:lnTo>
                <a:lnTo>
                  <a:pt x="3680" y="3003"/>
                </a:lnTo>
                <a:lnTo>
                  <a:pt x="3680" y="2998"/>
                </a:lnTo>
                <a:lnTo>
                  <a:pt x="3678" y="2992"/>
                </a:lnTo>
                <a:lnTo>
                  <a:pt x="3677" y="2989"/>
                </a:lnTo>
                <a:lnTo>
                  <a:pt x="3675" y="2987"/>
                </a:lnTo>
                <a:lnTo>
                  <a:pt x="3669" y="2985"/>
                </a:lnTo>
                <a:lnTo>
                  <a:pt x="3664" y="2985"/>
                </a:lnTo>
                <a:lnTo>
                  <a:pt x="3657" y="2983"/>
                </a:lnTo>
                <a:lnTo>
                  <a:pt x="3657" y="2980"/>
                </a:lnTo>
                <a:lnTo>
                  <a:pt x="3653" y="2980"/>
                </a:lnTo>
                <a:lnTo>
                  <a:pt x="3658" y="2996"/>
                </a:lnTo>
                <a:lnTo>
                  <a:pt x="3662" y="3012"/>
                </a:lnTo>
                <a:lnTo>
                  <a:pt x="3660" y="3027"/>
                </a:lnTo>
                <a:lnTo>
                  <a:pt x="3653" y="3030"/>
                </a:lnTo>
                <a:lnTo>
                  <a:pt x="3646" y="3034"/>
                </a:lnTo>
                <a:lnTo>
                  <a:pt x="3640" y="3040"/>
                </a:lnTo>
                <a:lnTo>
                  <a:pt x="3628" y="3036"/>
                </a:lnTo>
                <a:lnTo>
                  <a:pt x="3628" y="3016"/>
                </a:lnTo>
                <a:lnTo>
                  <a:pt x="3597" y="3010"/>
                </a:lnTo>
                <a:lnTo>
                  <a:pt x="3597" y="3030"/>
                </a:lnTo>
                <a:lnTo>
                  <a:pt x="3591" y="3034"/>
                </a:lnTo>
                <a:lnTo>
                  <a:pt x="3589" y="3036"/>
                </a:lnTo>
                <a:lnTo>
                  <a:pt x="3586" y="3036"/>
                </a:lnTo>
                <a:lnTo>
                  <a:pt x="3582" y="3038"/>
                </a:lnTo>
                <a:lnTo>
                  <a:pt x="3577" y="3040"/>
                </a:lnTo>
                <a:lnTo>
                  <a:pt x="3560" y="3032"/>
                </a:lnTo>
                <a:lnTo>
                  <a:pt x="3542" y="3029"/>
                </a:lnTo>
                <a:lnTo>
                  <a:pt x="3524" y="3027"/>
                </a:lnTo>
                <a:lnTo>
                  <a:pt x="3515" y="3009"/>
                </a:lnTo>
                <a:lnTo>
                  <a:pt x="3502" y="2994"/>
                </a:lnTo>
                <a:lnTo>
                  <a:pt x="3484" y="2983"/>
                </a:lnTo>
                <a:lnTo>
                  <a:pt x="3464" y="2983"/>
                </a:lnTo>
                <a:lnTo>
                  <a:pt x="3444" y="2954"/>
                </a:lnTo>
                <a:lnTo>
                  <a:pt x="3438" y="2956"/>
                </a:lnTo>
                <a:lnTo>
                  <a:pt x="3433" y="2958"/>
                </a:lnTo>
                <a:lnTo>
                  <a:pt x="3428" y="2958"/>
                </a:lnTo>
                <a:lnTo>
                  <a:pt x="3418" y="2958"/>
                </a:lnTo>
                <a:lnTo>
                  <a:pt x="3418" y="2954"/>
                </a:lnTo>
                <a:lnTo>
                  <a:pt x="3418" y="2952"/>
                </a:lnTo>
                <a:lnTo>
                  <a:pt x="3418" y="2950"/>
                </a:lnTo>
                <a:lnTo>
                  <a:pt x="3417" y="2949"/>
                </a:lnTo>
                <a:lnTo>
                  <a:pt x="3415" y="2947"/>
                </a:lnTo>
                <a:lnTo>
                  <a:pt x="3411" y="2949"/>
                </a:lnTo>
                <a:lnTo>
                  <a:pt x="3404" y="2952"/>
                </a:lnTo>
                <a:lnTo>
                  <a:pt x="3398" y="2954"/>
                </a:lnTo>
                <a:lnTo>
                  <a:pt x="3402" y="2958"/>
                </a:lnTo>
                <a:lnTo>
                  <a:pt x="3404" y="2961"/>
                </a:lnTo>
                <a:lnTo>
                  <a:pt x="3404" y="2963"/>
                </a:lnTo>
                <a:lnTo>
                  <a:pt x="3406" y="2967"/>
                </a:lnTo>
                <a:lnTo>
                  <a:pt x="3406" y="2972"/>
                </a:lnTo>
                <a:lnTo>
                  <a:pt x="3408" y="2978"/>
                </a:lnTo>
                <a:lnTo>
                  <a:pt x="3398" y="2978"/>
                </a:lnTo>
                <a:lnTo>
                  <a:pt x="3377" y="2987"/>
                </a:lnTo>
                <a:lnTo>
                  <a:pt x="3353" y="2990"/>
                </a:lnTo>
                <a:lnTo>
                  <a:pt x="3326" y="2989"/>
                </a:lnTo>
                <a:lnTo>
                  <a:pt x="3298" y="2983"/>
                </a:lnTo>
                <a:lnTo>
                  <a:pt x="3271" y="2978"/>
                </a:lnTo>
                <a:lnTo>
                  <a:pt x="3242" y="2974"/>
                </a:lnTo>
                <a:lnTo>
                  <a:pt x="3213" y="2974"/>
                </a:lnTo>
                <a:lnTo>
                  <a:pt x="3186" y="2981"/>
                </a:lnTo>
                <a:lnTo>
                  <a:pt x="3153" y="2992"/>
                </a:lnTo>
                <a:lnTo>
                  <a:pt x="3118" y="3007"/>
                </a:lnTo>
                <a:lnTo>
                  <a:pt x="3084" y="3021"/>
                </a:lnTo>
                <a:lnTo>
                  <a:pt x="3051" y="3040"/>
                </a:lnTo>
                <a:lnTo>
                  <a:pt x="3026" y="3060"/>
                </a:lnTo>
                <a:lnTo>
                  <a:pt x="3020" y="3067"/>
                </a:lnTo>
                <a:lnTo>
                  <a:pt x="3017" y="3078"/>
                </a:lnTo>
                <a:lnTo>
                  <a:pt x="3011" y="3090"/>
                </a:lnTo>
                <a:lnTo>
                  <a:pt x="3006" y="3098"/>
                </a:lnTo>
                <a:lnTo>
                  <a:pt x="2993" y="3107"/>
                </a:lnTo>
                <a:lnTo>
                  <a:pt x="2978" y="3112"/>
                </a:lnTo>
                <a:lnTo>
                  <a:pt x="2966" y="3121"/>
                </a:lnTo>
                <a:lnTo>
                  <a:pt x="2949" y="3121"/>
                </a:lnTo>
                <a:lnTo>
                  <a:pt x="2949" y="3134"/>
                </a:lnTo>
                <a:lnTo>
                  <a:pt x="2933" y="3140"/>
                </a:lnTo>
                <a:lnTo>
                  <a:pt x="2918" y="3147"/>
                </a:lnTo>
                <a:lnTo>
                  <a:pt x="2904" y="3152"/>
                </a:lnTo>
                <a:lnTo>
                  <a:pt x="2886" y="3156"/>
                </a:lnTo>
                <a:lnTo>
                  <a:pt x="2886" y="3152"/>
                </a:lnTo>
                <a:lnTo>
                  <a:pt x="2886" y="3149"/>
                </a:lnTo>
                <a:lnTo>
                  <a:pt x="2888" y="3147"/>
                </a:lnTo>
                <a:lnTo>
                  <a:pt x="2888" y="3145"/>
                </a:lnTo>
                <a:lnTo>
                  <a:pt x="2888" y="3143"/>
                </a:lnTo>
                <a:lnTo>
                  <a:pt x="2886" y="3141"/>
                </a:lnTo>
                <a:lnTo>
                  <a:pt x="2884" y="3140"/>
                </a:lnTo>
                <a:lnTo>
                  <a:pt x="2886" y="3140"/>
                </a:lnTo>
                <a:lnTo>
                  <a:pt x="2888" y="3134"/>
                </a:lnTo>
                <a:lnTo>
                  <a:pt x="2886" y="3129"/>
                </a:lnTo>
                <a:lnTo>
                  <a:pt x="2886" y="3123"/>
                </a:lnTo>
                <a:lnTo>
                  <a:pt x="2886" y="3121"/>
                </a:lnTo>
                <a:lnTo>
                  <a:pt x="2888" y="3121"/>
                </a:lnTo>
                <a:lnTo>
                  <a:pt x="2886" y="3121"/>
                </a:lnTo>
                <a:lnTo>
                  <a:pt x="2886" y="3123"/>
                </a:lnTo>
                <a:lnTo>
                  <a:pt x="2886" y="3123"/>
                </a:lnTo>
                <a:lnTo>
                  <a:pt x="2884" y="3127"/>
                </a:lnTo>
                <a:lnTo>
                  <a:pt x="2880" y="3129"/>
                </a:lnTo>
                <a:lnTo>
                  <a:pt x="2878" y="3132"/>
                </a:lnTo>
                <a:lnTo>
                  <a:pt x="2875" y="3134"/>
                </a:lnTo>
                <a:lnTo>
                  <a:pt x="2873" y="3136"/>
                </a:lnTo>
                <a:lnTo>
                  <a:pt x="2873" y="3138"/>
                </a:lnTo>
                <a:lnTo>
                  <a:pt x="2873" y="3138"/>
                </a:lnTo>
                <a:lnTo>
                  <a:pt x="2878" y="3138"/>
                </a:lnTo>
                <a:lnTo>
                  <a:pt x="2880" y="3138"/>
                </a:lnTo>
                <a:lnTo>
                  <a:pt x="2882" y="3140"/>
                </a:lnTo>
                <a:lnTo>
                  <a:pt x="2884" y="3140"/>
                </a:lnTo>
                <a:lnTo>
                  <a:pt x="2884" y="3140"/>
                </a:lnTo>
                <a:lnTo>
                  <a:pt x="2880" y="3147"/>
                </a:lnTo>
                <a:lnTo>
                  <a:pt x="2875" y="3156"/>
                </a:lnTo>
                <a:lnTo>
                  <a:pt x="2873" y="3165"/>
                </a:lnTo>
                <a:lnTo>
                  <a:pt x="2869" y="3167"/>
                </a:lnTo>
                <a:lnTo>
                  <a:pt x="2866" y="3169"/>
                </a:lnTo>
                <a:lnTo>
                  <a:pt x="2864" y="3167"/>
                </a:lnTo>
                <a:lnTo>
                  <a:pt x="2862" y="3167"/>
                </a:lnTo>
                <a:lnTo>
                  <a:pt x="2860" y="3165"/>
                </a:lnTo>
                <a:lnTo>
                  <a:pt x="2860" y="3163"/>
                </a:lnTo>
                <a:lnTo>
                  <a:pt x="2858" y="3161"/>
                </a:lnTo>
                <a:lnTo>
                  <a:pt x="2855" y="3160"/>
                </a:lnTo>
                <a:lnTo>
                  <a:pt x="2851" y="3158"/>
                </a:lnTo>
                <a:lnTo>
                  <a:pt x="2846" y="3156"/>
                </a:lnTo>
                <a:lnTo>
                  <a:pt x="2844" y="3165"/>
                </a:lnTo>
                <a:lnTo>
                  <a:pt x="2842" y="3172"/>
                </a:lnTo>
                <a:lnTo>
                  <a:pt x="2838" y="3178"/>
                </a:lnTo>
                <a:lnTo>
                  <a:pt x="2835" y="3181"/>
                </a:lnTo>
                <a:lnTo>
                  <a:pt x="2828" y="3183"/>
                </a:lnTo>
                <a:lnTo>
                  <a:pt x="2817" y="3183"/>
                </a:lnTo>
                <a:lnTo>
                  <a:pt x="2817" y="3203"/>
                </a:lnTo>
                <a:lnTo>
                  <a:pt x="2813" y="3209"/>
                </a:lnTo>
                <a:lnTo>
                  <a:pt x="2808" y="3212"/>
                </a:lnTo>
                <a:lnTo>
                  <a:pt x="2804" y="3218"/>
                </a:lnTo>
                <a:lnTo>
                  <a:pt x="2800" y="3223"/>
                </a:lnTo>
                <a:lnTo>
                  <a:pt x="2793" y="3227"/>
                </a:lnTo>
                <a:lnTo>
                  <a:pt x="2791" y="3227"/>
                </a:lnTo>
                <a:lnTo>
                  <a:pt x="2789" y="3227"/>
                </a:lnTo>
                <a:lnTo>
                  <a:pt x="2786" y="3225"/>
                </a:lnTo>
                <a:lnTo>
                  <a:pt x="2782" y="3225"/>
                </a:lnTo>
                <a:lnTo>
                  <a:pt x="2777" y="3223"/>
                </a:lnTo>
                <a:lnTo>
                  <a:pt x="2777" y="3227"/>
                </a:lnTo>
                <a:lnTo>
                  <a:pt x="2782" y="3238"/>
                </a:lnTo>
                <a:lnTo>
                  <a:pt x="2784" y="3250"/>
                </a:lnTo>
                <a:lnTo>
                  <a:pt x="2784" y="3269"/>
                </a:lnTo>
                <a:lnTo>
                  <a:pt x="2780" y="3287"/>
                </a:lnTo>
                <a:lnTo>
                  <a:pt x="2775" y="3303"/>
                </a:lnTo>
                <a:lnTo>
                  <a:pt x="2769" y="3318"/>
                </a:lnTo>
                <a:lnTo>
                  <a:pt x="2769" y="3320"/>
                </a:lnTo>
                <a:lnTo>
                  <a:pt x="2768" y="3321"/>
                </a:lnTo>
                <a:lnTo>
                  <a:pt x="2764" y="3325"/>
                </a:lnTo>
                <a:lnTo>
                  <a:pt x="2762" y="3330"/>
                </a:lnTo>
                <a:lnTo>
                  <a:pt x="2758" y="3334"/>
                </a:lnTo>
                <a:lnTo>
                  <a:pt x="2757" y="3338"/>
                </a:lnTo>
                <a:lnTo>
                  <a:pt x="2755" y="3340"/>
                </a:lnTo>
                <a:lnTo>
                  <a:pt x="2753" y="3341"/>
                </a:lnTo>
                <a:lnTo>
                  <a:pt x="2762" y="3354"/>
                </a:lnTo>
                <a:lnTo>
                  <a:pt x="2769" y="3374"/>
                </a:lnTo>
                <a:lnTo>
                  <a:pt x="2777" y="3398"/>
                </a:lnTo>
                <a:lnTo>
                  <a:pt x="2782" y="3421"/>
                </a:lnTo>
                <a:lnTo>
                  <a:pt x="2788" y="3443"/>
                </a:lnTo>
                <a:lnTo>
                  <a:pt x="2793" y="3460"/>
                </a:lnTo>
                <a:lnTo>
                  <a:pt x="2798" y="3467"/>
                </a:lnTo>
                <a:lnTo>
                  <a:pt x="2804" y="3470"/>
                </a:lnTo>
                <a:lnTo>
                  <a:pt x="2809" y="3474"/>
                </a:lnTo>
                <a:lnTo>
                  <a:pt x="2815" y="3480"/>
                </a:lnTo>
                <a:lnTo>
                  <a:pt x="2818" y="3492"/>
                </a:lnTo>
                <a:lnTo>
                  <a:pt x="2813" y="3492"/>
                </a:lnTo>
                <a:lnTo>
                  <a:pt x="2813" y="3496"/>
                </a:lnTo>
                <a:lnTo>
                  <a:pt x="2798" y="3498"/>
                </a:lnTo>
                <a:lnTo>
                  <a:pt x="2788" y="3500"/>
                </a:lnTo>
                <a:lnTo>
                  <a:pt x="2777" y="3501"/>
                </a:lnTo>
                <a:lnTo>
                  <a:pt x="2762" y="3503"/>
                </a:lnTo>
                <a:lnTo>
                  <a:pt x="2749" y="3489"/>
                </a:lnTo>
                <a:lnTo>
                  <a:pt x="2737" y="3483"/>
                </a:lnTo>
                <a:lnTo>
                  <a:pt x="2722" y="3481"/>
                </a:lnTo>
                <a:lnTo>
                  <a:pt x="2708" y="3481"/>
                </a:lnTo>
                <a:lnTo>
                  <a:pt x="2689" y="3480"/>
                </a:lnTo>
                <a:lnTo>
                  <a:pt x="2669" y="3474"/>
                </a:lnTo>
                <a:lnTo>
                  <a:pt x="2666" y="3472"/>
                </a:lnTo>
                <a:lnTo>
                  <a:pt x="2662" y="3469"/>
                </a:lnTo>
                <a:lnTo>
                  <a:pt x="2660" y="3465"/>
                </a:lnTo>
                <a:lnTo>
                  <a:pt x="2658" y="3461"/>
                </a:lnTo>
                <a:lnTo>
                  <a:pt x="2657" y="3458"/>
                </a:lnTo>
                <a:lnTo>
                  <a:pt x="2653" y="3454"/>
                </a:lnTo>
                <a:lnTo>
                  <a:pt x="2618" y="3450"/>
                </a:lnTo>
                <a:lnTo>
                  <a:pt x="2615" y="3449"/>
                </a:lnTo>
                <a:lnTo>
                  <a:pt x="2615" y="3445"/>
                </a:lnTo>
                <a:lnTo>
                  <a:pt x="2613" y="3441"/>
                </a:lnTo>
                <a:lnTo>
                  <a:pt x="2611" y="3438"/>
                </a:lnTo>
                <a:lnTo>
                  <a:pt x="2609" y="3434"/>
                </a:lnTo>
                <a:lnTo>
                  <a:pt x="2562" y="3427"/>
                </a:lnTo>
                <a:lnTo>
                  <a:pt x="2558" y="3403"/>
                </a:lnTo>
                <a:lnTo>
                  <a:pt x="2551" y="3380"/>
                </a:lnTo>
                <a:lnTo>
                  <a:pt x="2538" y="3356"/>
                </a:lnTo>
                <a:lnTo>
                  <a:pt x="2528" y="3334"/>
                </a:lnTo>
                <a:lnTo>
                  <a:pt x="2517" y="3309"/>
                </a:lnTo>
                <a:lnTo>
                  <a:pt x="2509" y="3280"/>
                </a:lnTo>
                <a:lnTo>
                  <a:pt x="2506" y="3249"/>
                </a:lnTo>
                <a:lnTo>
                  <a:pt x="2484" y="3236"/>
                </a:lnTo>
                <a:lnTo>
                  <a:pt x="2464" y="3214"/>
                </a:lnTo>
                <a:lnTo>
                  <a:pt x="2442" y="3185"/>
                </a:lnTo>
                <a:lnTo>
                  <a:pt x="2422" y="3152"/>
                </a:lnTo>
                <a:lnTo>
                  <a:pt x="2404" y="3120"/>
                </a:lnTo>
                <a:lnTo>
                  <a:pt x="2389" y="3090"/>
                </a:lnTo>
                <a:lnTo>
                  <a:pt x="2377" y="3065"/>
                </a:lnTo>
                <a:lnTo>
                  <a:pt x="2364" y="3041"/>
                </a:lnTo>
                <a:lnTo>
                  <a:pt x="2348" y="3014"/>
                </a:lnTo>
                <a:lnTo>
                  <a:pt x="2324" y="2990"/>
                </a:lnTo>
                <a:lnTo>
                  <a:pt x="2300" y="2972"/>
                </a:lnTo>
                <a:lnTo>
                  <a:pt x="2273" y="2961"/>
                </a:lnTo>
                <a:lnTo>
                  <a:pt x="2273" y="2947"/>
                </a:lnTo>
                <a:lnTo>
                  <a:pt x="2269" y="2943"/>
                </a:lnTo>
                <a:lnTo>
                  <a:pt x="2266" y="2940"/>
                </a:lnTo>
                <a:lnTo>
                  <a:pt x="2264" y="2936"/>
                </a:lnTo>
                <a:lnTo>
                  <a:pt x="2260" y="2930"/>
                </a:lnTo>
                <a:lnTo>
                  <a:pt x="2242" y="2934"/>
                </a:lnTo>
                <a:lnTo>
                  <a:pt x="2217" y="2934"/>
                </a:lnTo>
                <a:lnTo>
                  <a:pt x="2189" y="2930"/>
                </a:lnTo>
                <a:lnTo>
                  <a:pt x="2188" y="2929"/>
                </a:lnTo>
                <a:lnTo>
                  <a:pt x="2184" y="2927"/>
                </a:lnTo>
                <a:lnTo>
                  <a:pt x="2182" y="2923"/>
                </a:lnTo>
                <a:lnTo>
                  <a:pt x="2178" y="2921"/>
                </a:lnTo>
                <a:lnTo>
                  <a:pt x="2175" y="2920"/>
                </a:lnTo>
                <a:lnTo>
                  <a:pt x="2173" y="2918"/>
                </a:lnTo>
                <a:lnTo>
                  <a:pt x="2168" y="2920"/>
                </a:lnTo>
                <a:lnTo>
                  <a:pt x="2155" y="2923"/>
                </a:lnTo>
                <a:lnTo>
                  <a:pt x="2140" y="2927"/>
                </a:lnTo>
                <a:lnTo>
                  <a:pt x="2126" y="2929"/>
                </a:lnTo>
                <a:lnTo>
                  <a:pt x="2117" y="2947"/>
                </a:lnTo>
                <a:lnTo>
                  <a:pt x="2108" y="2965"/>
                </a:lnTo>
                <a:lnTo>
                  <a:pt x="2098" y="2983"/>
                </a:lnTo>
                <a:lnTo>
                  <a:pt x="2093" y="3005"/>
                </a:lnTo>
                <a:lnTo>
                  <a:pt x="2082" y="3005"/>
                </a:lnTo>
                <a:lnTo>
                  <a:pt x="2077" y="3016"/>
                </a:lnTo>
                <a:lnTo>
                  <a:pt x="2068" y="3023"/>
                </a:lnTo>
                <a:lnTo>
                  <a:pt x="2055" y="3027"/>
                </a:lnTo>
                <a:lnTo>
                  <a:pt x="2038" y="3027"/>
                </a:lnTo>
                <a:lnTo>
                  <a:pt x="2020" y="3014"/>
                </a:lnTo>
                <a:lnTo>
                  <a:pt x="1998" y="3000"/>
                </a:lnTo>
                <a:lnTo>
                  <a:pt x="1973" y="2985"/>
                </a:lnTo>
                <a:lnTo>
                  <a:pt x="1948" y="2969"/>
                </a:lnTo>
                <a:lnTo>
                  <a:pt x="1924" y="2954"/>
                </a:lnTo>
                <a:lnTo>
                  <a:pt x="1906" y="2938"/>
                </a:lnTo>
                <a:lnTo>
                  <a:pt x="1893" y="2923"/>
                </a:lnTo>
                <a:lnTo>
                  <a:pt x="1884" y="2901"/>
                </a:lnTo>
                <a:lnTo>
                  <a:pt x="1878" y="2876"/>
                </a:lnTo>
                <a:lnTo>
                  <a:pt x="1875" y="2849"/>
                </a:lnTo>
                <a:lnTo>
                  <a:pt x="1869" y="2823"/>
                </a:lnTo>
                <a:lnTo>
                  <a:pt x="1862" y="2800"/>
                </a:lnTo>
                <a:lnTo>
                  <a:pt x="1849" y="2781"/>
                </a:lnTo>
                <a:lnTo>
                  <a:pt x="1846" y="2778"/>
                </a:lnTo>
                <a:lnTo>
                  <a:pt x="1844" y="2776"/>
                </a:lnTo>
                <a:lnTo>
                  <a:pt x="1842" y="2776"/>
                </a:lnTo>
                <a:lnTo>
                  <a:pt x="1840" y="2774"/>
                </a:lnTo>
                <a:lnTo>
                  <a:pt x="1838" y="2774"/>
                </a:lnTo>
                <a:lnTo>
                  <a:pt x="1837" y="2774"/>
                </a:lnTo>
                <a:lnTo>
                  <a:pt x="1833" y="2772"/>
                </a:lnTo>
                <a:lnTo>
                  <a:pt x="1829" y="2769"/>
                </a:lnTo>
                <a:lnTo>
                  <a:pt x="1813" y="2749"/>
                </a:lnTo>
                <a:lnTo>
                  <a:pt x="1800" y="2725"/>
                </a:lnTo>
                <a:lnTo>
                  <a:pt x="1786" y="2701"/>
                </a:lnTo>
                <a:lnTo>
                  <a:pt x="1737" y="2665"/>
                </a:lnTo>
                <a:lnTo>
                  <a:pt x="1733" y="2649"/>
                </a:lnTo>
                <a:lnTo>
                  <a:pt x="1729" y="2634"/>
                </a:lnTo>
                <a:lnTo>
                  <a:pt x="1677" y="2627"/>
                </a:lnTo>
                <a:lnTo>
                  <a:pt x="1618" y="2620"/>
                </a:lnTo>
                <a:lnTo>
                  <a:pt x="1562" y="2612"/>
                </a:lnTo>
                <a:lnTo>
                  <a:pt x="1509" y="2605"/>
                </a:lnTo>
                <a:lnTo>
                  <a:pt x="1506" y="2656"/>
                </a:lnTo>
                <a:lnTo>
                  <a:pt x="1495" y="2661"/>
                </a:lnTo>
                <a:lnTo>
                  <a:pt x="1482" y="2663"/>
                </a:lnTo>
                <a:lnTo>
                  <a:pt x="1466" y="2663"/>
                </a:lnTo>
                <a:lnTo>
                  <a:pt x="1448" y="2656"/>
                </a:lnTo>
                <a:lnTo>
                  <a:pt x="1426" y="2654"/>
                </a:lnTo>
                <a:lnTo>
                  <a:pt x="1402" y="2654"/>
                </a:lnTo>
                <a:lnTo>
                  <a:pt x="1378" y="2652"/>
                </a:lnTo>
                <a:lnTo>
                  <a:pt x="1333" y="2643"/>
                </a:lnTo>
                <a:lnTo>
                  <a:pt x="1286" y="2640"/>
                </a:lnTo>
                <a:lnTo>
                  <a:pt x="1238" y="2636"/>
                </a:lnTo>
                <a:lnTo>
                  <a:pt x="1191" y="2627"/>
                </a:lnTo>
                <a:lnTo>
                  <a:pt x="1164" y="2618"/>
                </a:lnTo>
                <a:lnTo>
                  <a:pt x="1140" y="2603"/>
                </a:lnTo>
                <a:lnTo>
                  <a:pt x="1117" y="2589"/>
                </a:lnTo>
                <a:lnTo>
                  <a:pt x="1095" y="2574"/>
                </a:lnTo>
                <a:lnTo>
                  <a:pt x="1044" y="2543"/>
                </a:lnTo>
                <a:lnTo>
                  <a:pt x="997" y="2514"/>
                </a:lnTo>
                <a:lnTo>
                  <a:pt x="949" y="2487"/>
                </a:lnTo>
                <a:lnTo>
                  <a:pt x="900" y="2454"/>
                </a:lnTo>
                <a:lnTo>
                  <a:pt x="884" y="2447"/>
                </a:lnTo>
                <a:lnTo>
                  <a:pt x="868" y="2441"/>
                </a:lnTo>
                <a:lnTo>
                  <a:pt x="851" y="2434"/>
                </a:lnTo>
                <a:lnTo>
                  <a:pt x="837" y="2429"/>
                </a:lnTo>
                <a:lnTo>
                  <a:pt x="822" y="2420"/>
                </a:lnTo>
                <a:lnTo>
                  <a:pt x="813" y="2407"/>
                </a:lnTo>
                <a:lnTo>
                  <a:pt x="808" y="2390"/>
                </a:lnTo>
                <a:lnTo>
                  <a:pt x="811" y="2389"/>
                </a:lnTo>
                <a:lnTo>
                  <a:pt x="811" y="2387"/>
                </a:lnTo>
                <a:lnTo>
                  <a:pt x="813" y="2385"/>
                </a:lnTo>
                <a:lnTo>
                  <a:pt x="815" y="2383"/>
                </a:lnTo>
                <a:lnTo>
                  <a:pt x="780" y="2383"/>
                </a:lnTo>
                <a:lnTo>
                  <a:pt x="766" y="2378"/>
                </a:lnTo>
                <a:lnTo>
                  <a:pt x="740" y="2372"/>
                </a:lnTo>
                <a:lnTo>
                  <a:pt x="709" y="2369"/>
                </a:lnTo>
                <a:lnTo>
                  <a:pt x="675" y="2365"/>
                </a:lnTo>
                <a:lnTo>
                  <a:pt x="638" y="2363"/>
                </a:lnTo>
                <a:lnTo>
                  <a:pt x="606" y="2360"/>
                </a:lnTo>
                <a:lnTo>
                  <a:pt x="577" y="2358"/>
                </a:lnTo>
                <a:lnTo>
                  <a:pt x="557" y="2358"/>
                </a:lnTo>
                <a:lnTo>
                  <a:pt x="553" y="2352"/>
                </a:lnTo>
                <a:lnTo>
                  <a:pt x="551" y="2350"/>
                </a:lnTo>
                <a:lnTo>
                  <a:pt x="549" y="2347"/>
                </a:lnTo>
                <a:lnTo>
                  <a:pt x="548" y="2343"/>
                </a:lnTo>
                <a:lnTo>
                  <a:pt x="546" y="2338"/>
                </a:lnTo>
                <a:lnTo>
                  <a:pt x="546" y="2330"/>
                </a:lnTo>
                <a:lnTo>
                  <a:pt x="540" y="2318"/>
                </a:lnTo>
                <a:lnTo>
                  <a:pt x="540" y="2303"/>
                </a:lnTo>
                <a:lnTo>
                  <a:pt x="542" y="2287"/>
                </a:lnTo>
                <a:lnTo>
                  <a:pt x="542" y="2270"/>
                </a:lnTo>
                <a:lnTo>
                  <a:pt x="540" y="2254"/>
                </a:lnTo>
                <a:lnTo>
                  <a:pt x="535" y="2243"/>
                </a:lnTo>
                <a:lnTo>
                  <a:pt x="522" y="2227"/>
                </a:lnTo>
                <a:lnTo>
                  <a:pt x="508" y="2209"/>
                </a:lnTo>
                <a:lnTo>
                  <a:pt x="491" y="2189"/>
                </a:lnTo>
                <a:lnTo>
                  <a:pt x="475" y="2172"/>
                </a:lnTo>
                <a:lnTo>
                  <a:pt x="462" y="2160"/>
                </a:lnTo>
                <a:lnTo>
                  <a:pt x="451" y="2150"/>
                </a:lnTo>
                <a:lnTo>
                  <a:pt x="448" y="2150"/>
                </a:lnTo>
                <a:lnTo>
                  <a:pt x="440" y="2149"/>
                </a:lnTo>
                <a:lnTo>
                  <a:pt x="433" y="2149"/>
                </a:lnTo>
                <a:lnTo>
                  <a:pt x="424" y="2147"/>
                </a:lnTo>
                <a:lnTo>
                  <a:pt x="424" y="2130"/>
                </a:lnTo>
                <a:lnTo>
                  <a:pt x="422" y="2112"/>
                </a:lnTo>
                <a:lnTo>
                  <a:pt x="422" y="2092"/>
                </a:lnTo>
                <a:lnTo>
                  <a:pt x="420" y="2080"/>
                </a:lnTo>
                <a:lnTo>
                  <a:pt x="400" y="2074"/>
                </a:lnTo>
                <a:lnTo>
                  <a:pt x="378" y="2067"/>
                </a:lnTo>
                <a:lnTo>
                  <a:pt x="358" y="2058"/>
                </a:lnTo>
                <a:lnTo>
                  <a:pt x="344" y="2047"/>
                </a:lnTo>
                <a:lnTo>
                  <a:pt x="338" y="2038"/>
                </a:lnTo>
                <a:lnTo>
                  <a:pt x="335" y="2027"/>
                </a:lnTo>
                <a:lnTo>
                  <a:pt x="331" y="2018"/>
                </a:lnTo>
                <a:lnTo>
                  <a:pt x="326" y="2007"/>
                </a:lnTo>
                <a:lnTo>
                  <a:pt x="317" y="2000"/>
                </a:lnTo>
                <a:lnTo>
                  <a:pt x="297" y="1994"/>
                </a:lnTo>
                <a:lnTo>
                  <a:pt x="277" y="1989"/>
                </a:lnTo>
                <a:lnTo>
                  <a:pt x="257" y="1983"/>
                </a:lnTo>
                <a:lnTo>
                  <a:pt x="237" y="1976"/>
                </a:lnTo>
                <a:lnTo>
                  <a:pt x="220" y="1965"/>
                </a:lnTo>
                <a:lnTo>
                  <a:pt x="209" y="1950"/>
                </a:lnTo>
                <a:lnTo>
                  <a:pt x="204" y="1932"/>
                </a:lnTo>
                <a:lnTo>
                  <a:pt x="209" y="1923"/>
                </a:lnTo>
                <a:lnTo>
                  <a:pt x="215" y="1907"/>
                </a:lnTo>
                <a:lnTo>
                  <a:pt x="220" y="1889"/>
                </a:lnTo>
                <a:lnTo>
                  <a:pt x="224" y="1872"/>
                </a:lnTo>
                <a:lnTo>
                  <a:pt x="209" y="1865"/>
                </a:lnTo>
                <a:lnTo>
                  <a:pt x="204" y="1858"/>
                </a:lnTo>
                <a:lnTo>
                  <a:pt x="202" y="1852"/>
                </a:lnTo>
                <a:lnTo>
                  <a:pt x="202" y="1847"/>
                </a:lnTo>
                <a:lnTo>
                  <a:pt x="206" y="1841"/>
                </a:lnTo>
                <a:lnTo>
                  <a:pt x="206" y="1834"/>
                </a:lnTo>
                <a:lnTo>
                  <a:pt x="202" y="1825"/>
                </a:lnTo>
                <a:lnTo>
                  <a:pt x="193" y="1810"/>
                </a:lnTo>
                <a:lnTo>
                  <a:pt x="180" y="1796"/>
                </a:lnTo>
                <a:lnTo>
                  <a:pt x="171" y="1781"/>
                </a:lnTo>
                <a:lnTo>
                  <a:pt x="157" y="1760"/>
                </a:lnTo>
                <a:lnTo>
                  <a:pt x="140" y="1740"/>
                </a:lnTo>
                <a:lnTo>
                  <a:pt x="126" y="1718"/>
                </a:lnTo>
                <a:lnTo>
                  <a:pt x="118" y="1709"/>
                </a:lnTo>
                <a:lnTo>
                  <a:pt x="111" y="1700"/>
                </a:lnTo>
                <a:lnTo>
                  <a:pt x="106" y="1685"/>
                </a:lnTo>
                <a:lnTo>
                  <a:pt x="109" y="1676"/>
                </a:lnTo>
                <a:lnTo>
                  <a:pt x="109" y="1663"/>
                </a:lnTo>
                <a:lnTo>
                  <a:pt x="113" y="1650"/>
                </a:lnTo>
                <a:lnTo>
                  <a:pt x="117" y="1647"/>
                </a:lnTo>
                <a:lnTo>
                  <a:pt x="118" y="1645"/>
                </a:lnTo>
                <a:lnTo>
                  <a:pt x="124" y="1643"/>
                </a:lnTo>
                <a:lnTo>
                  <a:pt x="128" y="1641"/>
                </a:lnTo>
                <a:lnTo>
                  <a:pt x="131" y="1638"/>
                </a:lnTo>
                <a:lnTo>
                  <a:pt x="131" y="1638"/>
                </a:lnTo>
                <a:lnTo>
                  <a:pt x="133" y="1638"/>
                </a:lnTo>
                <a:lnTo>
                  <a:pt x="133" y="1641"/>
                </a:lnTo>
                <a:lnTo>
                  <a:pt x="133" y="1643"/>
                </a:lnTo>
                <a:lnTo>
                  <a:pt x="135" y="1641"/>
                </a:lnTo>
                <a:lnTo>
                  <a:pt x="135" y="1640"/>
                </a:lnTo>
                <a:lnTo>
                  <a:pt x="135" y="1638"/>
                </a:lnTo>
                <a:lnTo>
                  <a:pt x="135" y="1636"/>
                </a:lnTo>
                <a:lnTo>
                  <a:pt x="133" y="1634"/>
                </a:lnTo>
                <a:lnTo>
                  <a:pt x="133" y="1634"/>
                </a:lnTo>
                <a:lnTo>
                  <a:pt x="131" y="1638"/>
                </a:lnTo>
                <a:lnTo>
                  <a:pt x="113" y="1634"/>
                </a:lnTo>
                <a:lnTo>
                  <a:pt x="106" y="1623"/>
                </a:lnTo>
                <a:lnTo>
                  <a:pt x="98" y="1612"/>
                </a:lnTo>
                <a:lnTo>
                  <a:pt x="93" y="1601"/>
                </a:lnTo>
                <a:lnTo>
                  <a:pt x="88" y="1589"/>
                </a:lnTo>
                <a:lnTo>
                  <a:pt x="84" y="1570"/>
                </a:lnTo>
                <a:lnTo>
                  <a:pt x="91" y="1561"/>
                </a:lnTo>
                <a:lnTo>
                  <a:pt x="91" y="1556"/>
                </a:lnTo>
                <a:lnTo>
                  <a:pt x="88" y="1549"/>
                </a:lnTo>
                <a:lnTo>
                  <a:pt x="84" y="1541"/>
                </a:lnTo>
                <a:lnTo>
                  <a:pt x="84" y="1530"/>
                </a:lnTo>
                <a:lnTo>
                  <a:pt x="88" y="1523"/>
                </a:lnTo>
                <a:lnTo>
                  <a:pt x="93" y="1512"/>
                </a:lnTo>
                <a:lnTo>
                  <a:pt x="97" y="1500"/>
                </a:lnTo>
                <a:lnTo>
                  <a:pt x="80" y="1487"/>
                </a:lnTo>
                <a:lnTo>
                  <a:pt x="71" y="1467"/>
                </a:lnTo>
                <a:lnTo>
                  <a:pt x="66" y="1467"/>
                </a:lnTo>
                <a:lnTo>
                  <a:pt x="62" y="1469"/>
                </a:lnTo>
                <a:lnTo>
                  <a:pt x="60" y="1469"/>
                </a:lnTo>
                <a:lnTo>
                  <a:pt x="58" y="1469"/>
                </a:lnTo>
                <a:lnTo>
                  <a:pt x="57" y="1467"/>
                </a:lnTo>
                <a:lnTo>
                  <a:pt x="57" y="1463"/>
                </a:lnTo>
                <a:lnTo>
                  <a:pt x="57" y="1458"/>
                </a:lnTo>
                <a:lnTo>
                  <a:pt x="55" y="1450"/>
                </a:lnTo>
                <a:lnTo>
                  <a:pt x="60" y="1436"/>
                </a:lnTo>
                <a:lnTo>
                  <a:pt x="58" y="1416"/>
                </a:lnTo>
                <a:lnTo>
                  <a:pt x="51" y="1396"/>
                </a:lnTo>
                <a:lnTo>
                  <a:pt x="38" y="1376"/>
                </a:lnTo>
                <a:lnTo>
                  <a:pt x="28" y="1356"/>
                </a:lnTo>
                <a:lnTo>
                  <a:pt x="17" y="1340"/>
                </a:lnTo>
                <a:lnTo>
                  <a:pt x="11" y="1323"/>
                </a:lnTo>
                <a:lnTo>
                  <a:pt x="11" y="1316"/>
                </a:lnTo>
                <a:lnTo>
                  <a:pt x="11" y="1312"/>
                </a:lnTo>
                <a:lnTo>
                  <a:pt x="13" y="1309"/>
                </a:lnTo>
                <a:lnTo>
                  <a:pt x="13" y="1309"/>
                </a:lnTo>
                <a:lnTo>
                  <a:pt x="15" y="1307"/>
                </a:lnTo>
                <a:lnTo>
                  <a:pt x="17" y="1305"/>
                </a:lnTo>
                <a:lnTo>
                  <a:pt x="18" y="1303"/>
                </a:lnTo>
                <a:lnTo>
                  <a:pt x="13" y="1252"/>
                </a:lnTo>
                <a:lnTo>
                  <a:pt x="18" y="1245"/>
                </a:lnTo>
                <a:lnTo>
                  <a:pt x="26" y="1236"/>
                </a:lnTo>
                <a:lnTo>
                  <a:pt x="31" y="1225"/>
                </a:lnTo>
                <a:lnTo>
                  <a:pt x="33" y="1212"/>
                </a:lnTo>
                <a:lnTo>
                  <a:pt x="29" y="1194"/>
                </a:lnTo>
                <a:lnTo>
                  <a:pt x="24" y="1176"/>
                </a:lnTo>
                <a:lnTo>
                  <a:pt x="17" y="1160"/>
                </a:lnTo>
                <a:lnTo>
                  <a:pt x="9" y="1141"/>
                </a:lnTo>
                <a:lnTo>
                  <a:pt x="2" y="1120"/>
                </a:lnTo>
                <a:lnTo>
                  <a:pt x="0" y="1092"/>
                </a:lnTo>
                <a:lnTo>
                  <a:pt x="15" y="1076"/>
                </a:lnTo>
                <a:lnTo>
                  <a:pt x="33" y="1052"/>
                </a:lnTo>
                <a:lnTo>
                  <a:pt x="49" y="1027"/>
                </a:lnTo>
                <a:lnTo>
                  <a:pt x="62" y="1000"/>
                </a:lnTo>
                <a:lnTo>
                  <a:pt x="71" y="978"/>
                </a:lnTo>
                <a:lnTo>
                  <a:pt x="75" y="965"/>
                </a:lnTo>
                <a:lnTo>
                  <a:pt x="80" y="954"/>
                </a:lnTo>
                <a:lnTo>
                  <a:pt x="82" y="945"/>
                </a:lnTo>
                <a:lnTo>
                  <a:pt x="82" y="940"/>
                </a:lnTo>
                <a:lnTo>
                  <a:pt x="82" y="934"/>
                </a:lnTo>
                <a:lnTo>
                  <a:pt x="84" y="929"/>
                </a:lnTo>
                <a:lnTo>
                  <a:pt x="88" y="925"/>
                </a:lnTo>
                <a:lnTo>
                  <a:pt x="89" y="921"/>
                </a:lnTo>
                <a:lnTo>
                  <a:pt x="89" y="918"/>
                </a:lnTo>
                <a:lnTo>
                  <a:pt x="91" y="912"/>
                </a:lnTo>
                <a:lnTo>
                  <a:pt x="89" y="907"/>
                </a:lnTo>
                <a:lnTo>
                  <a:pt x="89" y="905"/>
                </a:lnTo>
                <a:lnTo>
                  <a:pt x="88" y="901"/>
                </a:lnTo>
                <a:lnTo>
                  <a:pt x="84" y="900"/>
                </a:lnTo>
                <a:lnTo>
                  <a:pt x="82" y="896"/>
                </a:lnTo>
                <a:lnTo>
                  <a:pt x="82" y="894"/>
                </a:lnTo>
                <a:lnTo>
                  <a:pt x="82" y="876"/>
                </a:lnTo>
                <a:lnTo>
                  <a:pt x="88" y="860"/>
                </a:lnTo>
                <a:lnTo>
                  <a:pt x="98" y="841"/>
                </a:lnTo>
                <a:lnTo>
                  <a:pt x="108" y="829"/>
                </a:lnTo>
                <a:lnTo>
                  <a:pt x="113" y="818"/>
                </a:lnTo>
                <a:lnTo>
                  <a:pt x="109" y="765"/>
                </a:lnTo>
                <a:lnTo>
                  <a:pt x="111" y="765"/>
                </a:lnTo>
                <a:lnTo>
                  <a:pt x="115" y="763"/>
                </a:lnTo>
                <a:lnTo>
                  <a:pt x="118" y="761"/>
                </a:lnTo>
                <a:lnTo>
                  <a:pt x="122" y="760"/>
                </a:lnTo>
                <a:lnTo>
                  <a:pt x="124" y="758"/>
                </a:lnTo>
                <a:lnTo>
                  <a:pt x="137" y="734"/>
                </a:lnTo>
                <a:lnTo>
                  <a:pt x="144" y="705"/>
                </a:lnTo>
                <a:lnTo>
                  <a:pt x="157" y="705"/>
                </a:lnTo>
                <a:lnTo>
                  <a:pt x="168" y="678"/>
                </a:lnTo>
                <a:lnTo>
                  <a:pt x="184" y="649"/>
                </a:lnTo>
                <a:lnTo>
                  <a:pt x="198" y="621"/>
                </a:lnTo>
                <a:lnTo>
                  <a:pt x="206" y="581"/>
                </a:lnTo>
                <a:lnTo>
                  <a:pt x="218" y="578"/>
                </a:lnTo>
                <a:lnTo>
                  <a:pt x="222" y="560"/>
                </a:lnTo>
                <a:lnTo>
                  <a:pt x="222" y="540"/>
                </a:lnTo>
                <a:lnTo>
                  <a:pt x="226" y="521"/>
                </a:lnTo>
                <a:lnTo>
                  <a:pt x="235" y="505"/>
                </a:lnTo>
                <a:lnTo>
                  <a:pt x="248" y="485"/>
                </a:lnTo>
                <a:lnTo>
                  <a:pt x="257" y="465"/>
                </a:lnTo>
                <a:lnTo>
                  <a:pt x="264" y="438"/>
                </a:lnTo>
                <a:lnTo>
                  <a:pt x="264" y="410"/>
                </a:lnTo>
                <a:lnTo>
                  <a:pt x="266" y="383"/>
                </a:lnTo>
                <a:lnTo>
                  <a:pt x="269" y="358"/>
                </a:lnTo>
                <a:lnTo>
                  <a:pt x="280" y="334"/>
                </a:lnTo>
                <a:lnTo>
                  <a:pt x="268" y="334"/>
                </a:lnTo>
                <a:lnTo>
                  <a:pt x="269" y="312"/>
                </a:lnTo>
                <a:lnTo>
                  <a:pt x="273" y="294"/>
                </a:lnTo>
                <a:lnTo>
                  <a:pt x="280" y="278"/>
                </a:lnTo>
                <a:lnTo>
                  <a:pt x="291" y="281"/>
                </a:lnTo>
                <a:lnTo>
                  <a:pt x="286" y="263"/>
                </a:lnTo>
                <a:lnTo>
                  <a:pt x="284" y="241"/>
                </a:lnTo>
                <a:lnTo>
                  <a:pt x="284" y="218"/>
                </a:lnTo>
                <a:lnTo>
                  <a:pt x="286" y="194"/>
                </a:lnTo>
                <a:lnTo>
                  <a:pt x="282" y="172"/>
                </a:lnTo>
                <a:lnTo>
                  <a:pt x="282" y="152"/>
                </a:lnTo>
                <a:lnTo>
                  <a:pt x="284" y="130"/>
                </a:lnTo>
                <a:lnTo>
                  <a:pt x="282" y="109"/>
                </a:lnTo>
                <a:lnTo>
                  <a:pt x="277" y="98"/>
                </a:lnTo>
                <a:lnTo>
                  <a:pt x="271" y="89"/>
                </a:lnTo>
                <a:lnTo>
                  <a:pt x="266" y="78"/>
                </a:lnTo>
                <a:lnTo>
                  <a:pt x="266" y="65"/>
                </a:lnTo>
                <a:lnTo>
                  <a:pt x="271" y="49"/>
                </a:lnTo>
                <a:lnTo>
                  <a:pt x="277" y="32"/>
                </a:lnTo>
                <a:lnTo>
                  <a:pt x="280" y="12"/>
                </a:lnTo>
                <a:lnTo>
                  <a:pt x="286" y="12"/>
                </a:lnTo>
                <a:lnTo>
                  <a:pt x="288" y="14"/>
                </a:lnTo>
                <a:lnTo>
                  <a:pt x="289" y="14"/>
                </a:lnTo>
                <a:lnTo>
                  <a:pt x="291" y="14"/>
                </a:lnTo>
                <a:lnTo>
                  <a:pt x="293" y="16"/>
                </a:lnTo>
                <a:lnTo>
                  <a:pt x="308" y="27"/>
                </a:lnTo>
                <a:lnTo>
                  <a:pt x="320" y="43"/>
                </a:lnTo>
                <a:lnTo>
                  <a:pt x="331" y="60"/>
                </a:lnTo>
                <a:lnTo>
                  <a:pt x="342" y="72"/>
                </a:lnTo>
                <a:lnTo>
                  <a:pt x="360" y="83"/>
                </a:lnTo>
                <a:lnTo>
                  <a:pt x="384" y="90"/>
                </a:lnTo>
                <a:lnTo>
                  <a:pt x="409" y="94"/>
                </a:lnTo>
                <a:lnTo>
                  <a:pt x="433" y="101"/>
                </a:lnTo>
                <a:lnTo>
                  <a:pt x="433" y="105"/>
                </a:lnTo>
                <a:lnTo>
                  <a:pt x="433" y="107"/>
                </a:lnTo>
                <a:lnTo>
                  <a:pt x="433" y="109"/>
                </a:lnTo>
                <a:lnTo>
                  <a:pt x="433" y="109"/>
                </a:lnTo>
                <a:lnTo>
                  <a:pt x="433" y="110"/>
                </a:lnTo>
                <a:lnTo>
                  <a:pt x="433" y="112"/>
                </a:lnTo>
                <a:lnTo>
                  <a:pt x="438" y="110"/>
                </a:lnTo>
                <a:lnTo>
                  <a:pt x="442" y="110"/>
                </a:lnTo>
                <a:lnTo>
                  <a:pt x="448" y="109"/>
                </a:lnTo>
                <a:lnTo>
                  <a:pt x="453" y="109"/>
                </a:lnTo>
                <a:lnTo>
                  <a:pt x="462" y="109"/>
                </a:lnTo>
                <a:lnTo>
                  <a:pt x="462" y="127"/>
                </a:lnTo>
                <a:lnTo>
                  <a:pt x="466" y="138"/>
                </a:lnTo>
                <a:lnTo>
                  <a:pt x="469" y="149"/>
                </a:lnTo>
                <a:lnTo>
                  <a:pt x="475" y="161"/>
                </a:lnTo>
                <a:lnTo>
                  <a:pt x="475" y="160"/>
                </a:lnTo>
                <a:lnTo>
                  <a:pt x="477" y="158"/>
                </a:lnTo>
                <a:lnTo>
                  <a:pt x="477" y="158"/>
                </a:lnTo>
                <a:lnTo>
                  <a:pt x="477" y="156"/>
                </a:lnTo>
                <a:lnTo>
                  <a:pt x="478" y="152"/>
                </a:lnTo>
                <a:lnTo>
                  <a:pt x="482" y="150"/>
                </a:lnTo>
                <a:lnTo>
                  <a:pt x="484" y="150"/>
                </a:lnTo>
                <a:lnTo>
                  <a:pt x="486" y="149"/>
                </a:lnTo>
                <a:lnTo>
                  <a:pt x="486" y="147"/>
                </a:lnTo>
                <a:lnTo>
                  <a:pt x="486" y="145"/>
                </a:lnTo>
                <a:lnTo>
                  <a:pt x="486" y="141"/>
                </a:lnTo>
                <a:lnTo>
                  <a:pt x="486" y="136"/>
                </a:lnTo>
                <a:lnTo>
                  <a:pt x="484" y="129"/>
                </a:lnTo>
                <a:lnTo>
                  <a:pt x="482" y="118"/>
                </a:lnTo>
                <a:lnTo>
                  <a:pt x="482" y="110"/>
                </a:lnTo>
                <a:lnTo>
                  <a:pt x="482" y="105"/>
                </a:lnTo>
                <a:lnTo>
                  <a:pt x="478" y="92"/>
                </a:lnTo>
                <a:lnTo>
                  <a:pt x="466" y="92"/>
                </a:lnTo>
                <a:lnTo>
                  <a:pt x="466" y="72"/>
                </a:lnTo>
                <a:lnTo>
                  <a:pt x="482" y="72"/>
                </a:lnTo>
                <a:lnTo>
                  <a:pt x="482" y="69"/>
                </a:lnTo>
                <a:lnTo>
                  <a:pt x="484" y="65"/>
                </a:lnTo>
                <a:lnTo>
                  <a:pt x="484" y="63"/>
                </a:lnTo>
                <a:lnTo>
                  <a:pt x="486" y="60"/>
                </a:lnTo>
                <a:lnTo>
                  <a:pt x="489" y="60"/>
                </a:lnTo>
                <a:lnTo>
                  <a:pt x="489" y="49"/>
                </a:lnTo>
                <a:lnTo>
                  <a:pt x="482" y="36"/>
                </a:lnTo>
                <a:lnTo>
                  <a:pt x="473" y="23"/>
                </a:lnTo>
                <a:lnTo>
                  <a:pt x="469" y="9"/>
                </a:lnTo>
                <a:lnTo>
                  <a:pt x="480" y="3"/>
                </a:lnTo>
                <a:lnTo>
                  <a:pt x="495" y="1"/>
                </a:lnTo>
                <a:lnTo>
                  <a:pt x="513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3423954" y="2491323"/>
            <a:ext cx="14570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accent1"/>
                </a:solidFill>
                <a:cs typeface="Arial" pitchFamily="34" charset="0"/>
              </a:rPr>
              <a:t>70%</a:t>
            </a:r>
            <a:endParaRPr lang="ko-KR" altLang="en-US" sz="4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54295" y="1504983"/>
            <a:ext cx="3131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 . Easy to change colors, photos and Text.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60172" y="4131833"/>
            <a:ext cx="21957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555776" y="2932113"/>
            <a:ext cx="720080" cy="720080"/>
          </a:xfrm>
          <a:prstGeom prst="ellipse">
            <a:avLst/>
          </a:prstGeom>
          <a:solidFill>
            <a:schemeClr val="accent3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>
            <a:off x="827584" y="2467378"/>
            <a:ext cx="576064" cy="576064"/>
          </a:xfrm>
          <a:prstGeom prst="ellipse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>
            <a:off x="2375835" y="1839039"/>
            <a:ext cx="372671" cy="372671"/>
          </a:xfrm>
          <a:prstGeom prst="ellips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83768" y="1253504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20355" y="4224166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3786993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20" name="Straight Arrow Connector 19"/>
          <p:cNvCxnSpPr>
            <a:stCxn id="14" idx="5"/>
            <a:endCxn id="18" idx="0"/>
          </p:cNvCxnSpPr>
          <p:nvPr/>
        </p:nvCxnSpPr>
        <p:spPr>
          <a:xfrm>
            <a:off x="3170403" y="3546740"/>
            <a:ext cx="398024" cy="677426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6" idx="6"/>
            <a:endCxn id="17" idx="2"/>
          </p:cNvCxnSpPr>
          <p:nvPr/>
        </p:nvCxnSpPr>
        <p:spPr>
          <a:xfrm flipV="1">
            <a:off x="2748506" y="1622836"/>
            <a:ext cx="383334" cy="402539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9" idx="0"/>
          </p:cNvCxnSpPr>
          <p:nvPr/>
        </p:nvCxnSpPr>
        <p:spPr>
          <a:xfrm>
            <a:off x="1115616" y="3043442"/>
            <a:ext cx="288032" cy="743551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9248" y="2289258"/>
            <a:ext cx="1877583" cy="1877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0079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Columns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950834" y="1353234"/>
            <a:ext cx="2880320" cy="1517426"/>
            <a:chOff x="515169" y="2020164"/>
            <a:chExt cx="2585081" cy="1517426"/>
          </a:xfrm>
        </p:grpSpPr>
        <p:sp>
          <p:nvSpPr>
            <p:cNvPr id="17" name="TextBox 16"/>
            <p:cNvSpPr txBox="1"/>
            <p:nvPr/>
          </p:nvSpPr>
          <p:spPr>
            <a:xfrm>
              <a:off x="515169" y="2337261"/>
              <a:ext cx="25850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15169" y="2020164"/>
              <a:ext cx="2585081" cy="276999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A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342417" y="1353234"/>
            <a:ext cx="2880320" cy="1517426"/>
            <a:chOff x="3316274" y="2010639"/>
            <a:chExt cx="2585081" cy="1517426"/>
          </a:xfrm>
        </p:grpSpPr>
        <p:sp>
          <p:nvSpPr>
            <p:cNvPr id="20" name="TextBox 19"/>
            <p:cNvSpPr txBox="1"/>
            <p:nvPr/>
          </p:nvSpPr>
          <p:spPr>
            <a:xfrm>
              <a:off x="3316274" y="2327736"/>
              <a:ext cx="25850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16274" y="2010639"/>
              <a:ext cx="2585081" cy="276999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B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950834" y="3092493"/>
            <a:ext cx="2880320" cy="1517426"/>
            <a:chOff x="515169" y="2020164"/>
            <a:chExt cx="2585081" cy="1517426"/>
          </a:xfrm>
        </p:grpSpPr>
        <p:sp>
          <p:nvSpPr>
            <p:cNvPr id="23" name="TextBox 22"/>
            <p:cNvSpPr txBox="1"/>
            <p:nvPr/>
          </p:nvSpPr>
          <p:spPr>
            <a:xfrm>
              <a:off x="515169" y="2337261"/>
              <a:ext cx="25850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5169" y="2020164"/>
              <a:ext cx="2585081" cy="276999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C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342417" y="3092493"/>
            <a:ext cx="2880320" cy="1517426"/>
            <a:chOff x="3316274" y="2010639"/>
            <a:chExt cx="2585081" cy="1517426"/>
          </a:xfrm>
        </p:grpSpPr>
        <p:sp>
          <p:nvSpPr>
            <p:cNvPr id="26" name="TextBox 25"/>
            <p:cNvSpPr txBox="1"/>
            <p:nvPr/>
          </p:nvSpPr>
          <p:spPr>
            <a:xfrm>
              <a:off x="3316274" y="2327736"/>
              <a:ext cx="25850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16274" y="2010639"/>
              <a:ext cx="2585081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D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9" name="Text Placeholder 4"/>
          <p:cNvSpPr txBox="1">
            <a:spLocks/>
          </p:cNvSpPr>
          <p:nvPr/>
        </p:nvSpPr>
        <p:spPr>
          <a:xfrm>
            <a:off x="1619672" y="699542"/>
            <a:ext cx="7524328" cy="2634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cs typeface="Arial" pitchFamily="34" charset="0"/>
              </a:rPr>
              <a:t>This text can be replaced with your own text</a:t>
            </a:r>
            <a:endParaRPr lang="ko-KR" altLang="en-US" sz="1200" dirty="0">
              <a:cs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649326"/>
            <a:ext cx="562500" cy="272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658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4860032" y="2584778"/>
            <a:ext cx="792025" cy="792025"/>
          </a:xfrm>
          <a:prstGeom prst="ellipse">
            <a:avLst/>
          </a:prstGeom>
          <a:solidFill>
            <a:schemeClr val="accent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12"/>
          <p:cNvSpPr/>
          <p:nvPr/>
        </p:nvSpPr>
        <p:spPr>
          <a:xfrm>
            <a:off x="6237232" y="2584778"/>
            <a:ext cx="792025" cy="792025"/>
          </a:xfrm>
          <a:prstGeom prst="ellipse">
            <a:avLst/>
          </a:prstGeom>
          <a:solidFill>
            <a:schemeClr val="accent4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7614432" y="2584778"/>
            <a:ext cx="792025" cy="792025"/>
          </a:xfrm>
          <a:prstGeom prst="ellipse">
            <a:avLst/>
          </a:prstGeom>
          <a:solidFill>
            <a:schemeClr val="accent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Oval 21"/>
          <p:cNvSpPr>
            <a:spLocks noChangeAspect="1"/>
          </p:cNvSpPr>
          <p:nvPr/>
        </p:nvSpPr>
        <p:spPr>
          <a:xfrm>
            <a:off x="5044600" y="2767580"/>
            <a:ext cx="422887" cy="426419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Rectangle 16"/>
          <p:cNvSpPr/>
          <p:nvPr/>
        </p:nvSpPr>
        <p:spPr>
          <a:xfrm rot="2700000">
            <a:off x="7859475" y="2710130"/>
            <a:ext cx="301939" cy="54132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Rectangle 9"/>
          <p:cNvSpPr/>
          <p:nvPr/>
        </p:nvSpPr>
        <p:spPr>
          <a:xfrm>
            <a:off x="6443237" y="2802927"/>
            <a:ext cx="380015" cy="35572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4319001" y="1328428"/>
            <a:ext cx="4248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Easy to change colors, photos and Text. 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6099" y="338725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Free PPT </a:t>
            </a:r>
          </a:p>
          <a:p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Click to add title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652389" y="3664379"/>
            <a:ext cx="1207310" cy="676219"/>
            <a:chOff x="1472558" y="998559"/>
            <a:chExt cx="2359771" cy="676219"/>
          </a:xfrm>
        </p:grpSpPr>
        <p:sp>
          <p:nvSpPr>
            <p:cNvPr id="26" name="TextBox 25"/>
            <p:cNvSpPr txBox="1"/>
            <p:nvPr/>
          </p:nvSpPr>
          <p:spPr>
            <a:xfrm>
              <a:off x="1472558" y="1213113"/>
              <a:ext cx="2359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472558" y="998559"/>
              <a:ext cx="2359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029589" y="3664379"/>
            <a:ext cx="1207310" cy="676219"/>
            <a:chOff x="1472558" y="998559"/>
            <a:chExt cx="2359771" cy="676219"/>
          </a:xfrm>
        </p:grpSpPr>
        <p:sp>
          <p:nvSpPr>
            <p:cNvPr id="32" name="TextBox 31"/>
            <p:cNvSpPr txBox="1"/>
            <p:nvPr/>
          </p:nvSpPr>
          <p:spPr>
            <a:xfrm>
              <a:off x="1472558" y="1213113"/>
              <a:ext cx="2359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472558" y="998559"/>
              <a:ext cx="2359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406789" y="3664379"/>
            <a:ext cx="1207310" cy="676219"/>
            <a:chOff x="1472558" y="998559"/>
            <a:chExt cx="2359771" cy="676219"/>
          </a:xfrm>
        </p:grpSpPr>
        <p:sp>
          <p:nvSpPr>
            <p:cNvPr id="38" name="TextBox 37"/>
            <p:cNvSpPr txBox="1"/>
            <p:nvPr/>
          </p:nvSpPr>
          <p:spPr>
            <a:xfrm>
              <a:off x="1472558" y="1213113"/>
              <a:ext cx="2359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472558" y="998559"/>
              <a:ext cx="2359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>
                <a:solidFill>
                  <a:schemeClr val="accent1"/>
                </a:solidFill>
              </a:rPr>
              <a:t>Welcome!!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This text can be replaced with your own text</a:t>
            </a:r>
            <a:endParaRPr lang="ko-KR" altLang="en-US" dirty="0"/>
          </a:p>
        </p:txBody>
      </p:sp>
      <p:sp>
        <p:nvSpPr>
          <p:cNvPr id="6" name="Elipse 5"/>
          <p:cNvSpPr/>
          <p:nvPr/>
        </p:nvSpPr>
        <p:spPr>
          <a:xfrm>
            <a:off x="862853" y="1240644"/>
            <a:ext cx="3222556" cy="3222556"/>
          </a:xfrm>
          <a:prstGeom prst="ellipse">
            <a:avLst/>
          </a:prstGeom>
          <a:solidFill>
            <a:srgbClr val="0DD2D9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8759" y="1836259"/>
            <a:ext cx="2190744" cy="219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7367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/>
          <p:cNvGrpSpPr/>
          <p:nvPr/>
        </p:nvGrpSpPr>
        <p:grpSpPr>
          <a:xfrm>
            <a:off x="0" y="0"/>
            <a:ext cx="9036496" cy="5020022"/>
            <a:chOff x="10190163" y="-17463"/>
            <a:chExt cx="9164637" cy="5164138"/>
          </a:xfrm>
          <a:solidFill>
            <a:srgbClr val="0DD2D9"/>
          </a:solidFill>
        </p:grpSpPr>
        <p:sp>
          <p:nvSpPr>
            <p:cNvPr id="20" name="Freeform 5"/>
            <p:cNvSpPr>
              <a:spLocks/>
            </p:cNvSpPr>
            <p:nvPr/>
          </p:nvSpPr>
          <p:spPr bwMode="auto">
            <a:xfrm>
              <a:off x="10190163" y="347662"/>
              <a:ext cx="334963" cy="288925"/>
            </a:xfrm>
            <a:custGeom>
              <a:avLst/>
              <a:gdLst>
                <a:gd name="T0" fmla="*/ 0 w 143"/>
                <a:gd name="T1" fmla="*/ 42 h 118"/>
                <a:gd name="T2" fmla="*/ 104 w 143"/>
                <a:gd name="T3" fmla="*/ 2 h 118"/>
                <a:gd name="T4" fmla="*/ 125 w 143"/>
                <a:gd name="T5" fmla="*/ 7 h 118"/>
                <a:gd name="T6" fmla="*/ 112 w 143"/>
                <a:gd name="T7" fmla="*/ 26 h 118"/>
                <a:gd name="T8" fmla="*/ 48 w 143"/>
                <a:gd name="T9" fmla="*/ 57 h 118"/>
                <a:gd name="T10" fmla="*/ 104 w 143"/>
                <a:gd name="T11" fmla="*/ 76 h 118"/>
                <a:gd name="T12" fmla="*/ 131 w 143"/>
                <a:gd name="T13" fmla="*/ 93 h 118"/>
                <a:gd name="T14" fmla="*/ 143 w 143"/>
                <a:gd name="T15" fmla="*/ 113 h 118"/>
                <a:gd name="T16" fmla="*/ 119 w 143"/>
                <a:gd name="T17" fmla="*/ 118 h 118"/>
                <a:gd name="T18" fmla="*/ 86 w 143"/>
                <a:gd name="T19" fmla="*/ 109 h 118"/>
                <a:gd name="T20" fmla="*/ 0 w 143"/>
                <a:gd name="T21" fmla="*/ 70 h 118"/>
                <a:gd name="T22" fmla="*/ 0 w 143"/>
                <a:gd name="T23" fmla="*/ 42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" h="118">
                  <a:moveTo>
                    <a:pt x="0" y="42"/>
                  </a:moveTo>
                  <a:cubicBezTo>
                    <a:pt x="34" y="29"/>
                    <a:pt x="69" y="15"/>
                    <a:pt x="104" y="2"/>
                  </a:cubicBezTo>
                  <a:cubicBezTo>
                    <a:pt x="110" y="0"/>
                    <a:pt x="118" y="6"/>
                    <a:pt x="125" y="7"/>
                  </a:cubicBezTo>
                  <a:cubicBezTo>
                    <a:pt x="121" y="14"/>
                    <a:pt x="118" y="23"/>
                    <a:pt x="112" y="26"/>
                  </a:cubicBezTo>
                  <a:cubicBezTo>
                    <a:pt x="90" y="38"/>
                    <a:pt x="67" y="48"/>
                    <a:pt x="48" y="57"/>
                  </a:cubicBezTo>
                  <a:cubicBezTo>
                    <a:pt x="63" y="62"/>
                    <a:pt x="84" y="68"/>
                    <a:pt x="104" y="76"/>
                  </a:cubicBezTo>
                  <a:cubicBezTo>
                    <a:pt x="114" y="79"/>
                    <a:pt x="123" y="85"/>
                    <a:pt x="131" y="93"/>
                  </a:cubicBezTo>
                  <a:cubicBezTo>
                    <a:pt x="136" y="98"/>
                    <a:pt x="139" y="106"/>
                    <a:pt x="143" y="113"/>
                  </a:cubicBezTo>
                  <a:cubicBezTo>
                    <a:pt x="135" y="115"/>
                    <a:pt x="127" y="118"/>
                    <a:pt x="119" y="118"/>
                  </a:cubicBezTo>
                  <a:cubicBezTo>
                    <a:pt x="108" y="116"/>
                    <a:pt x="96" y="113"/>
                    <a:pt x="86" y="109"/>
                  </a:cubicBezTo>
                  <a:cubicBezTo>
                    <a:pt x="57" y="97"/>
                    <a:pt x="29" y="83"/>
                    <a:pt x="0" y="70"/>
                  </a:cubicBezTo>
                  <a:cubicBezTo>
                    <a:pt x="0" y="61"/>
                    <a:pt x="0" y="51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1" name="Freeform 6"/>
            <p:cNvSpPr>
              <a:spLocks/>
            </p:cNvSpPr>
            <p:nvPr/>
          </p:nvSpPr>
          <p:spPr bwMode="auto">
            <a:xfrm>
              <a:off x="10204450" y="2185987"/>
              <a:ext cx="277813" cy="354013"/>
            </a:xfrm>
            <a:custGeom>
              <a:avLst/>
              <a:gdLst>
                <a:gd name="T0" fmla="*/ 42 w 119"/>
                <a:gd name="T1" fmla="*/ 144 h 144"/>
                <a:gd name="T2" fmla="*/ 2 w 119"/>
                <a:gd name="T3" fmla="*/ 40 h 144"/>
                <a:gd name="T4" fmla="*/ 7 w 119"/>
                <a:gd name="T5" fmla="*/ 19 h 144"/>
                <a:gd name="T6" fmla="*/ 26 w 119"/>
                <a:gd name="T7" fmla="*/ 31 h 144"/>
                <a:gd name="T8" fmla="*/ 55 w 119"/>
                <a:gd name="T9" fmla="*/ 92 h 144"/>
                <a:gd name="T10" fmla="*/ 92 w 119"/>
                <a:gd name="T11" fmla="*/ 14 h 144"/>
                <a:gd name="T12" fmla="*/ 112 w 119"/>
                <a:gd name="T13" fmla="*/ 0 h 144"/>
                <a:gd name="T14" fmla="*/ 117 w 119"/>
                <a:gd name="T15" fmla="*/ 25 h 144"/>
                <a:gd name="T16" fmla="*/ 82 w 119"/>
                <a:gd name="T17" fmla="*/ 125 h 144"/>
                <a:gd name="T18" fmla="*/ 66 w 119"/>
                <a:gd name="T19" fmla="*/ 144 h 144"/>
                <a:gd name="T20" fmla="*/ 42 w 119"/>
                <a:gd name="T21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9" h="144">
                  <a:moveTo>
                    <a:pt x="42" y="144"/>
                  </a:moveTo>
                  <a:cubicBezTo>
                    <a:pt x="28" y="109"/>
                    <a:pt x="15" y="75"/>
                    <a:pt x="2" y="40"/>
                  </a:cubicBezTo>
                  <a:cubicBezTo>
                    <a:pt x="0" y="34"/>
                    <a:pt x="5" y="26"/>
                    <a:pt x="7" y="19"/>
                  </a:cubicBezTo>
                  <a:cubicBezTo>
                    <a:pt x="13" y="23"/>
                    <a:pt x="22" y="25"/>
                    <a:pt x="26" y="31"/>
                  </a:cubicBezTo>
                  <a:cubicBezTo>
                    <a:pt x="38" y="53"/>
                    <a:pt x="48" y="77"/>
                    <a:pt x="55" y="92"/>
                  </a:cubicBezTo>
                  <a:cubicBezTo>
                    <a:pt x="65" y="71"/>
                    <a:pt x="78" y="42"/>
                    <a:pt x="92" y="14"/>
                  </a:cubicBezTo>
                  <a:cubicBezTo>
                    <a:pt x="95" y="8"/>
                    <a:pt x="105" y="5"/>
                    <a:pt x="112" y="0"/>
                  </a:cubicBezTo>
                  <a:cubicBezTo>
                    <a:pt x="114" y="9"/>
                    <a:pt x="119" y="18"/>
                    <a:pt x="117" y="25"/>
                  </a:cubicBezTo>
                  <a:cubicBezTo>
                    <a:pt x="107" y="59"/>
                    <a:pt x="95" y="92"/>
                    <a:pt x="82" y="125"/>
                  </a:cubicBezTo>
                  <a:cubicBezTo>
                    <a:pt x="80" y="132"/>
                    <a:pt x="71" y="138"/>
                    <a:pt x="66" y="144"/>
                  </a:cubicBezTo>
                  <a:cubicBezTo>
                    <a:pt x="58" y="144"/>
                    <a:pt x="50" y="144"/>
                    <a:pt x="42" y="1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2" name="Freeform 7"/>
            <p:cNvSpPr>
              <a:spLocks/>
            </p:cNvSpPr>
            <p:nvPr/>
          </p:nvSpPr>
          <p:spPr bwMode="auto">
            <a:xfrm>
              <a:off x="14109700" y="25400"/>
              <a:ext cx="287338" cy="241300"/>
            </a:xfrm>
            <a:custGeom>
              <a:avLst/>
              <a:gdLst>
                <a:gd name="T0" fmla="*/ 123 w 123"/>
                <a:gd name="T1" fmla="*/ 61 h 98"/>
                <a:gd name="T2" fmla="*/ 107 w 123"/>
                <a:gd name="T3" fmla="*/ 65 h 98"/>
                <a:gd name="T4" fmla="*/ 21 w 123"/>
                <a:gd name="T5" fmla="*/ 96 h 98"/>
                <a:gd name="T6" fmla="*/ 0 w 123"/>
                <a:gd name="T7" fmla="*/ 93 h 98"/>
                <a:gd name="T8" fmla="*/ 11 w 123"/>
                <a:gd name="T9" fmla="*/ 74 h 98"/>
                <a:gd name="T10" fmla="*/ 70 w 123"/>
                <a:gd name="T11" fmla="*/ 45 h 98"/>
                <a:gd name="T12" fmla="*/ 7 w 123"/>
                <a:gd name="T13" fmla="*/ 0 h 98"/>
                <a:gd name="T14" fmla="*/ 38 w 123"/>
                <a:gd name="T15" fmla="*/ 2 h 98"/>
                <a:gd name="T16" fmla="*/ 107 w 123"/>
                <a:gd name="T17" fmla="*/ 27 h 98"/>
                <a:gd name="T18" fmla="*/ 123 w 123"/>
                <a:gd name="T19" fmla="*/ 29 h 98"/>
                <a:gd name="T20" fmla="*/ 123 w 123"/>
                <a:gd name="T21" fmla="*/ 6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" h="98">
                  <a:moveTo>
                    <a:pt x="123" y="61"/>
                  </a:moveTo>
                  <a:cubicBezTo>
                    <a:pt x="117" y="62"/>
                    <a:pt x="112" y="63"/>
                    <a:pt x="107" y="65"/>
                  </a:cubicBezTo>
                  <a:cubicBezTo>
                    <a:pt x="78" y="75"/>
                    <a:pt x="50" y="86"/>
                    <a:pt x="21" y="96"/>
                  </a:cubicBezTo>
                  <a:cubicBezTo>
                    <a:pt x="15" y="98"/>
                    <a:pt x="7" y="94"/>
                    <a:pt x="0" y="93"/>
                  </a:cubicBezTo>
                  <a:cubicBezTo>
                    <a:pt x="4" y="87"/>
                    <a:pt x="6" y="77"/>
                    <a:pt x="11" y="74"/>
                  </a:cubicBezTo>
                  <a:cubicBezTo>
                    <a:pt x="30" y="63"/>
                    <a:pt x="51" y="54"/>
                    <a:pt x="70" y="45"/>
                  </a:cubicBezTo>
                  <a:cubicBezTo>
                    <a:pt x="50" y="35"/>
                    <a:pt x="21" y="32"/>
                    <a:pt x="7" y="0"/>
                  </a:cubicBezTo>
                  <a:cubicBezTo>
                    <a:pt x="20" y="1"/>
                    <a:pt x="29" y="0"/>
                    <a:pt x="38" y="2"/>
                  </a:cubicBezTo>
                  <a:cubicBezTo>
                    <a:pt x="61" y="10"/>
                    <a:pt x="84" y="19"/>
                    <a:pt x="107" y="27"/>
                  </a:cubicBezTo>
                  <a:cubicBezTo>
                    <a:pt x="112" y="29"/>
                    <a:pt x="117" y="28"/>
                    <a:pt x="123" y="29"/>
                  </a:cubicBezTo>
                  <a:cubicBezTo>
                    <a:pt x="123" y="40"/>
                    <a:pt x="123" y="50"/>
                    <a:pt x="123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3" name="Freeform 8"/>
            <p:cNvSpPr>
              <a:spLocks/>
            </p:cNvSpPr>
            <p:nvPr/>
          </p:nvSpPr>
          <p:spPr bwMode="auto">
            <a:xfrm>
              <a:off x="14103350" y="2270125"/>
              <a:ext cx="230188" cy="269875"/>
            </a:xfrm>
            <a:custGeom>
              <a:avLst/>
              <a:gdLst>
                <a:gd name="T0" fmla="*/ 30 w 99"/>
                <a:gd name="T1" fmla="*/ 110 h 110"/>
                <a:gd name="T2" fmla="*/ 2 w 99"/>
                <a:gd name="T3" fmla="*/ 7 h 110"/>
                <a:gd name="T4" fmla="*/ 45 w 99"/>
                <a:gd name="T5" fmla="*/ 71 h 110"/>
                <a:gd name="T6" fmla="*/ 77 w 99"/>
                <a:gd name="T7" fmla="*/ 9 h 110"/>
                <a:gd name="T8" fmla="*/ 93 w 99"/>
                <a:gd name="T9" fmla="*/ 0 h 110"/>
                <a:gd name="T10" fmla="*/ 97 w 99"/>
                <a:gd name="T11" fmla="*/ 18 h 110"/>
                <a:gd name="T12" fmla="*/ 66 w 99"/>
                <a:gd name="T13" fmla="*/ 110 h 110"/>
                <a:gd name="T14" fmla="*/ 30 w 99"/>
                <a:gd name="T15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110">
                  <a:moveTo>
                    <a:pt x="30" y="110"/>
                  </a:moveTo>
                  <a:cubicBezTo>
                    <a:pt x="16" y="78"/>
                    <a:pt x="0" y="47"/>
                    <a:pt x="2" y="7"/>
                  </a:cubicBezTo>
                  <a:cubicBezTo>
                    <a:pt x="33" y="22"/>
                    <a:pt x="36" y="50"/>
                    <a:pt x="45" y="71"/>
                  </a:cubicBezTo>
                  <a:cubicBezTo>
                    <a:pt x="56" y="51"/>
                    <a:pt x="66" y="29"/>
                    <a:pt x="77" y="9"/>
                  </a:cubicBezTo>
                  <a:cubicBezTo>
                    <a:pt x="80" y="5"/>
                    <a:pt x="87" y="3"/>
                    <a:pt x="93" y="0"/>
                  </a:cubicBezTo>
                  <a:cubicBezTo>
                    <a:pt x="94" y="6"/>
                    <a:pt x="99" y="13"/>
                    <a:pt x="97" y="18"/>
                  </a:cubicBezTo>
                  <a:cubicBezTo>
                    <a:pt x="87" y="49"/>
                    <a:pt x="76" y="79"/>
                    <a:pt x="66" y="110"/>
                  </a:cubicBezTo>
                  <a:cubicBezTo>
                    <a:pt x="54" y="110"/>
                    <a:pt x="42" y="110"/>
                    <a:pt x="30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4" name="Freeform 9"/>
            <p:cNvSpPr>
              <a:spLocks/>
            </p:cNvSpPr>
            <p:nvPr/>
          </p:nvSpPr>
          <p:spPr bwMode="auto">
            <a:xfrm>
              <a:off x="10190163" y="25400"/>
              <a:ext cx="257175" cy="238125"/>
            </a:xfrm>
            <a:custGeom>
              <a:avLst/>
              <a:gdLst>
                <a:gd name="T0" fmla="*/ 0 w 110"/>
                <a:gd name="T1" fmla="*/ 29 h 97"/>
                <a:gd name="T2" fmla="*/ 99 w 110"/>
                <a:gd name="T3" fmla="*/ 3 h 97"/>
                <a:gd name="T4" fmla="*/ 37 w 110"/>
                <a:gd name="T5" fmla="*/ 45 h 97"/>
                <a:gd name="T6" fmla="*/ 94 w 110"/>
                <a:gd name="T7" fmla="*/ 71 h 97"/>
                <a:gd name="T8" fmla="*/ 110 w 110"/>
                <a:gd name="T9" fmla="*/ 92 h 97"/>
                <a:gd name="T10" fmla="*/ 84 w 110"/>
                <a:gd name="T11" fmla="*/ 95 h 97"/>
                <a:gd name="T12" fmla="*/ 0 w 110"/>
                <a:gd name="T13" fmla="*/ 65 h 97"/>
                <a:gd name="T14" fmla="*/ 0 w 110"/>
                <a:gd name="T15" fmla="*/ 2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" h="97">
                  <a:moveTo>
                    <a:pt x="0" y="29"/>
                  </a:moveTo>
                  <a:cubicBezTo>
                    <a:pt x="31" y="15"/>
                    <a:pt x="62" y="0"/>
                    <a:pt x="99" y="3"/>
                  </a:cubicBezTo>
                  <a:cubicBezTo>
                    <a:pt x="86" y="31"/>
                    <a:pt x="60" y="37"/>
                    <a:pt x="37" y="45"/>
                  </a:cubicBezTo>
                  <a:cubicBezTo>
                    <a:pt x="56" y="54"/>
                    <a:pt x="76" y="61"/>
                    <a:pt x="94" y="71"/>
                  </a:cubicBezTo>
                  <a:cubicBezTo>
                    <a:pt x="101" y="75"/>
                    <a:pt x="105" y="85"/>
                    <a:pt x="110" y="92"/>
                  </a:cubicBezTo>
                  <a:cubicBezTo>
                    <a:pt x="101" y="93"/>
                    <a:pt x="92" y="97"/>
                    <a:pt x="84" y="95"/>
                  </a:cubicBezTo>
                  <a:cubicBezTo>
                    <a:pt x="56" y="86"/>
                    <a:pt x="28" y="75"/>
                    <a:pt x="0" y="65"/>
                  </a:cubicBezTo>
                  <a:cubicBezTo>
                    <a:pt x="0" y="53"/>
                    <a:pt x="0" y="41"/>
                    <a:pt x="0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5" name="Freeform 10"/>
            <p:cNvSpPr>
              <a:spLocks/>
            </p:cNvSpPr>
            <p:nvPr/>
          </p:nvSpPr>
          <p:spPr bwMode="auto">
            <a:xfrm>
              <a:off x="14060488" y="442912"/>
              <a:ext cx="336550" cy="93663"/>
            </a:xfrm>
            <a:custGeom>
              <a:avLst/>
              <a:gdLst>
                <a:gd name="T0" fmla="*/ 144 w 144"/>
                <a:gd name="T1" fmla="*/ 31 h 38"/>
                <a:gd name="T2" fmla="*/ 25 w 144"/>
                <a:gd name="T3" fmla="*/ 38 h 38"/>
                <a:gd name="T4" fmla="*/ 0 w 144"/>
                <a:gd name="T5" fmla="*/ 20 h 38"/>
                <a:gd name="T6" fmla="*/ 25 w 144"/>
                <a:gd name="T7" fmla="*/ 0 h 38"/>
                <a:gd name="T8" fmla="*/ 144 w 144"/>
                <a:gd name="T9" fmla="*/ 7 h 38"/>
                <a:gd name="T10" fmla="*/ 144 w 144"/>
                <a:gd name="T11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" h="38">
                  <a:moveTo>
                    <a:pt x="144" y="31"/>
                  </a:moveTo>
                  <a:cubicBezTo>
                    <a:pt x="104" y="33"/>
                    <a:pt x="64" y="36"/>
                    <a:pt x="25" y="38"/>
                  </a:cubicBezTo>
                  <a:cubicBezTo>
                    <a:pt x="14" y="38"/>
                    <a:pt x="1" y="34"/>
                    <a:pt x="0" y="20"/>
                  </a:cubicBezTo>
                  <a:cubicBezTo>
                    <a:pt x="0" y="3"/>
                    <a:pt x="13" y="0"/>
                    <a:pt x="25" y="0"/>
                  </a:cubicBezTo>
                  <a:cubicBezTo>
                    <a:pt x="65" y="1"/>
                    <a:pt x="104" y="4"/>
                    <a:pt x="144" y="7"/>
                  </a:cubicBezTo>
                  <a:cubicBezTo>
                    <a:pt x="144" y="15"/>
                    <a:pt x="144" y="23"/>
                    <a:pt x="144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6" name="Freeform 11"/>
            <p:cNvSpPr>
              <a:spLocks/>
            </p:cNvSpPr>
            <p:nvPr/>
          </p:nvSpPr>
          <p:spPr bwMode="auto">
            <a:xfrm>
              <a:off x="12307888" y="-17463"/>
              <a:ext cx="277813" cy="703263"/>
            </a:xfrm>
            <a:custGeom>
              <a:avLst/>
              <a:gdLst>
                <a:gd name="T0" fmla="*/ 55 w 119"/>
                <a:gd name="T1" fmla="*/ 92 h 287"/>
                <a:gd name="T2" fmla="*/ 91 w 119"/>
                <a:gd name="T3" fmla="*/ 14 h 287"/>
                <a:gd name="T4" fmla="*/ 113 w 119"/>
                <a:gd name="T5" fmla="*/ 0 h 287"/>
                <a:gd name="T6" fmla="*/ 117 w 119"/>
                <a:gd name="T7" fmla="*/ 25 h 287"/>
                <a:gd name="T8" fmla="*/ 74 w 119"/>
                <a:gd name="T9" fmla="*/ 138 h 287"/>
                <a:gd name="T10" fmla="*/ 76 w 119"/>
                <a:gd name="T11" fmla="*/ 265 h 287"/>
                <a:gd name="T12" fmla="*/ 57 w 119"/>
                <a:gd name="T13" fmla="*/ 287 h 287"/>
                <a:gd name="T14" fmla="*/ 40 w 119"/>
                <a:gd name="T15" fmla="*/ 264 h 287"/>
                <a:gd name="T16" fmla="*/ 42 w 119"/>
                <a:gd name="T17" fmla="*/ 157 h 287"/>
                <a:gd name="T18" fmla="*/ 38 w 119"/>
                <a:gd name="T19" fmla="*/ 137 h 287"/>
                <a:gd name="T20" fmla="*/ 2 w 119"/>
                <a:gd name="T21" fmla="*/ 38 h 287"/>
                <a:gd name="T22" fmla="*/ 6 w 119"/>
                <a:gd name="T23" fmla="*/ 18 h 287"/>
                <a:gd name="T24" fmla="*/ 25 w 119"/>
                <a:gd name="T25" fmla="*/ 29 h 287"/>
                <a:gd name="T26" fmla="*/ 55 w 119"/>
                <a:gd name="T27" fmla="*/ 92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9" h="287">
                  <a:moveTo>
                    <a:pt x="55" y="92"/>
                  </a:moveTo>
                  <a:cubicBezTo>
                    <a:pt x="65" y="71"/>
                    <a:pt x="77" y="42"/>
                    <a:pt x="91" y="14"/>
                  </a:cubicBezTo>
                  <a:cubicBezTo>
                    <a:pt x="95" y="7"/>
                    <a:pt x="105" y="4"/>
                    <a:pt x="113" y="0"/>
                  </a:cubicBezTo>
                  <a:cubicBezTo>
                    <a:pt x="114" y="8"/>
                    <a:pt x="119" y="18"/>
                    <a:pt x="117" y="25"/>
                  </a:cubicBezTo>
                  <a:cubicBezTo>
                    <a:pt x="107" y="66"/>
                    <a:pt x="96" y="108"/>
                    <a:pt x="74" y="138"/>
                  </a:cubicBezTo>
                  <a:cubicBezTo>
                    <a:pt x="75" y="183"/>
                    <a:pt x="77" y="224"/>
                    <a:pt x="76" y="265"/>
                  </a:cubicBezTo>
                  <a:cubicBezTo>
                    <a:pt x="75" y="272"/>
                    <a:pt x="64" y="279"/>
                    <a:pt x="57" y="287"/>
                  </a:cubicBezTo>
                  <a:cubicBezTo>
                    <a:pt x="51" y="279"/>
                    <a:pt x="40" y="272"/>
                    <a:pt x="40" y="264"/>
                  </a:cubicBezTo>
                  <a:cubicBezTo>
                    <a:pt x="39" y="228"/>
                    <a:pt x="41" y="193"/>
                    <a:pt x="42" y="157"/>
                  </a:cubicBezTo>
                  <a:cubicBezTo>
                    <a:pt x="42" y="150"/>
                    <a:pt x="40" y="143"/>
                    <a:pt x="38" y="137"/>
                  </a:cubicBezTo>
                  <a:cubicBezTo>
                    <a:pt x="26" y="104"/>
                    <a:pt x="13" y="71"/>
                    <a:pt x="2" y="38"/>
                  </a:cubicBezTo>
                  <a:cubicBezTo>
                    <a:pt x="0" y="32"/>
                    <a:pt x="5" y="25"/>
                    <a:pt x="6" y="18"/>
                  </a:cubicBezTo>
                  <a:cubicBezTo>
                    <a:pt x="13" y="22"/>
                    <a:pt x="22" y="24"/>
                    <a:pt x="25" y="29"/>
                  </a:cubicBezTo>
                  <a:cubicBezTo>
                    <a:pt x="37" y="52"/>
                    <a:pt x="48" y="76"/>
                    <a:pt x="55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7" name="Freeform 12"/>
            <p:cNvSpPr>
              <a:spLocks/>
            </p:cNvSpPr>
            <p:nvPr/>
          </p:nvSpPr>
          <p:spPr bwMode="auto">
            <a:xfrm>
              <a:off x="10807700" y="1068387"/>
              <a:ext cx="574675" cy="561975"/>
            </a:xfrm>
            <a:custGeom>
              <a:avLst/>
              <a:gdLst>
                <a:gd name="T0" fmla="*/ 103 w 246"/>
                <a:gd name="T1" fmla="*/ 145 h 229"/>
                <a:gd name="T2" fmla="*/ 24 w 246"/>
                <a:gd name="T3" fmla="*/ 172 h 229"/>
                <a:gd name="T4" fmla="*/ 0 w 246"/>
                <a:gd name="T5" fmla="*/ 166 h 229"/>
                <a:gd name="T6" fmla="*/ 15 w 246"/>
                <a:gd name="T7" fmla="*/ 146 h 229"/>
                <a:gd name="T8" fmla="*/ 129 w 246"/>
                <a:gd name="T9" fmla="*/ 98 h 229"/>
                <a:gd name="T10" fmla="*/ 135 w 246"/>
                <a:gd name="T11" fmla="*/ 92 h 229"/>
                <a:gd name="T12" fmla="*/ 209 w 246"/>
                <a:gd name="T13" fmla="*/ 9 h 229"/>
                <a:gd name="T14" fmla="*/ 219 w 246"/>
                <a:gd name="T15" fmla="*/ 2 h 229"/>
                <a:gd name="T16" fmla="*/ 242 w 246"/>
                <a:gd name="T17" fmla="*/ 4 h 229"/>
                <a:gd name="T18" fmla="*/ 241 w 246"/>
                <a:gd name="T19" fmla="*/ 28 h 229"/>
                <a:gd name="T20" fmla="*/ 163 w 246"/>
                <a:gd name="T21" fmla="*/ 105 h 229"/>
                <a:gd name="T22" fmla="*/ 150 w 246"/>
                <a:gd name="T23" fmla="*/ 125 h 229"/>
                <a:gd name="T24" fmla="*/ 106 w 246"/>
                <a:gd name="T25" fmla="*/ 218 h 229"/>
                <a:gd name="T26" fmla="*/ 88 w 246"/>
                <a:gd name="T27" fmla="*/ 229 h 229"/>
                <a:gd name="T28" fmla="*/ 83 w 246"/>
                <a:gd name="T29" fmla="*/ 210 h 229"/>
                <a:gd name="T30" fmla="*/ 103 w 246"/>
                <a:gd name="T31" fmla="*/ 145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229">
                  <a:moveTo>
                    <a:pt x="103" y="145"/>
                  </a:moveTo>
                  <a:cubicBezTo>
                    <a:pt x="80" y="153"/>
                    <a:pt x="52" y="164"/>
                    <a:pt x="24" y="172"/>
                  </a:cubicBezTo>
                  <a:cubicBezTo>
                    <a:pt x="17" y="174"/>
                    <a:pt x="8" y="168"/>
                    <a:pt x="0" y="166"/>
                  </a:cubicBezTo>
                  <a:cubicBezTo>
                    <a:pt x="5" y="159"/>
                    <a:pt x="8" y="150"/>
                    <a:pt x="15" y="146"/>
                  </a:cubicBezTo>
                  <a:cubicBezTo>
                    <a:pt x="51" y="126"/>
                    <a:pt x="86" y="102"/>
                    <a:pt x="129" y="98"/>
                  </a:cubicBezTo>
                  <a:cubicBezTo>
                    <a:pt x="131" y="98"/>
                    <a:pt x="133" y="94"/>
                    <a:pt x="135" y="92"/>
                  </a:cubicBezTo>
                  <a:cubicBezTo>
                    <a:pt x="160" y="64"/>
                    <a:pt x="184" y="37"/>
                    <a:pt x="209" y="9"/>
                  </a:cubicBezTo>
                  <a:cubicBezTo>
                    <a:pt x="212" y="6"/>
                    <a:pt x="215" y="3"/>
                    <a:pt x="219" y="2"/>
                  </a:cubicBezTo>
                  <a:cubicBezTo>
                    <a:pt x="227" y="2"/>
                    <a:pt x="239" y="0"/>
                    <a:pt x="242" y="4"/>
                  </a:cubicBezTo>
                  <a:cubicBezTo>
                    <a:pt x="245" y="10"/>
                    <a:pt x="246" y="24"/>
                    <a:pt x="241" y="28"/>
                  </a:cubicBezTo>
                  <a:cubicBezTo>
                    <a:pt x="216" y="55"/>
                    <a:pt x="189" y="79"/>
                    <a:pt x="163" y="105"/>
                  </a:cubicBezTo>
                  <a:cubicBezTo>
                    <a:pt x="158" y="110"/>
                    <a:pt x="154" y="118"/>
                    <a:pt x="150" y="125"/>
                  </a:cubicBezTo>
                  <a:cubicBezTo>
                    <a:pt x="135" y="156"/>
                    <a:pt x="121" y="187"/>
                    <a:pt x="106" y="218"/>
                  </a:cubicBezTo>
                  <a:cubicBezTo>
                    <a:pt x="103" y="223"/>
                    <a:pt x="94" y="226"/>
                    <a:pt x="88" y="229"/>
                  </a:cubicBezTo>
                  <a:cubicBezTo>
                    <a:pt x="87" y="223"/>
                    <a:pt x="82" y="215"/>
                    <a:pt x="83" y="210"/>
                  </a:cubicBezTo>
                  <a:cubicBezTo>
                    <a:pt x="90" y="186"/>
                    <a:pt x="98" y="163"/>
                    <a:pt x="103" y="14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8" name="Freeform 13"/>
            <p:cNvSpPr>
              <a:spLocks/>
            </p:cNvSpPr>
            <p:nvPr/>
          </p:nvSpPr>
          <p:spPr bwMode="auto">
            <a:xfrm>
              <a:off x="12992100" y="1289050"/>
              <a:ext cx="538163" cy="600075"/>
            </a:xfrm>
            <a:custGeom>
              <a:avLst/>
              <a:gdLst>
                <a:gd name="T0" fmla="*/ 146 w 230"/>
                <a:gd name="T1" fmla="*/ 139 h 245"/>
                <a:gd name="T2" fmla="*/ 174 w 230"/>
                <a:gd name="T3" fmla="*/ 227 h 245"/>
                <a:gd name="T4" fmla="*/ 168 w 230"/>
                <a:gd name="T5" fmla="*/ 245 h 245"/>
                <a:gd name="T6" fmla="*/ 153 w 230"/>
                <a:gd name="T7" fmla="*/ 239 h 245"/>
                <a:gd name="T8" fmla="*/ 97 w 230"/>
                <a:gd name="T9" fmla="*/ 114 h 245"/>
                <a:gd name="T10" fmla="*/ 4 w 230"/>
                <a:gd name="T11" fmla="*/ 28 h 245"/>
                <a:gd name="T12" fmla="*/ 6 w 230"/>
                <a:gd name="T13" fmla="*/ 4 h 245"/>
                <a:gd name="T14" fmla="*/ 29 w 230"/>
                <a:gd name="T15" fmla="*/ 4 h 245"/>
                <a:gd name="T16" fmla="*/ 107 w 230"/>
                <a:gd name="T17" fmla="*/ 84 h 245"/>
                <a:gd name="T18" fmla="*/ 120 w 230"/>
                <a:gd name="T19" fmla="*/ 94 h 245"/>
                <a:gd name="T20" fmla="*/ 214 w 230"/>
                <a:gd name="T21" fmla="*/ 136 h 245"/>
                <a:gd name="T22" fmla="*/ 224 w 230"/>
                <a:gd name="T23" fmla="*/ 144 h 245"/>
                <a:gd name="T24" fmla="*/ 230 w 230"/>
                <a:gd name="T25" fmla="*/ 157 h 245"/>
                <a:gd name="T26" fmla="*/ 216 w 230"/>
                <a:gd name="T27" fmla="*/ 163 h 245"/>
                <a:gd name="T28" fmla="*/ 161 w 230"/>
                <a:gd name="T29" fmla="*/ 147 h 245"/>
                <a:gd name="T30" fmla="*/ 146 w 230"/>
                <a:gd name="T31" fmla="*/ 139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" h="245">
                  <a:moveTo>
                    <a:pt x="146" y="139"/>
                  </a:moveTo>
                  <a:cubicBezTo>
                    <a:pt x="155" y="168"/>
                    <a:pt x="165" y="197"/>
                    <a:pt x="174" y="227"/>
                  </a:cubicBezTo>
                  <a:cubicBezTo>
                    <a:pt x="175" y="232"/>
                    <a:pt x="170" y="239"/>
                    <a:pt x="168" y="245"/>
                  </a:cubicBezTo>
                  <a:cubicBezTo>
                    <a:pt x="163" y="243"/>
                    <a:pt x="155" y="243"/>
                    <a:pt x="153" y="239"/>
                  </a:cubicBezTo>
                  <a:cubicBezTo>
                    <a:pt x="127" y="200"/>
                    <a:pt x="104" y="160"/>
                    <a:pt x="97" y="114"/>
                  </a:cubicBezTo>
                  <a:cubicBezTo>
                    <a:pt x="62" y="90"/>
                    <a:pt x="30" y="63"/>
                    <a:pt x="4" y="28"/>
                  </a:cubicBezTo>
                  <a:cubicBezTo>
                    <a:pt x="0" y="23"/>
                    <a:pt x="1" y="8"/>
                    <a:pt x="6" y="4"/>
                  </a:cubicBezTo>
                  <a:cubicBezTo>
                    <a:pt x="10" y="0"/>
                    <a:pt x="25" y="0"/>
                    <a:pt x="29" y="4"/>
                  </a:cubicBezTo>
                  <a:cubicBezTo>
                    <a:pt x="56" y="30"/>
                    <a:pt x="81" y="58"/>
                    <a:pt x="107" y="84"/>
                  </a:cubicBezTo>
                  <a:cubicBezTo>
                    <a:pt x="111" y="88"/>
                    <a:pt x="115" y="92"/>
                    <a:pt x="120" y="94"/>
                  </a:cubicBezTo>
                  <a:cubicBezTo>
                    <a:pt x="152" y="109"/>
                    <a:pt x="183" y="122"/>
                    <a:pt x="214" y="136"/>
                  </a:cubicBezTo>
                  <a:cubicBezTo>
                    <a:pt x="218" y="138"/>
                    <a:pt x="222" y="141"/>
                    <a:pt x="224" y="144"/>
                  </a:cubicBezTo>
                  <a:cubicBezTo>
                    <a:pt x="227" y="148"/>
                    <a:pt x="228" y="153"/>
                    <a:pt x="230" y="157"/>
                  </a:cubicBezTo>
                  <a:cubicBezTo>
                    <a:pt x="225" y="159"/>
                    <a:pt x="220" y="163"/>
                    <a:pt x="216" y="163"/>
                  </a:cubicBezTo>
                  <a:cubicBezTo>
                    <a:pt x="198" y="158"/>
                    <a:pt x="179" y="153"/>
                    <a:pt x="161" y="147"/>
                  </a:cubicBezTo>
                  <a:cubicBezTo>
                    <a:pt x="155" y="145"/>
                    <a:pt x="149" y="141"/>
                    <a:pt x="146" y="13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9" name="Freeform 14"/>
            <p:cNvSpPr>
              <a:spLocks/>
            </p:cNvSpPr>
            <p:nvPr/>
          </p:nvSpPr>
          <p:spPr bwMode="auto">
            <a:xfrm>
              <a:off x="13184188" y="1016000"/>
              <a:ext cx="528638" cy="552450"/>
            </a:xfrm>
            <a:custGeom>
              <a:avLst/>
              <a:gdLst>
                <a:gd name="T0" fmla="*/ 222 w 226"/>
                <a:gd name="T1" fmla="*/ 159 h 225"/>
                <a:gd name="T2" fmla="*/ 149 w 226"/>
                <a:gd name="T3" fmla="*/ 139 h 225"/>
                <a:gd name="T4" fmla="*/ 161 w 226"/>
                <a:gd name="T5" fmla="*/ 162 h 225"/>
                <a:gd name="T6" fmla="*/ 173 w 226"/>
                <a:gd name="T7" fmla="*/ 196 h 225"/>
                <a:gd name="T8" fmla="*/ 169 w 226"/>
                <a:gd name="T9" fmla="*/ 225 h 225"/>
                <a:gd name="T10" fmla="*/ 148 w 226"/>
                <a:gd name="T11" fmla="*/ 206 h 225"/>
                <a:gd name="T12" fmla="*/ 112 w 226"/>
                <a:gd name="T13" fmla="*/ 129 h 225"/>
                <a:gd name="T14" fmla="*/ 99 w 226"/>
                <a:gd name="T15" fmla="*/ 117 h 225"/>
                <a:gd name="T16" fmla="*/ 17 w 226"/>
                <a:gd name="T17" fmla="*/ 78 h 225"/>
                <a:gd name="T18" fmla="*/ 0 w 226"/>
                <a:gd name="T19" fmla="*/ 65 h 225"/>
                <a:gd name="T20" fmla="*/ 91 w 226"/>
                <a:gd name="T21" fmla="*/ 81 h 225"/>
                <a:gd name="T22" fmla="*/ 74 w 226"/>
                <a:gd name="T23" fmla="*/ 0 h 225"/>
                <a:gd name="T24" fmla="*/ 94 w 226"/>
                <a:gd name="T25" fmla="*/ 22 h 225"/>
                <a:gd name="T26" fmla="*/ 126 w 226"/>
                <a:gd name="T27" fmla="*/ 89 h 225"/>
                <a:gd name="T28" fmla="*/ 141 w 226"/>
                <a:gd name="T29" fmla="*/ 104 h 225"/>
                <a:gd name="T30" fmla="*/ 209 w 226"/>
                <a:gd name="T31" fmla="*/ 137 h 225"/>
                <a:gd name="T32" fmla="*/ 226 w 226"/>
                <a:gd name="T33" fmla="*/ 153 h 225"/>
                <a:gd name="T34" fmla="*/ 222 w 226"/>
                <a:gd name="T35" fmla="*/ 15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6" h="225">
                  <a:moveTo>
                    <a:pt x="222" y="159"/>
                  </a:moveTo>
                  <a:cubicBezTo>
                    <a:pt x="197" y="164"/>
                    <a:pt x="175" y="152"/>
                    <a:pt x="149" y="139"/>
                  </a:cubicBezTo>
                  <a:cubicBezTo>
                    <a:pt x="154" y="149"/>
                    <a:pt x="158" y="156"/>
                    <a:pt x="161" y="162"/>
                  </a:cubicBezTo>
                  <a:cubicBezTo>
                    <a:pt x="165" y="173"/>
                    <a:pt x="171" y="184"/>
                    <a:pt x="173" y="196"/>
                  </a:cubicBezTo>
                  <a:cubicBezTo>
                    <a:pt x="174" y="205"/>
                    <a:pt x="170" y="215"/>
                    <a:pt x="169" y="225"/>
                  </a:cubicBezTo>
                  <a:cubicBezTo>
                    <a:pt x="162" y="219"/>
                    <a:pt x="152" y="214"/>
                    <a:pt x="148" y="206"/>
                  </a:cubicBezTo>
                  <a:cubicBezTo>
                    <a:pt x="135" y="181"/>
                    <a:pt x="124" y="155"/>
                    <a:pt x="112" y="129"/>
                  </a:cubicBezTo>
                  <a:cubicBezTo>
                    <a:pt x="110" y="124"/>
                    <a:pt x="104" y="120"/>
                    <a:pt x="99" y="117"/>
                  </a:cubicBezTo>
                  <a:cubicBezTo>
                    <a:pt x="72" y="104"/>
                    <a:pt x="44" y="91"/>
                    <a:pt x="17" y="78"/>
                  </a:cubicBezTo>
                  <a:cubicBezTo>
                    <a:pt x="10" y="75"/>
                    <a:pt x="4" y="72"/>
                    <a:pt x="0" y="65"/>
                  </a:cubicBezTo>
                  <a:cubicBezTo>
                    <a:pt x="36" y="48"/>
                    <a:pt x="61" y="67"/>
                    <a:pt x="91" y="81"/>
                  </a:cubicBezTo>
                  <a:cubicBezTo>
                    <a:pt x="79" y="56"/>
                    <a:pt x="65" y="33"/>
                    <a:pt x="74" y="0"/>
                  </a:cubicBezTo>
                  <a:cubicBezTo>
                    <a:pt x="83" y="10"/>
                    <a:pt x="90" y="15"/>
                    <a:pt x="94" y="22"/>
                  </a:cubicBezTo>
                  <a:cubicBezTo>
                    <a:pt x="105" y="44"/>
                    <a:pt x="115" y="67"/>
                    <a:pt x="126" y="89"/>
                  </a:cubicBezTo>
                  <a:cubicBezTo>
                    <a:pt x="129" y="95"/>
                    <a:pt x="135" y="101"/>
                    <a:pt x="141" y="104"/>
                  </a:cubicBezTo>
                  <a:cubicBezTo>
                    <a:pt x="163" y="116"/>
                    <a:pt x="187" y="125"/>
                    <a:pt x="209" y="137"/>
                  </a:cubicBezTo>
                  <a:cubicBezTo>
                    <a:pt x="216" y="140"/>
                    <a:pt x="221" y="148"/>
                    <a:pt x="226" y="153"/>
                  </a:cubicBezTo>
                  <a:cubicBezTo>
                    <a:pt x="225" y="155"/>
                    <a:pt x="223" y="157"/>
                    <a:pt x="222" y="15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0" name="Freeform 15"/>
            <p:cNvSpPr>
              <a:spLocks/>
            </p:cNvSpPr>
            <p:nvPr/>
          </p:nvSpPr>
          <p:spPr bwMode="auto">
            <a:xfrm>
              <a:off x="11115675" y="1266825"/>
              <a:ext cx="523875" cy="558800"/>
            </a:xfrm>
            <a:custGeom>
              <a:avLst/>
              <a:gdLst>
                <a:gd name="T0" fmla="*/ 143 w 224"/>
                <a:gd name="T1" fmla="*/ 91 h 228"/>
                <a:gd name="T2" fmla="*/ 224 w 224"/>
                <a:gd name="T3" fmla="*/ 74 h 228"/>
                <a:gd name="T4" fmla="*/ 203 w 224"/>
                <a:gd name="T5" fmla="*/ 93 h 228"/>
                <a:gd name="T6" fmla="*/ 144 w 224"/>
                <a:gd name="T7" fmla="*/ 122 h 228"/>
                <a:gd name="T8" fmla="*/ 117 w 224"/>
                <a:gd name="T9" fmla="*/ 149 h 228"/>
                <a:gd name="T10" fmla="*/ 87 w 224"/>
                <a:gd name="T11" fmla="*/ 210 h 228"/>
                <a:gd name="T12" fmla="*/ 70 w 224"/>
                <a:gd name="T13" fmla="*/ 228 h 228"/>
                <a:gd name="T14" fmla="*/ 83 w 224"/>
                <a:gd name="T15" fmla="*/ 152 h 228"/>
                <a:gd name="T16" fmla="*/ 36 w 224"/>
                <a:gd name="T17" fmla="*/ 171 h 228"/>
                <a:gd name="T18" fmla="*/ 26 w 224"/>
                <a:gd name="T19" fmla="*/ 174 h 228"/>
                <a:gd name="T20" fmla="*/ 0 w 224"/>
                <a:gd name="T21" fmla="*/ 169 h 228"/>
                <a:gd name="T22" fmla="*/ 17 w 224"/>
                <a:gd name="T23" fmla="*/ 149 h 228"/>
                <a:gd name="T24" fmla="*/ 94 w 224"/>
                <a:gd name="T25" fmla="*/ 113 h 228"/>
                <a:gd name="T26" fmla="*/ 108 w 224"/>
                <a:gd name="T27" fmla="*/ 97 h 228"/>
                <a:gd name="T28" fmla="*/ 148 w 224"/>
                <a:gd name="T29" fmla="*/ 15 h 228"/>
                <a:gd name="T30" fmla="*/ 164 w 224"/>
                <a:gd name="T31" fmla="*/ 0 h 228"/>
                <a:gd name="T32" fmla="*/ 143 w 224"/>
                <a:gd name="T33" fmla="*/ 91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4" h="228">
                  <a:moveTo>
                    <a:pt x="143" y="91"/>
                  </a:moveTo>
                  <a:cubicBezTo>
                    <a:pt x="169" y="79"/>
                    <a:pt x="191" y="64"/>
                    <a:pt x="224" y="74"/>
                  </a:cubicBezTo>
                  <a:cubicBezTo>
                    <a:pt x="215" y="83"/>
                    <a:pt x="210" y="90"/>
                    <a:pt x="203" y="93"/>
                  </a:cubicBezTo>
                  <a:cubicBezTo>
                    <a:pt x="184" y="104"/>
                    <a:pt x="165" y="115"/>
                    <a:pt x="144" y="122"/>
                  </a:cubicBezTo>
                  <a:cubicBezTo>
                    <a:pt x="130" y="127"/>
                    <a:pt x="122" y="134"/>
                    <a:pt x="117" y="149"/>
                  </a:cubicBezTo>
                  <a:cubicBezTo>
                    <a:pt x="109" y="170"/>
                    <a:pt x="98" y="190"/>
                    <a:pt x="87" y="210"/>
                  </a:cubicBezTo>
                  <a:cubicBezTo>
                    <a:pt x="84" y="216"/>
                    <a:pt x="77" y="221"/>
                    <a:pt x="70" y="228"/>
                  </a:cubicBezTo>
                  <a:cubicBezTo>
                    <a:pt x="61" y="205"/>
                    <a:pt x="62" y="200"/>
                    <a:pt x="83" y="152"/>
                  </a:cubicBezTo>
                  <a:cubicBezTo>
                    <a:pt x="67" y="158"/>
                    <a:pt x="51" y="165"/>
                    <a:pt x="36" y="171"/>
                  </a:cubicBezTo>
                  <a:cubicBezTo>
                    <a:pt x="33" y="173"/>
                    <a:pt x="29" y="174"/>
                    <a:pt x="26" y="174"/>
                  </a:cubicBezTo>
                  <a:cubicBezTo>
                    <a:pt x="17" y="172"/>
                    <a:pt x="9" y="170"/>
                    <a:pt x="0" y="169"/>
                  </a:cubicBezTo>
                  <a:cubicBezTo>
                    <a:pt x="5" y="162"/>
                    <a:pt x="10" y="153"/>
                    <a:pt x="17" y="149"/>
                  </a:cubicBezTo>
                  <a:cubicBezTo>
                    <a:pt x="42" y="136"/>
                    <a:pt x="69" y="125"/>
                    <a:pt x="94" y="113"/>
                  </a:cubicBezTo>
                  <a:cubicBezTo>
                    <a:pt x="100" y="110"/>
                    <a:pt x="105" y="103"/>
                    <a:pt x="108" y="97"/>
                  </a:cubicBezTo>
                  <a:cubicBezTo>
                    <a:pt x="122" y="70"/>
                    <a:pt x="134" y="42"/>
                    <a:pt x="148" y="15"/>
                  </a:cubicBezTo>
                  <a:cubicBezTo>
                    <a:pt x="151" y="10"/>
                    <a:pt x="157" y="7"/>
                    <a:pt x="164" y="0"/>
                  </a:cubicBezTo>
                  <a:cubicBezTo>
                    <a:pt x="176" y="36"/>
                    <a:pt x="159" y="61"/>
                    <a:pt x="143" y="9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1" name="Freeform 16"/>
            <p:cNvSpPr>
              <a:spLocks/>
            </p:cNvSpPr>
            <p:nvPr/>
          </p:nvSpPr>
          <p:spPr bwMode="auto">
            <a:xfrm>
              <a:off x="12001500" y="63500"/>
              <a:ext cx="230188" cy="568325"/>
            </a:xfrm>
            <a:custGeom>
              <a:avLst/>
              <a:gdLst>
                <a:gd name="T0" fmla="*/ 7 w 98"/>
                <a:gd name="T1" fmla="*/ 9 h 232"/>
                <a:gd name="T2" fmla="*/ 44 w 98"/>
                <a:gd name="T3" fmla="*/ 71 h 232"/>
                <a:gd name="T4" fmla="*/ 75 w 98"/>
                <a:gd name="T5" fmla="*/ 10 h 232"/>
                <a:gd name="T6" fmla="*/ 91 w 98"/>
                <a:gd name="T7" fmla="*/ 0 h 232"/>
                <a:gd name="T8" fmla="*/ 96 w 98"/>
                <a:gd name="T9" fmla="*/ 19 h 232"/>
                <a:gd name="T10" fmla="*/ 63 w 98"/>
                <a:gd name="T11" fmla="*/ 117 h 232"/>
                <a:gd name="T12" fmla="*/ 95 w 98"/>
                <a:gd name="T13" fmla="*/ 210 h 232"/>
                <a:gd name="T14" fmla="*/ 93 w 98"/>
                <a:gd name="T15" fmla="*/ 232 h 232"/>
                <a:gd name="T16" fmla="*/ 73 w 98"/>
                <a:gd name="T17" fmla="*/ 220 h 232"/>
                <a:gd name="T18" fmla="*/ 45 w 98"/>
                <a:gd name="T19" fmla="*/ 162 h 232"/>
                <a:gd name="T20" fmla="*/ 0 w 98"/>
                <a:gd name="T21" fmla="*/ 227 h 232"/>
                <a:gd name="T22" fmla="*/ 3 w 98"/>
                <a:gd name="T23" fmla="*/ 195 h 232"/>
                <a:gd name="T24" fmla="*/ 26 w 98"/>
                <a:gd name="T25" fmla="*/ 127 h 232"/>
                <a:gd name="T26" fmla="*/ 26 w 98"/>
                <a:gd name="T27" fmla="*/ 106 h 232"/>
                <a:gd name="T28" fmla="*/ 2 w 98"/>
                <a:gd name="T29" fmla="*/ 38 h 232"/>
                <a:gd name="T30" fmla="*/ 0 w 98"/>
                <a:gd name="T31" fmla="*/ 12 h 232"/>
                <a:gd name="T32" fmla="*/ 7 w 98"/>
                <a:gd name="T33" fmla="*/ 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" h="232">
                  <a:moveTo>
                    <a:pt x="7" y="9"/>
                  </a:moveTo>
                  <a:cubicBezTo>
                    <a:pt x="31" y="23"/>
                    <a:pt x="36" y="49"/>
                    <a:pt x="44" y="71"/>
                  </a:cubicBezTo>
                  <a:cubicBezTo>
                    <a:pt x="55" y="51"/>
                    <a:pt x="64" y="30"/>
                    <a:pt x="75" y="10"/>
                  </a:cubicBezTo>
                  <a:cubicBezTo>
                    <a:pt x="78" y="5"/>
                    <a:pt x="86" y="3"/>
                    <a:pt x="91" y="0"/>
                  </a:cubicBezTo>
                  <a:cubicBezTo>
                    <a:pt x="93" y="6"/>
                    <a:pt x="98" y="14"/>
                    <a:pt x="96" y="19"/>
                  </a:cubicBezTo>
                  <a:cubicBezTo>
                    <a:pt x="86" y="52"/>
                    <a:pt x="74" y="84"/>
                    <a:pt x="63" y="117"/>
                  </a:cubicBezTo>
                  <a:cubicBezTo>
                    <a:pt x="74" y="146"/>
                    <a:pt x="85" y="178"/>
                    <a:pt x="95" y="210"/>
                  </a:cubicBezTo>
                  <a:cubicBezTo>
                    <a:pt x="98" y="217"/>
                    <a:pt x="94" y="225"/>
                    <a:pt x="93" y="232"/>
                  </a:cubicBezTo>
                  <a:cubicBezTo>
                    <a:pt x="86" y="228"/>
                    <a:pt x="76" y="226"/>
                    <a:pt x="73" y="220"/>
                  </a:cubicBezTo>
                  <a:cubicBezTo>
                    <a:pt x="62" y="201"/>
                    <a:pt x="54" y="181"/>
                    <a:pt x="45" y="162"/>
                  </a:cubicBezTo>
                  <a:cubicBezTo>
                    <a:pt x="36" y="184"/>
                    <a:pt x="31" y="210"/>
                    <a:pt x="0" y="227"/>
                  </a:cubicBezTo>
                  <a:cubicBezTo>
                    <a:pt x="1" y="213"/>
                    <a:pt x="0" y="203"/>
                    <a:pt x="3" y="195"/>
                  </a:cubicBezTo>
                  <a:cubicBezTo>
                    <a:pt x="10" y="172"/>
                    <a:pt x="19" y="150"/>
                    <a:pt x="26" y="127"/>
                  </a:cubicBezTo>
                  <a:cubicBezTo>
                    <a:pt x="28" y="121"/>
                    <a:pt x="28" y="112"/>
                    <a:pt x="26" y="106"/>
                  </a:cubicBezTo>
                  <a:cubicBezTo>
                    <a:pt x="19" y="83"/>
                    <a:pt x="10" y="61"/>
                    <a:pt x="2" y="38"/>
                  </a:cubicBezTo>
                  <a:cubicBezTo>
                    <a:pt x="0" y="30"/>
                    <a:pt x="1" y="21"/>
                    <a:pt x="0" y="12"/>
                  </a:cubicBezTo>
                  <a:cubicBezTo>
                    <a:pt x="2" y="11"/>
                    <a:pt x="5" y="10"/>
                    <a:pt x="7" y="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2" name="Freeform 17"/>
            <p:cNvSpPr>
              <a:spLocks/>
            </p:cNvSpPr>
            <p:nvPr/>
          </p:nvSpPr>
          <p:spPr bwMode="auto">
            <a:xfrm>
              <a:off x="12006263" y="2233612"/>
              <a:ext cx="544513" cy="239713"/>
            </a:xfrm>
            <a:custGeom>
              <a:avLst/>
              <a:gdLst>
                <a:gd name="T0" fmla="*/ 225 w 233"/>
                <a:gd name="T1" fmla="*/ 13 h 98"/>
                <a:gd name="T2" fmla="*/ 164 w 233"/>
                <a:gd name="T3" fmla="*/ 46 h 98"/>
                <a:gd name="T4" fmla="*/ 222 w 233"/>
                <a:gd name="T5" fmla="*/ 75 h 98"/>
                <a:gd name="T6" fmla="*/ 233 w 233"/>
                <a:gd name="T7" fmla="*/ 92 h 98"/>
                <a:gd name="T8" fmla="*/ 213 w 233"/>
                <a:gd name="T9" fmla="*/ 96 h 98"/>
                <a:gd name="T10" fmla="*/ 116 w 233"/>
                <a:gd name="T11" fmla="*/ 63 h 98"/>
                <a:gd name="T12" fmla="*/ 22 w 233"/>
                <a:gd name="T13" fmla="*/ 96 h 98"/>
                <a:gd name="T14" fmla="*/ 0 w 233"/>
                <a:gd name="T15" fmla="*/ 93 h 98"/>
                <a:gd name="T16" fmla="*/ 13 w 233"/>
                <a:gd name="T17" fmla="*/ 73 h 98"/>
                <a:gd name="T18" fmla="*/ 70 w 233"/>
                <a:gd name="T19" fmla="*/ 45 h 98"/>
                <a:gd name="T20" fmla="*/ 7 w 233"/>
                <a:gd name="T21" fmla="*/ 1 h 98"/>
                <a:gd name="T22" fmla="*/ 35 w 233"/>
                <a:gd name="T23" fmla="*/ 2 h 98"/>
                <a:gd name="T24" fmla="*/ 71 w 233"/>
                <a:gd name="T25" fmla="*/ 13 h 98"/>
                <a:gd name="T26" fmla="*/ 163 w 233"/>
                <a:gd name="T27" fmla="*/ 13 h 98"/>
                <a:gd name="T28" fmla="*/ 201 w 233"/>
                <a:gd name="T29" fmla="*/ 1 h 98"/>
                <a:gd name="T30" fmla="*/ 222 w 233"/>
                <a:gd name="T31" fmla="*/ 2 h 98"/>
                <a:gd name="T32" fmla="*/ 225 w 233"/>
                <a:gd name="T33" fmla="*/ 13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3" h="98">
                  <a:moveTo>
                    <a:pt x="225" y="13"/>
                  </a:moveTo>
                  <a:cubicBezTo>
                    <a:pt x="203" y="24"/>
                    <a:pt x="182" y="36"/>
                    <a:pt x="164" y="46"/>
                  </a:cubicBezTo>
                  <a:cubicBezTo>
                    <a:pt x="181" y="54"/>
                    <a:pt x="202" y="64"/>
                    <a:pt x="222" y="75"/>
                  </a:cubicBezTo>
                  <a:cubicBezTo>
                    <a:pt x="227" y="78"/>
                    <a:pt x="229" y="86"/>
                    <a:pt x="233" y="92"/>
                  </a:cubicBezTo>
                  <a:cubicBezTo>
                    <a:pt x="226" y="93"/>
                    <a:pt x="219" y="98"/>
                    <a:pt x="213" y="96"/>
                  </a:cubicBezTo>
                  <a:cubicBezTo>
                    <a:pt x="180" y="86"/>
                    <a:pt x="148" y="74"/>
                    <a:pt x="116" y="63"/>
                  </a:cubicBezTo>
                  <a:cubicBezTo>
                    <a:pt x="86" y="74"/>
                    <a:pt x="54" y="85"/>
                    <a:pt x="22" y="96"/>
                  </a:cubicBezTo>
                  <a:cubicBezTo>
                    <a:pt x="16" y="98"/>
                    <a:pt x="8" y="94"/>
                    <a:pt x="0" y="93"/>
                  </a:cubicBezTo>
                  <a:cubicBezTo>
                    <a:pt x="4" y="86"/>
                    <a:pt x="7" y="76"/>
                    <a:pt x="13" y="73"/>
                  </a:cubicBezTo>
                  <a:cubicBezTo>
                    <a:pt x="31" y="62"/>
                    <a:pt x="51" y="54"/>
                    <a:pt x="70" y="45"/>
                  </a:cubicBezTo>
                  <a:cubicBezTo>
                    <a:pt x="50" y="35"/>
                    <a:pt x="22" y="32"/>
                    <a:pt x="7" y="1"/>
                  </a:cubicBezTo>
                  <a:cubicBezTo>
                    <a:pt x="19" y="1"/>
                    <a:pt x="27" y="0"/>
                    <a:pt x="35" y="2"/>
                  </a:cubicBezTo>
                  <a:cubicBezTo>
                    <a:pt x="47" y="4"/>
                    <a:pt x="60" y="7"/>
                    <a:pt x="71" y="13"/>
                  </a:cubicBezTo>
                  <a:cubicBezTo>
                    <a:pt x="102" y="33"/>
                    <a:pt x="132" y="29"/>
                    <a:pt x="163" y="13"/>
                  </a:cubicBezTo>
                  <a:cubicBezTo>
                    <a:pt x="174" y="7"/>
                    <a:pt x="188" y="4"/>
                    <a:pt x="201" y="1"/>
                  </a:cubicBezTo>
                  <a:cubicBezTo>
                    <a:pt x="207" y="0"/>
                    <a:pt x="215" y="2"/>
                    <a:pt x="222" y="2"/>
                  </a:cubicBezTo>
                  <a:cubicBezTo>
                    <a:pt x="223" y="6"/>
                    <a:pt x="224" y="9"/>
                    <a:pt x="225" y="1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3" name="Freeform 18"/>
            <p:cNvSpPr>
              <a:spLocks/>
            </p:cNvSpPr>
            <p:nvPr/>
          </p:nvSpPr>
          <p:spPr bwMode="auto">
            <a:xfrm>
              <a:off x="10190163" y="4756150"/>
              <a:ext cx="334963" cy="288925"/>
            </a:xfrm>
            <a:custGeom>
              <a:avLst/>
              <a:gdLst>
                <a:gd name="T0" fmla="*/ 0 w 143"/>
                <a:gd name="T1" fmla="*/ 41 h 118"/>
                <a:gd name="T2" fmla="*/ 104 w 143"/>
                <a:gd name="T3" fmla="*/ 2 h 118"/>
                <a:gd name="T4" fmla="*/ 125 w 143"/>
                <a:gd name="T5" fmla="*/ 7 h 118"/>
                <a:gd name="T6" fmla="*/ 112 w 143"/>
                <a:gd name="T7" fmla="*/ 25 h 118"/>
                <a:gd name="T8" fmla="*/ 48 w 143"/>
                <a:gd name="T9" fmla="*/ 56 h 118"/>
                <a:gd name="T10" fmla="*/ 104 w 143"/>
                <a:gd name="T11" fmla="*/ 75 h 118"/>
                <a:gd name="T12" fmla="*/ 131 w 143"/>
                <a:gd name="T13" fmla="*/ 92 h 118"/>
                <a:gd name="T14" fmla="*/ 143 w 143"/>
                <a:gd name="T15" fmla="*/ 112 h 118"/>
                <a:gd name="T16" fmla="*/ 119 w 143"/>
                <a:gd name="T17" fmla="*/ 117 h 118"/>
                <a:gd name="T18" fmla="*/ 86 w 143"/>
                <a:gd name="T19" fmla="*/ 108 h 118"/>
                <a:gd name="T20" fmla="*/ 0 w 143"/>
                <a:gd name="T21" fmla="*/ 69 h 118"/>
                <a:gd name="T22" fmla="*/ 0 w 143"/>
                <a:gd name="T23" fmla="*/ 41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" h="118">
                  <a:moveTo>
                    <a:pt x="0" y="41"/>
                  </a:moveTo>
                  <a:cubicBezTo>
                    <a:pt x="34" y="28"/>
                    <a:pt x="69" y="14"/>
                    <a:pt x="104" y="2"/>
                  </a:cubicBezTo>
                  <a:cubicBezTo>
                    <a:pt x="109" y="0"/>
                    <a:pt x="118" y="5"/>
                    <a:pt x="125" y="7"/>
                  </a:cubicBezTo>
                  <a:cubicBezTo>
                    <a:pt x="121" y="13"/>
                    <a:pt x="118" y="22"/>
                    <a:pt x="112" y="25"/>
                  </a:cubicBezTo>
                  <a:cubicBezTo>
                    <a:pt x="90" y="37"/>
                    <a:pt x="67" y="47"/>
                    <a:pt x="48" y="56"/>
                  </a:cubicBezTo>
                  <a:cubicBezTo>
                    <a:pt x="63" y="61"/>
                    <a:pt x="84" y="67"/>
                    <a:pt x="104" y="75"/>
                  </a:cubicBezTo>
                  <a:cubicBezTo>
                    <a:pt x="113" y="79"/>
                    <a:pt x="123" y="85"/>
                    <a:pt x="131" y="92"/>
                  </a:cubicBezTo>
                  <a:cubicBezTo>
                    <a:pt x="136" y="97"/>
                    <a:pt x="139" y="105"/>
                    <a:pt x="143" y="112"/>
                  </a:cubicBezTo>
                  <a:cubicBezTo>
                    <a:pt x="135" y="114"/>
                    <a:pt x="127" y="118"/>
                    <a:pt x="119" y="117"/>
                  </a:cubicBezTo>
                  <a:cubicBezTo>
                    <a:pt x="108" y="116"/>
                    <a:pt x="96" y="113"/>
                    <a:pt x="86" y="108"/>
                  </a:cubicBezTo>
                  <a:cubicBezTo>
                    <a:pt x="57" y="96"/>
                    <a:pt x="28" y="82"/>
                    <a:pt x="0" y="69"/>
                  </a:cubicBezTo>
                  <a:cubicBezTo>
                    <a:pt x="0" y="60"/>
                    <a:pt x="0" y="51"/>
                    <a:pt x="0" y="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4" name="Freeform 19"/>
            <p:cNvSpPr>
              <a:spLocks/>
            </p:cNvSpPr>
            <p:nvPr/>
          </p:nvSpPr>
          <p:spPr bwMode="auto">
            <a:xfrm>
              <a:off x="14103350" y="2532062"/>
              <a:ext cx="230188" cy="301625"/>
            </a:xfrm>
            <a:custGeom>
              <a:avLst/>
              <a:gdLst>
                <a:gd name="T0" fmla="*/ 62 w 99"/>
                <a:gd name="T1" fmla="*/ 0 h 123"/>
                <a:gd name="T2" fmla="*/ 66 w 99"/>
                <a:gd name="T3" fmla="*/ 16 h 123"/>
                <a:gd name="T4" fmla="*/ 97 w 99"/>
                <a:gd name="T5" fmla="*/ 102 h 123"/>
                <a:gd name="T6" fmla="*/ 94 w 99"/>
                <a:gd name="T7" fmla="*/ 123 h 123"/>
                <a:gd name="T8" fmla="*/ 75 w 99"/>
                <a:gd name="T9" fmla="*/ 112 h 123"/>
                <a:gd name="T10" fmla="*/ 46 w 99"/>
                <a:gd name="T11" fmla="*/ 53 h 123"/>
                <a:gd name="T12" fmla="*/ 0 w 99"/>
                <a:gd name="T13" fmla="*/ 116 h 123"/>
                <a:gd name="T14" fmla="*/ 4 w 99"/>
                <a:gd name="T15" fmla="*/ 83 h 123"/>
                <a:gd name="T16" fmla="*/ 28 w 99"/>
                <a:gd name="T17" fmla="*/ 16 h 123"/>
                <a:gd name="T18" fmla="*/ 30 w 99"/>
                <a:gd name="T19" fmla="*/ 0 h 123"/>
                <a:gd name="T20" fmla="*/ 62 w 99"/>
                <a:gd name="T2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" h="123">
                  <a:moveTo>
                    <a:pt x="62" y="0"/>
                  </a:moveTo>
                  <a:cubicBezTo>
                    <a:pt x="63" y="6"/>
                    <a:pt x="64" y="11"/>
                    <a:pt x="66" y="16"/>
                  </a:cubicBezTo>
                  <a:cubicBezTo>
                    <a:pt x="76" y="45"/>
                    <a:pt x="87" y="73"/>
                    <a:pt x="97" y="102"/>
                  </a:cubicBezTo>
                  <a:cubicBezTo>
                    <a:pt x="99" y="108"/>
                    <a:pt x="95" y="116"/>
                    <a:pt x="94" y="123"/>
                  </a:cubicBezTo>
                  <a:cubicBezTo>
                    <a:pt x="88" y="119"/>
                    <a:pt x="78" y="117"/>
                    <a:pt x="75" y="112"/>
                  </a:cubicBezTo>
                  <a:cubicBezTo>
                    <a:pt x="64" y="93"/>
                    <a:pt x="55" y="72"/>
                    <a:pt x="46" y="53"/>
                  </a:cubicBezTo>
                  <a:cubicBezTo>
                    <a:pt x="36" y="73"/>
                    <a:pt x="33" y="102"/>
                    <a:pt x="0" y="116"/>
                  </a:cubicBezTo>
                  <a:cubicBezTo>
                    <a:pt x="2" y="102"/>
                    <a:pt x="1" y="92"/>
                    <a:pt x="4" y="83"/>
                  </a:cubicBezTo>
                  <a:cubicBezTo>
                    <a:pt x="11" y="61"/>
                    <a:pt x="20" y="39"/>
                    <a:pt x="28" y="16"/>
                  </a:cubicBezTo>
                  <a:cubicBezTo>
                    <a:pt x="30" y="11"/>
                    <a:pt x="29" y="6"/>
                    <a:pt x="30" y="0"/>
                  </a:cubicBezTo>
                  <a:cubicBezTo>
                    <a:pt x="40" y="0"/>
                    <a:pt x="51" y="0"/>
                    <a:pt x="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5" name="Freeform 20"/>
            <p:cNvSpPr>
              <a:spLocks/>
            </p:cNvSpPr>
            <p:nvPr/>
          </p:nvSpPr>
          <p:spPr bwMode="auto">
            <a:xfrm>
              <a:off x="14109700" y="4432300"/>
              <a:ext cx="287338" cy="239713"/>
            </a:xfrm>
            <a:custGeom>
              <a:avLst/>
              <a:gdLst>
                <a:gd name="T0" fmla="*/ 123 w 123"/>
                <a:gd name="T1" fmla="*/ 61 h 98"/>
                <a:gd name="T2" fmla="*/ 107 w 123"/>
                <a:gd name="T3" fmla="*/ 65 h 98"/>
                <a:gd name="T4" fmla="*/ 21 w 123"/>
                <a:gd name="T5" fmla="*/ 96 h 98"/>
                <a:gd name="T6" fmla="*/ 0 w 123"/>
                <a:gd name="T7" fmla="*/ 94 h 98"/>
                <a:gd name="T8" fmla="*/ 11 w 123"/>
                <a:gd name="T9" fmla="*/ 75 h 98"/>
                <a:gd name="T10" fmla="*/ 70 w 123"/>
                <a:gd name="T11" fmla="*/ 45 h 98"/>
                <a:gd name="T12" fmla="*/ 7 w 123"/>
                <a:gd name="T13" fmla="*/ 0 h 98"/>
                <a:gd name="T14" fmla="*/ 38 w 123"/>
                <a:gd name="T15" fmla="*/ 3 h 98"/>
                <a:gd name="T16" fmla="*/ 107 w 123"/>
                <a:gd name="T17" fmla="*/ 28 h 98"/>
                <a:gd name="T18" fmla="*/ 123 w 123"/>
                <a:gd name="T19" fmla="*/ 29 h 98"/>
                <a:gd name="T20" fmla="*/ 123 w 123"/>
                <a:gd name="T21" fmla="*/ 6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" h="98">
                  <a:moveTo>
                    <a:pt x="123" y="61"/>
                  </a:moveTo>
                  <a:cubicBezTo>
                    <a:pt x="117" y="63"/>
                    <a:pt x="112" y="64"/>
                    <a:pt x="107" y="65"/>
                  </a:cubicBezTo>
                  <a:cubicBezTo>
                    <a:pt x="78" y="76"/>
                    <a:pt x="50" y="87"/>
                    <a:pt x="21" y="96"/>
                  </a:cubicBezTo>
                  <a:cubicBezTo>
                    <a:pt x="15" y="98"/>
                    <a:pt x="7" y="95"/>
                    <a:pt x="0" y="94"/>
                  </a:cubicBezTo>
                  <a:cubicBezTo>
                    <a:pt x="4" y="87"/>
                    <a:pt x="6" y="78"/>
                    <a:pt x="11" y="75"/>
                  </a:cubicBezTo>
                  <a:cubicBezTo>
                    <a:pt x="30" y="64"/>
                    <a:pt x="51" y="55"/>
                    <a:pt x="70" y="45"/>
                  </a:cubicBezTo>
                  <a:cubicBezTo>
                    <a:pt x="50" y="35"/>
                    <a:pt x="21" y="32"/>
                    <a:pt x="7" y="0"/>
                  </a:cubicBezTo>
                  <a:cubicBezTo>
                    <a:pt x="20" y="1"/>
                    <a:pt x="29" y="0"/>
                    <a:pt x="38" y="3"/>
                  </a:cubicBezTo>
                  <a:cubicBezTo>
                    <a:pt x="61" y="10"/>
                    <a:pt x="84" y="20"/>
                    <a:pt x="107" y="28"/>
                  </a:cubicBezTo>
                  <a:cubicBezTo>
                    <a:pt x="112" y="29"/>
                    <a:pt x="117" y="29"/>
                    <a:pt x="123" y="29"/>
                  </a:cubicBezTo>
                  <a:cubicBezTo>
                    <a:pt x="123" y="40"/>
                    <a:pt x="123" y="51"/>
                    <a:pt x="123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6" name="Freeform 21"/>
            <p:cNvSpPr>
              <a:spLocks/>
            </p:cNvSpPr>
            <p:nvPr/>
          </p:nvSpPr>
          <p:spPr bwMode="auto">
            <a:xfrm>
              <a:off x="10190163" y="4432300"/>
              <a:ext cx="257175" cy="238125"/>
            </a:xfrm>
            <a:custGeom>
              <a:avLst/>
              <a:gdLst>
                <a:gd name="T0" fmla="*/ 0 w 110"/>
                <a:gd name="T1" fmla="*/ 29 h 97"/>
                <a:gd name="T2" fmla="*/ 99 w 110"/>
                <a:gd name="T3" fmla="*/ 4 h 97"/>
                <a:gd name="T4" fmla="*/ 37 w 110"/>
                <a:gd name="T5" fmla="*/ 45 h 97"/>
                <a:gd name="T6" fmla="*/ 94 w 110"/>
                <a:gd name="T7" fmla="*/ 72 h 97"/>
                <a:gd name="T8" fmla="*/ 110 w 110"/>
                <a:gd name="T9" fmla="*/ 92 h 97"/>
                <a:gd name="T10" fmla="*/ 84 w 110"/>
                <a:gd name="T11" fmla="*/ 95 h 97"/>
                <a:gd name="T12" fmla="*/ 0 w 110"/>
                <a:gd name="T13" fmla="*/ 65 h 97"/>
                <a:gd name="T14" fmla="*/ 0 w 110"/>
                <a:gd name="T15" fmla="*/ 2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" h="97">
                  <a:moveTo>
                    <a:pt x="0" y="29"/>
                  </a:moveTo>
                  <a:cubicBezTo>
                    <a:pt x="31" y="15"/>
                    <a:pt x="62" y="0"/>
                    <a:pt x="99" y="4"/>
                  </a:cubicBezTo>
                  <a:cubicBezTo>
                    <a:pt x="86" y="31"/>
                    <a:pt x="60" y="37"/>
                    <a:pt x="37" y="45"/>
                  </a:cubicBezTo>
                  <a:cubicBezTo>
                    <a:pt x="56" y="54"/>
                    <a:pt x="76" y="61"/>
                    <a:pt x="94" y="72"/>
                  </a:cubicBezTo>
                  <a:cubicBezTo>
                    <a:pt x="101" y="75"/>
                    <a:pt x="105" y="85"/>
                    <a:pt x="110" y="92"/>
                  </a:cubicBezTo>
                  <a:cubicBezTo>
                    <a:pt x="101" y="93"/>
                    <a:pt x="91" y="97"/>
                    <a:pt x="84" y="95"/>
                  </a:cubicBezTo>
                  <a:cubicBezTo>
                    <a:pt x="56" y="86"/>
                    <a:pt x="28" y="75"/>
                    <a:pt x="0" y="65"/>
                  </a:cubicBezTo>
                  <a:cubicBezTo>
                    <a:pt x="0" y="53"/>
                    <a:pt x="0" y="41"/>
                    <a:pt x="0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7" name="Freeform 22"/>
            <p:cNvSpPr>
              <a:spLocks/>
            </p:cNvSpPr>
            <p:nvPr/>
          </p:nvSpPr>
          <p:spPr bwMode="auto">
            <a:xfrm>
              <a:off x="10293350" y="2532062"/>
              <a:ext cx="92075" cy="352425"/>
            </a:xfrm>
            <a:custGeom>
              <a:avLst/>
              <a:gdLst>
                <a:gd name="T0" fmla="*/ 32 w 39"/>
                <a:gd name="T1" fmla="*/ 0 h 144"/>
                <a:gd name="T2" fmla="*/ 38 w 39"/>
                <a:gd name="T3" fmla="*/ 119 h 144"/>
                <a:gd name="T4" fmla="*/ 21 w 39"/>
                <a:gd name="T5" fmla="*/ 144 h 144"/>
                <a:gd name="T6" fmla="*/ 1 w 39"/>
                <a:gd name="T7" fmla="*/ 119 h 144"/>
                <a:gd name="T8" fmla="*/ 8 w 39"/>
                <a:gd name="T9" fmla="*/ 0 h 144"/>
                <a:gd name="T10" fmla="*/ 32 w 39"/>
                <a:gd name="T11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44">
                  <a:moveTo>
                    <a:pt x="32" y="0"/>
                  </a:moveTo>
                  <a:cubicBezTo>
                    <a:pt x="34" y="40"/>
                    <a:pt x="37" y="79"/>
                    <a:pt x="38" y="119"/>
                  </a:cubicBezTo>
                  <a:cubicBezTo>
                    <a:pt x="39" y="130"/>
                    <a:pt x="35" y="143"/>
                    <a:pt x="21" y="144"/>
                  </a:cubicBezTo>
                  <a:cubicBezTo>
                    <a:pt x="4" y="144"/>
                    <a:pt x="0" y="131"/>
                    <a:pt x="1" y="119"/>
                  </a:cubicBezTo>
                  <a:cubicBezTo>
                    <a:pt x="2" y="79"/>
                    <a:pt x="5" y="40"/>
                    <a:pt x="8" y="0"/>
                  </a:cubicBezTo>
                  <a:cubicBezTo>
                    <a:pt x="16" y="0"/>
                    <a:pt x="24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8" name="Freeform 23"/>
            <p:cNvSpPr>
              <a:spLocks/>
            </p:cNvSpPr>
            <p:nvPr/>
          </p:nvSpPr>
          <p:spPr bwMode="auto">
            <a:xfrm>
              <a:off x="14060488" y="4849812"/>
              <a:ext cx="336550" cy="92075"/>
            </a:xfrm>
            <a:custGeom>
              <a:avLst/>
              <a:gdLst>
                <a:gd name="T0" fmla="*/ 144 w 144"/>
                <a:gd name="T1" fmla="*/ 31 h 38"/>
                <a:gd name="T2" fmla="*/ 25 w 144"/>
                <a:gd name="T3" fmla="*/ 38 h 38"/>
                <a:gd name="T4" fmla="*/ 0 w 144"/>
                <a:gd name="T5" fmla="*/ 20 h 38"/>
                <a:gd name="T6" fmla="*/ 25 w 144"/>
                <a:gd name="T7" fmla="*/ 0 h 38"/>
                <a:gd name="T8" fmla="*/ 144 w 144"/>
                <a:gd name="T9" fmla="*/ 7 h 38"/>
                <a:gd name="T10" fmla="*/ 144 w 144"/>
                <a:gd name="T11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" h="38">
                  <a:moveTo>
                    <a:pt x="144" y="31"/>
                  </a:moveTo>
                  <a:cubicBezTo>
                    <a:pt x="104" y="34"/>
                    <a:pt x="64" y="36"/>
                    <a:pt x="25" y="38"/>
                  </a:cubicBezTo>
                  <a:cubicBezTo>
                    <a:pt x="13" y="38"/>
                    <a:pt x="1" y="35"/>
                    <a:pt x="0" y="20"/>
                  </a:cubicBezTo>
                  <a:cubicBezTo>
                    <a:pt x="0" y="4"/>
                    <a:pt x="13" y="0"/>
                    <a:pt x="25" y="0"/>
                  </a:cubicBezTo>
                  <a:cubicBezTo>
                    <a:pt x="65" y="2"/>
                    <a:pt x="104" y="5"/>
                    <a:pt x="144" y="7"/>
                  </a:cubicBezTo>
                  <a:cubicBezTo>
                    <a:pt x="144" y="15"/>
                    <a:pt x="144" y="23"/>
                    <a:pt x="144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9" name="Freeform 24"/>
            <p:cNvSpPr>
              <a:spLocks/>
            </p:cNvSpPr>
            <p:nvPr/>
          </p:nvSpPr>
          <p:spPr bwMode="auto">
            <a:xfrm>
              <a:off x="13204825" y="3441700"/>
              <a:ext cx="573088" cy="561975"/>
            </a:xfrm>
            <a:custGeom>
              <a:avLst/>
              <a:gdLst>
                <a:gd name="T0" fmla="*/ 142 w 245"/>
                <a:gd name="T1" fmla="*/ 84 h 229"/>
                <a:gd name="T2" fmla="*/ 224 w 245"/>
                <a:gd name="T3" fmla="*/ 57 h 229"/>
                <a:gd name="T4" fmla="*/ 245 w 245"/>
                <a:gd name="T5" fmla="*/ 63 h 229"/>
                <a:gd name="T6" fmla="*/ 235 w 245"/>
                <a:gd name="T7" fmla="*/ 80 h 229"/>
                <a:gd name="T8" fmla="*/ 119 w 245"/>
                <a:gd name="T9" fmla="*/ 132 h 229"/>
                <a:gd name="T10" fmla="*/ 110 w 245"/>
                <a:gd name="T11" fmla="*/ 139 h 229"/>
                <a:gd name="T12" fmla="*/ 35 w 245"/>
                <a:gd name="T13" fmla="*/ 221 h 229"/>
                <a:gd name="T14" fmla="*/ 27 w 245"/>
                <a:gd name="T15" fmla="*/ 227 h 229"/>
                <a:gd name="T16" fmla="*/ 4 w 245"/>
                <a:gd name="T17" fmla="*/ 225 h 229"/>
                <a:gd name="T18" fmla="*/ 4 w 245"/>
                <a:gd name="T19" fmla="*/ 201 h 229"/>
                <a:gd name="T20" fmla="*/ 84 w 245"/>
                <a:gd name="T21" fmla="*/ 123 h 229"/>
                <a:gd name="T22" fmla="*/ 95 w 245"/>
                <a:gd name="T23" fmla="*/ 106 h 229"/>
                <a:gd name="T24" fmla="*/ 140 w 245"/>
                <a:gd name="T25" fmla="*/ 11 h 229"/>
                <a:gd name="T26" fmla="*/ 157 w 245"/>
                <a:gd name="T27" fmla="*/ 0 h 229"/>
                <a:gd name="T28" fmla="*/ 162 w 245"/>
                <a:gd name="T29" fmla="*/ 19 h 229"/>
                <a:gd name="T30" fmla="*/ 142 w 245"/>
                <a:gd name="T31" fmla="*/ 84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5" h="229">
                  <a:moveTo>
                    <a:pt x="142" y="84"/>
                  </a:moveTo>
                  <a:cubicBezTo>
                    <a:pt x="167" y="75"/>
                    <a:pt x="195" y="65"/>
                    <a:pt x="224" y="57"/>
                  </a:cubicBezTo>
                  <a:cubicBezTo>
                    <a:pt x="230" y="55"/>
                    <a:pt x="238" y="61"/>
                    <a:pt x="245" y="63"/>
                  </a:cubicBezTo>
                  <a:cubicBezTo>
                    <a:pt x="242" y="69"/>
                    <a:pt x="240" y="78"/>
                    <a:pt x="235" y="80"/>
                  </a:cubicBezTo>
                  <a:cubicBezTo>
                    <a:pt x="197" y="98"/>
                    <a:pt x="158" y="114"/>
                    <a:pt x="119" y="132"/>
                  </a:cubicBezTo>
                  <a:cubicBezTo>
                    <a:pt x="116" y="133"/>
                    <a:pt x="113" y="136"/>
                    <a:pt x="110" y="139"/>
                  </a:cubicBezTo>
                  <a:cubicBezTo>
                    <a:pt x="85" y="166"/>
                    <a:pt x="60" y="194"/>
                    <a:pt x="35" y="221"/>
                  </a:cubicBezTo>
                  <a:cubicBezTo>
                    <a:pt x="33" y="224"/>
                    <a:pt x="30" y="227"/>
                    <a:pt x="27" y="227"/>
                  </a:cubicBezTo>
                  <a:cubicBezTo>
                    <a:pt x="19" y="227"/>
                    <a:pt x="7" y="229"/>
                    <a:pt x="4" y="225"/>
                  </a:cubicBezTo>
                  <a:cubicBezTo>
                    <a:pt x="0" y="219"/>
                    <a:pt x="0" y="205"/>
                    <a:pt x="4" y="201"/>
                  </a:cubicBezTo>
                  <a:cubicBezTo>
                    <a:pt x="30" y="174"/>
                    <a:pt x="57" y="149"/>
                    <a:pt x="84" y="123"/>
                  </a:cubicBezTo>
                  <a:cubicBezTo>
                    <a:pt x="88" y="119"/>
                    <a:pt x="92" y="112"/>
                    <a:pt x="95" y="106"/>
                  </a:cubicBezTo>
                  <a:cubicBezTo>
                    <a:pt x="110" y="75"/>
                    <a:pt x="124" y="43"/>
                    <a:pt x="140" y="11"/>
                  </a:cubicBezTo>
                  <a:cubicBezTo>
                    <a:pt x="142" y="6"/>
                    <a:pt x="151" y="3"/>
                    <a:pt x="157" y="0"/>
                  </a:cubicBezTo>
                  <a:cubicBezTo>
                    <a:pt x="159" y="6"/>
                    <a:pt x="164" y="13"/>
                    <a:pt x="162" y="19"/>
                  </a:cubicBezTo>
                  <a:cubicBezTo>
                    <a:pt x="156" y="42"/>
                    <a:pt x="148" y="65"/>
                    <a:pt x="142" y="8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0" name="Freeform 25"/>
            <p:cNvSpPr>
              <a:spLocks/>
            </p:cNvSpPr>
            <p:nvPr/>
          </p:nvSpPr>
          <p:spPr bwMode="auto">
            <a:xfrm>
              <a:off x="11957050" y="2549525"/>
              <a:ext cx="671513" cy="292100"/>
            </a:xfrm>
            <a:custGeom>
              <a:avLst/>
              <a:gdLst>
                <a:gd name="T0" fmla="*/ 195 w 287"/>
                <a:gd name="T1" fmla="*/ 55 h 119"/>
                <a:gd name="T2" fmla="*/ 274 w 287"/>
                <a:gd name="T3" fmla="*/ 92 h 119"/>
                <a:gd name="T4" fmla="*/ 287 w 287"/>
                <a:gd name="T5" fmla="*/ 112 h 119"/>
                <a:gd name="T6" fmla="*/ 264 w 287"/>
                <a:gd name="T7" fmla="*/ 117 h 119"/>
                <a:gd name="T8" fmla="*/ 149 w 287"/>
                <a:gd name="T9" fmla="*/ 73 h 119"/>
                <a:gd name="T10" fmla="*/ 137 w 287"/>
                <a:gd name="T11" fmla="*/ 71 h 119"/>
                <a:gd name="T12" fmla="*/ 28 w 287"/>
                <a:gd name="T13" fmla="*/ 77 h 119"/>
                <a:gd name="T14" fmla="*/ 22 w 287"/>
                <a:gd name="T15" fmla="*/ 76 h 119"/>
                <a:gd name="T16" fmla="*/ 0 w 287"/>
                <a:gd name="T17" fmla="*/ 57 h 119"/>
                <a:gd name="T18" fmla="*/ 22 w 287"/>
                <a:gd name="T19" fmla="*/ 39 h 119"/>
                <a:gd name="T20" fmla="*/ 100 w 287"/>
                <a:gd name="T21" fmla="*/ 39 h 119"/>
                <a:gd name="T22" fmla="*/ 171 w 287"/>
                <a:gd name="T23" fmla="*/ 27 h 119"/>
                <a:gd name="T24" fmla="*/ 248 w 287"/>
                <a:gd name="T25" fmla="*/ 2 h 119"/>
                <a:gd name="T26" fmla="*/ 269 w 287"/>
                <a:gd name="T27" fmla="*/ 7 h 119"/>
                <a:gd name="T28" fmla="*/ 258 w 287"/>
                <a:gd name="T29" fmla="*/ 24 h 119"/>
                <a:gd name="T30" fmla="*/ 195 w 287"/>
                <a:gd name="T31" fmla="*/ 5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119">
                  <a:moveTo>
                    <a:pt x="195" y="55"/>
                  </a:moveTo>
                  <a:cubicBezTo>
                    <a:pt x="217" y="65"/>
                    <a:pt x="246" y="77"/>
                    <a:pt x="274" y="92"/>
                  </a:cubicBezTo>
                  <a:cubicBezTo>
                    <a:pt x="280" y="95"/>
                    <a:pt x="283" y="105"/>
                    <a:pt x="287" y="112"/>
                  </a:cubicBezTo>
                  <a:cubicBezTo>
                    <a:pt x="279" y="114"/>
                    <a:pt x="270" y="119"/>
                    <a:pt x="264" y="117"/>
                  </a:cubicBezTo>
                  <a:cubicBezTo>
                    <a:pt x="225" y="103"/>
                    <a:pt x="187" y="87"/>
                    <a:pt x="149" y="73"/>
                  </a:cubicBezTo>
                  <a:cubicBezTo>
                    <a:pt x="145" y="71"/>
                    <a:pt x="141" y="70"/>
                    <a:pt x="137" y="71"/>
                  </a:cubicBezTo>
                  <a:cubicBezTo>
                    <a:pt x="101" y="72"/>
                    <a:pt x="64" y="75"/>
                    <a:pt x="28" y="77"/>
                  </a:cubicBezTo>
                  <a:cubicBezTo>
                    <a:pt x="26" y="77"/>
                    <a:pt x="23" y="77"/>
                    <a:pt x="22" y="76"/>
                  </a:cubicBezTo>
                  <a:cubicBezTo>
                    <a:pt x="15" y="70"/>
                    <a:pt x="7" y="63"/>
                    <a:pt x="0" y="57"/>
                  </a:cubicBezTo>
                  <a:cubicBezTo>
                    <a:pt x="7" y="51"/>
                    <a:pt x="14" y="40"/>
                    <a:pt x="22" y="39"/>
                  </a:cubicBezTo>
                  <a:cubicBezTo>
                    <a:pt x="48" y="37"/>
                    <a:pt x="74" y="36"/>
                    <a:pt x="100" y="39"/>
                  </a:cubicBezTo>
                  <a:cubicBezTo>
                    <a:pt x="125" y="41"/>
                    <a:pt x="147" y="41"/>
                    <a:pt x="171" y="27"/>
                  </a:cubicBezTo>
                  <a:cubicBezTo>
                    <a:pt x="194" y="14"/>
                    <a:pt x="221" y="9"/>
                    <a:pt x="248" y="2"/>
                  </a:cubicBezTo>
                  <a:cubicBezTo>
                    <a:pt x="254" y="0"/>
                    <a:pt x="262" y="5"/>
                    <a:pt x="269" y="7"/>
                  </a:cubicBezTo>
                  <a:cubicBezTo>
                    <a:pt x="265" y="13"/>
                    <a:pt x="263" y="21"/>
                    <a:pt x="258" y="24"/>
                  </a:cubicBezTo>
                  <a:cubicBezTo>
                    <a:pt x="235" y="36"/>
                    <a:pt x="212" y="47"/>
                    <a:pt x="195" y="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1" name="Freeform 26"/>
            <p:cNvSpPr>
              <a:spLocks/>
            </p:cNvSpPr>
            <p:nvPr/>
          </p:nvSpPr>
          <p:spPr bwMode="auto">
            <a:xfrm>
              <a:off x="11055350" y="3181350"/>
              <a:ext cx="534988" cy="601663"/>
            </a:xfrm>
            <a:custGeom>
              <a:avLst/>
              <a:gdLst>
                <a:gd name="T0" fmla="*/ 84 w 229"/>
                <a:gd name="T1" fmla="*/ 103 h 245"/>
                <a:gd name="T2" fmla="*/ 57 w 229"/>
                <a:gd name="T3" fmla="*/ 20 h 245"/>
                <a:gd name="T4" fmla="*/ 64 w 229"/>
                <a:gd name="T5" fmla="*/ 0 h 245"/>
                <a:gd name="T6" fmla="*/ 81 w 229"/>
                <a:gd name="T7" fmla="*/ 11 h 245"/>
                <a:gd name="T8" fmla="*/ 132 w 229"/>
                <a:gd name="T9" fmla="*/ 126 h 245"/>
                <a:gd name="T10" fmla="*/ 138 w 229"/>
                <a:gd name="T11" fmla="*/ 134 h 245"/>
                <a:gd name="T12" fmla="*/ 221 w 229"/>
                <a:gd name="T13" fmla="*/ 208 h 245"/>
                <a:gd name="T14" fmla="*/ 227 w 229"/>
                <a:gd name="T15" fmla="*/ 218 h 245"/>
                <a:gd name="T16" fmla="*/ 225 w 229"/>
                <a:gd name="T17" fmla="*/ 241 h 245"/>
                <a:gd name="T18" fmla="*/ 201 w 229"/>
                <a:gd name="T19" fmla="*/ 241 h 245"/>
                <a:gd name="T20" fmla="*/ 124 w 229"/>
                <a:gd name="T21" fmla="*/ 161 h 245"/>
                <a:gd name="T22" fmla="*/ 108 w 229"/>
                <a:gd name="T23" fmla="*/ 151 h 245"/>
                <a:gd name="T24" fmla="*/ 15 w 229"/>
                <a:gd name="T25" fmla="*/ 107 h 245"/>
                <a:gd name="T26" fmla="*/ 0 w 229"/>
                <a:gd name="T27" fmla="*/ 88 h 245"/>
                <a:gd name="T28" fmla="*/ 24 w 229"/>
                <a:gd name="T29" fmla="*/ 83 h 245"/>
                <a:gd name="T30" fmla="*/ 84 w 229"/>
                <a:gd name="T31" fmla="*/ 10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9" h="245">
                  <a:moveTo>
                    <a:pt x="84" y="103"/>
                  </a:moveTo>
                  <a:cubicBezTo>
                    <a:pt x="76" y="77"/>
                    <a:pt x="65" y="49"/>
                    <a:pt x="57" y="20"/>
                  </a:cubicBezTo>
                  <a:cubicBezTo>
                    <a:pt x="55" y="14"/>
                    <a:pt x="61" y="6"/>
                    <a:pt x="64" y="0"/>
                  </a:cubicBezTo>
                  <a:cubicBezTo>
                    <a:pt x="70" y="3"/>
                    <a:pt x="78" y="5"/>
                    <a:pt x="81" y="11"/>
                  </a:cubicBezTo>
                  <a:cubicBezTo>
                    <a:pt x="103" y="47"/>
                    <a:pt x="126" y="83"/>
                    <a:pt x="132" y="126"/>
                  </a:cubicBezTo>
                  <a:cubicBezTo>
                    <a:pt x="132" y="129"/>
                    <a:pt x="135" y="132"/>
                    <a:pt x="138" y="134"/>
                  </a:cubicBezTo>
                  <a:cubicBezTo>
                    <a:pt x="165" y="159"/>
                    <a:pt x="193" y="184"/>
                    <a:pt x="221" y="208"/>
                  </a:cubicBezTo>
                  <a:cubicBezTo>
                    <a:pt x="224" y="211"/>
                    <a:pt x="227" y="215"/>
                    <a:pt x="227" y="218"/>
                  </a:cubicBezTo>
                  <a:cubicBezTo>
                    <a:pt x="228" y="226"/>
                    <a:pt x="229" y="238"/>
                    <a:pt x="225" y="241"/>
                  </a:cubicBezTo>
                  <a:cubicBezTo>
                    <a:pt x="220" y="245"/>
                    <a:pt x="206" y="245"/>
                    <a:pt x="201" y="241"/>
                  </a:cubicBezTo>
                  <a:cubicBezTo>
                    <a:pt x="175" y="215"/>
                    <a:pt x="150" y="188"/>
                    <a:pt x="124" y="161"/>
                  </a:cubicBezTo>
                  <a:cubicBezTo>
                    <a:pt x="119" y="157"/>
                    <a:pt x="114" y="153"/>
                    <a:pt x="108" y="151"/>
                  </a:cubicBezTo>
                  <a:cubicBezTo>
                    <a:pt x="77" y="136"/>
                    <a:pt x="46" y="123"/>
                    <a:pt x="15" y="107"/>
                  </a:cubicBezTo>
                  <a:cubicBezTo>
                    <a:pt x="8" y="104"/>
                    <a:pt x="5" y="94"/>
                    <a:pt x="0" y="88"/>
                  </a:cubicBezTo>
                  <a:cubicBezTo>
                    <a:pt x="8" y="86"/>
                    <a:pt x="17" y="82"/>
                    <a:pt x="24" y="83"/>
                  </a:cubicBezTo>
                  <a:cubicBezTo>
                    <a:pt x="46" y="89"/>
                    <a:pt x="67" y="97"/>
                    <a:pt x="84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2" name="Freeform 27"/>
            <p:cNvSpPr>
              <a:spLocks/>
            </p:cNvSpPr>
            <p:nvPr/>
          </p:nvSpPr>
          <p:spPr bwMode="auto">
            <a:xfrm>
              <a:off x="12307888" y="4387850"/>
              <a:ext cx="277813" cy="704850"/>
            </a:xfrm>
            <a:custGeom>
              <a:avLst/>
              <a:gdLst>
                <a:gd name="T0" fmla="*/ 55 w 119"/>
                <a:gd name="T1" fmla="*/ 92 h 287"/>
                <a:gd name="T2" fmla="*/ 91 w 119"/>
                <a:gd name="T3" fmla="*/ 14 h 287"/>
                <a:gd name="T4" fmla="*/ 113 w 119"/>
                <a:gd name="T5" fmla="*/ 0 h 287"/>
                <a:gd name="T6" fmla="*/ 117 w 119"/>
                <a:gd name="T7" fmla="*/ 26 h 287"/>
                <a:gd name="T8" fmla="*/ 74 w 119"/>
                <a:gd name="T9" fmla="*/ 138 h 287"/>
                <a:gd name="T10" fmla="*/ 76 w 119"/>
                <a:gd name="T11" fmla="*/ 265 h 287"/>
                <a:gd name="T12" fmla="*/ 57 w 119"/>
                <a:gd name="T13" fmla="*/ 287 h 287"/>
                <a:gd name="T14" fmla="*/ 40 w 119"/>
                <a:gd name="T15" fmla="*/ 265 h 287"/>
                <a:gd name="T16" fmla="*/ 42 w 119"/>
                <a:gd name="T17" fmla="*/ 157 h 287"/>
                <a:gd name="T18" fmla="*/ 38 w 119"/>
                <a:gd name="T19" fmla="*/ 138 h 287"/>
                <a:gd name="T20" fmla="*/ 2 w 119"/>
                <a:gd name="T21" fmla="*/ 38 h 287"/>
                <a:gd name="T22" fmla="*/ 6 w 119"/>
                <a:gd name="T23" fmla="*/ 18 h 287"/>
                <a:gd name="T24" fmla="*/ 25 w 119"/>
                <a:gd name="T25" fmla="*/ 30 h 287"/>
                <a:gd name="T26" fmla="*/ 55 w 119"/>
                <a:gd name="T27" fmla="*/ 92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9" h="287">
                  <a:moveTo>
                    <a:pt x="55" y="92"/>
                  </a:moveTo>
                  <a:cubicBezTo>
                    <a:pt x="65" y="71"/>
                    <a:pt x="77" y="42"/>
                    <a:pt x="91" y="14"/>
                  </a:cubicBezTo>
                  <a:cubicBezTo>
                    <a:pt x="95" y="7"/>
                    <a:pt x="105" y="5"/>
                    <a:pt x="113" y="0"/>
                  </a:cubicBezTo>
                  <a:cubicBezTo>
                    <a:pt x="114" y="9"/>
                    <a:pt x="119" y="18"/>
                    <a:pt x="117" y="26"/>
                  </a:cubicBezTo>
                  <a:cubicBezTo>
                    <a:pt x="107" y="67"/>
                    <a:pt x="96" y="108"/>
                    <a:pt x="74" y="138"/>
                  </a:cubicBezTo>
                  <a:cubicBezTo>
                    <a:pt x="75" y="183"/>
                    <a:pt x="77" y="224"/>
                    <a:pt x="76" y="265"/>
                  </a:cubicBezTo>
                  <a:cubicBezTo>
                    <a:pt x="75" y="273"/>
                    <a:pt x="64" y="280"/>
                    <a:pt x="57" y="287"/>
                  </a:cubicBezTo>
                  <a:cubicBezTo>
                    <a:pt x="51" y="280"/>
                    <a:pt x="40" y="272"/>
                    <a:pt x="40" y="265"/>
                  </a:cubicBezTo>
                  <a:cubicBezTo>
                    <a:pt x="39" y="229"/>
                    <a:pt x="41" y="193"/>
                    <a:pt x="42" y="157"/>
                  </a:cubicBezTo>
                  <a:cubicBezTo>
                    <a:pt x="42" y="151"/>
                    <a:pt x="40" y="144"/>
                    <a:pt x="38" y="138"/>
                  </a:cubicBezTo>
                  <a:cubicBezTo>
                    <a:pt x="26" y="104"/>
                    <a:pt x="13" y="72"/>
                    <a:pt x="2" y="38"/>
                  </a:cubicBezTo>
                  <a:cubicBezTo>
                    <a:pt x="0" y="33"/>
                    <a:pt x="5" y="25"/>
                    <a:pt x="6" y="18"/>
                  </a:cubicBezTo>
                  <a:cubicBezTo>
                    <a:pt x="13" y="22"/>
                    <a:pt x="22" y="24"/>
                    <a:pt x="25" y="30"/>
                  </a:cubicBezTo>
                  <a:cubicBezTo>
                    <a:pt x="37" y="53"/>
                    <a:pt x="48" y="77"/>
                    <a:pt x="55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3" name="Freeform 28"/>
            <p:cNvSpPr>
              <a:spLocks/>
            </p:cNvSpPr>
            <p:nvPr/>
          </p:nvSpPr>
          <p:spPr bwMode="auto">
            <a:xfrm>
              <a:off x="12949238" y="3257550"/>
              <a:ext cx="522288" cy="549275"/>
            </a:xfrm>
            <a:custGeom>
              <a:avLst/>
              <a:gdLst>
                <a:gd name="T0" fmla="*/ 0 w 224"/>
                <a:gd name="T1" fmla="*/ 149 h 224"/>
                <a:gd name="T2" fmla="*/ 20 w 224"/>
                <a:gd name="T3" fmla="*/ 130 h 224"/>
                <a:gd name="T4" fmla="*/ 77 w 224"/>
                <a:gd name="T5" fmla="*/ 102 h 224"/>
                <a:gd name="T6" fmla="*/ 107 w 224"/>
                <a:gd name="T7" fmla="*/ 72 h 224"/>
                <a:gd name="T8" fmla="*/ 138 w 224"/>
                <a:gd name="T9" fmla="*/ 10 h 224"/>
                <a:gd name="T10" fmla="*/ 155 w 224"/>
                <a:gd name="T11" fmla="*/ 0 h 224"/>
                <a:gd name="T12" fmla="*/ 159 w 224"/>
                <a:gd name="T13" fmla="*/ 18 h 224"/>
                <a:gd name="T14" fmla="*/ 142 w 224"/>
                <a:gd name="T15" fmla="*/ 72 h 224"/>
                <a:gd name="T16" fmla="*/ 167 w 224"/>
                <a:gd name="T17" fmla="*/ 60 h 224"/>
                <a:gd name="T18" fmla="*/ 203 w 224"/>
                <a:gd name="T19" fmla="*/ 49 h 224"/>
                <a:gd name="T20" fmla="*/ 224 w 224"/>
                <a:gd name="T21" fmla="*/ 54 h 224"/>
                <a:gd name="T22" fmla="*/ 212 w 224"/>
                <a:gd name="T23" fmla="*/ 71 h 224"/>
                <a:gd name="T24" fmla="*/ 133 w 224"/>
                <a:gd name="T25" fmla="*/ 108 h 224"/>
                <a:gd name="T26" fmla="*/ 114 w 224"/>
                <a:gd name="T27" fmla="*/ 127 h 224"/>
                <a:gd name="T28" fmla="*/ 77 w 224"/>
                <a:gd name="T29" fmla="*/ 207 h 224"/>
                <a:gd name="T30" fmla="*/ 66 w 224"/>
                <a:gd name="T31" fmla="*/ 224 h 224"/>
                <a:gd name="T32" fmla="*/ 80 w 224"/>
                <a:gd name="T33" fmla="*/ 133 h 224"/>
                <a:gd name="T34" fmla="*/ 0 w 224"/>
                <a:gd name="T35" fmla="*/ 149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4" h="224">
                  <a:moveTo>
                    <a:pt x="0" y="149"/>
                  </a:moveTo>
                  <a:cubicBezTo>
                    <a:pt x="8" y="140"/>
                    <a:pt x="13" y="133"/>
                    <a:pt x="20" y="130"/>
                  </a:cubicBezTo>
                  <a:cubicBezTo>
                    <a:pt x="39" y="119"/>
                    <a:pt x="57" y="109"/>
                    <a:pt x="77" y="102"/>
                  </a:cubicBezTo>
                  <a:cubicBezTo>
                    <a:pt x="93" y="96"/>
                    <a:pt x="102" y="89"/>
                    <a:pt x="107" y="72"/>
                  </a:cubicBezTo>
                  <a:cubicBezTo>
                    <a:pt x="115" y="51"/>
                    <a:pt x="127" y="30"/>
                    <a:pt x="138" y="10"/>
                  </a:cubicBezTo>
                  <a:cubicBezTo>
                    <a:pt x="141" y="5"/>
                    <a:pt x="149" y="3"/>
                    <a:pt x="155" y="0"/>
                  </a:cubicBezTo>
                  <a:cubicBezTo>
                    <a:pt x="157" y="6"/>
                    <a:pt x="160" y="13"/>
                    <a:pt x="159" y="18"/>
                  </a:cubicBezTo>
                  <a:cubicBezTo>
                    <a:pt x="154" y="36"/>
                    <a:pt x="148" y="53"/>
                    <a:pt x="142" y="72"/>
                  </a:cubicBezTo>
                  <a:cubicBezTo>
                    <a:pt x="150" y="68"/>
                    <a:pt x="158" y="63"/>
                    <a:pt x="167" y="60"/>
                  </a:cubicBezTo>
                  <a:cubicBezTo>
                    <a:pt x="179" y="55"/>
                    <a:pt x="191" y="51"/>
                    <a:pt x="203" y="49"/>
                  </a:cubicBezTo>
                  <a:cubicBezTo>
                    <a:pt x="210" y="48"/>
                    <a:pt x="217" y="52"/>
                    <a:pt x="224" y="54"/>
                  </a:cubicBezTo>
                  <a:cubicBezTo>
                    <a:pt x="220" y="60"/>
                    <a:pt x="217" y="68"/>
                    <a:pt x="212" y="71"/>
                  </a:cubicBezTo>
                  <a:cubicBezTo>
                    <a:pt x="186" y="84"/>
                    <a:pt x="160" y="97"/>
                    <a:pt x="133" y="108"/>
                  </a:cubicBezTo>
                  <a:cubicBezTo>
                    <a:pt x="122" y="113"/>
                    <a:pt x="118" y="117"/>
                    <a:pt x="114" y="127"/>
                  </a:cubicBezTo>
                  <a:cubicBezTo>
                    <a:pt x="104" y="155"/>
                    <a:pt x="90" y="180"/>
                    <a:pt x="77" y="207"/>
                  </a:cubicBezTo>
                  <a:cubicBezTo>
                    <a:pt x="74" y="212"/>
                    <a:pt x="70" y="218"/>
                    <a:pt x="66" y="224"/>
                  </a:cubicBezTo>
                  <a:cubicBezTo>
                    <a:pt x="49" y="202"/>
                    <a:pt x="52" y="184"/>
                    <a:pt x="80" y="133"/>
                  </a:cubicBezTo>
                  <a:cubicBezTo>
                    <a:pt x="55" y="143"/>
                    <a:pt x="32" y="159"/>
                    <a:pt x="0" y="14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0872788" y="3503612"/>
              <a:ext cx="522288" cy="550863"/>
            </a:xfrm>
            <a:custGeom>
              <a:avLst/>
              <a:gdLst>
                <a:gd name="T0" fmla="*/ 4 w 223"/>
                <a:gd name="T1" fmla="*/ 66 h 225"/>
                <a:gd name="T2" fmla="*/ 75 w 223"/>
                <a:gd name="T3" fmla="*/ 84 h 225"/>
                <a:gd name="T4" fmla="*/ 56 w 223"/>
                <a:gd name="T5" fmla="*/ 37 h 225"/>
                <a:gd name="T6" fmla="*/ 57 w 223"/>
                <a:gd name="T7" fmla="*/ 0 h 225"/>
                <a:gd name="T8" fmla="*/ 82 w 223"/>
                <a:gd name="T9" fmla="*/ 25 h 225"/>
                <a:gd name="T10" fmla="*/ 120 w 223"/>
                <a:gd name="T11" fmla="*/ 106 h 225"/>
                <a:gd name="T12" fmla="*/ 223 w 223"/>
                <a:gd name="T13" fmla="*/ 162 h 225"/>
                <a:gd name="T14" fmla="*/ 136 w 223"/>
                <a:gd name="T15" fmla="*/ 144 h 225"/>
                <a:gd name="T16" fmla="*/ 153 w 223"/>
                <a:gd name="T17" fmla="*/ 225 h 225"/>
                <a:gd name="T18" fmla="*/ 133 w 223"/>
                <a:gd name="T19" fmla="*/ 203 h 225"/>
                <a:gd name="T20" fmla="*/ 103 w 223"/>
                <a:gd name="T21" fmla="*/ 140 h 225"/>
                <a:gd name="T22" fmla="*/ 82 w 223"/>
                <a:gd name="T23" fmla="*/ 119 h 225"/>
                <a:gd name="T24" fmla="*/ 18 w 223"/>
                <a:gd name="T25" fmla="*/ 88 h 225"/>
                <a:gd name="T26" fmla="*/ 0 w 223"/>
                <a:gd name="T27" fmla="*/ 72 h 225"/>
                <a:gd name="T28" fmla="*/ 4 w 223"/>
                <a:gd name="T29" fmla="*/ 66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3" h="225">
                  <a:moveTo>
                    <a:pt x="4" y="66"/>
                  </a:moveTo>
                  <a:cubicBezTo>
                    <a:pt x="30" y="60"/>
                    <a:pt x="51" y="74"/>
                    <a:pt x="75" y="84"/>
                  </a:cubicBezTo>
                  <a:cubicBezTo>
                    <a:pt x="68" y="68"/>
                    <a:pt x="60" y="53"/>
                    <a:pt x="56" y="37"/>
                  </a:cubicBezTo>
                  <a:cubicBezTo>
                    <a:pt x="53" y="25"/>
                    <a:pt x="57" y="12"/>
                    <a:pt x="57" y="0"/>
                  </a:cubicBezTo>
                  <a:cubicBezTo>
                    <a:pt x="66" y="8"/>
                    <a:pt x="77" y="15"/>
                    <a:pt x="82" y="25"/>
                  </a:cubicBezTo>
                  <a:cubicBezTo>
                    <a:pt x="96" y="51"/>
                    <a:pt x="107" y="78"/>
                    <a:pt x="120" y="106"/>
                  </a:cubicBezTo>
                  <a:cubicBezTo>
                    <a:pt x="156" y="117"/>
                    <a:pt x="193" y="133"/>
                    <a:pt x="223" y="162"/>
                  </a:cubicBezTo>
                  <a:cubicBezTo>
                    <a:pt x="190" y="177"/>
                    <a:pt x="165" y="158"/>
                    <a:pt x="136" y="144"/>
                  </a:cubicBezTo>
                  <a:cubicBezTo>
                    <a:pt x="147" y="169"/>
                    <a:pt x="162" y="191"/>
                    <a:pt x="153" y="225"/>
                  </a:cubicBezTo>
                  <a:cubicBezTo>
                    <a:pt x="144" y="215"/>
                    <a:pt x="137" y="210"/>
                    <a:pt x="133" y="203"/>
                  </a:cubicBezTo>
                  <a:cubicBezTo>
                    <a:pt x="122" y="182"/>
                    <a:pt x="111" y="162"/>
                    <a:pt x="103" y="140"/>
                  </a:cubicBezTo>
                  <a:cubicBezTo>
                    <a:pt x="98" y="129"/>
                    <a:pt x="94" y="123"/>
                    <a:pt x="82" y="119"/>
                  </a:cubicBezTo>
                  <a:cubicBezTo>
                    <a:pt x="60" y="111"/>
                    <a:pt x="39" y="99"/>
                    <a:pt x="18" y="88"/>
                  </a:cubicBezTo>
                  <a:cubicBezTo>
                    <a:pt x="11" y="85"/>
                    <a:pt x="6" y="78"/>
                    <a:pt x="0" y="72"/>
                  </a:cubicBezTo>
                  <a:cubicBezTo>
                    <a:pt x="2" y="70"/>
                    <a:pt x="3" y="68"/>
                    <a:pt x="4" y="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2001500" y="4468812"/>
              <a:ext cx="230188" cy="571500"/>
            </a:xfrm>
            <a:custGeom>
              <a:avLst/>
              <a:gdLst>
                <a:gd name="T0" fmla="*/ 7 w 98"/>
                <a:gd name="T1" fmla="*/ 10 h 233"/>
                <a:gd name="T2" fmla="*/ 44 w 98"/>
                <a:gd name="T3" fmla="*/ 72 h 233"/>
                <a:gd name="T4" fmla="*/ 75 w 98"/>
                <a:gd name="T5" fmla="*/ 10 h 233"/>
                <a:gd name="T6" fmla="*/ 91 w 98"/>
                <a:gd name="T7" fmla="*/ 0 h 233"/>
                <a:gd name="T8" fmla="*/ 96 w 98"/>
                <a:gd name="T9" fmla="*/ 20 h 233"/>
                <a:gd name="T10" fmla="*/ 63 w 98"/>
                <a:gd name="T11" fmla="*/ 118 h 233"/>
                <a:gd name="T12" fmla="*/ 95 w 98"/>
                <a:gd name="T13" fmla="*/ 210 h 233"/>
                <a:gd name="T14" fmla="*/ 93 w 98"/>
                <a:gd name="T15" fmla="*/ 233 h 233"/>
                <a:gd name="T16" fmla="*/ 73 w 98"/>
                <a:gd name="T17" fmla="*/ 220 h 233"/>
                <a:gd name="T18" fmla="*/ 45 w 98"/>
                <a:gd name="T19" fmla="*/ 162 h 233"/>
                <a:gd name="T20" fmla="*/ 0 w 98"/>
                <a:gd name="T21" fmla="*/ 228 h 233"/>
                <a:gd name="T22" fmla="*/ 3 w 98"/>
                <a:gd name="T23" fmla="*/ 195 h 233"/>
                <a:gd name="T24" fmla="*/ 26 w 98"/>
                <a:gd name="T25" fmla="*/ 127 h 233"/>
                <a:gd name="T26" fmla="*/ 26 w 98"/>
                <a:gd name="T27" fmla="*/ 106 h 233"/>
                <a:gd name="T28" fmla="*/ 2 w 98"/>
                <a:gd name="T29" fmla="*/ 39 h 233"/>
                <a:gd name="T30" fmla="*/ 0 w 98"/>
                <a:gd name="T31" fmla="*/ 12 h 233"/>
                <a:gd name="T32" fmla="*/ 7 w 98"/>
                <a:gd name="T33" fmla="*/ 1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" h="233">
                  <a:moveTo>
                    <a:pt x="7" y="10"/>
                  </a:moveTo>
                  <a:cubicBezTo>
                    <a:pt x="30" y="24"/>
                    <a:pt x="36" y="50"/>
                    <a:pt x="44" y="72"/>
                  </a:cubicBezTo>
                  <a:cubicBezTo>
                    <a:pt x="55" y="51"/>
                    <a:pt x="64" y="30"/>
                    <a:pt x="75" y="10"/>
                  </a:cubicBezTo>
                  <a:cubicBezTo>
                    <a:pt x="78" y="5"/>
                    <a:pt x="86" y="3"/>
                    <a:pt x="91" y="0"/>
                  </a:cubicBezTo>
                  <a:cubicBezTo>
                    <a:pt x="93" y="7"/>
                    <a:pt x="98" y="14"/>
                    <a:pt x="96" y="20"/>
                  </a:cubicBezTo>
                  <a:cubicBezTo>
                    <a:pt x="86" y="52"/>
                    <a:pt x="74" y="85"/>
                    <a:pt x="63" y="118"/>
                  </a:cubicBezTo>
                  <a:cubicBezTo>
                    <a:pt x="74" y="147"/>
                    <a:pt x="85" y="178"/>
                    <a:pt x="95" y="210"/>
                  </a:cubicBezTo>
                  <a:cubicBezTo>
                    <a:pt x="97" y="217"/>
                    <a:pt x="94" y="225"/>
                    <a:pt x="93" y="233"/>
                  </a:cubicBezTo>
                  <a:cubicBezTo>
                    <a:pt x="86" y="229"/>
                    <a:pt x="76" y="226"/>
                    <a:pt x="73" y="220"/>
                  </a:cubicBezTo>
                  <a:cubicBezTo>
                    <a:pt x="62" y="202"/>
                    <a:pt x="54" y="182"/>
                    <a:pt x="45" y="162"/>
                  </a:cubicBezTo>
                  <a:cubicBezTo>
                    <a:pt x="36" y="184"/>
                    <a:pt x="31" y="210"/>
                    <a:pt x="0" y="228"/>
                  </a:cubicBezTo>
                  <a:cubicBezTo>
                    <a:pt x="1" y="213"/>
                    <a:pt x="0" y="203"/>
                    <a:pt x="3" y="195"/>
                  </a:cubicBezTo>
                  <a:cubicBezTo>
                    <a:pt x="10" y="172"/>
                    <a:pt x="19" y="150"/>
                    <a:pt x="26" y="127"/>
                  </a:cubicBezTo>
                  <a:cubicBezTo>
                    <a:pt x="28" y="121"/>
                    <a:pt x="28" y="113"/>
                    <a:pt x="26" y="106"/>
                  </a:cubicBezTo>
                  <a:cubicBezTo>
                    <a:pt x="19" y="84"/>
                    <a:pt x="10" y="61"/>
                    <a:pt x="2" y="39"/>
                  </a:cubicBezTo>
                  <a:cubicBezTo>
                    <a:pt x="0" y="30"/>
                    <a:pt x="1" y="21"/>
                    <a:pt x="0" y="12"/>
                  </a:cubicBezTo>
                  <a:cubicBezTo>
                    <a:pt x="2" y="11"/>
                    <a:pt x="5" y="10"/>
                    <a:pt x="7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5147925" y="403225"/>
              <a:ext cx="333375" cy="287338"/>
            </a:xfrm>
            <a:custGeom>
              <a:avLst/>
              <a:gdLst>
                <a:gd name="T0" fmla="*/ 0 w 143"/>
                <a:gd name="T1" fmla="*/ 41 h 117"/>
                <a:gd name="T2" fmla="*/ 104 w 143"/>
                <a:gd name="T3" fmla="*/ 2 h 117"/>
                <a:gd name="T4" fmla="*/ 126 w 143"/>
                <a:gd name="T5" fmla="*/ 7 h 117"/>
                <a:gd name="T6" fmla="*/ 113 w 143"/>
                <a:gd name="T7" fmla="*/ 25 h 117"/>
                <a:gd name="T8" fmla="*/ 49 w 143"/>
                <a:gd name="T9" fmla="*/ 56 h 117"/>
                <a:gd name="T10" fmla="*/ 104 w 143"/>
                <a:gd name="T11" fmla="*/ 75 h 117"/>
                <a:gd name="T12" fmla="*/ 131 w 143"/>
                <a:gd name="T13" fmla="*/ 92 h 117"/>
                <a:gd name="T14" fmla="*/ 143 w 143"/>
                <a:gd name="T15" fmla="*/ 112 h 117"/>
                <a:gd name="T16" fmla="*/ 119 w 143"/>
                <a:gd name="T17" fmla="*/ 117 h 117"/>
                <a:gd name="T18" fmla="*/ 87 w 143"/>
                <a:gd name="T19" fmla="*/ 108 h 117"/>
                <a:gd name="T20" fmla="*/ 0 w 143"/>
                <a:gd name="T21" fmla="*/ 69 h 117"/>
                <a:gd name="T22" fmla="*/ 0 w 143"/>
                <a:gd name="T23" fmla="*/ 4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" h="117">
                  <a:moveTo>
                    <a:pt x="0" y="41"/>
                  </a:moveTo>
                  <a:cubicBezTo>
                    <a:pt x="35" y="28"/>
                    <a:pt x="69" y="14"/>
                    <a:pt x="104" y="2"/>
                  </a:cubicBezTo>
                  <a:cubicBezTo>
                    <a:pt x="110" y="0"/>
                    <a:pt x="118" y="5"/>
                    <a:pt x="126" y="7"/>
                  </a:cubicBezTo>
                  <a:cubicBezTo>
                    <a:pt x="121" y="13"/>
                    <a:pt x="119" y="22"/>
                    <a:pt x="113" y="25"/>
                  </a:cubicBezTo>
                  <a:cubicBezTo>
                    <a:pt x="91" y="37"/>
                    <a:pt x="68" y="47"/>
                    <a:pt x="49" y="56"/>
                  </a:cubicBezTo>
                  <a:cubicBezTo>
                    <a:pt x="64" y="61"/>
                    <a:pt x="84" y="67"/>
                    <a:pt x="104" y="75"/>
                  </a:cubicBezTo>
                  <a:cubicBezTo>
                    <a:pt x="114" y="79"/>
                    <a:pt x="123" y="85"/>
                    <a:pt x="131" y="92"/>
                  </a:cubicBezTo>
                  <a:cubicBezTo>
                    <a:pt x="137" y="97"/>
                    <a:pt x="139" y="105"/>
                    <a:pt x="143" y="112"/>
                  </a:cubicBezTo>
                  <a:cubicBezTo>
                    <a:pt x="135" y="114"/>
                    <a:pt x="127" y="117"/>
                    <a:pt x="119" y="117"/>
                  </a:cubicBezTo>
                  <a:cubicBezTo>
                    <a:pt x="108" y="116"/>
                    <a:pt x="97" y="113"/>
                    <a:pt x="87" y="108"/>
                  </a:cubicBezTo>
                  <a:cubicBezTo>
                    <a:pt x="58" y="96"/>
                    <a:pt x="29" y="82"/>
                    <a:pt x="0" y="69"/>
                  </a:cubicBezTo>
                  <a:cubicBezTo>
                    <a:pt x="0" y="60"/>
                    <a:pt x="0" y="50"/>
                    <a:pt x="0" y="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15163800" y="2243137"/>
              <a:ext cx="277813" cy="350838"/>
            </a:xfrm>
            <a:custGeom>
              <a:avLst/>
              <a:gdLst>
                <a:gd name="T0" fmla="*/ 41 w 119"/>
                <a:gd name="T1" fmla="*/ 143 h 143"/>
                <a:gd name="T2" fmla="*/ 2 w 119"/>
                <a:gd name="T3" fmla="*/ 39 h 143"/>
                <a:gd name="T4" fmla="*/ 6 w 119"/>
                <a:gd name="T5" fmla="*/ 18 h 143"/>
                <a:gd name="T6" fmla="*/ 25 w 119"/>
                <a:gd name="T7" fmla="*/ 30 h 143"/>
                <a:gd name="T8" fmla="*/ 55 w 119"/>
                <a:gd name="T9" fmla="*/ 92 h 143"/>
                <a:gd name="T10" fmla="*/ 91 w 119"/>
                <a:gd name="T11" fmla="*/ 13 h 143"/>
                <a:gd name="T12" fmla="*/ 111 w 119"/>
                <a:gd name="T13" fmla="*/ 0 h 143"/>
                <a:gd name="T14" fmla="*/ 117 w 119"/>
                <a:gd name="T15" fmla="*/ 24 h 143"/>
                <a:gd name="T16" fmla="*/ 82 w 119"/>
                <a:gd name="T17" fmla="*/ 124 h 143"/>
                <a:gd name="T18" fmla="*/ 65 w 119"/>
                <a:gd name="T19" fmla="*/ 143 h 143"/>
                <a:gd name="T20" fmla="*/ 41 w 119"/>
                <a:gd name="T21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9" h="143">
                  <a:moveTo>
                    <a:pt x="41" y="143"/>
                  </a:moveTo>
                  <a:cubicBezTo>
                    <a:pt x="28" y="109"/>
                    <a:pt x="14" y="74"/>
                    <a:pt x="2" y="39"/>
                  </a:cubicBezTo>
                  <a:cubicBezTo>
                    <a:pt x="0" y="33"/>
                    <a:pt x="5" y="25"/>
                    <a:pt x="6" y="18"/>
                  </a:cubicBezTo>
                  <a:cubicBezTo>
                    <a:pt x="13" y="22"/>
                    <a:pt x="22" y="24"/>
                    <a:pt x="25" y="30"/>
                  </a:cubicBezTo>
                  <a:cubicBezTo>
                    <a:pt x="37" y="52"/>
                    <a:pt x="47" y="76"/>
                    <a:pt x="55" y="92"/>
                  </a:cubicBezTo>
                  <a:cubicBezTo>
                    <a:pt x="65" y="70"/>
                    <a:pt x="77" y="41"/>
                    <a:pt x="91" y="13"/>
                  </a:cubicBezTo>
                  <a:cubicBezTo>
                    <a:pt x="95" y="7"/>
                    <a:pt x="105" y="4"/>
                    <a:pt x="111" y="0"/>
                  </a:cubicBezTo>
                  <a:cubicBezTo>
                    <a:pt x="113" y="8"/>
                    <a:pt x="119" y="17"/>
                    <a:pt x="117" y="24"/>
                  </a:cubicBezTo>
                  <a:cubicBezTo>
                    <a:pt x="106" y="58"/>
                    <a:pt x="94" y="91"/>
                    <a:pt x="82" y="124"/>
                  </a:cubicBezTo>
                  <a:cubicBezTo>
                    <a:pt x="79" y="131"/>
                    <a:pt x="71" y="137"/>
                    <a:pt x="65" y="143"/>
                  </a:cubicBezTo>
                  <a:cubicBezTo>
                    <a:pt x="57" y="143"/>
                    <a:pt x="49" y="143"/>
                    <a:pt x="41" y="1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19069050" y="79375"/>
              <a:ext cx="285750" cy="241300"/>
            </a:xfrm>
            <a:custGeom>
              <a:avLst/>
              <a:gdLst>
                <a:gd name="T0" fmla="*/ 122 w 122"/>
                <a:gd name="T1" fmla="*/ 61 h 98"/>
                <a:gd name="T2" fmla="*/ 106 w 122"/>
                <a:gd name="T3" fmla="*/ 65 h 98"/>
                <a:gd name="T4" fmla="*/ 20 w 122"/>
                <a:gd name="T5" fmla="*/ 96 h 98"/>
                <a:gd name="T6" fmla="*/ 0 w 122"/>
                <a:gd name="T7" fmla="*/ 93 h 98"/>
                <a:gd name="T8" fmla="*/ 11 w 122"/>
                <a:gd name="T9" fmla="*/ 75 h 98"/>
                <a:gd name="T10" fmla="*/ 70 w 122"/>
                <a:gd name="T11" fmla="*/ 45 h 98"/>
                <a:gd name="T12" fmla="*/ 6 w 122"/>
                <a:gd name="T13" fmla="*/ 0 h 98"/>
                <a:gd name="T14" fmla="*/ 37 w 122"/>
                <a:gd name="T15" fmla="*/ 3 h 98"/>
                <a:gd name="T16" fmla="*/ 106 w 122"/>
                <a:gd name="T17" fmla="*/ 27 h 98"/>
                <a:gd name="T18" fmla="*/ 122 w 122"/>
                <a:gd name="T19" fmla="*/ 29 h 98"/>
                <a:gd name="T20" fmla="*/ 122 w 122"/>
                <a:gd name="T21" fmla="*/ 6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2" h="98">
                  <a:moveTo>
                    <a:pt x="122" y="61"/>
                  </a:moveTo>
                  <a:cubicBezTo>
                    <a:pt x="117" y="62"/>
                    <a:pt x="111" y="63"/>
                    <a:pt x="106" y="65"/>
                  </a:cubicBezTo>
                  <a:cubicBezTo>
                    <a:pt x="77" y="76"/>
                    <a:pt x="49" y="87"/>
                    <a:pt x="20" y="96"/>
                  </a:cubicBezTo>
                  <a:cubicBezTo>
                    <a:pt x="14" y="98"/>
                    <a:pt x="7" y="94"/>
                    <a:pt x="0" y="93"/>
                  </a:cubicBezTo>
                  <a:cubicBezTo>
                    <a:pt x="3" y="87"/>
                    <a:pt x="5" y="78"/>
                    <a:pt x="11" y="75"/>
                  </a:cubicBezTo>
                  <a:cubicBezTo>
                    <a:pt x="30" y="63"/>
                    <a:pt x="50" y="54"/>
                    <a:pt x="70" y="45"/>
                  </a:cubicBezTo>
                  <a:cubicBezTo>
                    <a:pt x="49" y="35"/>
                    <a:pt x="21" y="32"/>
                    <a:pt x="6" y="0"/>
                  </a:cubicBezTo>
                  <a:cubicBezTo>
                    <a:pt x="20" y="1"/>
                    <a:pt x="29" y="0"/>
                    <a:pt x="37" y="3"/>
                  </a:cubicBezTo>
                  <a:cubicBezTo>
                    <a:pt x="60" y="10"/>
                    <a:pt x="83" y="19"/>
                    <a:pt x="106" y="27"/>
                  </a:cubicBezTo>
                  <a:cubicBezTo>
                    <a:pt x="111" y="29"/>
                    <a:pt x="117" y="29"/>
                    <a:pt x="122" y="29"/>
                  </a:cubicBezTo>
                  <a:cubicBezTo>
                    <a:pt x="122" y="40"/>
                    <a:pt x="122" y="50"/>
                    <a:pt x="122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59525" y="2324100"/>
              <a:ext cx="231775" cy="269875"/>
            </a:xfrm>
            <a:custGeom>
              <a:avLst/>
              <a:gdLst>
                <a:gd name="T0" fmla="*/ 30 w 99"/>
                <a:gd name="T1" fmla="*/ 110 h 110"/>
                <a:gd name="T2" fmla="*/ 2 w 99"/>
                <a:gd name="T3" fmla="*/ 7 h 110"/>
                <a:gd name="T4" fmla="*/ 46 w 99"/>
                <a:gd name="T5" fmla="*/ 71 h 110"/>
                <a:gd name="T6" fmla="*/ 77 w 99"/>
                <a:gd name="T7" fmla="*/ 9 h 110"/>
                <a:gd name="T8" fmla="*/ 93 w 99"/>
                <a:gd name="T9" fmla="*/ 0 h 110"/>
                <a:gd name="T10" fmla="*/ 98 w 99"/>
                <a:gd name="T11" fmla="*/ 18 h 110"/>
                <a:gd name="T12" fmla="*/ 66 w 99"/>
                <a:gd name="T13" fmla="*/ 110 h 110"/>
                <a:gd name="T14" fmla="*/ 30 w 99"/>
                <a:gd name="T15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110">
                  <a:moveTo>
                    <a:pt x="30" y="110"/>
                  </a:moveTo>
                  <a:cubicBezTo>
                    <a:pt x="16" y="79"/>
                    <a:pt x="0" y="48"/>
                    <a:pt x="2" y="7"/>
                  </a:cubicBezTo>
                  <a:cubicBezTo>
                    <a:pt x="33" y="22"/>
                    <a:pt x="37" y="51"/>
                    <a:pt x="46" y="71"/>
                  </a:cubicBezTo>
                  <a:cubicBezTo>
                    <a:pt x="56" y="51"/>
                    <a:pt x="66" y="30"/>
                    <a:pt x="77" y="9"/>
                  </a:cubicBezTo>
                  <a:cubicBezTo>
                    <a:pt x="80" y="5"/>
                    <a:pt x="88" y="3"/>
                    <a:pt x="93" y="0"/>
                  </a:cubicBezTo>
                  <a:cubicBezTo>
                    <a:pt x="95" y="6"/>
                    <a:pt x="99" y="13"/>
                    <a:pt x="98" y="18"/>
                  </a:cubicBezTo>
                  <a:cubicBezTo>
                    <a:pt x="88" y="49"/>
                    <a:pt x="77" y="79"/>
                    <a:pt x="66" y="110"/>
                  </a:cubicBezTo>
                  <a:cubicBezTo>
                    <a:pt x="54" y="110"/>
                    <a:pt x="42" y="110"/>
                    <a:pt x="30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5147925" y="79375"/>
              <a:ext cx="257175" cy="238125"/>
            </a:xfrm>
            <a:custGeom>
              <a:avLst/>
              <a:gdLst>
                <a:gd name="T0" fmla="*/ 0 w 110"/>
                <a:gd name="T1" fmla="*/ 29 h 97"/>
                <a:gd name="T2" fmla="*/ 99 w 110"/>
                <a:gd name="T3" fmla="*/ 4 h 97"/>
                <a:gd name="T4" fmla="*/ 37 w 110"/>
                <a:gd name="T5" fmla="*/ 45 h 97"/>
                <a:gd name="T6" fmla="*/ 95 w 110"/>
                <a:gd name="T7" fmla="*/ 71 h 97"/>
                <a:gd name="T8" fmla="*/ 110 w 110"/>
                <a:gd name="T9" fmla="*/ 92 h 97"/>
                <a:gd name="T10" fmla="*/ 84 w 110"/>
                <a:gd name="T11" fmla="*/ 95 h 97"/>
                <a:gd name="T12" fmla="*/ 0 w 110"/>
                <a:gd name="T13" fmla="*/ 65 h 97"/>
                <a:gd name="T14" fmla="*/ 0 w 110"/>
                <a:gd name="T15" fmla="*/ 2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" h="97">
                  <a:moveTo>
                    <a:pt x="0" y="29"/>
                  </a:moveTo>
                  <a:cubicBezTo>
                    <a:pt x="32" y="15"/>
                    <a:pt x="63" y="0"/>
                    <a:pt x="99" y="4"/>
                  </a:cubicBezTo>
                  <a:cubicBezTo>
                    <a:pt x="87" y="31"/>
                    <a:pt x="60" y="37"/>
                    <a:pt x="37" y="45"/>
                  </a:cubicBezTo>
                  <a:cubicBezTo>
                    <a:pt x="57" y="54"/>
                    <a:pt x="76" y="61"/>
                    <a:pt x="95" y="71"/>
                  </a:cubicBezTo>
                  <a:cubicBezTo>
                    <a:pt x="101" y="75"/>
                    <a:pt x="105" y="85"/>
                    <a:pt x="110" y="92"/>
                  </a:cubicBezTo>
                  <a:cubicBezTo>
                    <a:pt x="101" y="93"/>
                    <a:pt x="92" y="97"/>
                    <a:pt x="84" y="95"/>
                  </a:cubicBezTo>
                  <a:cubicBezTo>
                    <a:pt x="56" y="86"/>
                    <a:pt x="28" y="75"/>
                    <a:pt x="0" y="65"/>
                  </a:cubicBezTo>
                  <a:cubicBezTo>
                    <a:pt x="0" y="53"/>
                    <a:pt x="0" y="41"/>
                    <a:pt x="0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18250" y="496887"/>
              <a:ext cx="336550" cy="93663"/>
            </a:xfrm>
            <a:custGeom>
              <a:avLst/>
              <a:gdLst>
                <a:gd name="T0" fmla="*/ 144 w 144"/>
                <a:gd name="T1" fmla="*/ 31 h 38"/>
                <a:gd name="T2" fmla="*/ 25 w 144"/>
                <a:gd name="T3" fmla="*/ 38 h 38"/>
                <a:gd name="T4" fmla="*/ 1 w 144"/>
                <a:gd name="T5" fmla="*/ 20 h 38"/>
                <a:gd name="T6" fmla="*/ 25 w 144"/>
                <a:gd name="T7" fmla="*/ 0 h 38"/>
                <a:gd name="T8" fmla="*/ 144 w 144"/>
                <a:gd name="T9" fmla="*/ 7 h 38"/>
                <a:gd name="T10" fmla="*/ 144 w 144"/>
                <a:gd name="T11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" h="38">
                  <a:moveTo>
                    <a:pt x="144" y="31"/>
                  </a:moveTo>
                  <a:cubicBezTo>
                    <a:pt x="105" y="33"/>
                    <a:pt x="65" y="36"/>
                    <a:pt x="25" y="38"/>
                  </a:cubicBezTo>
                  <a:cubicBezTo>
                    <a:pt x="14" y="38"/>
                    <a:pt x="1" y="34"/>
                    <a:pt x="1" y="20"/>
                  </a:cubicBezTo>
                  <a:cubicBezTo>
                    <a:pt x="0" y="3"/>
                    <a:pt x="13" y="0"/>
                    <a:pt x="25" y="0"/>
                  </a:cubicBezTo>
                  <a:cubicBezTo>
                    <a:pt x="65" y="2"/>
                    <a:pt x="105" y="5"/>
                    <a:pt x="144" y="7"/>
                  </a:cubicBezTo>
                  <a:cubicBezTo>
                    <a:pt x="144" y="15"/>
                    <a:pt x="144" y="23"/>
                    <a:pt x="144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>
              <a:off x="17267238" y="36512"/>
              <a:ext cx="277813" cy="703263"/>
            </a:xfrm>
            <a:custGeom>
              <a:avLst/>
              <a:gdLst>
                <a:gd name="T0" fmla="*/ 55 w 119"/>
                <a:gd name="T1" fmla="*/ 92 h 287"/>
                <a:gd name="T2" fmla="*/ 91 w 119"/>
                <a:gd name="T3" fmla="*/ 14 h 287"/>
                <a:gd name="T4" fmla="*/ 112 w 119"/>
                <a:gd name="T5" fmla="*/ 0 h 287"/>
                <a:gd name="T6" fmla="*/ 117 w 119"/>
                <a:gd name="T7" fmla="*/ 25 h 287"/>
                <a:gd name="T8" fmla="*/ 73 w 119"/>
                <a:gd name="T9" fmla="*/ 138 h 287"/>
                <a:gd name="T10" fmla="*/ 75 w 119"/>
                <a:gd name="T11" fmla="*/ 265 h 287"/>
                <a:gd name="T12" fmla="*/ 57 w 119"/>
                <a:gd name="T13" fmla="*/ 287 h 287"/>
                <a:gd name="T14" fmla="*/ 39 w 119"/>
                <a:gd name="T15" fmla="*/ 264 h 287"/>
                <a:gd name="T16" fmla="*/ 41 w 119"/>
                <a:gd name="T17" fmla="*/ 157 h 287"/>
                <a:gd name="T18" fmla="*/ 37 w 119"/>
                <a:gd name="T19" fmla="*/ 137 h 287"/>
                <a:gd name="T20" fmla="*/ 2 w 119"/>
                <a:gd name="T21" fmla="*/ 38 h 287"/>
                <a:gd name="T22" fmla="*/ 6 w 119"/>
                <a:gd name="T23" fmla="*/ 18 h 287"/>
                <a:gd name="T24" fmla="*/ 24 w 119"/>
                <a:gd name="T25" fmla="*/ 29 h 287"/>
                <a:gd name="T26" fmla="*/ 55 w 119"/>
                <a:gd name="T27" fmla="*/ 92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9" h="287">
                  <a:moveTo>
                    <a:pt x="55" y="92"/>
                  </a:moveTo>
                  <a:cubicBezTo>
                    <a:pt x="64" y="71"/>
                    <a:pt x="76" y="42"/>
                    <a:pt x="91" y="14"/>
                  </a:cubicBezTo>
                  <a:cubicBezTo>
                    <a:pt x="94" y="7"/>
                    <a:pt x="105" y="4"/>
                    <a:pt x="112" y="0"/>
                  </a:cubicBezTo>
                  <a:cubicBezTo>
                    <a:pt x="114" y="8"/>
                    <a:pt x="119" y="18"/>
                    <a:pt x="117" y="25"/>
                  </a:cubicBezTo>
                  <a:cubicBezTo>
                    <a:pt x="106" y="67"/>
                    <a:pt x="95" y="108"/>
                    <a:pt x="73" y="138"/>
                  </a:cubicBezTo>
                  <a:cubicBezTo>
                    <a:pt x="74" y="183"/>
                    <a:pt x="76" y="224"/>
                    <a:pt x="75" y="265"/>
                  </a:cubicBezTo>
                  <a:cubicBezTo>
                    <a:pt x="75" y="273"/>
                    <a:pt x="63" y="280"/>
                    <a:pt x="57" y="287"/>
                  </a:cubicBezTo>
                  <a:cubicBezTo>
                    <a:pt x="51" y="279"/>
                    <a:pt x="39" y="272"/>
                    <a:pt x="39" y="264"/>
                  </a:cubicBezTo>
                  <a:cubicBezTo>
                    <a:pt x="38" y="229"/>
                    <a:pt x="41" y="193"/>
                    <a:pt x="41" y="157"/>
                  </a:cubicBezTo>
                  <a:cubicBezTo>
                    <a:pt x="41" y="150"/>
                    <a:pt x="39" y="144"/>
                    <a:pt x="37" y="137"/>
                  </a:cubicBezTo>
                  <a:cubicBezTo>
                    <a:pt x="25" y="104"/>
                    <a:pt x="13" y="72"/>
                    <a:pt x="2" y="38"/>
                  </a:cubicBezTo>
                  <a:cubicBezTo>
                    <a:pt x="0" y="33"/>
                    <a:pt x="4" y="25"/>
                    <a:pt x="6" y="18"/>
                  </a:cubicBezTo>
                  <a:cubicBezTo>
                    <a:pt x="12" y="22"/>
                    <a:pt x="21" y="24"/>
                    <a:pt x="24" y="29"/>
                  </a:cubicBezTo>
                  <a:cubicBezTo>
                    <a:pt x="37" y="52"/>
                    <a:pt x="47" y="76"/>
                    <a:pt x="55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>
              <a:off x="15763875" y="1122362"/>
              <a:ext cx="576263" cy="561975"/>
            </a:xfrm>
            <a:custGeom>
              <a:avLst/>
              <a:gdLst>
                <a:gd name="T0" fmla="*/ 104 w 246"/>
                <a:gd name="T1" fmla="*/ 145 h 229"/>
                <a:gd name="T2" fmla="*/ 25 w 246"/>
                <a:gd name="T3" fmla="*/ 172 h 229"/>
                <a:gd name="T4" fmla="*/ 0 w 246"/>
                <a:gd name="T5" fmla="*/ 166 h 229"/>
                <a:gd name="T6" fmla="*/ 15 w 246"/>
                <a:gd name="T7" fmla="*/ 146 h 229"/>
                <a:gd name="T8" fmla="*/ 129 w 246"/>
                <a:gd name="T9" fmla="*/ 98 h 229"/>
                <a:gd name="T10" fmla="*/ 135 w 246"/>
                <a:gd name="T11" fmla="*/ 92 h 229"/>
                <a:gd name="T12" fmla="*/ 209 w 246"/>
                <a:gd name="T13" fmla="*/ 9 h 229"/>
                <a:gd name="T14" fmla="*/ 219 w 246"/>
                <a:gd name="T15" fmla="*/ 2 h 229"/>
                <a:gd name="T16" fmla="*/ 242 w 246"/>
                <a:gd name="T17" fmla="*/ 4 h 229"/>
                <a:gd name="T18" fmla="*/ 242 w 246"/>
                <a:gd name="T19" fmla="*/ 28 h 229"/>
                <a:gd name="T20" fmla="*/ 164 w 246"/>
                <a:gd name="T21" fmla="*/ 105 h 229"/>
                <a:gd name="T22" fmla="*/ 151 w 246"/>
                <a:gd name="T23" fmla="*/ 125 h 229"/>
                <a:gd name="T24" fmla="*/ 106 w 246"/>
                <a:gd name="T25" fmla="*/ 218 h 229"/>
                <a:gd name="T26" fmla="*/ 89 w 246"/>
                <a:gd name="T27" fmla="*/ 229 h 229"/>
                <a:gd name="T28" fmla="*/ 84 w 246"/>
                <a:gd name="T29" fmla="*/ 210 h 229"/>
                <a:gd name="T30" fmla="*/ 104 w 246"/>
                <a:gd name="T31" fmla="*/ 145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229">
                  <a:moveTo>
                    <a:pt x="104" y="145"/>
                  </a:moveTo>
                  <a:cubicBezTo>
                    <a:pt x="80" y="153"/>
                    <a:pt x="53" y="164"/>
                    <a:pt x="25" y="172"/>
                  </a:cubicBezTo>
                  <a:cubicBezTo>
                    <a:pt x="18" y="174"/>
                    <a:pt x="9" y="168"/>
                    <a:pt x="0" y="166"/>
                  </a:cubicBezTo>
                  <a:cubicBezTo>
                    <a:pt x="5" y="159"/>
                    <a:pt x="9" y="150"/>
                    <a:pt x="15" y="146"/>
                  </a:cubicBezTo>
                  <a:cubicBezTo>
                    <a:pt x="51" y="126"/>
                    <a:pt x="86" y="102"/>
                    <a:pt x="129" y="98"/>
                  </a:cubicBezTo>
                  <a:cubicBezTo>
                    <a:pt x="132" y="98"/>
                    <a:pt x="133" y="94"/>
                    <a:pt x="135" y="92"/>
                  </a:cubicBezTo>
                  <a:cubicBezTo>
                    <a:pt x="160" y="64"/>
                    <a:pt x="185" y="37"/>
                    <a:pt x="209" y="9"/>
                  </a:cubicBezTo>
                  <a:cubicBezTo>
                    <a:pt x="212" y="6"/>
                    <a:pt x="216" y="3"/>
                    <a:pt x="219" y="2"/>
                  </a:cubicBezTo>
                  <a:cubicBezTo>
                    <a:pt x="227" y="2"/>
                    <a:pt x="239" y="0"/>
                    <a:pt x="242" y="4"/>
                  </a:cubicBezTo>
                  <a:cubicBezTo>
                    <a:pt x="246" y="10"/>
                    <a:pt x="246" y="24"/>
                    <a:pt x="242" y="28"/>
                  </a:cubicBezTo>
                  <a:cubicBezTo>
                    <a:pt x="217" y="55"/>
                    <a:pt x="190" y="79"/>
                    <a:pt x="164" y="105"/>
                  </a:cubicBezTo>
                  <a:cubicBezTo>
                    <a:pt x="158" y="111"/>
                    <a:pt x="154" y="118"/>
                    <a:pt x="151" y="125"/>
                  </a:cubicBezTo>
                  <a:cubicBezTo>
                    <a:pt x="136" y="156"/>
                    <a:pt x="122" y="188"/>
                    <a:pt x="106" y="218"/>
                  </a:cubicBezTo>
                  <a:cubicBezTo>
                    <a:pt x="103" y="224"/>
                    <a:pt x="95" y="226"/>
                    <a:pt x="89" y="229"/>
                  </a:cubicBezTo>
                  <a:cubicBezTo>
                    <a:pt x="87" y="223"/>
                    <a:pt x="82" y="215"/>
                    <a:pt x="84" y="210"/>
                  </a:cubicBezTo>
                  <a:cubicBezTo>
                    <a:pt x="90" y="186"/>
                    <a:pt x="98" y="164"/>
                    <a:pt x="104" y="14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>
              <a:off x="17951450" y="1343025"/>
              <a:ext cx="534988" cy="600075"/>
            </a:xfrm>
            <a:custGeom>
              <a:avLst/>
              <a:gdLst>
                <a:gd name="T0" fmla="*/ 145 w 229"/>
                <a:gd name="T1" fmla="*/ 140 h 245"/>
                <a:gd name="T2" fmla="*/ 173 w 229"/>
                <a:gd name="T3" fmla="*/ 228 h 245"/>
                <a:gd name="T4" fmla="*/ 168 w 229"/>
                <a:gd name="T5" fmla="*/ 245 h 245"/>
                <a:gd name="T6" fmla="*/ 152 w 229"/>
                <a:gd name="T7" fmla="*/ 239 h 245"/>
                <a:gd name="T8" fmla="*/ 97 w 229"/>
                <a:gd name="T9" fmla="*/ 115 h 245"/>
                <a:gd name="T10" fmla="*/ 4 w 229"/>
                <a:gd name="T11" fmla="*/ 28 h 245"/>
                <a:gd name="T12" fmla="*/ 5 w 229"/>
                <a:gd name="T13" fmla="*/ 4 h 245"/>
                <a:gd name="T14" fmla="*/ 29 w 229"/>
                <a:gd name="T15" fmla="*/ 5 h 245"/>
                <a:gd name="T16" fmla="*/ 106 w 229"/>
                <a:gd name="T17" fmla="*/ 84 h 245"/>
                <a:gd name="T18" fmla="*/ 120 w 229"/>
                <a:gd name="T19" fmla="*/ 94 h 245"/>
                <a:gd name="T20" fmla="*/ 214 w 229"/>
                <a:gd name="T21" fmla="*/ 137 h 245"/>
                <a:gd name="T22" fmla="*/ 223 w 229"/>
                <a:gd name="T23" fmla="*/ 144 h 245"/>
                <a:gd name="T24" fmla="*/ 229 w 229"/>
                <a:gd name="T25" fmla="*/ 158 h 245"/>
                <a:gd name="T26" fmla="*/ 216 w 229"/>
                <a:gd name="T27" fmla="*/ 163 h 245"/>
                <a:gd name="T28" fmla="*/ 161 w 229"/>
                <a:gd name="T29" fmla="*/ 147 h 245"/>
                <a:gd name="T30" fmla="*/ 145 w 229"/>
                <a:gd name="T31" fmla="*/ 14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9" h="245">
                  <a:moveTo>
                    <a:pt x="145" y="140"/>
                  </a:moveTo>
                  <a:cubicBezTo>
                    <a:pt x="154" y="168"/>
                    <a:pt x="165" y="198"/>
                    <a:pt x="173" y="228"/>
                  </a:cubicBezTo>
                  <a:cubicBezTo>
                    <a:pt x="175" y="232"/>
                    <a:pt x="170" y="239"/>
                    <a:pt x="168" y="245"/>
                  </a:cubicBezTo>
                  <a:cubicBezTo>
                    <a:pt x="162" y="243"/>
                    <a:pt x="155" y="243"/>
                    <a:pt x="152" y="239"/>
                  </a:cubicBezTo>
                  <a:cubicBezTo>
                    <a:pt x="127" y="200"/>
                    <a:pt x="104" y="160"/>
                    <a:pt x="97" y="115"/>
                  </a:cubicBezTo>
                  <a:cubicBezTo>
                    <a:pt x="62" y="90"/>
                    <a:pt x="29" y="63"/>
                    <a:pt x="4" y="28"/>
                  </a:cubicBezTo>
                  <a:cubicBezTo>
                    <a:pt x="0" y="23"/>
                    <a:pt x="1" y="8"/>
                    <a:pt x="5" y="4"/>
                  </a:cubicBezTo>
                  <a:cubicBezTo>
                    <a:pt x="9" y="0"/>
                    <a:pt x="24" y="0"/>
                    <a:pt x="29" y="5"/>
                  </a:cubicBezTo>
                  <a:cubicBezTo>
                    <a:pt x="56" y="30"/>
                    <a:pt x="81" y="58"/>
                    <a:pt x="106" y="84"/>
                  </a:cubicBezTo>
                  <a:cubicBezTo>
                    <a:pt x="110" y="88"/>
                    <a:pt x="115" y="92"/>
                    <a:pt x="120" y="94"/>
                  </a:cubicBezTo>
                  <a:cubicBezTo>
                    <a:pt x="151" y="109"/>
                    <a:pt x="183" y="122"/>
                    <a:pt x="214" y="137"/>
                  </a:cubicBezTo>
                  <a:cubicBezTo>
                    <a:pt x="217" y="138"/>
                    <a:pt x="221" y="141"/>
                    <a:pt x="223" y="144"/>
                  </a:cubicBezTo>
                  <a:cubicBezTo>
                    <a:pt x="226" y="148"/>
                    <a:pt x="227" y="153"/>
                    <a:pt x="229" y="158"/>
                  </a:cubicBezTo>
                  <a:cubicBezTo>
                    <a:pt x="225" y="159"/>
                    <a:pt x="220" y="164"/>
                    <a:pt x="216" y="163"/>
                  </a:cubicBezTo>
                  <a:cubicBezTo>
                    <a:pt x="197" y="158"/>
                    <a:pt x="179" y="153"/>
                    <a:pt x="161" y="147"/>
                  </a:cubicBezTo>
                  <a:cubicBezTo>
                    <a:pt x="154" y="145"/>
                    <a:pt x="148" y="141"/>
                    <a:pt x="145" y="14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>
              <a:off x="18141950" y="1069975"/>
              <a:ext cx="530225" cy="552450"/>
            </a:xfrm>
            <a:custGeom>
              <a:avLst/>
              <a:gdLst>
                <a:gd name="T0" fmla="*/ 222 w 227"/>
                <a:gd name="T1" fmla="*/ 160 h 225"/>
                <a:gd name="T2" fmla="*/ 149 w 227"/>
                <a:gd name="T3" fmla="*/ 140 h 225"/>
                <a:gd name="T4" fmla="*/ 161 w 227"/>
                <a:gd name="T5" fmla="*/ 162 h 225"/>
                <a:gd name="T6" fmla="*/ 173 w 227"/>
                <a:gd name="T7" fmla="*/ 196 h 225"/>
                <a:gd name="T8" fmla="*/ 169 w 227"/>
                <a:gd name="T9" fmla="*/ 225 h 225"/>
                <a:gd name="T10" fmla="*/ 149 w 227"/>
                <a:gd name="T11" fmla="*/ 207 h 225"/>
                <a:gd name="T12" fmla="*/ 112 w 227"/>
                <a:gd name="T13" fmla="*/ 129 h 225"/>
                <a:gd name="T14" fmla="*/ 100 w 227"/>
                <a:gd name="T15" fmla="*/ 117 h 225"/>
                <a:gd name="T16" fmla="*/ 17 w 227"/>
                <a:gd name="T17" fmla="*/ 78 h 225"/>
                <a:gd name="T18" fmla="*/ 0 w 227"/>
                <a:gd name="T19" fmla="*/ 66 h 225"/>
                <a:gd name="T20" fmla="*/ 91 w 227"/>
                <a:gd name="T21" fmla="*/ 81 h 225"/>
                <a:gd name="T22" fmla="*/ 74 w 227"/>
                <a:gd name="T23" fmla="*/ 0 h 225"/>
                <a:gd name="T24" fmla="*/ 94 w 227"/>
                <a:gd name="T25" fmla="*/ 22 h 225"/>
                <a:gd name="T26" fmla="*/ 127 w 227"/>
                <a:gd name="T27" fmla="*/ 89 h 225"/>
                <a:gd name="T28" fmla="*/ 141 w 227"/>
                <a:gd name="T29" fmla="*/ 104 h 225"/>
                <a:gd name="T30" fmla="*/ 209 w 227"/>
                <a:gd name="T31" fmla="*/ 137 h 225"/>
                <a:gd name="T32" fmla="*/ 227 w 227"/>
                <a:gd name="T33" fmla="*/ 153 h 225"/>
                <a:gd name="T34" fmla="*/ 222 w 227"/>
                <a:gd name="T35" fmla="*/ 16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7" h="225">
                  <a:moveTo>
                    <a:pt x="222" y="160"/>
                  </a:moveTo>
                  <a:cubicBezTo>
                    <a:pt x="197" y="165"/>
                    <a:pt x="176" y="152"/>
                    <a:pt x="149" y="140"/>
                  </a:cubicBezTo>
                  <a:cubicBezTo>
                    <a:pt x="155" y="149"/>
                    <a:pt x="159" y="156"/>
                    <a:pt x="161" y="162"/>
                  </a:cubicBezTo>
                  <a:cubicBezTo>
                    <a:pt x="166" y="173"/>
                    <a:pt x="172" y="185"/>
                    <a:pt x="173" y="196"/>
                  </a:cubicBezTo>
                  <a:cubicBezTo>
                    <a:pt x="175" y="205"/>
                    <a:pt x="171" y="215"/>
                    <a:pt x="169" y="225"/>
                  </a:cubicBezTo>
                  <a:cubicBezTo>
                    <a:pt x="162" y="219"/>
                    <a:pt x="153" y="214"/>
                    <a:pt x="149" y="207"/>
                  </a:cubicBezTo>
                  <a:cubicBezTo>
                    <a:pt x="136" y="181"/>
                    <a:pt x="125" y="155"/>
                    <a:pt x="112" y="129"/>
                  </a:cubicBezTo>
                  <a:cubicBezTo>
                    <a:pt x="110" y="124"/>
                    <a:pt x="105" y="120"/>
                    <a:pt x="100" y="117"/>
                  </a:cubicBezTo>
                  <a:cubicBezTo>
                    <a:pt x="73" y="104"/>
                    <a:pt x="45" y="91"/>
                    <a:pt x="17" y="78"/>
                  </a:cubicBezTo>
                  <a:cubicBezTo>
                    <a:pt x="11" y="75"/>
                    <a:pt x="4" y="72"/>
                    <a:pt x="0" y="66"/>
                  </a:cubicBezTo>
                  <a:cubicBezTo>
                    <a:pt x="37" y="48"/>
                    <a:pt x="62" y="67"/>
                    <a:pt x="91" y="81"/>
                  </a:cubicBezTo>
                  <a:cubicBezTo>
                    <a:pt x="79" y="56"/>
                    <a:pt x="65" y="34"/>
                    <a:pt x="74" y="0"/>
                  </a:cubicBezTo>
                  <a:cubicBezTo>
                    <a:pt x="83" y="10"/>
                    <a:pt x="91" y="15"/>
                    <a:pt x="94" y="22"/>
                  </a:cubicBezTo>
                  <a:cubicBezTo>
                    <a:pt x="106" y="44"/>
                    <a:pt x="115" y="67"/>
                    <a:pt x="127" y="89"/>
                  </a:cubicBezTo>
                  <a:cubicBezTo>
                    <a:pt x="130" y="95"/>
                    <a:pt x="135" y="101"/>
                    <a:pt x="141" y="104"/>
                  </a:cubicBezTo>
                  <a:cubicBezTo>
                    <a:pt x="164" y="116"/>
                    <a:pt x="187" y="126"/>
                    <a:pt x="209" y="137"/>
                  </a:cubicBezTo>
                  <a:cubicBezTo>
                    <a:pt x="216" y="141"/>
                    <a:pt x="221" y="148"/>
                    <a:pt x="227" y="153"/>
                  </a:cubicBezTo>
                  <a:cubicBezTo>
                    <a:pt x="225" y="155"/>
                    <a:pt x="224" y="157"/>
                    <a:pt x="222" y="1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>
              <a:off x="16073438" y="1320800"/>
              <a:ext cx="522288" cy="558800"/>
            </a:xfrm>
            <a:custGeom>
              <a:avLst/>
              <a:gdLst>
                <a:gd name="T0" fmla="*/ 144 w 224"/>
                <a:gd name="T1" fmla="*/ 91 h 228"/>
                <a:gd name="T2" fmla="*/ 224 w 224"/>
                <a:gd name="T3" fmla="*/ 74 h 228"/>
                <a:gd name="T4" fmla="*/ 204 w 224"/>
                <a:gd name="T5" fmla="*/ 93 h 228"/>
                <a:gd name="T6" fmla="*/ 145 w 224"/>
                <a:gd name="T7" fmla="*/ 122 h 228"/>
                <a:gd name="T8" fmla="*/ 117 w 224"/>
                <a:gd name="T9" fmla="*/ 149 h 228"/>
                <a:gd name="T10" fmla="*/ 88 w 224"/>
                <a:gd name="T11" fmla="*/ 210 h 228"/>
                <a:gd name="T12" fmla="*/ 70 w 224"/>
                <a:gd name="T13" fmla="*/ 228 h 228"/>
                <a:gd name="T14" fmla="*/ 84 w 224"/>
                <a:gd name="T15" fmla="*/ 152 h 228"/>
                <a:gd name="T16" fmla="*/ 36 w 224"/>
                <a:gd name="T17" fmla="*/ 171 h 228"/>
                <a:gd name="T18" fmla="*/ 27 w 224"/>
                <a:gd name="T19" fmla="*/ 174 h 228"/>
                <a:gd name="T20" fmla="*/ 0 w 224"/>
                <a:gd name="T21" fmla="*/ 169 h 228"/>
                <a:gd name="T22" fmla="*/ 17 w 224"/>
                <a:gd name="T23" fmla="*/ 149 h 228"/>
                <a:gd name="T24" fmla="*/ 94 w 224"/>
                <a:gd name="T25" fmla="*/ 113 h 228"/>
                <a:gd name="T26" fmla="*/ 108 w 224"/>
                <a:gd name="T27" fmla="*/ 97 h 228"/>
                <a:gd name="T28" fmla="*/ 148 w 224"/>
                <a:gd name="T29" fmla="*/ 15 h 228"/>
                <a:gd name="T30" fmla="*/ 165 w 224"/>
                <a:gd name="T31" fmla="*/ 0 h 228"/>
                <a:gd name="T32" fmla="*/ 144 w 224"/>
                <a:gd name="T33" fmla="*/ 91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4" h="228">
                  <a:moveTo>
                    <a:pt x="144" y="91"/>
                  </a:moveTo>
                  <a:cubicBezTo>
                    <a:pt x="170" y="79"/>
                    <a:pt x="192" y="65"/>
                    <a:pt x="224" y="74"/>
                  </a:cubicBezTo>
                  <a:cubicBezTo>
                    <a:pt x="215" y="83"/>
                    <a:pt x="211" y="90"/>
                    <a:pt x="204" y="93"/>
                  </a:cubicBezTo>
                  <a:cubicBezTo>
                    <a:pt x="185" y="104"/>
                    <a:pt x="165" y="115"/>
                    <a:pt x="145" y="122"/>
                  </a:cubicBezTo>
                  <a:cubicBezTo>
                    <a:pt x="131" y="127"/>
                    <a:pt x="123" y="134"/>
                    <a:pt x="117" y="149"/>
                  </a:cubicBezTo>
                  <a:cubicBezTo>
                    <a:pt x="110" y="170"/>
                    <a:pt x="99" y="190"/>
                    <a:pt x="88" y="210"/>
                  </a:cubicBezTo>
                  <a:cubicBezTo>
                    <a:pt x="84" y="216"/>
                    <a:pt x="77" y="221"/>
                    <a:pt x="70" y="228"/>
                  </a:cubicBezTo>
                  <a:cubicBezTo>
                    <a:pt x="62" y="205"/>
                    <a:pt x="63" y="200"/>
                    <a:pt x="84" y="152"/>
                  </a:cubicBezTo>
                  <a:cubicBezTo>
                    <a:pt x="67" y="159"/>
                    <a:pt x="52" y="165"/>
                    <a:pt x="36" y="171"/>
                  </a:cubicBezTo>
                  <a:cubicBezTo>
                    <a:pt x="33" y="173"/>
                    <a:pt x="30" y="174"/>
                    <a:pt x="27" y="174"/>
                  </a:cubicBezTo>
                  <a:cubicBezTo>
                    <a:pt x="18" y="173"/>
                    <a:pt x="9" y="170"/>
                    <a:pt x="0" y="169"/>
                  </a:cubicBezTo>
                  <a:cubicBezTo>
                    <a:pt x="6" y="162"/>
                    <a:pt x="10" y="153"/>
                    <a:pt x="17" y="149"/>
                  </a:cubicBezTo>
                  <a:cubicBezTo>
                    <a:pt x="43" y="136"/>
                    <a:pt x="69" y="125"/>
                    <a:pt x="94" y="113"/>
                  </a:cubicBezTo>
                  <a:cubicBezTo>
                    <a:pt x="100" y="110"/>
                    <a:pt x="105" y="103"/>
                    <a:pt x="108" y="97"/>
                  </a:cubicBezTo>
                  <a:cubicBezTo>
                    <a:pt x="122" y="70"/>
                    <a:pt x="135" y="42"/>
                    <a:pt x="148" y="15"/>
                  </a:cubicBezTo>
                  <a:cubicBezTo>
                    <a:pt x="151" y="10"/>
                    <a:pt x="157" y="7"/>
                    <a:pt x="165" y="0"/>
                  </a:cubicBezTo>
                  <a:cubicBezTo>
                    <a:pt x="176" y="36"/>
                    <a:pt x="159" y="61"/>
                    <a:pt x="144" y="9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>
              <a:off x="16959263" y="117475"/>
              <a:ext cx="228600" cy="569913"/>
            </a:xfrm>
            <a:custGeom>
              <a:avLst/>
              <a:gdLst>
                <a:gd name="T0" fmla="*/ 7 w 98"/>
                <a:gd name="T1" fmla="*/ 10 h 233"/>
                <a:gd name="T2" fmla="*/ 45 w 98"/>
                <a:gd name="T3" fmla="*/ 72 h 233"/>
                <a:gd name="T4" fmla="*/ 76 w 98"/>
                <a:gd name="T5" fmla="*/ 10 h 233"/>
                <a:gd name="T6" fmla="*/ 92 w 98"/>
                <a:gd name="T7" fmla="*/ 0 h 233"/>
                <a:gd name="T8" fmla="*/ 96 w 98"/>
                <a:gd name="T9" fmla="*/ 19 h 233"/>
                <a:gd name="T10" fmla="*/ 64 w 98"/>
                <a:gd name="T11" fmla="*/ 117 h 233"/>
                <a:gd name="T12" fmla="*/ 96 w 98"/>
                <a:gd name="T13" fmla="*/ 210 h 233"/>
                <a:gd name="T14" fmla="*/ 94 w 98"/>
                <a:gd name="T15" fmla="*/ 233 h 233"/>
                <a:gd name="T16" fmla="*/ 73 w 98"/>
                <a:gd name="T17" fmla="*/ 220 h 233"/>
                <a:gd name="T18" fmla="*/ 45 w 98"/>
                <a:gd name="T19" fmla="*/ 162 h 233"/>
                <a:gd name="T20" fmla="*/ 1 w 98"/>
                <a:gd name="T21" fmla="*/ 227 h 233"/>
                <a:gd name="T22" fmla="*/ 3 w 98"/>
                <a:gd name="T23" fmla="*/ 195 h 233"/>
                <a:gd name="T24" fmla="*/ 27 w 98"/>
                <a:gd name="T25" fmla="*/ 127 h 233"/>
                <a:gd name="T26" fmla="*/ 27 w 98"/>
                <a:gd name="T27" fmla="*/ 106 h 233"/>
                <a:gd name="T28" fmla="*/ 3 w 98"/>
                <a:gd name="T29" fmla="*/ 39 h 233"/>
                <a:gd name="T30" fmla="*/ 0 w 98"/>
                <a:gd name="T31" fmla="*/ 12 h 233"/>
                <a:gd name="T32" fmla="*/ 7 w 98"/>
                <a:gd name="T33" fmla="*/ 1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" h="233">
                  <a:moveTo>
                    <a:pt x="7" y="10"/>
                  </a:moveTo>
                  <a:cubicBezTo>
                    <a:pt x="31" y="23"/>
                    <a:pt x="36" y="49"/>
                    <a:pt x="45" y="72"/>
                  </a:cubicBezTo>
                  <a:cubicBezTo>
                    <a:pt x="55" y="51"/>
                    <a:pt x="65" y="30"/>
                    <a:pt x="76" y="10"/>
                  </a:cubicBezTo>
                  <a:cubicBezTo>
                    <a:pt x="79" y="5"/>
                    <a:pt x="86" y="3"/>
                    <a:pt x="92" y="0"/>
                  </a:cubicBezTo>
                  <a:cubicBezTo>
                    <a:pt x="93" y="6"/>
                    <a:pt x="98" y="14"/>
                    <a:pt x="96" y="19"/>
                  </a:cubicBezTo>
                  <a:cubicBezTo>
                    <a:pt x="86" y="52"/>
                    <a:pt x="75" y="85"/>
                    <a:pt x="64" y="117"/>
                  </a:cubicBezTo>
                  <a:cubicBezTo>
                    <a:pt x="74" y="147"/>
                    <a:pt x="86" y="178"/>
                    <a:pt x="96" y="210"/>
                  </a:cubicBezTo>
                  <a:cubicBezTo>
                    <a:pt x="98" y="217"/>
                    <a:pt x="95" y="225"/>
                    <a:pt x="94" y="233"/>
                  </a:cubicBezTo>
                  <a:cubicBezTo>
                    <a:pt x="87" y="228"/>
                    <a:pt x="77" y="226"/>
                    <a:pt x="73" y="220"/>
                  </a:cubicBezTo>
                  <a:cubicBezTo>
                    <a:pt x="63" y="202"/>
                    <a:pt x="54" y="182"/>
                    <a:pt x="45" y="162"/>
                  </a:cubicBezTo>
                  <a:cubicBezTo>
                    <a:pt x="36" y="184"/>
                    <a:pt x="31" y="210"/>
                    <a:pt x="1" y="227"/>
                  </a:cubicBezTo>
                  <a:cubicBezTo>
                    <a:pt x="2" y="213"/>
                    <a:pt x="0" y="203"/>
                    <a:pt x="3" y="195"/>
                  </a:cubicBezTo>
                  <a:cubicBezTo>
                    <a:pt x="10" y="172"/>
                    <a:pt x="19" y="150"/>
                    <a:pt x="27" y="127"/>
                  </a:cubicBezTo>
                  <a:cubicBezTo>
                    <a:pt x="29" y="121"/>
                    <a:pt x="29" y="113"/>
                    <a:pt x="27" y="106"/>
                  </a:cubicBezTo>
                  <a:cubicBezTo>
                    <a:pt x="19" y="83"/>
                    <a:pt x="10" y="61"/>
                    <a:pt x="3" y="39"/>
                  </a:cubicBezTo>
                  <a:cubicBezTo>
                    <a:pt x="0" y="30"/>
                    <a:pt x="1" y="21"/>
                    <a:pt x="0" y="12"/>
                  </a:cubicBezTo>
                  <a:cubicBezTo>
                    <a:pt x="3" y="11"/>
                    <a:pt x="5" y="10"/>
                    <a:pt x="7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>
              <a:off x="16965613" y="2287587"/>
              <a:ext cx="542925" cy="239713"/>
            </a:xfrm>
            <a:custGeom>
              <a:avLst/>
              <a:gdLst>
                <a:gd name="T0" fmla="*/ 224 w 232"/>
                <a:gd name="T1" fmla="*/ 13 h 98"/>
                <a:gd name="T2" fmla="*/ 164 w 232"/>
                <a:gd name="T3" fmla="*/ 46 h 98"/>
                <a:gd name="T4" fmla="*/ 221 w 232"/>
                <a:gd name="T5" fmla="*/ 75 h 98"/>
                <a:gd name="T6" fmla="*/ 232 w 232"/>
                <a:gd name="T7" fmla="*/ 92 h 98"/>
                <a:gd name="T8" fmla="*/ 212 w 232"/>
                <a:gd name="T9" fmla="*/ 96 h 98"/>
                <a:gd name="T10" fmla="*/ 115 w 232"/>
                <a:gd name="T11" fmla="*/ 64 h 98"/>
                <a:gd name="T12" fmla="*/ 22 w 232"/>
                <a:gd name="T13" fmla="*/ 96 h 98"/>
                <a:gd name="T14" fmla="*/ 0 w 232"/>
                <a:gd name="T15" fmla="*/ 93 h 98"/>
                <a:gd name="T16" fmla="*/ 13 w 232"/>
                <a:gd name="T17" fmla="*/ 73 h 98"/>
                <a:gd name="T18" fmla="*/ 69 w 232"/>
                <a:gd name="T19" fmla="*/ 45 h 98"/>
                <a:gd name="T20" fmla="*/ 7 w 232"/>
                <a:gd name="T21" fmla="*/ 2 h 98"/>
                <a:gd name="T22" fmla="*/ 34 w 232"/>
                <a:gd name="T23" fmla="*/ 2 h 98"/>
                <a:gd name="T24" fmla="*/ 70 w 232"/>
                <a:gd name="T25" fmla="*/ 13 h 98"/>
                <a:gd name="T26" fmla="*/ 162 w 232"/>
                <a:gd name="T27" fmla="*/ 13 h 98"/>
                <a:gd name="T28" fmla="*/ 200 w 232"/>
                <a:gd name="T29" fmla="*/ 1 h 98"/>
                <a:gd name="T30" fmla="*/ 222 w 232"/>
                <a:gd name="T31" fmla="*/ 2 h 98"/>
                <a:gd name="T32" fmla="*/ 224 w 232"/>
                <a:gd name="T33" fmla="*/ 13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2" h="98">
                  <a:moveTo>
                    <a:pt x="224" y="13"/>
                  </a:moveTo>
                  <a:cubicBezTo>
                    <a:pt x="203" y="25"/>
                    <a:pt x="181" y="36"/>
                    <a:pt x="164" y="46"/>
                  </a:cubicBezTo>
                  <a:cubicBezTo>
                    <a:pt x="181" y="54"/>
                    <a:pt x="201" y="64"/>
                    <a:pt x="221" y="75"/>
                  </a:cubicBezTo>
                  <a:cubicBezTo>
                    <a:pt x="226" y="78"/>
                    <a:pt x="229" y="86"/>
                    <a:pt x="232" y="92"/>
                  </a:cubicBezTo>
                  <a:cubicBezTo>
                    <a:pt x="226" y="93"/>
                    <a:pt x="218" y="98"/>
                    <a:pt x="212" y="96"/>
                  </a:cubicBezTo>
                  <a:cubicBezTo>
                    <a:pt x="180" y="86"/>
                    <a:pt x="147" y="75"/>
                    <a:pt x="115" y="64"/>
                  </a:cubicBezTo>
                  <a:cubicBezTo>
                    <a:pt x="85" y="74"/>
                    <a:pt x="54" y="86"/>
                    <a:pt x="22" y="96"/>
                  </a:cubicBezTo>
                  <a:cubicBezTo>
                    <a:pt x="15" y="98"/>
                    <a:pt x="7" y="94"/>
                    <a:pt x="0" y="93"/>
                  </a:cubicBezTo>
                  <a:cubicBezTo>
                    <a:pt x="4" y="86"/>
                    <a:pt x="6" y="77"/>
                    <a:pt x="13" y="73"/>
                  </a:cubicBezTo>
                  <a:cubicBezTo>
                    <a:pt x="31" y="62"/>
                    <a:pt x="50" y="54"/>
                    <a:pt x="69" y="45"/>
                  </a:cubicBezTo>
                  <a:cubicBezTo>
                    <a:pt x="49" y="35"/>
                    <a:pt x="21" y="32"/>
                    <a:pt x="7" y="2"/>
                  </a:cubicBezTo>
                  <a:cubicBezTo>
                    <a:pt x="18" y="2"/>
                    <a:pt x="27" y="0"/>
                    <a:pt x="34" y="2"/>
                  </a:cubicBezTo>
                  <a:cubicBezTo>
                    <a:pt x="46" y="5"/>
                    <a:pt x="60" y="7"/>
                    <a:pt x="70" y="13"/>
                  </a:cubicBezTo>
                  <a:cubicBezTo>
                    <a:pt x="101" y="33"/>
                    <a:pt x="131" y="29"/>
                    <a:pt x="162" y="13"/>
                  </a:cubicBezTo>
                  <a:cubicBezTo>
                    <a:pt x="173" y="7"/>
                    <a:pt x="187" y="4"/>
                    <a:pt x="200" y="1"/>
                  </a:cubicBezTo>
                  <a:cubicBezTo>
                    <a:pt x="207" y="0"/>
                    <a:pt x="215" y="2"/>
                    <a:pt x="222" y="2"/>
                  </a:cubicBezTo>
                  <a:cubicBezTo>
                    <a:pt x="223" y="6"/>
                    <a:pt x="224" y="9"/>
                    <a:pt x="224" y="1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9" name="Freeform 44"/>
            <p:cNvSpPr>
              <a:spLocks/>
            </p:cNvSpPr>
            <p:nvPr/>
          </p:nvSpPr>
          <p:spPr bwMode="auto">
            <a:xfrm>
              <a:off x="15147925" y="4810125"/>
              <a:ext cx="333375" cy="288925"/>
            </a:xfrm>
            <a:custGeom>
              <a:avLst/>
              <a:gdLst>
                <a:gd name="T0" fmla="*/ 0 w 143"/>
                <a:gd name="T1" fmla="*/ 41 h 118"/>
                <a:gd name="T2" fmla="*/ 104 w 143"/>
                <a:gd name="T3" fmla="*/ 2 h 118"/>
                <a:gd name="T4" fmla="*/ 126 w 143"/>
                <a:gd name="T5" fmla="*/ 7 h 118"/>
                <a:gd name="T6" fmla="*/ 113 w 143"/>
                <a:gd name="T7" fmla="*/ 25 h 118"/>
                <a:gd name="T8" fmla="*/ 49 w 143"/>
                <a:gd name="T9" fmla="*/ 56 h 118"/>
                <a:gd name="T10" fmla="*/ 104 w 143"/>
                <a:gd name="T11" fmla="*/ 75 h 118"/>
                <a:gd name="T12" fmla="*/ 131 w 143"/>
                <a:gd name="T13" fmla="*/ 92 h 118"/>
                <a:gd name="T14" fmla="*/ 143 w 143"/>
                <a:gd name="T15" fmla="*/ 113 h 118"/>
                <a:gd name="T16" fmla="*/ 119 w 143"/>
                <a:gd name="T17" fmla="*/ 117 h 118"/>
                <a:gd name="T18" fmla="*/ 87 w 143"/>
                <a:gd name="T19" fmla="*/ 108 h 118"/>
                <a:gd name="T20" fmla="*/ 0 w 143"/>
                <a:gd name="T21" fmla="*/ 69 h 118"/>
                <a:gd name="T22" fmla="*/ 0 w 143"/>
                <a:gd name="T23" fmla="*/ 41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" h="118">
                  <a:moveTo>
                    <a:pt x="0" y="41"/>
                  </a:moveTo>
                  <a:cubicBezTo>
                    <a:pt x="35" y="28"/>
                    <a:pt x="69" y="14"/>
                    <a:pt x="104" y="2"/>
                  </a:cubicBezTo>
                  <a:cubicBezTo>
                    <a:pt x="110" y="0"/>
                    <a:pt x="118" y="5"/>
                    <a:pt x="126" y="7"/>
                  </a:cubicBezTo>
                  <a:cubicBezTo>
                    <a:pt x="121" y="13"/>
                    <a:pt x="119" y="22"/>
                    <a:pt x="113" y="25"/>
                  </a:cubicBezTo>
                  <a:cubicBezTo>
                    <a:pt x="91" y="37"/>
                    <a:pt x="68" y="47"/>
                    <a:pt x="49" y="56"/>
                  </a:cubicBezTo>
                  <a:cubicBezTo>
                    <a:pt x="64" y="61"/>
                    <a:pt x="84" y="67"/>
                    <a:pt x="104" y="75"/>
                  </a:cubicBezTo>
                  <a:cubicBezTo>
                    <a:pt x="114" y="79"/>
                    <a:pt x="123" y="85"/>
                    <a:pt x="131" y="92"/>
                  </a:cubicBezTo>
                  <a:cubicBezTo>
                    <a:pt x="137" y="97"/>
                    <a:pt x="139" y="106"/>
                    <a:pt x="143" y="113"/>
                  </a:cubicBezTo>
                  <a:cubicBezTo>
                    <a:pt x="135" y="114"/>
                    <a:pt x="127" y="118"/>
                    <a:pt x="119" y="117"/>
                  </a:cubicBezTo>
                  <a:cubicBezTo>
                    <a:pt x="108" y="116"/>
                    <a:pt x="97" y="113"/>
                    <a:pt x="87" y="108"/>
                  </a:cubicBezTo>
                  <a:cubicBezTo>
                    <a:pt x="58" y="96"/>
                    <a:pt x="29" y="82"/>
                    <a:pt x="0" y="69"/>
                  </a:cubicBezTo>
                  <a:cubicBezTo>
                    <a:pt x="0" y="60"/>
                    <a:pt x="0" y="51"/>
                    <a:pt x="0" y="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0" name="Freeform 45"/>
            <p:cNvSpPr>
              <a:spLocks/>
            </p:cNvSpPr>
            <p:nvPr/>
          </p:nvSpPr>
          <p:spPr bwMode="auto">
            <a:xfrm>
              <a:off x="19062700" y="2586037"/>
              <a:ext cx="228600" cy="301625"/>
            </a:xfrm>
            <a:custGeom>
              <a:avLst/>
              <a:gdLst>
                <a:gd name="T0" fmla="*/ 61 w 98"/>
                <a:gd name="T1" fmla="*/ 0 h 123"/>
                <a:gd name="T2" fmla="*/ 66 w 98"/>
                <a:gd name="T3" fmla="*/ 17 h 123"/>
                <a:gd name="T4" fmla="*/ 96 w 98"/>
                <a:gd name="T5" fmla="*/ 102 h 123"/>
                <a:gd name="T6" fmla="*/ 94 w 98"/>
                <a:gd name="T7" fmla="*/ 123 h 123"/>
                <a:gd name="T8" fmla="*/ 75 w 98"/>
                <a:gd name="T9" fmla="*/ 112 h 123"/>
                <a:gd name="T10" fmla="*/ 45 w 98"/>
                <a:gd name="T11" fmla="*/ 53 h 123"/>
                <a:gd name="T12" fmla="*/ 0 w 98"/>
                <a:gd name="T13" fmla="*/ 116 h 123"/>
                <a:gd name="T14" fmla="*/ 3 w 98"/>
                <a:gd name="T15" fmla="*/ 84 h 123"/>
                <a:gd name="T16" fmla="*/ 28 w 98"/>
                <a:gd name="T17" fmla="*/ 16 h 123"/>
                <a:gd name="T18" fmla="*/ 29 w 98"/>
                <a:gd name="T19" fmla="*/ 0 h 123"/>
                <a:gd name="T20" fmla="*/ 61 w 98"/>
                <a:gd name="T2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" h="123">
                  <a:moveTo>
                    <a:pt x="61" y="0"/>
                  </a:moveTo>
                  <a:cubicBezTo>
                    <a:pt x="63" y="6"/>
                    <a:pt x="64" y="11"/>
                    <a:pt x="66" y="17"/>
                  </a:cubicBezTo>
                  <a:cubicBezTo>
                    <a:pt x="76" y="45"/>
                    <a:pt x="87" y="74"/>
                    <a:pt x="96" y="102"/>
                  </a:cubicBezTo>
                  <a:cubicBezTo>
                    <a:pt x="98" y="108"/>
                    <a:pt x="95" y="116"/>
                    <a:pt x="94" y="123"/>
                  </a:cubicBezTo>
                  <a:cubicBezTo>
                    <a:pt x="87" y="119"/>
                    <a:pt x="78" y="118"/>
                    <a:pt x="75" y="112"/>
                  </a:cubicBezTo>
                  <a:cubicBezTo>
                    <a:pt x="64" y="93"/>
                    <a:pt x="55" y="72"/>
                    <a:pt x="45" y="53"/>
                  </a:cubicBezTo>
                  <a:cubicBezTo>
                    <a:pt x="35" y="73"/>
                    <a:pt x="32" y="102"/>
                    <a:pt x="0" y="116"/>
                  </a:cubicBezTo>
                  <a:cubicBezTo>
                    <a:pt x="1" y="102"/>
                    <a:pt x="1" y="92"/>
                    <a:pt x="3" y="84"/>
                  </a:cubicBezTo>
                  <a:cubicBezTo>
                    <a:pt x="11" y="61"/>
                    <a:pt x="20" y="39"/>
                    <a:pt x="28" y="16"/>
                  </a:cubicBezTo>
                  <a:cubicBezTo>
                    <a:pt x="29" y="11"/>
                    <a:pt x="29" y="6"/>
                    <a:pt x="29" y="0"/>
                  </a:cubicBezTo>
                  <a:cubicBezTo>
                    <a:pt x="40" y="0"/>
                    <a:pt x="51" y="0"/>
                    <a:pt x="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1" name="Freeform 46"/>
            <p:cNvSpPr>
              <a:spLocks/>
            </p:cNvSpPr>
            <p:nvPr/>
          </p:nvSpPr>
          <p:spPr bwMode="auto">
            <a:xfrm>
              <a:off x="19069050" y="4486275"/>
              <a:ext cx="285750" cy="239713"/>
            </a:xfrm>
            <a:custGeom>
              <a:avLst/>
              <a:gdLst>
                <a:gd name="T0" fmla="*/ 122 w 122"/>
                <a:gd name="T1" fmla="*/ 61 h 98"/>
                <a:gd name="T2" fmla="*/ 106 w 122"/>
                <a:gd name="T3" fmla="*/ 66 h 98"/>
                <a:gd name="T4" fmla="*/ 20 w 122"/>
                <a:gd name="T5" fmla="*/ 96 h 98"/>
                <a:gd name="T6" fmla="*/ 0 w 122"/>
                <a:gd name="T7" fmla="*/ 94 h 98"/>
                <a:gd name="T8" fmla="*/ 10 w 122"/>
                <a:gd name="T9" fmla="*/ 75 h 98"/>
                <a:gd name="T10" fmla="*/ 70 w 122"/>
                <a:gd name="T11" fmla="*/ 45 h 98"/>
                <a:gd name="T12" fmla="*/ 6 w 122"/>
                <a:gd name="T13" fmla="*/ 0 h 98"/>
                <a:gd name="T14" fmla="*/ 37 w 122"/>
                <a:gd name="T15" fmla="*/ 3 h 98"/>
                <a:gd name="T16" fmla="*/ 106 w 122"/>
                <a:gd name="T17" fmla="*/ 28 h 98"/>
                <a:gd name="T18" fmla="*/ 122 w 122"/>
                <a:gd name="T19" fmla="*/ 29 h 98"/>
                <a:gd name="T20" fmla="*/ 122 w 122"/>
                <a:gd name="T21" fmla="*/ 6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2" h="98">
                  <a:moveTo>
                    <a:pt x="122" y="61"/>
                  </a:moveTo>
                  <a:cubicBezTo>
                    <a:pt x="117" y="63"/>
                    <a:pt x="111" y="64"/>
                    <a:pt x="106" y="66"/>
                  </a:cubicBezTo>
                  <a:cubicBezTo>
                    <a:pt x="77" y="76"/>
                    <a:pt x="49" y="87"/>
                    <a:pt x="20" y="96"/>
                  </a:cubicBezTo>
                  <a:cubicBezTo>
                    <a:pt x="14" y="98"/>
                    <a:pt x="7" y="95"/>
                    <a:pt x="0" y="94"/>
                  </a:cubicBezTo>
                  <a:cubicBezTo>
                    <a:pt x="3" y="87"/>
                    <a:pt x="5" y="78"/>
                    <a:pt x="10" y="75"/>
                  </a:cubicBezTo>
                  <a:cubicBezTo>
                    <a:pt x="30" y="64"/>
                    <a:pt x="50" y="55"/>
                    <a:pt x="70" y="45"/>
                  </a:cubicBezTo>
                  <a:cubicBezTo>
                    <a:pt x="49" y="35"/>
                    <a:pt x="21" y="32"/>
                    <a:pt x="6" y="0"/>
                  </a:cubicBezTo>
                  <a:cubicBezTo>
                    <a:pt x="20" y="1"/>
                    <a:pt x="29" y="0"/>
                    <a:pt x="37" y="3"/>
                  </a:cubicBezTo>
                  <a:cubicBezTo>
                    <a:pt x="60" y="10"/>
                    <a:pt x="83" y="20"/>
                    <a:pt x="106" y="28"/>
                  </a:cubicBezTo>
                  <a:cubicBezTo>
                    <a:pt x="111" y="29"/>
                    <a:pt x="117" y="29"/>
                    <a:pt x="122" y="29"/>
                  </a:cubicBezTo>
                  <a:cubicBezTo>
                    <a:pt x="122" y="40"/>
                    <a:pt x="122" y="51"/>
                    <a:pt x="122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2" name="Freeform 47"/>
            <p:cNvSpPr>
              <a:spLocks/>
            </p:cNvSpPr>
            <p:nvPr/>
          </p:nvSpPr>
          <p:spPr bwMode="auto">
            <a:xfrm>
              <a:off x="15147925" y="4486275"/>
              <a:ext cx="257175" cy="238125"/>
            </a:xfrm>
            <a:custGeom>
              <a:avLst/>
              <a:gdLst>
                <a:gd name="T0" fmla="*/ 0 w 110"/>
                <a:gd name="T1" fmla="*/ 29 h 97"/>
                <a:gd name="T2" fmla="*/ 99 w 110"/>
                <a:gd name="T3" fmla="*/ 4 h 97"/>
                <a:gd name="T4" fmla="*/ 37 w 110"/>
                <a:gd name="T5" fmla="*/ 45 h 97"/>
                <a:gd name="T6" fmla="*/ 95 w 110"/>
                <a:gd name="T7" fmla="*/ 72 h 97"/>
                <a:gd name="T8" fmla="*/ 110 w 110"/>
                <a:gd name="T9" fmla="*/ 92 h 97"/>
                <a:gd name="T10" fmla="*/ 84 w 110"/>
                <a:gd name="T11" fmla="*/ 95 h 97"/>
                <a:gd name="T12" fmla="*/ 0 w 110"/>
                <a:gd name="T13" fmla="*/ 65 h 97"/>
                <a:gd name="T14" fmla="*/ 0 w 110"/>
                <a:gd name="T15" fmla="*/ 2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" h="97">
                  <a:moveTo>
                    <a:pt x="0" y="29"/>
                  </a:moveTo>
                  <a:cubicBezTo>
                    <a:pt x="32" y="15"/>
                    <a:pt x="63" y="0"/>
                    <a:pt x="99" y="4"/>
                  </a:cubicBezTo>
                  <a:cubicBezTo>
                    <a:pt x="87" y="31"/>
                    <a:pt x="60" y="37"/>
                    <a:pt x="37" y="45"/>
                  </a:cubicBezTo>
                  <a:cubicBezTo>
                    <a:pt x="57" y="54"/>
                    <a:pt x="76" y="62"/>
                    <a:pt x="95" y="72"/>
                  </a:cubicBezTo>
                  <a:cubicBezTo>
                    <a:pt x="101" y="75"/>
                    <a:pt x="105" y="85"/>
                    <a:pt x="110" y="92"/>
                  </a:cubicBezTo>
                  <a:cubicBezTo>
                    <a:pt x="101" y="93"/>
                    <a:pt x="92" y="97"/>
                    <a:pt x="84" y="95"/>
                  </a:cubicBezTo>
                  <a:cubicBezTo>
                    <a:pt x="56" y="86"/>
                    <a:pt x="28" y="75"/>
                    <a:pt x="0" y="65"/>
                  </a:cubicBezTo>
                  <a:cubicBezTo>
                    <a:pt x="0" y="53"/>
                    <a:pt x="0" y="41"/>
                    <a:pt x="0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3" name="Freeform 48"/>
            <p:cNvSpPr>
              <a:spLocks/>
            </p:cNvSpPr>
            <p:nvPr/>
          </p:nvSpPr>
          <p:spPr bwMode="auto">
            <a:xfrm>
              <a:off x="15252700" y="2586037"/>
              <a:ext cx="88900" cy="352425"/>
            </a:xfrm>
            <a:custGeom>
              <a:avLst/>
              <a:gdLst>
                <a:gd name="T0" fmla="*/ 31 w 38"/>
                <a:gd name="T1" fmla="*/ 0 h 144"/>
                <a:gd name="T2" fmla="*/ 38 w 38"/>
                <a:gd name="T3" fmla="*/ 119 h 144"/>
                <a:gd name="T4" fmla="*/ 20 w 38"/>
                <a:gd name="T5" fmla="*/ 144 h 144"/>
                <a:gd name="T6" fmla="*/ 0 w 38"/>
                <a:gd name="T7" fmla="*/ 119 h 144"/>
                <a:gd name="T8" fmla="*/ 7 w 38"/>
                <a:gd name="T9" fmla="*/ 0 h 144"/>
                <a:gd name="T10" fmla="*/ 31 w 38"/>
                <a:gd name="T11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44">
                  <a:moveTo>
                    <a:pt x="31" y="0"/>
                  </a:moveTo>
                  <a:cubicBezTo>
                    <a:pt x="34" y="40"/>
                    <a:pt x="36" y="80"/>
                    <a:pt x="38" y="119"/>
                  </a:cubicBezTo>
                  <a:cubicBezTo>
                    <a:pt x="38" y="131"/>
                    <a:pt x="35" y="143"/>
                    <a:pt x="20" y="144"/>
                  </a:cubicBezTo>
                  <a:cubicBezTo>
                    <a:pt x="4" y="144"/>
                    <a:pt x="0" y="132"/>
                    <a:pt x="0" y="119"/>
                  </a:cubicBezTo>
                  <a:cubicBezTo>
                    <a:pt x="2" y="80"/>
                    <a:pt x="5" y="40"/>
                    <a:pt x="7" y="0"/>
                  </a:cubicBezTo>
                  <a:cubicBezTo>
                    <a:pt x="15" y="0"/>
                    <a:pt x="23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4" name="Freeform 49"/>
            <p:cNvSpPr>
              <a:spLocks/>
            </p:cNvSpPr>
            <p:nvPr/>
          </p:nvSpPr>
          <p:spPr bwMode="auto">
            <a:xfrm>
              <a:off x="19018250" y="4903787"/>
              <a:ext cx="336550" cy="92075"/>
            </a:xfrm>
            <a:custGeom>
              <a:avLst/>
              <a:gdLst>
                <a:gd name="T0" fmla="*/ 144 w 144"/>
                <a:gd name="T1" fmla="*/ 31 h 38"/>
                <a:gd name="T2" fmla="*/ 25 w 144"/>
                <a:gd name="T3" fmla="*/ 38 h 38"/>
                <a:gd name="T4" fmla="*/ 1 w 144"/>
                <a:gd name="T5" fmla="*/ 20 h 38"/>
                <a:gd name="T6" fmla="*/ 25 w 144"/>
                <a:gd name="T7" fmla="*/ 0 h 38"/>
                <a:gd name="T8" fmla="*/ 144 w 144"/>
                <a:gd name="T9" fmla="*/ 7 h 38"/>
                <a:gd name="T10" fmla="*/ 144 w 144"/>
                <a:gd name="T11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" h="38">
                  <a:moveTo>
                    <a:pt x="144" y="31"/>
                  </a:moveTo>
                  <a:cubicBezTo>
                    <a:pt x="105" y="34"/>
                    <a:pt x="65" y="37"/>
                    <a:pt x="25" y="38"/>
                  </a:cubicBezTo>
                  <a:cubicBezTo>
                    <a:pt x="14" y="38"/>
                    <a:pt x="1" y="35"/>
                    <a:pt x="1" y="20"/>
                  </a:cubicBezTo>
                  <a:cubicBezTo>
                    <a:pt x="0" y="4"/>
                    <a:pt x="13" y="0"/>
                    <a:pt x="25" y="0"/>
                  </a:cubicBezTo>
                  <a:cubicBezTo>
                    <a:pt x="65" y="2"/>
                    <a:pt x="105" y="5"/>
                    <a:pt x="144" y="7"/>
                  </a:cubicBezTo>
                  <a:cubicBezTo>
                    <a:pt x="144" y="15"/>
                    <a:pt x="144" y="23"/>
                    <a:pt x="144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5" name="Freeform 50"/>
            <p:cNvSpPr>
              <a:spLocks/>
            </p:cNvSpPr>
            <p:nvPr/>
          </p:nvSpPr>
          <p:spPr bwMode="auto">
            <a:xfrm>
              <a:off x="18162588" y="3495675"/>
              <a:ext cx="574675" cy="561975"/>
            </a:xfrm>
            <a:custGeom>
              <a:avLst/>
              <a:gdLst>
                <a:gd name="T0" fmla="*/ 143 w 246"/>
                <a:gd name="T1" fmla="*/ 84 h 229"/>
                <a:gd name="T2" fmla="*/ 225 w 246"/>
                <a:gd name="T3" fmla="*/ 57 h 229"/>
                <a:gd name="T4" fmla="*/ 246 w 246"/>
                <a:gd name="T5" fmla="*/ 63 h 229"/>
                <a:gd name="T6" fmla="*/ 235 w 246"/>
                <a:gd name="T7" fmla="*/ 80 h 229"/>
                <a:gd name="T8" fmla="*/ 120 w 246"/>
                <a:gd name="T9" fmla="*/ 132 h 229"/>
                <a:gd name="T10" fmla="*/ 110 w 246"/>
                <a:gd name="T11" fmla="*/ 139 h 229"/>
                <a:gd name="T12" fmla="*/ 36 w 246"/>
                <a:gd name="T13" fmla="*/ 221 h 229"/>
                <a:gd name="T14" fmla="*/ 28 w 246"/>
                <a:gd name="T15" fmla="*/ 227 h 229"/>
                <a:gd name="T16" fmla="*/ 5 w 246"/>
                <a:gd name="T17" fmla="*/ 225 h 229"/>
                <a:gd name="T18" fmla="*/ 4 w 246"/>
                <a:gd name="T19" fmla="*/ 201 h 229"/>
                <a:gd name="T20" fmla="*/ 84 w 246"/>
                <a:gd name="T21" fmla="*/ 123 h 229"/>
                <a:gd name="T22" fmla="*/ 95 w 246"/>
                <a:gd name="T23" fmla="*/ 106 h 229"/>
                <a:gd name="T24" fmla="*/ 140 w 246"/>
                <a:gd name="T25" fmla="*/ 11 h 229"/>
                <a:gd name="T26" fmla="*/ 157 w 246"/>
                <a:gd name="T27" fmla="*/ 0 h 229"/>
                <a:gd name="T28" fmla="*/ 163 w 246"/>
                <a:gd name="T29" fmla="*/ 19 h 229"/>
                <a:gd name="T30" fmla="*/ 143 w 246"/>
                <a:gd name="T31" fmla="*/ 84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229">
                  <a:moveTo>
                    <a:pt x="143" y="84"/>
                  </a:moveTo>
                  <a:cubicBezTo>
                    <a:pt x="168" y="75"/>
                    <a:pt x="196" y="65"/>
                    <a:pt x="225" y="57"/>
                  </a:cubicBezTo>
                  <a:cubicBezTo>
                    <a:pt x="231" y="55"/>
                    <a:pt x="239" y="61"/>
                    <a:pt x="246" y="63"/>
                  </a:cubicBezTo>
                  <a:cubicBezTo>
                    <a:pt x="242" y="69"/>
                    <a:pt x="240" y="78"/>
                    <a:pt x="235" y="80"/>
                  </a:cubicBezTo>
                  <a:cubicBezTo>
                    <a:pt x="197" y="98"/>
                    <a:pt x="158" y="115"/>
                    <a:pt x="120" y="132"/>
                  </a:cubicBezTo>
                  <a:cubicBezTo>
                    <a:pt x="116" y="133"/>
                    <a:pt x="113" y="136"/>
                    <a:pt x="110" y="139"/>
                  </a:cubicBezTo>
                  <a:cubicBezTo>
                    <a:pt x="85" y="166"/>
                    <a:pt x="61" y="194"/>
                    <a:pt x="36" y="221"/>
                  </a:cubicBezTo>
                  <a:cubicBezTo>
                    <a:pt x="33" y="224"/>
                    <a:pt x="30" y="227"/>
                    <a:pt x="28" y="227"/>
                  </a:cubicBezTo>
                  <a:cubicBezTo>
                    <a:pt x="20" y="227"/>
                    <a:pt x="7" y="229"/>
                    <a:pt x="5" y="225"/>
                  </a:cubicBezTo>
                  <a:cubicBezTo>
                    <a:pt x="1" y="220"/>
                    <a:pt x="0" y="206"/>
                    <a:pt x="4" y="201"/>
                  </a:cubicBezTo>
                  <a:cubicBezTo>
                    <a:pt x="30" y="174"/>
                    <a:pt x="58" y="149"/>
                    <a:pt x="84" y="123"/>
                  </a:cubicBezTo>
                  <a:cubicBezTo>
                    <a:pt x="89" y="119"/>
                    <a:pt x="92" y="112"/>
                    <a:pt x="95" y="106"/>
                  </a:cubicBezTo>
                  <a:cubicBezTo>
                    <a:pt x="110" y="75"/>
                    <a:pt x="124" y="43"/>
                    <a:pt x="140" y="11"/>
                  </a:cubicBezTo>
                  <a:cubicBezTo>
                    <a:pt x="143" y="6"/>
                    <a:pt x="151" y="3"/>
                    <a:pt x="157" y="0"/>
                  </a:cubicBezTo>
                  <a:cubicBezTo>
                    <a:pt x="159" y="6"/>
                    <a:pt x="164" y="13"/>
                    <a:pt x="163" y="19"/>
                  </a:cubicBezTo>
                  <a:cubicBezTo>
                    <a:pt x="157" y="42"/>
                    <a:pt x="149" y="65"/>
                    <a:pt x="143" y="8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6" name="Freeform 51"/>
            <p:cNvSpPr>
              <a:spLocks/>
            </p:cNvSpPr>
            <p:nvPr/>
          </p:nvSpPr>
          <p:spPr bwMode="auto">
            <a:xfrm>
              <a:off x="16914813" y="2603500"/>
              <a:ext cx="669925" cy="292100"/>
            </a:xfrm>
            <a:custGeom>
              <a:avLst/>
              <a:gdLst>
                <a:gd name="T0" fmla="*/ 196 w 287"/>
                <a:gd name="T1" fmla="*/ 55 h 119"/>
                <a:gd name="T2" fmla="*/ 275 w 287"/>
                <a:gd name="T3" fmla="*/ 92 h 119"/>
                <a:gd name="T4" fmla="*/ 287 w 287"/>
                <a:gd name="T5" fmla="*/ 112 h 119"/>
                <a:gd name="T6" fmla="*/ 264 w 287"/>
                <a:gd name="T7" fmla="*/ 117 h 119"/>
                <a:gd name="T8" fmla="*/ 150 w 287"/>
                <a:gd name="T9" fmla="*/ 73 h 119"/>
                <a:gd name="T10" fmla="*/ 138 w 287"/>
                <a:gd name="T11" fmla="*/ 71 h 119"/>
                <a:gd name="T12" fmla="*/ 28 w 287"/>
                <a:gd name="T13" fmla="*/ 77 h 119"/>
                <a:gd name="T14" fmla="*/ 23 w 287"/>
                <a:gd name="T15" fmla="*/ 76 h 119"/>
                <a:gd name="T16" fmla="*/ 0 w 287"/>
                <a:gd name="T17" fmla="*/ 57 h 119"/>
                <a:gd name="T18" fmla="*/ 22 w 287"/>
                <a:gd name="T19" fmla="*/ 39 h 119"/>
                <a:gd name="T20" fmla="*/ 100 w 287"/>
                <a:gd name="T21" fmla="*/ 39 h 119"/>
                <a:gd name="T22" fmla="*/ 171 w 287"/>
                <a:gd name="T23" fmla="*/ 28 h 119"/>
                <a:gd name="T24" fmla="*/ 248 w 287"/>
                <a:gd name="T25" fmla="*/ 2 h 119"/>
                <a:gd name="T26" fmla="*/ 270 w 287"/>
                <a:gd name="T27" fmla="*/ 7 h 119"/>
                <a:gd name="T28" fmla="*/ 258 w 287"/>
                <a:gd name="T29" fmla="*/ 24 h 119"/>
                <a:gd name="T30" fmla="*/ 196 w 287"/>
                <a:gd name="T31" fmla="*/ 5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119">
                  <a:moveTo>
                    <a:pt x="196" y="55"/>
                  </a:moveTo>
                  <a:cubicBezTo>
                    <a:pt x="218" y="65"/>
                    <a:pt x="247" y="77"/>
                    <a:pt x="275" y="92"/>
                  </a:cubicBezTo>
                  <a:cubicBezTo>
                    <a:pt x="281" y="95"/>
                    <a:pt x="283" y="105"/>
                    <a:pt x="287" y="112"/>
                  </a:cubicBezTo>
                  <a:cubicBezTo>
                    <a:pt x="280" y="114"/>
                    <a:pt x="270" y="119"/>
                    <a:pt x="264" y="117"/>
                  </a:cubicBezTo>
                  <a:cubicBezTo>
                    <a:pt x="226" y="103"/>
                    <a:pt x="188" y="88"/>
                    <a:pt x="150" y="73"/>
                  </a:cubicBezTo>
                  <a:cubicBezTo>
                    <a:pt x="146" y="71"/>
                    <a:pt x="142" y="71"/>
                    <a:pt x="138" y="71"/>
                  </a:cubicBezTo>
                  <a:cubicBezTo>
                    <a:pt x="101" y="73"/>
                    <a:pt x="65" y="75"/>
                    <a:pt x="28" y="77"/>
                  </a:cubicBezTo>
                  <a:cubicBezTo>
                    <a:pt x="26" y="77"/>
                    <a:pt x="24" y="77"/>
                    <a:pt x="23" y="76"/>
                  </a:cubicBezTo>
                  <a:cubicBezTo>
                    <a:pt x="15" y="70"/>
                    <a:pt x="8" y="64"/>
                    <a:pt x="0" y="57"/>
                  </a:cubicBezTo>
                  <a:cubicBezTo>
                    <a:pt x="8" y="51"/>
                    <a:pt x="15" y="40"/>
                    <a:pt x="22" y="39"/>
                  </a:cubicBezTo>
                  <a:cubicBezTo>
                    <a:pt x="48" y="37"/>
                    <a:pt x="74" y="36"/>
                    <a:pt x="100" y="39"/>
                  </a:cubicBezTo>
                  <a:cubicBezTo>
                    <a:pt x="125" y="41"/>
                    <a:pt x="147" y="41"/>
                    <a:pt x="171" y="28"/>
                  </a:cubicBezTo>
                  <a:cubicBezTo>
                    <a:pt x="194" y="14"/>
                    <a:pt x="222" y="9"/>
                    <a:pt x="248" y="2"/>
                  </a:cubicBezTo>
                  <a:cubicBezTo>
                    <a:pt x="254" y="0"/>
                    <a:pt x="262" y="5"/>
                    <a:pt x="270" y="7"/>
                  </a:cubicBezTo>
                  <a:cubicBezTo>
                    <a:pt x="266" y="13"/>
                    <a:pt x="264" y="21"/>
                    <a:pt x="258" y="24"/>
                  </a:cubicBezTo>
                  <a:cubicBezTo>
                    <a:pt x="236" y="37"/>
                    <a:pt x="212" y="47"/>
                    <a:pt x="196" y="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7" name="Freeform 52"/>
            <p:cNvSpPr>
              <a:spLocks/>
            </p:cNvSpPr>
            <p:nvPr/>
          </p:nvSpPr>
          <p:spPr bwMode="auto">
            <a:xfrm>
              <a:off x="16014700" y="3235325"/>
              <a:ext cx="534988" cy="601663"/>
            </a:xfrm>
            <a:custGeom>
              <a:avLst/>
              <a:gdLst>
                <a:gd name="T0" fmla="*/ 84 w 229"/>
                <a:gd name="T1" fmla="*/ 103 h 245"/>
                <a:gd name="T2" fmla="*/ 57 w 229"/>
                <a:gd name="T3" fmla="*/ 20 h 245"/>
                <a:gd name="T4" fmla="*/ 63 w 229"/>
                <a:gd name="T5" fmla="*/ 0 h 245"/>
                <a:gd name="T6" fmla="*/ 81 w 229"/>
                <a:gd name="T7" fmla="*/ 11 h 245"/>
                <a:gd name="T8" fmla="*/ 131 w 229"/>
                <a:gd name="T9" fmla="*/ 126 h 245"/>
                <a:gd name="T10" fmla="*/ 137 w 229"/>
                <a:gd name="T11" fmla="*/ 134 h 245"/>
                <a:gd name="T12" fmla="*/ 220 w 229"/>
                <a:gd name="T13" fmla="*/ 209 h 245"/>
                <a:gd name="T14" fmla="*/ 227 w 229"/>
                <a:gd name="T15" fmla="*/ 218 h 245"/>
                <a:gd name="T16" fmla="*/ 225 w 229"/>
                <a:gd name="T17" fmla="*/ 241 h 245"/>
                <a:gd name="T18" fmla="*/ 201 w 229"/>
                <a:gd name="T19" fmla="*/ 241 h 245"/>
                <a:gd name="T20" fmla="*/ 123 w 229"/>
                <a:gd name="T21" fmla="*/ 161 h 245"/>
                <a:gd name="T22" fmla="*/ 108 w 229"/>
                <a:gd name="T23" fmla="*/ 151 h 245"/>
                <a:gd name="T24" fmla="*/ 14 w 229"/>
                <a:gd name="T25" fmla="*/ 107 h 245"/>
                <a:gd name="T26" fmla="*/ 0 w 229"/>
                <a:gd name="T27" fmla="*/ 88 h 245"/>
                <a:gd name="T28" fmla="*/ 23 w 229"/>
                <a:gd name="T29" fmla="*/ 84 h 245"/>
                <a:gd name="T30" fmla="*/ 84 w 229"/>
                <a:gd name="T31" fmla="*/ 10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9" h="245">
                  <a:moveTo>
                    <a:pt x="84" y="103"/>
                  </a:moveTo>
                  <a:cubicBezTo>
                    <a:pt x="75" y="78"/>
                    <a:pt x="65" y="49"/>
                    <a:pt x="57" y="20"/>
                  </a:cubicBezTo>
                  <a:cubicBezTo>
                    <a:pt x="55" y="14"/>
                    <a:pt x="61" y="7"/>
                    <a:pt x="63" y="0"/>
                  </a:cubicBezTo>
                  <a:cubicBezTo>
                    <a:pt x="69" y="3"/>
                    <a:pt x="77" y="5"/>
                    <a:pt x="81" y="11"/>
                  </a:cubicBezTo>
                  <a:cubicBezTo>
                    <a:pt x="102" y="47"/>
                    <a:pt x="125" y="83"/>
                    <a:pt x="131" y="126"/>
                  </a:cubicBezTo>
                  <a:cubicBezTo>
                    <a:pt x="132" y="129"/>
                    <a:pt x="135" y="132"/>
                    <a:pt x="137" y="134"/>
                  </a:cubicBezTo>
                  <a:cubicBezTo>
                    <a:pt x="165" y="159"/>
                    <a:pt x="193" y="184"/>
                    <a:pt x="220" y="209"/>
                  </a:cubicBezTo>
                  <a:cubicBezTo>
                    <a:pt x="223" y="211"/>
                    <a:pt x="227" y="215"/>
                    <a:pt x="227" y="218"/>
                  </a:cubicBezTo>
                  <a:cubicBezTo>
                    <a:pt x="227" y="226"/>
                    <a:pt x="229" y="238"/>
                    <a:pt x="225" y="241"/>
                  </a:cubicBezTo>
                  <a:cubicBezTo>
                    <a:pt x="219" y="245"/>
                    <a:pt x="205" y="245"/>
                    <a:pt x="201" y="241"/>
                  </a:cubicBezTo>
                  <a:cubicBezTo>
                    <a:pt x="174" y="215"/>
                    <a:pt x="149" y="188"/>
                    <a:pt x="123" y="161"/>
                  </a:cubicBezTo>
                  <a:cubicBezTo>
                    <a:pt x="119" y="157"/>
                    <a:pt x="113" y="153"/>
                    <a:pt x="108" y="151"/>
                  </a:cubicBezTo>
                  <a:cubicBezTo>
                    <a:pt x="77" y="136"/>
                    <a:pt x="45" y="123"/>
                    <a:pt x="14" y="107"/>
                  </a:cubicBezTo>
                  <a:cubicBezTo>
                    <a:pt x="8" y="104"/>
                    <a:pt x="5" y="95"/>
                    <a:pt x="0" y="88"/>
                  </a:cubicBezTo>
                  <a:cubicBezTo>
                    <a:pt x="8" y="86"/>
                    <a:pt x="16" y="82"/>
                    <a:pt x="23" y="84"/>
                  </a:cubicBezTo>
                  <a:cubicBezTo>
                    <a:pt x="45" y="89"/>
                    <a:pt x="67" y="98"/>
                    <a:pt x="84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8" name="Freeform 53"/>
            <p:cNvSpPr>
              <a:spLocks/>
            </p:cNvSpPr>
            <p:nvPr/>
          </p:nvSpPr>
          <p:spPr bwMode="auto">
            <a:xfrm>
              <a:off x="17267238" y="4441825"/>
              <a:ext cx="276225" cy="704850"/>
            </a:xfrm>
            <a:custGeom>
              <a:avLst/>
              <a:gdLst>
                <a:gd name="T0" fmla="*/ 55 w 118"/>
                <a:gd name="T1" fmla="*/ 92 h 287"/>
                <a:gd name="T2" fmla="*/ 91 w 118"/>
                <a:gd name="T3" fmla="*/ 14 h 287"/>
                <a:gd name="T4" fmla="*/ 112 w 118"/>
                <a:gd name="T5" fmla="*/ 0 h 287"/>
                <a:gd name="T6" fmla="*/ 117 w 118"/>
                <a:gd name="T7" fmla="*/ 26 h 287"/>
                <a:gd name="T8" fmla="*/ 73 w 118"/>
                <a:gd name="T9" fmla="*/ 138 h 287"/>
                <a:gd name="T10" fmla="*/ 75 w 118"/>
                <a:gd name="T11" fmla="*/ 265 h 287"/>
                <a:gd name="T12" fmla="*/ 57 w 118"/>
                <a:gd name="T13" fmla="*/ 287 h 287"/>
                <a:gd name="T14" fmla="*/ 39 w 118"/>
                <a:gd name="T15" fmla="*/ 265 h 287"/>
                <a:gd name="T16" fmla="*/ 41 w 118"/>
                <a:gd name="T17" fmla="*/ 157 h 287"/>
                <a:gd name="T18" fmla="*/ 37 w 118"/>
                <a:gd name="T19" fmla="*/ 138 h 287"/>
                <a:gd name="T20" fmla="*/ 2 w 118"/>
                <a:gd name="T21" fmla="*/ 39 h 287"/>
                <a:gd name="T22" fmla="*/ 6 w 118"/>
                <a:gd name="T23" fmla="*/ 18 h 287"/>
                <a:gd name="T24" fmla="*/ 24 w 118"/>
                <a:gd name="T25" fmla="*/ 30 h 287"/>
                <a:gd name="T26" fmla="*/ 55 w 118"/>
                <a:gd name="T27" fmla="*/ 92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8" h="287">
                  <a:moveTo>
                    <a:pt x="55" y="92"/>
                  </a:moveTo>
                  <a:cubicBezTo>
                    <a:pt x="64" y="72"/>
                    <a:pt x="76" y="42"/>
                    <a:pt x="91" y="14"/>
                  </a:cubicBezTo>
                  <a:cubicBezTo>
                    <a:pt x="94" y="8"/>
                    <a:pt x="105" y="5"/>
                    <a:pt x="112" y="0"/>
                  </a:cubicBezTo>
                  <a:cubicBezTo>
                    <a:pt x="114" y="9"/>
                    <a:pt x="118" y="18"/>
                    <a:pt x="117" y="26"/>
                  </a:cubicBezTo>
                  <a:cubicBezTo>
                    <a:pt x="106" y="67"/>
                    <a:pt x="95" y="108"/>
                    <a:pt x="73" y="138"/>
                  </a:cubicBezTo>
                  <a:cubicBezTo>
                    <a:pt x="74" y="183"/>
                    <a:pt x="76" y="224"/>
                    <a:pt x="75" y="265"/>
                  </a:cubicBezTo>
                  <a:cubicBezTo>
                    <a:pt x="75" y="273"/>
                    <a:pt x="63" y="280"/>
                    <a:pt x="57" y="287"/>
                  </a:cubicBezTo>
                  <a:cubicBezTo>
                    <a:pt x="51" y="280"/>
                    <a:pt x="39" y="272"/>
                    <a:pt x="39" y="265"/>
                  </a:cubicBezTo>
                  <a:cubicBezTo>
                    <a:pt x="38" y="229"/>
                    <a:pt x="41" y="193"/>
                    <a:pt x="41" y="157"/>
                  </a:cubicBezTo>
                  <a:cubicBezTo>
                    <a:pt x="41" y="151"/>
                    <a:pt x="39" y="144"/>
                    <a:pt x="37" y="138"/>
                  </a:cubicBezTo>
                  <a:cubicBezTo>
                    <a:pt x="25" y="105"/>
                    <a:pt x="13" y="72"/>
                    <a:pt x="2" y="39"/>
                  </a:cubicBezTo>
                  <a:cubicBezTo>
                    <a:pt x="0" y="33"/>
                    <a:pt x="4" y="25"/>
                    <a:pt x="6" y="18"/>
                  </a:cubicBezTo>
                  <a:cubicBezTo>
                    <a:pt x="12" y="22"/>
                    <a:pt x="21" y="24"/>
                    <a:pt x="24" y="30"/>
                  </a:cubicBezTo>
                  <a:cubicBezTo>
                    <a:pt x="37" y="53"/>
                    <a:pt x="47" y="77"/>
                    <a:pt x="55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9" name="Freeform 54"/>
            <p:cNvSpPr>
              <a:spLocks/>
            </p:cNvSpPr>
            <p:nvPr/>
          </p:nvSpPr>
          <p:spPr bwMode="auto">
            <a:xfrm>
              <a:off x="17905413" y="3311525"/>
              <a:ext cx="523875" cy="549275"/>
            </a:xfrm>
            <a:custGeom>
              <a:avLst/>
              <a:gdLst>
                <a:gd name="T0" fmla="*/ 0 w 224"/>
                <a:gd name="T1" fmla="*/ 149 h 224"/>
                <a:gd name="T2" fmla="*/ 21 w 224"/>
                <a:gd name="T3" fmla="*/ 130 h 224"/>
                <a:gd name="T4" fmla="*/ 78 w 224"/>
                <a:gd name="T5" fmla="*/ 102 h 224"/>
                <a:gd name="T6" fmla="*/ 108 w 224"/>
                <a:gd name="T7" fmla="*/ 73 h 224"/>
                <a:gd name="T8" fmla="*/ 139 w 224"/>
                <a:gd name="T9" fmla="*/ 10 h 224"/>
                <a:gd name="T10" fmla="*/ 156 w 224"/>
                <a:gd name="T11" fmla="*/ 0 h 224"/>
                <a:gd name="T12" fmla="*/ 159 w 224"/>
                <a:gd name="T13" fmla="*/ 18 h 224"/>
                <a:gd name="T14" fmla="*/ 142 w 224"/>
                <a:gd name="T15" fmla="*/ 72 h 224"/>
                <a:gd name="T16" fmla="*/ 167 w 224"/>
                <a:gd name="T17" fmla="*/ 60 h 224"/>
                <a:gd name="T18" fmla="*/ 204 w 224"/>
                <a:gd name="T19" fmla="*/ 49 h 224"/>
                <a:gd name="T20" fmla="*/ 224 w 224"/>
                <a:gd name="T21" fmla="*/ 55 h 224"/>
                <a:gd name="T22" fmla="*/ 212 w 224"/>
                <a:gd name="T23" fmla="*/ 71 h 224"/>
                <a:gd name="T24" fmla="*/ 133 w 224"/>
                <a:gd name="T25" fmla="*/ 109 h 224"/>
                <a:gd name="T26" fmla="*/ 115 w 224"/>
                <a:gd name="T27" fmla="*/ 128 h 224"/>
                <a:gd name="T28" fmla="*/ 77 w 224"/>
                <a:gd name="T29" fmla="*/ 207 h 224"/>
                <a:gd name="T30" fmla="*/ 67 w 224"/>
                <a:gd name="T31" fmla="*/ 224 h 224"/>
                <a:gd name="T32" fmla="*/ 80 w 224"/>
                <a:gd name="T33" fmla="*/ 133 h 224"/>
                <a:gd name="T34" fmla="*/ 0 w 224"/>
                <a:gd name="T35" fmla="*/ 149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4" h="224">
                  <a:moveTo>
                    <a:pt x="0" y="149"/>
                  </a:moveTo>
                  <a:cubicBezTo>
                    <a:pt x="9" y="141"/>
                    <a:pt x="14" y="134"/>
                    <a:pt x="21" y="130"/>
                  </a:cubicBezTo>
                  <a:cubicBezTo>
                    <a:pt x="39" y="120"/>
                    <a:pt x="58" y="109"/>
                    <a:pt x="78" y="102"/>
                  </a:cubicBezTo>
                  <a:cubicBezTo>
                    <a:pt x="93" y="96"/>
                    <a:pt x="102" y="89"/>
                    <a:pt x="108" y="73"/>
                  </a:cubicBezTo>
                  <a:cubicBezTo>
                    <a:pt x="116" y="51"/>
                    <a:pt x="127" y="30"/>
                    <a:pt x="139" y="10"/>
                  </a:cubicBezTo>
                  <a:cubicBezTo>
                    <a:pt x="142" y="5"/>
                    <a:pt x="150" y="3"/>
                    <a:pt x="156" y="0"/>
                  </a:cubicBezTo>
                  <a:cubicBezTo>
                    <a:pt x="157" y="6"/>
                    <a:pt x="161" y="13"/>
                    <a:pt x="159" y="18"/>
                  </a:cubicBezTo>
                  <a:cubicBezTo>
                    <a:pt x="155" y="36"/>
                    <a:pt x="148" y="53"/>
                    <a:pt x="142" y="72"/>
                  </a:cubicBezTo>
                  <a:cubicBezTo>
                    <a:pt x="150" y="68"/>
                    <a:pt x="159" y="63"/>
                    <a:pt x="167" y="60"/>
                  </a:cubicBezTo>
                  <a:cubicBezTo>
                    <a:pt x="179" y="55"/>
                    <a:pt x="191" y="51"/>
                    <a:pt x="204" y="49"/>
                  </a:cubicBezTo>
                  <a:cubicBezTo>
                    <a:pt x="210" y="48"/>
                    <a:pt x="217" y="53"/>
                    <a:pt x="224" y="55"/>
                  </a:cubicBezTo>
                  <a:cubicBezTo>
                    <a:pt x="220" y="60"/>
                    <a:pt x="218" y="68"/>
                    <a:pt x="212" y="71"/>
                  </a:cubicBezTo>
                  <a:cubicBezTo>
                    <a:pt x="186" y="84"/>
                    <a:pt x="160" y="98"/>
                    <a:pt x="133" y="109"/>
                  </a:cubicBezTo>
                  <a:cubicBezTo>
                    <a:pt x="123" y="113"/>
                    <a:pt x="119" y="117"/>
                    <a:pt x="115" y="128"/>
                  </a:cubicBezTo>
                  <a:cubicBezTo>
                    <a:pt x="104" y="155"/>
                    <a:pt x="90" y="180"/>
                    <a:pt x="77" y="207"/>
                  </a:cubicBezTo>
                  <a:cubicBezTo>
                    <a:pt x="74" y="213"/>
                    <a:pt x="71" y="218"/>
                    <a:pt x="67" y="224"/>
                  </a:cubicBezTo>
                  <a:cubicBezTo>
                    <a:pt x="49" y="202"/>
                    <a:pt x="53" y="184"/>
                    <a:pt x="80" y="133"/>
                  </a:cubicBezTo>
                  <a:cubicBezTo>
                    <a:pt x="55" y="143"/>
                    <a:pt x="33" y="159"/>
                    <a:pt x="0" y="14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0" name="Freeform 55"/>
            <p:cNvSpPr>
              <a:spLocks/>
            </p:cNvSpPr>
            <p:nvPr/>
          </p:nvSpPr>
          <p:spPr bwMode="auto">
            <a:xfrm>
              <a:off x="15832138" y="3557587"/>
              <a:ext cx="520700" cy="550863"/>
            </a:xfrm>
            <a:custGeom>
              <a:avLst/>
              <a:gdLst>
                <a:gd name="T0" fmla="*/ 4 w 223"/>
                <a:gd name="T1" fmla="*/ 66 h 225"/>
                <a:gd name="T2" fmla="*/ 75 w 223"/>
                <a:gd name="T3" fmla="*/ 85 h 225"/>
                <a:gd name="T4" fmla="*/ 56 w 223"/>
                <a:gd name="T5" fmla="*/ 37 h 225"/>
                <a:gd name="T6" fmla="*/ 57 w 223"/>
                <a:gd name="T7" fmla="*/ 0 h 225"/>
                <a:gd name="T8" fmla="*/ 82 w 223"/>
                <a:gd name="T9" fmla="*/ 25 h 225"/>
                <a:gd name="T10" fmla="*/ 119 w 223"/>
                <a:gd name="T11" fmla="*/ 106 h 225"/>
                <a:gd name="T12" fmla="*/ 223 w 223"/>
                <a:gd name="T13" fmla="*/ 162 h 225"/>
                <a:gd name="T14" fmla="*/ 136 w 223"/>
                <a:gd name="T15" fmla="*/ 145 h 225"/>
                <a:gd name="T16" fmla="*/ 152 w 223"/>
                <a:gd name="T17" fmla="*/ 225 h 225"/>
                <a:gd name="T18" fmla="*/ 132 w 223"/>
                <a:gd name="T19" fmla="*/ 203 h 225"/>
                <a:gd name="T20" fmla="*/ 102 w 223"/>
                <a:gd name="T21" fmla="*/ 140 h 225"/>
                <a:gd name="T22" fmla="*/ 82 w 223"/>
                <a:gd name="T23" fmla="*/ 119 h 225"/>
                <a:gd name="T24" fmla="*/ 17 w 223"/>
                <a:gd name="T25" fmla="*/ 88 h 225"/>
                <a:gd name="T26" fmla="*/ 0 w 223"/>
                <a:gd name="T27" fmla="*/ 72 h 225"/>
                <a:gd name="T28" fmla="*/ 4 w 223"/>
                <a:gd name="T29" fmla="*/ 66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3" h="225">
                  <a:moveTo>
                    <a:pt x="4" y="66"/>
                  </a:moveTo>
                  <a:cubicBezTo>
                    <a:pt x="29" y="60"/>
                    <a:pt x="51" y="74"/>
                    <a:pt x="75" y="85"/>
                  </a:cubicBezTo>
                  <a:cubicBezTo>
                    <a:pt x="68" y="68"/>
                    <a:pt x="59" y="53"/>
                    <a:pt x="56" y="37"/>
                  </a:cubicBezTo>
                  <a:cubicBezTo>
                    <a:pt x="53" y="26"/>
                    <a:pt x="56" y="13"/>
                    <a:pt x="57" y="0"/>
                  </a:cubicBezTo>
                  <a:cubicBezTo>
                    <a:pt x="65" y="9"/>
                    <a:pt x="76" y="15"/>
                    <a:pt x="82" y="25"/>
                  </a:cubicBezTo>
                  <a:cubicBezTo>
                    <a:pt x="95" y="51"/>
                    <a:pt x="106" y="78"/>
                    <a:pt x="119" y="106"/>
                  </a:cubicBezTo>
                  <a:cubicBezTo>
                    <a:pt x="156" y="117"/>
                    <a:pt x="192" y="133"/>
                    <a:pt x="223" y="162"/>
                  </a:cubicBezTo>
                  <a:cubicBezTo>
                    <a:pt x="190" y="177"/>
                    <a:pt x="165" y="158"/>
                    <a:pt x="136" y="145"/>
                  </a:cubicBezTo>
                  <a:cubicBezTo>
                    <a:pt x="147" y="169"/>
                    <a:pt x="161" y="192"/>
                    <a:pt x="152" y="225"/>
                  </a:cubicBezTo>
                  <a:cubicBezTo>
                    <a:pt x="143" y="216"/>
                    <a:pt x="136" y="210"/>
                    <a:pt x="132" y="203"/>
                  </a:cubicBezTo>
                  <a:cubicBezTo>
                    <a:pt x="121" y="183"/>
                    <a:pt x="111" y="162"/>
                    <a:pt x="102" y="140"/>
                  </a:cubicBezTo>
                  <a:cubicBezTo>
                    <a:pt x="98" y="130"/>
                    <a:pt x="93" y="124"/>
                    <a:pt x="82" y="119"/>
                  </a:cubicBezTo>
                  <a:cubicBezTo>
                    <a:pt x="60" y="111"/>
                    <a:pt x="38" y="100"/>
                    <a:pt x="17" y="88"/>
                  </a:cubicBezTo>
                  <a:cubicBezTo>
                    <a:pt x="10" y="85"/>
                    <a:pt x="5" y="78"/>
                    <a:pt x="0" y="72"/>
                  </a:cubicBezTo>
                  <a:cubicBezTo>
                    <a:pt x="1" y="70"/>
                    <a:pt x="2" y="68"/>
                    <a:pt x="4" y="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1" name="Freeform 56"/>
            <p:cNvSpPr>
              <a:spLocks/>
            </p:cNvSpPr>
            <p:nvPr/>
          </p:nvSpPr>
          <p:spPr bwMode="auto">
            <a:xfrm>
              <a:off x="16959263" y="4522787"/>
              <a:ext cx="228600" cy="571500"/>
            </a:xfrm>
            <a:custGeom>
              <a:avLst/>
              <a:gdLst>
                <a:gd name="T0" fmla="*/ 7 w 98"/>
                <a:gd name="T1" fmla="*/ 10 h 233"/>
                <a:gd name="T2" fmla="*/ 45 w 98"/>
                <a:gd name="T3" fmla="*/ 72 h 233"/>
                <a:gd name="T4" fmla="*/ 76 w 98"/>
                <a:gd name="T5" fmla="*/ 10 h 233"/>
                <a:gd name="T6" fmla="*/ 92 w 98"/>
                <a:gd name="T7" fmla="*/ 0 h 233"/>
                <a:gd name="T8" fmla="*/ 96 w 98"/>
                <a:gd name="T9" fmla="*/ 20 h 233"/>
                <a:gd name="T10" fmla="*/ 64 w 98"/>
                <a:gd name="T11" fmla="*/ 118 h 233"/>
                <a:gd name="T12" fmla="*/ 96 w 98"/>
                <a:gd name="T13" fmla="*/ 210 h 233"/>
                <a:gd name="T14" fmla="*/ 94 w 98"/>
                <a:gd name="T15" fmla="*/ 233 h 233"/>
                <a:gd name="T16" fmla="*/ 73 w 98"/>
                <a:gd name="T17" fmla="*/ 220 h 233"/>
                <a:gd name="T18" fmla="*/ 45 w 98"/>
                <a:gd name="T19" fmla="*/ 162 h 233"/>
                <a:gd name="T20" fmla="*/ 1 w 98"/>
                <a:gd name="T21" fmla="*/ 228 h 233"/>
                <a:gd name="T22" fmla="*/ 3 w 98"/>
                <a:gd name="T23" fmla="*/ 195 h 233"/>
                <a:gd name="T24" fmla="*/ 27 w 98"/>
                <a:gd name="T25" fmla="*/ 127 h 233"/>
                <a:gd name="T26" fmla="*/ 27 w 98"/>
                <a:gd name="T27" fmla="*/ 106 h 233"/>
                <a:gd name="T28" fmla="*/ 3 w 98"/>
                <a:gd name="T29" fmla="*/ 39 h 233"/>
                <a:gd name="T30" fmla="*/ 0 w 98"/>
                <a:gd name="T31" fmla="*/ 12 h 233"/>
                <a:gd name="T32" fmla="*/ 7 w 98"/>
                <a:gd name="T33" fmla="*/ 1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" h="233">
                  <a:moveTo>
                    <a:pt x="7" y="10"/>
                  </a:moveTo>
                  <a:cubicBezTo>
                    <a:pt x="31" y="24"/>
                    <a:pt x="36" y="50"/>
                    <a:pt x="45" y="72"/>
                  </a:cubicBezTo>
                  <a:cubicBezTo>
                    <a:pt x="55" y="51"/>
                    <a:pt x="65" y="30"/>
                    <a:pt x="76" y="10"/>
                  </a:cubicBezTo>
                  <a:cubicBezTo>
                    <a:pt x="79" y="5"/>
                    <a:pt x="86" y="3"/>
                    <a:pt x="92" y="0"/>
                  </a:cubicBezTo>
                  <a:cubicBezTo>
                    <a:pt x="93" y="7"/>
                    <a:pt x="98" y="14"/>
                    <a:pt x="96" y="20"/>
                  </a:cubicBezTo>
                  <a:cubicBezTo>
                    <a:pt x="86" y="53"/>
                    <a:pt x="75" y="85"/>
                    <a:pt x="64" y="118"/>
                  </a:cubicBezTo>
                  <a:cubicBezTo>
                    <a:pt x="74" y="147"/>
                    <a:pt x="86" y="178"/>
                    <a:pt x="96" y="210"/>
                  </a:cubicBezTo>
                  <a:cubicBezTo>
                    <a:pt x="98" y="217"/>
                    <a:pt x="94" y="225"/>
                    <a:pt x="94" y="233"/>
                  </a:cubicBezTo>
                  <a:cubicBezTo>
                    <a:pt x="87" y="229"/>
                    <a:pt x="77" y="226"/>
                    <a:pt x="73" y="220"/>
                  </a:cubicBezTo>
                  <a:cubicBezTo>
                    <a:pt x="63" y="202"/>
                    <a:pt x="54" y="182"/>
                    <a:pt x="45" y="162"/>
                  </a:cubicBezTo>
                  <a:cubicBezTo>
                    <a:pt x="36" y="184"/>
                    <a:pt x="31" y="210"/>
                    <a:pt x="1" y="228"/>
                  </a:cubicBezTo>
                  <a:cubicBezTo>
                    <a:pt x="2" y="213"/>
                    <a:pt x="0" y="204"/>
                    <a:pt x="3" y="195"/>
                  </a:cubicBezTo>
                  <a:cubicBezTo>
                    <a:pt x="10" y="172"/>
                    <a:pt x="19" y="150"/>
                    <a:pt x="27" y="127"/>
                  </a:cubicBezTo>
                  <a:cubicBezTo>
                    <a:pt x="29" y="121"/>
                    <a:pt x="29" y="113"/>
                    <a:pt x="27" y="106"/>
                  </a:cubicBezTo>
                  <a:cubicBezTo>
                    <a:pt x="19" y="84"/>
                    <a:pt x="10" y="62"/>
                    <a:pt x="3" y="39"/>
                  </a:cubicBezTo>
                  <a:cubicBezTo>
                    <a:pt x="0" y="31"/>
                    <a:pt x="1" y="21"/>
                    <a:pt x="0" y="12"/>
                  </a:cubicBezTo>
                  <a:cubicBezTo>
                    <a:pt x="3" y="11"/>
                    <a:pt x="5" y="11"/>
                    <a:pt x="7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Columns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950834" y="1351177"/>
            <a:ext cx="2880320" cy="3179419"/>
            <a:chOff x="515169" y="2020164"/>
            <a:chExt cx="2585081" cy="3179419"/>
          </a:xfrm>
          <a:solidFill>
            <a:schemeClr val="bg1"/>
          </a:solidFill>
        </p:grpSpPr>
        <p:sp>
          <p:nvSpPr>
            <p:cNvPr id="5" name="TextBox 4"/>
            <p:cNvSpPr txBox="1"/>
            <p:nvPr/>
          </p:nvSpPr>
          <p:spPr>
            <a:xfrm>
              <a:off x="515169" y="2337261"/>
              <a:ext cx="2585081" cy="286232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I hope and I believe that this Template will your Time, Money and Reputation. Easy to change colors, photos and Text.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15169" y="2020164"/>
              <a:ext cx="2585081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A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342417" y="1351177"/>
            <a:ext cx="2880320" cy="3179419"/>
            <a:chOff x="3316274" y="2010639"/>
            <a:chExt cx="2585081" cy="3179419"/>
          </a:xfrm>
          <a:solidFill>
            <a:schemeClr val="bg1"/>
          </a:solidFill>
        </p:grpSpPr>
        <p:sp>
          <p:nvSpPr>
            <p:cNvPr id="8" name="TextBox 7"/>
            <p:cNvSpPr txBox="1"/>
            <p:nvPr/>
          </p:nvSpPr>
          <p:spPr>
            <a:xfrm>
              <a:off x="3316274" y="2327736"/>
              <a:ext cx="2585081" cy="286232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I hope and I believe that this Template will your Time, Money and Reputation. Easy to change colors, photos and Text.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16274" y="2010639"/>
              <a:ext cx="2585081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B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1" name="Text Placeholder 4"/>
          <p:cNvSpPr txBox="1">
            <a:spLocks/>
          </p:cNvSpPr>
          <p:nvPr/>
        </p:nvSpPr>
        <p:spPr>
          <a:xfrm>
            <a:off x="1619672" y="699542"/>
            <a:ext cx="7524328" cy="2634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text can be replaced with your own text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8" name="Grupo 17"/>
          <p:cNvGrpSpPr/>
          <p:nvPr/>
        </p:nvGrpSpPr>
        <p:grpSpPr>
          <a:xfrm rot="20137076">
            <a:off x="7955380" y="90894"/>
            <a:ext cx="812486" cy="1217293"/>
            <a:chOff x="123825" y="2087563"/>
            <a:chExt cx="1347788" cy="2019300"/>
          </a:xfrm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603250" y="2203450"/>
              <a:ext cx="385763" cy="809625"/>
            </a:xfrm>
            <a:custGeom>
              <a:avLst/>
              <a:gdLst>
                <a:gd name="T0" fmla="*/ 74 w 152"/>
                <a:gd name="T1" fmla="*/ 178 h 320"/>
                <a:gd name="T2" fmla="*/ 55 w 152"/>
                <a:gd name="T3" fmla="*/ 279 h 320"/>
                <a:gd name="T4" fmla="*/ 54 w 152"/>
                <a:gd name="T5" fmla="*/ 301 h 320"/>
                <a:gd name="T6" fmla="*/ 35 w 152"/>
                <a:gd name="T7" fmla="*/ 320 h 320"/>
                <a:gd name="T8" fmla="*/ 19 w 152"/>
                <a:gd name="T9" fmla="*/ 299 h 320"/>
                <a:gd name="T10" fmla="*/ 38 w 152"/>
                <a:gd name="T11" fmla="*/ 188 h 320"/>
                <a:gd name="T12" fmla="*/ 29 w 152"/>
                <a:gd name="T13" fmla="*/ 100 h 320"/>
                <a:gd name="T14" fmla="*/ 3 w 152"/>
                <a:gd name="T15" fmla="*/ 28 h 320"/>
                <a:gd name="T16" fmla="*/ 18 w 152"/>
                <a:gd name="T17" fmla="*/ 5 h 320"/>
                <a:gd name="T18" fmla="*/ 39 w 152"/>
                <a:gd name="T19" fmla="*/ 26 h 320"/>
                <a:gd name="T20" fmla="*/ 69 w 152"/>
                <a:gd name="T21" fmla="*/ 100 h 320"/>
                <a:gd name="T22" fmla="*/ 109 w 152"/>
                <a:gd name="T23" fmla="*/ 20 h 320"/>
                <a:gd name="T24" fmla="*/ 137 w 152"/>
                <a:gd name="T25" fmla="*/ 7 h 320"/>
                <a:gd name="T26" fmla="*/ 141 w 152"/>
                <a:gd name="T27" fmla="*/ 38 h 320"/>
                <a:gd name="T28" fmla="*/ 101 w 152"/>
                <a:gd name="T29" fmla="*/ 116 h 320"/>
                <a:gd name="T30" fmla="*/ 104 w 152"/>
                <a:gd name="T31" fmla="*/ 146 h 320"/>
                <a:gd name="T32" fmla="*/ 148 w 152"/>
                <a:gd name="T33" fmla="*/ 271 h 320"/>
                <a:gd name="T34" fmla="*/ 128 w 152"/>
                <a:gd name="T35" fmla="*/ 296 h 320"/>
                <a:gd name="T36" fmla="*/ 111 w 152"/>
                <a:gd name="T37" fmla="*/ 271 h 320"/>
                <a:gd name="T38" fmla="*/ 81 w 152"/>
                <a:gd name="T39" fmla="*/ 179 h 320"/>
                <a:gd name="T40" fmla="*/ 74 w 152"/>
                <a:gd name="T41" fmla="*/ 178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2" h="320">
                  <a:moveTo>
                    <a:pt x="74" y="178"/>
                  </a:moveTo>
                  <a:cubicBezTo>
                    <a:pt x="68" y="212"/>
                    <a:pt x="61" y="246"/>
                    <a:pt x="55" y="279"/>
                  </a:cubicBezTo>
                  <a:cubicBezTo>
                    <a:pt x="54" y="286"/>
                    <a:pt x="54" y="294"/>
                    <a:pt x="54" y="301"/>
                  </a:cubicBezTo>
                  <a:cubicBezTo>
                    <a:pt x="53" y="313"/>
                    <a:pt x="47" y="320"/>
                    <a:pt x="35" y="320"/>
                  </a:cubicBezTo>
                  <a:cubicBezTo>
                    <a:pt x="22" y="319"/>
                    <a:pt x="17" y="311"/>
                    <a:pt x="19" y="299"/>
                  </a:cubicBezTo>
                  <a:cubicBezTo>
                    <a:pt x="24" y="262"/>
                    <a:pt x="27" y="224"/>
                    <a:pt x="38" y="188"/>
                  </a:cubicBezTo>
                  <a:cubicBezTo>
                    <a:pt x="47" y="156"/>
                    <a:pt x="53" y="130"/>
                    <a:pt x="29" y="100"/>
                  </a:cubicBezTo>
                  <a:cubicBezTo>
                    <a:pt x="14" y="81"/>
                    <a:pt x="10" y="53"/>
                    <a:pt x="3" y="28"/>
                  </a:cubicBezTo>
                  <a:cubicBezTo>
                    <a:pt x="0" y="17"/>
                    <a:pt x="2" y="6"/>
                    <a:pt x="18" y="5"/>
                  </a:cubicBezTo>
                  <a:cubicBezTo>
                    <a:pt x="33" y="4"/>
                    <a:pt x="38" y="14"/>
                    <a:pt x="39" y="26"/>
                  </a:cubicBezTo>
                  <a:cubicBezTo>
                    <a:pt x="41" y="54"/>
                    <a:pt x="51" y="78"/>
                    <a:pt x="69" y="100"/>
                  </a:cubicBezTo>
                  <a:cubicBezTo>
                    <a:pt x="83" y="72"/>
                    <a:pt x="97" y="47"/>
                    <a:pt x="109" y="20"/>
                  </a:cubicBezTo>
                  <a:cubicBezTo>
                    <a:pt x="116" y="8"/>
                    <a:pt x="124" y="0"/>
                    <a:pt x="137" y="7"/>
                  </a:cubicBezTo>
                  <a:cubicBezTo>
                    <a:pt x="152" y="15"/>
                    <a:pt x="147" y="26"/>
                    <a:pt x="141" y="38"/>
                  </a:cubicBezTo>
                  <a:cubicBezTo>
                    <a:pt x="128" y="64"/>
                    <a:pt x="115" y="90"/>
                    <a:pt x="101" y="116"/>
                  </a:cubicBezTo>
                  <a:cubicBezTo>
                    <a:pt x="95" y="127"/>
                    <a:pt x="96" y="136"/>
                    <a:pt x="104" y="146"/>
                  </a:cubicBezTo>
                  <a:cubicBezTo>
                    <a:pt x="134" y="183"/>
                    <a:pt x="150" y="224"/>
                    <a:pt x="148" y="271"/>
                  </a:cubicBezTo>
                  <a:cubicBezTo>
                    <a:pt x="147" y="286"/>
                    <a:pt x="143" y="296"/>
                    <a:pt x="128" y="296"/>
                  </a:cubicBezTo>
                  <a:cubicBezTo>
                    <a:pt x="112" y="296"/>
                    <a:pt x="111" y="284"/>
                    <a:pt x="111" y="271"/>
                  </a:cubicBezTo>
                  <a:cubicBezTo>
                    <a:pt x="112" y="236"/>
                    <a:pt x="102" y="206"/>
                    <a:pt x="81" y="179"/>
                  </a:cubicBezTo>
                  <a:cubicBezTo>
                    <a:pt x="78" y="178"/>
                    <a:pt x="76" y="178"/>
                    <a:pt x="74" y="17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433388" y="3262313"/>
              <a:ext cx="630238" cy="844550"/>
            </a:xfrm>
            <a:custGeom>
              <a:avLst/>
              <a:gdLst>
                <a:gd name="T0" fmla="*/ 145 w 249"/>
                <a:gd name="T1" fmla="*/ 176 h 334"/>
                <a:gd name="T2" fmla="*/ 221 w 249"/>
                <a:gd name="T3" fmla="*/ 295 h 334"/>
                <a:gd name="T4" fmla="*/ 236 w 249"/>
                <a:gd name="T5" fmla="*/ 320 h 334"/>
                <a:gd name="T6" fmla="*/ 207 w 249"/>
                <a:gd name="T7" fmla="*/ 328 h 334"/>
                <a:gd name="T8" fmla="*/ 116 w 249"/>
                <a:gd name="T9" fmla="*/ 201 h 334"/>
                <a:gd name="T10" fmla="*/ 69 w 249"/>
                <a:gd name="T11" fmla="*/ 130 h 334"/>
                <a:gd name="T12" fmla="*/ 19 w 249"/>
                <a:gd name="T13" fmla="*/ 91 h 334"/>
                <a:gd name="T14" fmla="*/ 12 w 249"/>
                <a:gd name="T15" fmla="*/ 61 h 334"/>
                <a:gd name="T16" fmla="*/ 43 w 249"/>
                <a:gd name="T17" fmla="*/ 65 h 334"/>
                <a:gd name="T18" fmla="*/ 102 w 249"/>
                <a:gd name="T19" fmla="*/ 112 h 334"/>
                <a:gd name="T20" fmla="*/ 109 w 249"/>
                <a:gd name="T21" fmla="*/ 110 h 334"/>
                <a:gd name="T22" fmla="*/ 109 w 249"/>
                <a:gd name="T23" fmla="*/ 27 h 334"/>
                <a:gd name="T24" fmla="*/ 127 w 249"/>
                <a:gd name="T25" fmla="*/ 1 h 334"/>
                <a:gd name="T26" fmla="*/ 144 w 249"/>
                <a:gd name="T27" fmla="*/ 29 h 334"/>
                <a:gd name="T28" fmla="*/ 142 w 249"/>
                <a:gd name="T29" fmla="*/ 119 h 334"/>
                <a:gd name="T30" fmla="*/ 155 w 249"/>
                <a:gd name="T31" fmla="*/ 140 h 334"/>
                <a:gd name="T32" fmla="*/ 227 w 249"/>
                <a:gd name="T33" fmla="*/ 170 h 334"/>
                <a:gd name="T34" fmla="*/ 243 w 249"/>
                <a:gd name="T35" fmla="*/ 196 h 334"/>
                <a:gd name="T36" fmla="*/ 215 w 249"/>
                <a:gd name="T37" fmla="*/ 204 h 334"/>
                <a:gd name="T38" fmla="*/ 145 w 249"/>
                <a:gd name="T39" fmla="*/ 176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9" h="334">
                  <a:moveTo>
                    <a:pt x="145" y="176"/>
                  </a:moveTo>
                  <a:cubicBezTo>
                    <a:pt x="154" y="229"/>
                    <a:pt x="174" y="270"/>
                    <a:pt x="221" y="295"/>
                  </a:cubicBezTo>
                  <a:cubicBezTo>
                    <a:pt x="231" y="300"/>
                    <a:pt x="244" y="305"/>
                    <a:pt x="236" y="320"/>
                  </a:cubicBezTo>
                  <a:cubicBezTo>
                    <a:pt x="230" y="331"/>
                    <a:pt x="220" y="334"/>
                    <a:pt x="207" y="328"/>
                  </a:cubicBezTo>
                  <a:cubicBezTo>
                    <a:pt x="153" y="302"/>
                    <a:pt x="122" y="258"/>
                    <a:pt x="116" y="201"/>
                  </a:cubicBezTo>
                  <a:cubicBezTo>
                    <a:pt x="111" y="167"/>
                    <a:pt x="98" y="146"/>
                    <a:pt x="69" y="130"/>
                  </a:cubicBezTo>
                  <a:cubicBezTo>
                    <a:pt x="50" y="120"/>
                    <a:pt x="35" y="105"/>
                    <a:pt x="19" y="91"/>
                  </a:cubicBezTo>
                  <a:cubicBezTo>
                    <a:pt x="9" y="83"/>
                    <a:pt x="0" y="73"/>
                    <a:pt x="12" y="61"/>
                  </a:cubicBezTo>
                  <a:cubicBezTo>
                    <a:pt x="23" y="50"/>
                    <a:pt x="33" y="56"/>
                    <a:pt x="43" y="65"/>
                  </a:cubicBezTo>
                  <a:cubicBezTo>
                    <a:pt x="62" y="81"/>
                    <a:pt x="82" y="96"/>
                    <a:pt x="102" y="112"/>
                  </a:cubicBezTo>
                  <a:cubicBezTo>
                    <a:pt x="104" y="111"/>
                    <a:pt x="106" y="111"/>
                    <a:pt x="109" y="110"/>
                  </a:cubicBezTo>
                  <a:cubicBezTo>
                    <a:pt x="109" y="82"/>
                    <a:pt x="109" y="55"/>
                    <a:pt x="109" y="27"/>
                  </a:cubicBezTo>
                  <a:cubicBezTo>
                    <a:pt x="109" y="14"/>
                    <a:pt x="109" y="0"/>
                    <a:pt x="127" y="1"/>
                  </a:cubicBezTo>
                  <a:cubicBezTo>
                    <a:pt x="145" y="2"/>
                    <a:pt x="144" y="16"/>
                    <a:pt x="144" y="29"/>
                  </a:cubicBezTo>
                  <a:cubicBezTo>
                    <a:pt x="143" y="59"/>
                    <a:pt x="143" y="89"/>
                    <a:pt x="142" y="119"/>
                  </a:cubicBezTo>
                  <a:cubicBezTo>
                    <a:pt x="141" y="130"/>
                    <a:pt x="145" y="136"/>
                    <a:pt x="155" y="140"/>
                  </a:cubicBezTo>
                  <a:cubicBezTo>
                    <a:pt x="179" y="149"/>
                    <a:pt x="203" y="160"/>
                    <a:pt x="227" y="170"/>
                  </a:cubicBezTo>
                  <a:cubicBezTo>
                    <a:pt x="239" y="175"/>
                    <a:pt x="249" y="181"/>
                    <a:pt x="243" y="196"/>
                  </a:cubicBezTo>
                  <a:cubicBezTo>
                    <a:pt x="238" y="211"/>
                    <a:pt x="227" y="208"/>
                    <a:pt x="215" y="204"/>
                  </a:cubicBezTo>
                  <a:cubicBezTo>
                    <a:pt x="193" y="195"/>
                    <a:pt x="171" y="187"/>
                    <a:pt x="145" y="17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5" name="Freeform 7"/>
            <p:cNvSpPr>
              <a:spLocks/>
            </p:cNvSpPr>
            <p:nvPr/>
          </p:nvSpPr>
          <p:spPr bwMode="auto">
            <a:xfrm>
              <a:off x="123825" y="2451100"/>
              <a:ext cx="565150" cy="765175"/>
            </a:xfrm>
            <a:custGeom>
              <a:avLst/>
              <a:gdLst>
                <a:gd name="T0" fmla="*/ 86 w 223"/>
                <a:gd name="T1" fmla="*/ 173 h 302"/>
                <a:gd name="T2" fmla="*/ 63 w 223"/>
                <a:gd name="T3" fmla="*/ 267 h 302"/>
                <a:gd name="T4" fmla="*/ 62 w 223"/>
                <a:gd name="T5" fmla="*/ 277 h 302"/>
                <a:gd name="T6" fmla="*/ 45 w 223"/>
                <a:gd name="T7" fmla="*/ 291 h 302"/>
                <a:gd name="T8" fmla="*/ 29 w 223"/>
                <a:gd name="T9" fmla="*/ 274 h 302"/>
                <a:gd name="T10" fmla="*/ 57 w 223"/>
                <a:gd name="T11" fmla="*/ 170 h 302"/>
                <a:gd name="T12" fmla="*/ 52 w 223"/>
                <a:gd name="T13" fmla="*/ 137 h 302"/>
                <a:gd name="T14" fmla="*/ 8 w 223"/>
                <a:gd name="T15" fmla="*/ 75 h 302"/>
                <a:gd name="T16" fmla="*/ 16 w 223"/>
                <a:gd name="T17" fmla="*/ 48 h 302"/>
                <a:gd name="T18" fmla="*/ 39 w 223"/>
                <a:gd name="T19" fmla="*/ 59 h 302"/>
                <a:gd name="T20" fmla="*/ 81 w 223"/>
                <a:gd name="T21" fmla="*/ 123 h 302"/>
                <a:gd name="T22" fmla="*/ 112 w 223"/>
                <a:gd name="T23" fmla="*/ 27 h 302"/>
                <a:gd name="T24" fmla="*/ 132 w 223"/>
                <a:gd name="T25" fmla="*/ 1 h 302"/>
                <a:gd name="T26" fmla="*/ 148 w 223"/>
                <a:gd name="T27" fmla="*/ 28 h 302"/>
                <a:gd name="T28" fmla="*/ 108 w 223"/>
                <a:gd name="T29" fmla="*/ 143 h 302"/>
                <a:gd name="T30" fmla="*/ 176 w 223"/>
                <a:gd name="T31" fmla="*/ 213 h 302"/>
                <a:gd name="T32" fmla="*/ 216 w 223"/>
                <a:gd name="T33" fmla="*/ 273 h 302"/>
                <a:gd name="T34" fmla="*/ 210 w 223"/>
                <a:gd name="T35" fmla="*/ 297 h 302"/>
                <a:gd name="T36" fmla="*/ 184 w 223"/>
                <a:gd name="T37" fmla="*/ 287 h 302"/>
                <a:gd name="T38" fmla="*/ 99 w 223"/>
                <a:gd name="T39" fmla="*/ 183 h 302"/>
                <a:gd name="T40" fmla="*/ 86 w 223"/>
                <a:gd name="T4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3" h="302">
                  <a:moveTo>
                    <a:pt x="86" y="173"/>
                  </a:moveTo>
                  <a:cubicBezTo>
                    <a:pt x="78" y="207"/>
                    <a:pt x="70" y="237"/>
                    <a:pt x="63" y="267"/>
                  </a:cubicBezTo>
                  <a:cubicBezTo>
                    <a:pt x="63" y="270"/>
                    <a:pt x="64" y="275"/>
                    <a:pt x="62" y="277"/>
                  </a:cubicBezTo>
                  <a:cubicBezTo>
                    <a:pt x="57" y="282"/>
                    <a:pt x="50" y="292"/>
                    <a:pt x="45" y="291"/>
                  </a:cubicBezTo>
                  <a:cubicBezTo>
                    <a:pt x="39" y="289"/>
                    <a:pt x="29" y="281"/>
                    <a:pt x="29" y="274"/>
                  </a:cubicBezTo>
                  <a:cubicBezTo>
                    <a:pt x="25" y="236"/>
                    <a:pt x="39" y="202"/>
                    <a:pt x="57" y="170"/>
                  </a:cubicBezTo>
                  <a:cubicBezTo>
                    <a:pt x="66" y="156"/>
                    <a:pt x="62" y="148"/>
                    <a:pt x="52" y="137"/>
                  </a:cubicBezTo>
                  <a:cubicBezTo>
                    <a:pt x="35" y="118"/>
                    <a:pt x="22" y="96"/>
                    <a:pt x="8" y="75"/>
                  </a:cubicBezTo>
                  <a:cubicBezTo>
                    <a:pt x="0" y="64"/>
                    <a:pt x="5" y="54"/>
                    <a:pt x="16" y="48"/>
                  </a:cubicBezTo>
                  <a:cubicBezTo>
                    <a:pt x="27" y="42"/>
                    <a:pt x="33" y="50"/>
                    <a:pt x="39" y="59"/>
                  </a:cubicBezTo>
                  <a:cubicBezTo>
                    <a:pt x="52" y="80"/>
                    <a:pt x="66" y="100"/>
                    <a:pt x="81" y="123"/>
                  </a:cubicBezTo>
                  <a:cubicBezTo>
                    <a:pt x="100" y="90"/>
                    <a:pt x="112" y="61"/>
                    <a:pt x="112" y="27"/>
                  </a:cubicBezTo>
                  <a:cubicBezTo>
                    <a:pt x="112" y="13"/>
                    <a:pt x="114" y="0"/>
                    <a:pt x="132" y="1"/>
                  </a:cubicBezTo>
                  <a:cubicBezTo>
                    <a:pt x="148" y="2"/>
                    <a:pt x="149" y="15"/>
                    <a:pt x="148" y="28"/>
                  </a:cubicBezTo>
                  <a:cubicBezTo>
                    <a:pt x="147" y="70"/>
                    <a:pt x="129" y="107"/>
                    <a:pt x="108" y="143"/>
                  </a:cubicBezTo>
                  <a:cubicBezTo>
                    <a:pt x="131" y="167"/>
                    <a:pt x="155" y="189"/>
                    <a:pt x="176" y="213"/>
                  </a:cubicBezTo>
                  <a:cubicBezTo>
                    <a:pt x="191" y="231"/>
                    <a:pt x="203" y="252"/>
                    <a:pt x="216" y="273"/>
                  </a:cubicBezTo>
                  <a:cubicBezTo>
                    <a:pt x="222" y="282"/>
                    <a:pt x="223" y="292"/>
                    <a:pt x="210" y="297"/>
                  </a:cubicBezTo>
                  <a:cubicBezTo>
                    <a:pt x="198" y="302"/>
                    <a:pt x="189" y="299"/>
                    <a:pt x="184" y="287"/>
                  </a:cubicBezTo>
                  <a:cubicBezTo>
                    <a:pt x="165" y="244"/>
                    <a:pt x="133" y="213"/>
                    <a:pt x="99" y="183"/>
                  </a:cubicBezTo>
                  <a:cubicBezTo>
                    <a:pt x="97" y="181"/>
                    <a:pt x="95" y="180"/>
                    <a:pt x="86" y="1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6" name="Freeform 8"/>
            <p:cNvSpPr>
              <a:spLocks/>
            </p:cNvSpPr>
            <p:nvPr/>
          </p:nvSpPr>
          <p:spPr bwMode="auto">
            <a:xfrm>
              <a:off x="952500" y="3101975"/>
              <a:ext cx="519113" cy="711200"/>
            </a:xfrm>
            <a:custGeom>
              <a:avLst/>
              <a:gdLst>
                <a:gd name="T0" fmla="*/ 107 w 205"/>
                <a:gd name="T1" fmla="*/ 136 h 281"/>
                <a:gd name="T2" fmla="*/ 124 w 205"/>
                <a:gd name="T3" fmla="*/ 248 h 281"/>
                <a:gd name="T4" fmla="*/ 114 w 205"/>
                <a:gd name="T5" fmla="*/ 276 h 281"/>
                <a:gd name="T6" fmla="*/ 91 w 205"/>
                <a:gd name="T7" fmla="*/ 261 h 281"/>
                <a:gd name="T8" fmla="*/ 75 w 205"/>
                <a:gd name="T9" fmla="*/ 133 h 281"/>
                <a:gd name="T10" fmla="*/ 54 w 205"/>
                <a:gd name="T11" fmla="*/ 84 h 281"/>
                <a:gd name="T12" fmla="*/ 12 w 205"/>
                <a:gd name="T13" fmla="*/ 41 h 281"/>
                <a:gd name="T14" fmla="*/ 11 w 205"/>
                <a:gd name="T15" fmla="*/ 14 h 281"/>
                <a:gd name="T16" fmla="*/ 42 w 205"/>
                <a:gd name="T17" fmla="*/ 21 h 281"/>
                <a:gd name="T18" fmla="*/ 79 w 205"/>
                <a:gd name="T19" fmla="*/ 64 h 281"/>
                <a:gd name="T20" fmla="*/ 90 w 205"/>
                <a:gd name="T21" fmla="*/ 19 h 281"/>
                <a:gd name="T22" fmla="*/ 112 w 205"/>
                <a:gd name="T23" fmla="*/ 3 h 281"/>
                <a:gd name="T24" fmla="*/ 124 w 205"/>
                <a:gd name="T25" fmla="*/ 26 h 281"/>
                <a:gd name="T26" fmla="*/ 155 w 205"/>
                <a:gd name="T27" fmla="*/ 124 h 281"/>
                <a:gd name="T28" fmla="*/ 204 w 205"/>
                <a:gd name="T29" fmla="*/ 231 h 281"/>
                <a:gd name="T30" fmla="*/ 188 w 205"/>
                <a:gd name="T31" fmla="*/ 254 h 281"/>
                <a:gd name="T32" fmla="*/ 169 w 205"/>
                <a:gd name="T33" fmla="*/ 234 h 281"/>
                <a:gd name="T34" fmla="*/ 114 w 205"/>
                <a:gd name="T35" fmla="*/ 134 h 281"/>
                <a:gd name="T36" fmla="*/ 107 w 205"/>
                <a:gd name="T37" fmla="*/ 13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5" h="281">
                  <a:moveTo>
                    <a:pt x="107" y="136"/>
                  </a:moveTo>
                  <a:cubicBezTo>
                    <a:pt x="112" y="174"/>
                    <a:pt x="118" y="211"/>
                    <a:pt x="124" y="248"/>
                  </a:cubicBezTo>
                  <a:cubicBezTo>
                    <a:pt x="126" y="260"/>
                    <a:pt x="129" y="271"/>
                    <a:pt x="114" y="276"/>
                  </a:cubicBezTo>
                  <a:cubicBezTo>
                    <a:pt x="100" y="281"/>
                    <a:pt x="92" y="273"/>
                    <a:pt x="91" y="261"/>
                  </a:cubicBezTo>
                  <a:cubicBezTo>
                    <a:pt x="84" y="219"/>
                    <a:pt x="78" y="176"/>
                    <a:pt x="75" y="133"/>
                  </a:cubicBezTo>
                  <a:cubicBezTo>
                    <a:pt x="74" y="113"/>
                    <a:pt x="74" y="97"/>
                    <a:pt x="54" y="84"/>
                  </a:cubicBezTo>
                  <a:cubicBezTo>
                    <a:pt x="38" y="73"/>
                    <a:pt x="26" y="56"/>
                    <a:pt x="12" y="41"/>
                  </a:cubicBezTo>
                  <a:cubicBezTo>
                    <a:pt x="4" y="33"/>
                    <a:pt x="0" y="22"/>
                    <a:pt x="11" y="14"/>
                  </a:cubicBezTo>
                  <a:cubicBezTo>
                    <a:pt x="23" y="5"/>
                    <a:pt x="33" y="10"/>
                    <a:pt x="42" y="21"/>
                  </a:cubicBezTo>
                  <a:cubicBezTo>
                    <a:pt x="53" y="35"/>
                    <a:pt x="65" y="48"/>
                    <a:pt x="79" y="64"/>
                  </a:cubicBezTo>
                  <a:cubicBezTo>
                    <a:pt x="83" y="46"/>
                    <a:pt x="87" y="33"/>
                    <a:pt x="90" y="19"/>
                  </a:cubicBezTo>
                  <a:cubicBezTo>
                    <a:pt x="92" y="7"/>
                    <a:pt x="100" y="0"/>
                    <a:pt x="112" y="3"/>
                  </a:cubicBezTo>
                  <a:cubicBezTo>
                    <a:pt x="125" y="6"/>
                    <a:pt x="128" y="16"/>
                    <a:pt x="124" y="26"/>
                  </a:cubicBezTo>
                  <a:cubicBezTo>
                    <a:pt x="107" y="68"/>
                    <a:pt x="118" y="97"/>
                    <a:pt x="155" y="124"/>
                  </a:cubicBezTo>
                  <a:cubicBezTo>
                    <a:pt x="189" y="149"/>
                    <a:pt x="201" y="189"/>
                    <a:pt x="204" y="231"/>
                  </a:cubicBezTo>
                  <a:cubicBezTo>
                    <a:pt x="205" y="244"/>
                    <a:pt x="201" y="253"/>
                    <a:pt x="188" y="254"/>
                  </a:cubicBezTo>
                  <a:cubicBezTo>
                    <a:pt x="175" y="254"/>
                    <a:pt x="169" y="247"/>
                    <a:pt x="169" y="234"/>
                  </a:cubicBezTo>
                  <a:cubicBezTo>
                    <a:pt x="166" y="192"/>
                    <a:pt x="144" y="160"/>
                    <a:pt x="114" y="134"/>
                  </a:cubicBezTo>
                  <a:cubicBezTo>
                    <a:pt x="111" y="135"/>
                    <a:pt x="109" y="136"/>
                    <a:pt x="107" y="1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7" name="Freeform 9"/>
            <p:cNvSpPr>
              <a:spLocks/>
            </p:cNvSpPr>
            <p:nvPr/>
          </p:nvSpPr>
          <p:spPr bwMode="auto">
            <a:xfrm>
              <a:off x="1112838" y="2087563"/>
              <a:ext cx="339725" cy="1006475"/>
            </a:xfrm>
            <a:custGeom>
              <a:avLst/>
              <a:gdLst>
                <a:gd name="T0" fmla="*/ 90 w 134"/>
                <a:gd name="T1" fmla="*/ 168 h 398"/>
                <a:gd name="T2" fmla="*/ 77 w 134"/>
                <a:gd name="T3" fmla="*/ 33 h 398"/>
                <a:gd name="T4" fmla="*/ 88 w 134"/>
                <a:gd name="T5" fmla="*/ 4 h 398"/>
                <a:gd name="T6" fmla="*/ 112 w 134"/>
                <a:gd name="T7" fmla="*/ 25 h 398"/>
                <a:gd name="T8" fmla="*/ 120 w 134"/>
                <a:gd name="T9" fmla="*/ 216 h 398"/>
                <a:gd name="T10" fmla="*/ 121 w 134"/>
                <a:gd name="T11" fmla="*/ 276 h 398"/>
                <a:gd name="T12" fmla="*/ 126 w 134"/>
                <a:gd name="T13" fmla="*/ 377 h 398"/>
                <a:gd name="T14" fmla="*/ 109 w 134"/>
                <a:gd name="T15" fmla="*/ 396 h 398"/>
                <a:gd name="T16" fmla="*/ 91 w 134"/>
                <a:gd name="T17" fmla="*/ 374 h 398"/>
                <a:gd name="T18" fmla="*/ 90 w 134"/>
                <a:gd name="T19" fmla="*/ 297 h 398"/>
                <a:gd name="T20" fmla="*/ 12 w 134"/>
                <a:gd name="T21" fmla="*/ 152 h 398"/>
                <a:gd name="T22" fmla="*/ 0 w 134"/>
                <a:gd name="T23" fmla="*/ 139 h 398"/>
                <a:gd name="T24" fmla="*/ 5 w 134"/>
                <a:gd name="T25" fmla="*/ 116 h 398"/>
                <a:gd name="T26" fmla="*/ 26 w 134"/>
                <a:gd name="T27" fmla="*/ 117 h 398"/>
                <a:gd name="T28" fmla="*/ 90 w 134"/>
                <a:gd name="T29" fmla="*/ 168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4" h="398">
                  <a:moveTo>
                    <a:pt x="90" y="168"/>
                  </a:moveTo>
                  <a:cubicBezTo>
                    <a:pt x="95" y="130"/>
                    <a:pt x="91" y="81"/>
                    <a:pt x="77" y="33"/>
                  </a:cubicBezTo>
                  <a:cubicBezTo>
                    <a:pt x="74" y="20"/>
                    <a:pt x="72" y="8"/>
                    <a:pt x="88" y="4"/>
                  </a:cubicBezTo>
                  <a:cubicBezTo>
                    <a:pt x="104" y="0"/>
                    <a:pt x="108" y="12"/>
                    <a:pt x="112" y="25"/>
                  </a:cubicBezTo>
                  <a:cubicBezTo>
                    <a:pt x="130" y="88"/>
                    <a:pt x="134" y="152"/>
                    <a:pt x="120" y="216"/>
                  </a:cubicBezTo>
                  <a:cubicBezTo>
                    <a:pt x="116" y="237"/>
                    <a:pt x="119" y="256"/>
                    <a:pt x="121" y="276"/>
                  </a:cubicBezTo>
                  <a:cubicBezTo>
                    <a:pt x="125" y="310"/>
                    <a:pt x="125" y="344"/>
                    <a:pt x="126" y="377"/>
                  </a:cubicBezTo>
                  <a:cubicBezTo>
                    <a:pt x="126" y="388"/>
                    <a:pt x="123" y="398"/>
                    <a:pt x="109" y="396"/>
                  </a:cubicBezTo>
                  <a:cubicBezTo>
                    <a:pt x="97" y="395"/>
                    <a:pt x="91" y="387"/>
                    <a:pt x="91" y="374"/>
                  </a:cubicBezTo>
                  <a:cubicBezTo>
                    <a:pt x="91" y="348"/>
                    <a:pt x="93" y="322"/>
                    <a:pt x="90" y="297"/>
                  </a:cubicBezTo>
                  <a:cubicBezTo>
                    <a:pt x="84" y="238"/>
                    <a:pt x="58" y="189"/>
                    <a:pt x="12" y="152"/>
                  </a:cubicBezTo>
                  <a:cubicBezTo>
                    <a:pt x="8" y="148"/>
                    <a:pt x="1" y="143"/>
                    <a:pt x="0" y="139"/>
                  </a:cubicBezTo>
                  <a:cubicBezTo>
                    <a:pt x="0" y="131"/>
                    <a:pt x="1" y="121"/>
                    <a:pt x="5" y="116"/>
                  </a:cubicBezTo>
                  <a:cubicBezTo>
                    <a:pt x="8" y="112"/>
                    <a:pt x="21" y="114"/>
                    <a:pt x="26" y="117"/>
                  </a:cubicBezTo>
                  <a:cubicBezTo>
                    <a:pt x="49" y="135"/>
                    <a:pt x="72" y="153"/>
                    <a:pt x="90" y="1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34625261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8" y="-20538"/>
            <a:ext cx="9162414" cy="5164038"/>
          </a:xfrm>
          <a:prstGeom prst="rect">
            <a:avLst/>
          </a:prstGeom>
          <a:solidFill>
            <a:srgbClr val="0070C0"/>
          </a:solidFill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608" y="2839512"/>
            <a:ext cx="7056784" cy="533308"/>
          </a:xfrm>
          <a:prstGeom prst="rect">
            <a:avLst/>
          </a:prstGeom>
        </p:spPr>
        <p:txBody>
          <a:bodyPr/>
          <a:lstStyle/>
          <a:p>
            <a:r>
              <a:rPr lang="en-US" altLang="ko-KR" sz="9600" dirty="0">
                <a:solidFill>
                  <a:schemeClr val="bg1"/>
                </a:solidFill>
                <a:latin typeface="+mj-lt"/>
              </a:rPr>
              <a:t>Thank you</a:t>
            </a:r>
            <a:endParaRPr lang="ko-KR" altLang="en-US" sz="9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043608" y="3820443"/>
            <a:ext cx="7056784" cy="263475"/>
          </a:xfrm>
        </p:spPr>
        <p:txBody>
          <a:bodyPr/>
          <a:lstStyle/>
          <a:p>
            <a:pPr lvl="0"/>
            <a:r>
              <a:rPr lang="en-US" altLang="ko-KR" dirty="0">
                <a:solidFill>
                  <a:schemeClr val="bg1"/>
                </a:solidFill>
                <a:latin typeface="+mn-lt"/>
              </a:rPr>
              <a:t>This text can be replaced with your own text</a:t>
            </a:r>
            <a:endParaRPr lang="ko-KR" altLang="en-US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6167" y="569425"/>
            <a:ext cx="2046276" cy="204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4373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3059832" y="2355726"/>
            <a:ext cx="9144000" cy="57626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bg1"/>
                </a:solidFill>
              </a:rPr>
              <a:t>www.plantillaspower-point.com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4430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339502"/>
            <a:ext cx="9144000" cy="576263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chemeClr val="bg1"/>
                </a:solidFill>
              </a:rPr>
              <a:t>Fully Editable Icon </a:t>
            </a:r>
            <a:r>
              <a:rPr lang="en-US" altLang="ko-KR" dirty="0" smtClean="0">
                <a:solidFill>
                  <a:schemeClr val="bg1"/>
                </a:solidFill>
              </a:rPr>
              <a:t>Sets Other </a:t>
            </a:r>
            <a:r>
              <a:rPr lang="en-US" altLang="ko-KR" dirty="0">
                <a:solidFill>
                  <a:schemeClr val="bg1"/>
                </a:solidFill>
              </a:rPr>
              <a:t>: </a:t>
            </a:r>
            <a:endParaRPr lang="ko-KR" altLang="en-US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347614"/>
            <a:ext cx="1653300" cy="16533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075806"/>
            <a:ext cx="1220415" cy="182717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3452433"/>
            <a:ext cx="2033226" cy="156718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5301" y="1572924"/>
            <a:ext cx="990000" cy="16537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83774" y="1586332"/>
            <a:ext cx="1327500" cy="16425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15132" y="1347614"/>
            <a:ext cx="1463775" cy="2198404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46490" y="1586332"/>
            <a:ext cx="1760301" cy="175746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35218" y="3392836"/>
            <a:ext cx="1686376" cy="1686376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350575" y="3480815"/>
            <a:ext cx="2230981" cy="1510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3316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339502"/>
            <a:ext cx="9144000" cy="576263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chemeClr val="bg1"/>
                </a:solidFill>
              </a:rPr>
              <a:t>Fully Editable Icon </a:t>
            </a:r>
            <a:r>
              <a:rPr lang="en-US" altLang="ko-KR" dirty="0" smtClean="0">
                <a:solidFill>
                  <a:schemeClr val="bg1"/>
                </a:solidFill>
              </a:rPr>
              <a:t>Sets Other </a:t>
            </a:r>
            <a:r>
              <a:rPr lang="en-US" altLang="ko-KR" dirty="0">
                <a:solidFill>
                  <a:schemeClr val="bg1"/>
                </a:solidFill>
              </a:rPr>
              <a:t>: </a:t>
            </a:r>
            <a:endParaRPr lang="ko-KR" altLang="en-US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19622"/>
            <a:ext cx="2529916" cy="251890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3930504"/>
            <a:ext cx="1512144" cy="102375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6533" y="3703375"/>
            <a:ext cx="1483563" cy="144012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1123" y="1934604"/>
            <a:ext cx="2607485" cy="3019650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41548" y="1383928"/>
            <a:ext cx="2158123" cy="2158123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31886" y="3703375"/>
            <a:ext cx="1349125" cy="140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0666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Fully Editable Icon Sets : A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D8FD8057-F913-47B0-B913-3D0E2E4B5E6F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8C47EB75-7F00-422B-BFB3-65AAD176FBF7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10D8D122-D700-4F8F-8531-0C0713D68EA4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B1D74E9C-C38B-4B4A-8A1E-7469EF601379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52" name="Diamond 5">
            <a:extLst>
              <a:ext uri="{FF2B5EF4-FFF2-40B4-BE49-F238E27FC236}">
                <a16:creationId xmlns="" xmlns:a16="http://schemas.microsoft.com/office/drawing/2014/main" id="{1A5D209D-4B54-4F25-BE98-2BE66866218E}"/>
              </a:ext>
            </a:extLst>
          </p:cNvPr>
          <p:cNvSpPr/>
          <p:nvPr/>
        </p:nvSpPr>
        <p:spPr>
          <a:xfrm>
            <a:off x="3337868" y="1372170"/>
            <a:ext cx="357266" cy="358322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3" name="Isosceles Triangle 51">
            <a:extLst>
              <a:ext uri="{FF2B5EF4-FFF2-40B4-BE49-F238E27FC236}">
                <a16:creationId xmlns="" xmlns:a16="http://schemas.microsoft.com/office/drawing/2014/main" id="{6169C8DF-82FF-4D47-AEA0-1EEA7630C5E6}"/>
              </a:ext>
            </a:extLst>
          </p:cNvPr>
          <p:cNvSpPr/>
          <p:nvPr/>
        </p:nvSpPr>
        <p:spPr>
          <a:xfrm>
            <a:off x="2765071" y="1420339"/>
            <a:ext cx="357265" cy="26198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4" name="Isosceles Triangle 57">
            <a:extLst>
              <a:ext uri="{FF2B5EF4-FFF2-40B4-BE49-F238E27FC236}">
                <a16:creationId xmlns="" xmlns:a16="http://schemas.microsoft.com/office/drawing/2014/main" id="{CF1446B8-F9ED-4606-A638-D489EF22A8B1}"/>
              </a:ext>
            </a:extLst>
          </p:cNvPr>
          <p:cNvSpPr/>
          <p:nvPr/>
        </p:nvSpPr>
        <p:spPr>
          <a:xfrm>
            <a:off x="3339293" y="3440073"/>
            <a:ext cx="213843" cy="483435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5" name="Rectangle 7">
            <a:extLst>
              <a:ext uri="{FF2B5EF4-FFF2-40B4-BE49-F238E27FC236}">
                <a16:creationId xmlns="" xmlns:a16="http://schemas.microsoft.com/office/drawing/2014/main" id="{3BA58014-7A74-4D8E-8070-D07BE7CC39AF}"/>
              </a:ext>
            </a:extLst>
          </p:cNvPr>
          <p:cNvSpPr/>
          <p:nvPr/>
        </p:nvSpPr>
        <p:spPr>
          <a:xfrm rot="18900000">
            <a:off x="5710086" y="2848910"/>
            <a:ext cx="154109" cy="343323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Parallelogram 15">
            <a:extLst>
              <a:ext uri="{FF2B5EF4-FFF2-40B4-BE49-F238E27FC236}">
                <a16:creationId xmlns="" xmlns:a16="http://schemas.microsoft.com/office/drawing/2014/main" id="{CE96CB34-3BB5-4A93-8533-BA3DBA51CB4B}"/>
              </a:ext>
            </a:extLst>
          </p:cNvPr>
          <p:cNvSpPr/>
          <p:nvPr/>
        </p:nvSpPr>
        <p:spPr>
          <a:xfrm flipH="1">
            <a:off x="2760775" y="3523186"/>
            <a:ext cx="317209" cy="317209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7" name="Freeform 19">
            <a:extLst>
              <a:ext uri="{FF2B5EF4-FFF2-40B4-BE49-F238E27FC236}">
                <a16:creationId xmlns="" xmlns:a16="http://schemas.microsoft.com/office/drawing/2014/main" id="{F7D1EACE-22BD-43BD-AF9C-815BD51F8417}"/>
              </a:ext>
            </a:extLst>
          </p:cNvPr>
          <p:cNvSpPr/>
          <p:nvPr/>
        </p:nvSpPr>
        <p:spPr>
          <a:xfrm>
            <a:off x="4453301" y="2840679"/>
            <a:ext cx="314672" cy="309626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Rectangle 30">
            <a:extLst>
              <a:ext uri="{FF2B5EF4-FFF2-40B4-BE49-F238E27FC236}">
                <a16:creationId xmlns="" xmlns:a16="http://schemas.microsoft.com/office/drawing/2014/main" id="{3410FFFC-E9BF-441A-8F5C-2E8156BBAE96}"/>
              </a:ext>
            </a:extLst>
          </p:cNvPr>
          <p:cNvSpPr/>
          <p:nvPr/>
        </p:nvSpPr>
        <p:spPr>
          <a:xfrm>
            <a:off x="6719410" y="2812037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Rectangle 7">
            <a:extLst>
              <a:ext uri="{FF2B5EF4-FFF2-40B4-BE49-F238E27FC236}">
                <a16:creationId xmlns="" xmlns:a16="http://schemas.microsoft.com/office/drawing/2014/main" id="{4E6FACDF-7FE0-4C3C-9C36-4911C19AA619}"/>
              </a:ext>
            </a:extLst>
          </p:cNvPr>
          <p:cNvSpPr/>
          <p:nvPr/>
        </p:nvSpPr>
        <p:spPr>
          <a:xfrm>
            <a:off x="3910666" y="1390311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Rectangle 15">
            <a:extLst>
              <a:ext uri="{FF2B5EF4-FFF2-40B4-BE49-F238E27FC236}">
                <a16:creationId xmlns="" xmlns:a16="http://schemas.microsoft.com/office/drawing/2014/main" id="{3E68C411-9BE7-4991-9E0C-806EDCFD8FC8}"/>
              </a:ext>
            </a:extLst>
          </p:cNvPr>
          <p:cNvSpPr/>
          <p:nvPr/>
        </p:nvSpPr>
        <p:spPr>
          <a:xfrm rot="5400000">
            <a:off x="4448024" y="1390311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1" name="Pie 24">
            <a:extLst>
              <a:ext uri="{FF2B5EF4-FFF2-40B4-BE49-F238E27FC236}">
                <a16:creationId xmlns="" xmlns:a16="http://schemas.microsoft.com/office/drawing/2014/main" id="{E647FFBD-5172-4EC0-A229-F23A9A55EDC1}"/>
              </a:ext>
            </a:extLst>
          </p:cNvPr>
          <p:cNvSpPr/>
          <p:nvPr/>
        </p:nvSpPr>
        <p:spPr>
          <a:xfrm>
            <a:off x="3814445" y="3507530"/>
            <a:ext cx="350460" cy="348520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2" name="Parallelogram 30">
            <a:extLst>
              <a:ext uri="{FF2B5EF4-FFF2-40B4-BE49-F238E27FC236}">
                <a16:creationId xmlns="" xmlns:a16="http://schemas.microsoft.com/office/drawing/2014/main" id="{4D87C8D1-008B-4A24-8E78-5AE14C46D560}"/>
              </a:ext>
            </a:extLst>
          </p:cNvPr>
          <p:cNvSpPr/>
          <p:nvPr/>
        </p:nvSpPr>
        <p:spPr>
          <a:xfrm flipH="1">
            <a:off x="6702172" y="2079406"/>
            <a:ext cx="351685" cy="352555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3" name="Block Arc 14">
            <a:extLst>
              <a:ext uri="{FF2B5EF4-FFF2-40B4-BE49-F238E27FC236}">
                <a16:creationId xmlns="" xmlns:a16="http://schemas.microsoft.com/office/drawing/2014/main" id="{D0E49C63-B522-4ECD-A44D-100768571906}"/>
              </a:ext>
            </a:extLst>
          </p:cNvPr>
          <p:cNvSpPr/>
          <p:nvPr/>
        </p:nvSpPr>
        <p:spPr>
          <a:xfrm rot="16200000">
            <a:off x="4985939" y="1357461"/>
            <a:ext cx="387486" cy="38774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4" name="Block Arc 41">
            <a:extLst>
              <a:ext uri="{FF2B5EF4-FFF2-40B4-BE49-F238E27FC236}">
                <a16:creationId xmlns="" xmlns:a16="http://schemas.microsoft.com/office/drawing/2014/main" id="{DBBF7BE6-B17E-4BD0-906E-952E9631E0EC}"/>
              </a:ext>
            </a:extLst>
          </p:cNvPr>
          <p:cNvSpPr/>
          <p:nvPr/>
        </p:nvSpPr>
        <p:spPr>
          <a:xfrm>
            <a:off x="5589084" y="1325835"/>
            <a:ext cx="323224" cy="450993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5" name="Right Triangle 17">
            <a:extLst>
              <a:ext uri="{FF2B5EF4-FFF2-40B4-BE49-F238E27FC236}">
                <a16:creationId xmlns="" xmlns:a16="http://schemas.microsoft.com/office/drawing/2014/main" id="{B459DA03-4A5B-463C-A3F6-F56CC5645262}"/>
              </a:ext>
            </a:extLst>
          </p:cNvPr>
          <p:cNvSpPr/>
          <p:nvPr/>
        </p:nvSpPr>
        <p:spPr>
          <a:xfrm>
            <a:off x="4426214" y="3495221"/>
            <a:ext cx="263462" cy="373139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6" name="Oval 27">
            <a:extLst>
              <a:ext uri="{FF2B5EF4-FFF2-40B4-BE49-F238E27FC236}">
                <a16:creationId xmlns="" xmlns:a16="http://schemas.microsoft.com/office/drawing/2014/main" id="{2C416D6E-69C9-47D2-87C8-9653612FF608}"/>
              </a:ext>
            </a:extLst>
          </p:cNvPr>
          <p:cNvSpPr/>
          <p:nvPr/>
        </p:nvSpPr>
        <p:spPr>
          <a:xfrm>
            <a:off x="2181302" y="4088145"/>
            <a:ext cx="279812" cy="532138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Parallelogram 15">
            <a:extLst>
              <a:ext uri="{FF2B5EF4-FFF2-40B4-BE49-F238E27FC236}">
                <a16:creationId xmlns="" xmlns:a16="http://schemas.microsoft.com/office/drawing/2014/main" id="{A3DEBB29-5C16-43F5-BC0D-46C69E553D25}"/>
              </a:ext>
            </a:extLst>
          </p:cNvPr>
          <p:cNvSpPr/>
          <p:nvPr/>
        </p:nvSpPr>
        <p:spPr>
          <a:xfrm rot="16200000">
            <a:off x="4993796" y="2774180"/>
            <a:ext cx="408905" cy="44262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8" name="Round Same Side Corner Rectangle 21">
            <a:extLst>
              <a:ext uri="{FF2B5EF4-FFF2-40B4-BE49-F238E27FC236}">
                <a16:creationId xmlns="" xmlns:a16="http://schemas.microsoft.com/office/drawing/2014/main" id="{7D59858B-670C-4CFE-9358-4E2DEB78C6D1}"/>
              </a:ext>
            </a:extLst>
          </p:cNvPr>
          <p:cNvSpPr/>
          <p:nvPr/>
        </p:nvSpPr>
        <p:spPr>
          <a:xfrm rot="10800000">
            <a:off x="5522508" y="2090446"/>
            <a:ext cx="264059" cy="298187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Oval 26">
            <a:extLst>
              <a:ext uri="{FF2B5EF4-FFF2-40B4-BE49-F238E27FC236}">
                <a16:creationId xmlns="" xmlns:a16="http://schemas.microsoft.com/office/drawing/2014/main" id="{FD76ADA6-24F9-4420-B47D-B6F84F018200}"/>
              </a:ext>
            </a:extLst>
          </p:cNvPr>
          <p:cNvSpPr/>
          <p:nvPr/>
        </p:nvSpPr>
        <p:spPr>
          <a:xfrm>
            <a:off x="3921673" y="2802961"/>
            <a:ext cx="322665" cy="385063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Freeform 32">
            <a:extLst>
              <a:ext uri="{FF2B5EF4-FFF2-40B4-BE49-F238E27FC236}">
                <a16:creationId xmlns="" xmlns:a16="http://schemas.microsoft.com/office/drawing/2014/main" id="{78C785F6-E69A-4927-A04A-6D07C85F67B6}"/>
              </a:ext>
            </a:extLst>
          </p:cNvPr>
          <p:cNvSpPr/>
          <p:nvPr/>
        </p:nvSpPr>
        <p:spPr>
          <a:xfrm>
            <a:off x="2141506" y="1364459"/>
            <a:ext cx="408033" cy="373744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Rounded Rectangle 10">
            <a:extLst>
              <a:ext uri="{FF2B5EF4-FFF2-40B4-BE49-F238E27FC236}">
                <a16:creationId xmlns="" xmlns:a16="http://schemas.microsoft.com/office/drawing/2014/main" id="{4DBF524C-720B-4D2F-B3FB-928DE06E0811}"/>
              </a:ext>
            </a:extLst>
          </p:cNvPr>
          <p:cNvSpPr/>
          <p:nvPr/>
        </p:nvSpPr>
        <p:spPr>
          <a:xfrm>
            <a:off x="4991978" y="2071363"/>
            <a:ext cx="254160" cy="3363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Rounded Rectangle 32">
            <a:extLst>
              <a:ext uri="{FF2B5EF4-FFF2-40B4-BE49-F238E27FC236}">
                <a16:creationId xmlns="" xmlns:a16="http://schemas.microsoft.com/office/drawing/2014/main" id="{D26A955F-C517-473D-B603-E9E923FC4ABC}"/>
              </a:ext>
            </a:extLst>
          </p:cNvPr>
          <p:cNvSpPr/>
          <p:nvPr/>
        </p:nvSpPr>
        <p:spPr>
          <a:xfrm>
            <a:off x="6115641" y="2827669"/>
            <a:ext cx="335647" cy="3356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Trapezoid 13">
            <a:extLst>
              <a:ext uri="{FF2B5EF4-FFF2-40B4-BE49-F238E27FC236}">
                <a16:creationId xmlns="" xmlns:a16="http://schemas.microsoft.com/office/drawing/2014/main" id="{0FD0CD98-C47B-4855-899F-6547932DF975}"/>
              </a:ext>
            </a:extLst>
          </p:cNvPr>
          <p:cNvSpPr/>
          <p:nvPr/>
        </p:nvSpPr>
        <p:spPr>
          <a:xfrm>
            <a:off x="2799832" y="2086561"/>
            <a:ext cx="361838" cy="3059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Rounded Rectangle 7">
            <a:extLst>
              <a:ext uri="{FF2B5EF4-FFF2-40B4-BE49-F238E27FC236}">
                <a16:creationId xmlns="" xmlns:a16="http://schemas.microsoft.com/office/drawing/2014/main" id="{CAD9AE0F-2DB8-422B-ABDF-442F63954794}"/>
              </a:ext>
            </a:extLst>
          </p:cNvPr>
          <p:cNvSpPr/>
          <p:nvPr/>
        </p:nvSpPr>
        <p:spPr>
          <a:xfrm>
            <a:off x="4530337" y="2079227"/>
            <a:ext cx="185271" cy="32062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5" name="Rectangle 18">
            <a:extLst>
              <a:ext uri="{FF2B5EF4-FFF2-40B4-BE49-F238E27FC236}">
                <a16:creationId xmlns="" xmlns:a16="http://schemas.microsoft.com/office/drawing/2014/main" id="{F539EBCF-0A16-43BD-9312-87848568B864}"/>
              </a:ext>
            </a:extLst>
          </p:cNvPr>
          <p:cNvSpPr/>
          <p:nvPr/>
        </p:nvSpPr>
        <p:spPr>
          <a:xfrm>
            <a:off x="3438040" y="2106319"/>
            <a:ext cx="335348" cy="26644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6" name="Rounded Rectangle 25">
            <a:extLst>
              <a:ext uri="{FF2B5EF4-FFF2-40B4-BE49-F238E27FC236}">
                <a16:creationId xmlns="" xmlns:a16="http://schemas.microsoft.com/office/drawing/2014/main" id="{4F4B2DF6-193D-4620-AB03-61BED82BAEC9}"/>
              </a:ext>
            </a:extLst>
          </p:cNvPr>
          <p:cNvSpPr/>
          <p:nvPr/>
        </p:nvSpPr>
        <p:spPr>
          <a:xfrm>
            <a:off x="4049758" y="2095971"/>
            <a:ext cx="204209" cy="287136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7" name="Chord 14">
            <a:extLst>
              <a:ext uri="{FF2B5EF4-FFF2-40B4-BE49-F238E27FC236}">
                <a16:creationId xmlns="" xmlns:a16="http://schemas.microsoft.com/office/drawing/2014/main" id="{1C38733C-DD7A-440A-94AF-9E59D12DA1F8}"/>
              </a:ext>
            </a:extLst>
          </p:cNvPr>
          <p:cNvSpPr/>
          <p:nvPr/>
        </p:nvSpPr>
        <p:spPr>
          <a:xfrm>
            <a:off x="3206663" y="4133322"/>
            <a:ext cx="350089" cy="441784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8" name="Rounded Rectangle 6">
            <a:extLst>
              <a:ext uri="{FF2B5EF4-FFF2-40B4-BE49-F238E27FC236}">
                <a16:creationId xmlns="" xmlns:a16="http://schemas.microsoft.com/office/drawing/2014/main" id="{D489E222-3C96-4E32-B62A-B13BC2AA5FE9}"/>
              </a:ext>
            </a:extLst>
          </p:cNvPr>
          <p:cNvSpPr/>
          <p:nvPr/>
        </p:nvSpPr>
        <p:spPr>
          <a:xfrm>
            <a:off x="2176437" y="2041074"/>
            <a:ext cx="347025" cy="352816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9" name="Oval 66">
            <a:extLst>
              <a:ext uri="{FF2B5EF4-FFF2-40B4-BE49-F238E27FC236}">
                <a16:creationId xmlns="" xmlns:a16="http://schemas.microsoft.com/office/drawing/2014/main" id="{0D16E370-17A2-4C2A-8CFE-7021C8AA1CBF}"/>
              </a:ext>
            </a:extLst>
          </p:cNvPr>
          <p:cNvSpPr/>
          <p:nvPr/>
        </p:nvSpPr>
        <p:spPr>
          <a:xfrm rot="20700000">
            <a:off x="3355260" y="2835011"/>
            <a:ext cx="374702" cy="320962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0" name="Isosceles Triangle 13">
            <a:extLst>
              <a:ext uri="{FF2B5EF4-FFF2-40B4-BE49-F238E27FC236}">
                <a16:creationId xmlns="" xmlns:a16="http://schemas.microsoft.com/office/drawing/2014/main" id="{EE6A88F1-DF3C-4D1A-A0AE-50902484D74B}"/>
              </a:ext>
            </a:extLst>
          </p:cNvPr>
          <p:cNvSpPr/>
          <p:nvPr/>
        </p:nvSpPr>
        <p:spPr>
          <a:xfrm rot="10800000">
            <a:off x="2706958" y="4099589"/>
            <a:ext cx="257150" cy="509250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1" name="Smiley Face 14">
            <a:extLst>
              <a:ext uri="{FF2B5EF4-FFF2-40B4-BE49-F238E27FC236}">
                <a16:creationId xmlns="" xmlns:a16="http://schemas.microsoft.com/office/drawing/2014/main" id="{A56A5A3D-8CA6-4153-8016-05D21B9A704A}"/>
              </a:ext>
            </a:extLst>
          </p:cNvPr>
          <p:cNvSpPr/>
          <p:nvPr/>
        </p:nvSpPr>
        <p:spPr>
          <a:xfrm>
            <a:off x="4365636" y="4163021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2" name="Smiley Face 12">
            <a:extLst>
              <a:ext uri="{FF2B5EF4-FFF2-40B4-BE49-F238E27FC236}">
                <a16:creationId xmlns="" xmlns:a16="http://schemas.microsoft.com/office/drawing/2014/main" id="{A9673A9A-655C-4961-94AE-05D834AE76C5}"/>
              </a:ext>
            </a:extLst>
          </p:cNvPr>
          <p:cNvSpPr/>
          <p:nvPr/>
        </p:nvSpPr>
        <p:spPr>
          <a:xfrm>
            <a:off x="6102684" y="4163021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3" name="Smiley Face 15">
            <a:extLst>
              <a:ext uri="{FF2B5EF4-FFF2-40B4-BE49-F238E27FC236}">
                <a16:creationId xmlns="" xmlns:a16="http://schemas.microsoft.com/office/drawing/2014/main" id="{C6395CDD-4EC0-4D73-830E-0F2AAC85B45D}"/>
              </a:ext>
            </a:extLst>
          </p:cNvPr>
          <p:cNvSpPr/>
          <p:nvPr/>
        </p:nvSpPr>
        <p:spPr>
          <a:xfrm>
            <a:off x="4947448" y="4165118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4" name="Oval 37">
            <a:extLst>
              <a:ext uri="{FF2B5EF4-FFF2-40B4-BE49-F238E27FC236}">
                <a16:creationId xmlns="" xmlns:a16="http://schemas.microsoft.com/office/drawing/2014/main" id="{F868ABB1-CBFC-4C89-975E-BD2117A3FAB8}"/>
              </a:ext>
            </a:extLst>
          </p:cNvPr>
          <p:cNvSpPr/>
          <p:nvPr/>
        </p:nvSpPr>
        <p:spPr>
          <a:xfrm>
            <a:off x="6684497" y="4160697"/>
            <a:ext cx="387034" cy="3870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Smiley Face 14">
            <a:extLst>
              <a:ext uri="{FF2B5EF4-FFF2-40B4-BE49-F238E27FC236}">
                <a16:creationId xmlns="" xmlns:a16="http://schemas.microsoft.com/office/drawing/2014/main" id="{48E325EE-A190-487C-93CD-4BFC5278FDE5}"/>
              </a:ext>
            </a:extLst>
          </p:cNvPr>
          <p:cNvSpPr/>
          <p:nvPr/>
        </p:nvSpPr>
        <p:spPr>
          <a:xfrm>
            <a:off x="5525066" y="4165118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6" name="Rectangle 16">
            <a:extLst>
              <a:ext uri="{FF2B5EF4-FFF2-40B4-BE49-F238E27FC236}">
                <a16:creationId xmlns="" xmlns:a16="http://schemas.microsoft.com/office/drawing/2014/main" id="{BCFD7457-35B2-4E2F-8513-0DD5E4CBF0BD}"/>
              </a:ext>
            </a:extLst>
          </p:cNvPr>
          <p:cNvSpPr/>
          <p:nvPr/>
        </p:nvSpPr>
        <p:spPr>
          <a:xfrm rot="2700000">
            <a:off x="2800843" y="2757120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ectangle 9">
            <a:extLst>
              <a:ext uri="{FF2B5EF4-FFF2-40B4-BE49-F238E27FC236}">
                <a16:creationId xmlns="" xmlns:a16="http://schemas.microsoft.com/office/drawing/2014/main" id="{B625B452-723D-4CF7-95BD-934E24FEB2F0}"/>
              </a:ext>
            </a:extLst>
          </p:cNvPr>
          <p:cNvSpPr/>
          <p:nvPr/>
        </p:nvSpPr>
        <p:spPr>
          <a:xfrm>
            <a:off x="2169472" y="2774259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Round Same Side Corner Rectangle 6">
            <a:extLst>
              <a:ext uri="{FF2B5EF4-FFF2-40B4-BE49-F238E27FC236}">
                <a16:creationId xmlns="" xmlns:a16="http://schemas.microsoft.com/office/drawing/2014/main" id="{2157CEB0-CAA5-4C14-975A-76AC2314C7C6}"/>
              </a:ext>
            </a:extLst>
          </p:cNvPr>
          <p:cNvSpPr/>
          <p:nvPr/>
        </p:nvSpPr>
        <p:spPr>
          <a:xfrm rot="2700000">
            <a:off x="3929927" y="4093128"/>
            <a:ext cx="130246" cy="52217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9" name="Frame 17">
            <a:extLst>
              <a:ext uri="{FF2B5EF4-FFF2-40B4-BE49-F238E27FC236}">
                <a16:creationId xmlns="" xmlns:a16="http://schemas.microsoft.com/office/drawing/2014/main" id="{ED5632B2-F04E-4EE8-AC83-3C35B6B904F1}"/>
              </a:ext>
            </a:extLst>
          </p:cNvPr>
          <p:cNvSpPr/>
          <p:nvPr/>
        </p:nvSpPr>
        <p:spPr>
          <a:xfrm>
            <a:off x="2152441" y="3503728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0" name="Rounded Rectangle 5">
            <a:extLst>
              <a:ext uri="{FF2B5EF4-FFF2-40B4-BE49-F238E27FC236}">
                <a16:creationId xmlns="" xmlns:a16="http://schemas.microsoft.com/office/drawing/2014/main" id="{DFAF31E9-E106-4059-B9CD-2B72E20F0133}"/>
              </a:ext>
            </a:extLst>
          </p:cNvPr>
          <p:cNvSpPr/>
          <p:nvPr/>
        </p:nvSpPr>
        <p:spPr>
          <a:xfrm flipH="1">
            <a:off x="6062937" y="2097394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Teardrop 1">
            <a:extLst>
              <a:ext uri="{FF2B5EF4-FFF2-40B4-BE49-F238E27FC236}">
                <a16:creationId xmlns="" xmlns:a16="http://schemas.microsoft.com/office/drawing/2014/main" id="{08BA0D3D-DB23-47E5-8EE6-45F25C8B02C8}"/>
              </a:ext>
            </a:extLst>
          </p:cNvPr>
          <p:cNvSpPr/>
          <p:nvPr/>
        </p:nvSpPr>
        <p:spPr>
          <a:xfrm rot="18805991">
            <a:off x="6079513" y="1404401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2" name="Rectangle 130">
            <a:extLst>
              <a:ext uri="{FF2B5EF4-FFF2-40B4-BE49-F238E27FC236}">
                <a16:creationId xmlns="" xmlns:a16="http://schemas.microsoft.com/office/drawing/2014/main" id="{A09A58F0-AE60-4E2B-ABE9-0A6B4A7279AE}"/>
              </a:ext>
            </a:extLst>
          </p:cNvPr>
          <p:cNvSpPr/>
          <p:nvPr/>
        </p:nvSpPr>
        <p:spPr>
          <a:xfrm>
            <a:off x="6630030" y="1404446"/>
            <a:ext cx="371900" cy="373588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3" name="Right Triangle 17">
            <a:extLst>
              <a:ext uri="{FF2B5EF4-FFF2-40B4-BE49-F238E27FC236}">
                <a16:creationId xmlns="" xmlns:a16="http://schemas.microsoft.com/office/drawing/2014/main" id="{3DCC9550-A710-44A1-874C-98428F6360C2}"/>
              </a:ext>
            </a:extLst>
          </p:cNvPr>
          <p:cNvSpPr>
            <a:spLocks noChangeAspect="1"/>
          </p:cNvSpPr>
          <p:nvPr/>
        </p:nvSpPr>
        <p:spPr>
          <a:xfrm>
            <a:off x="5558300" y="3479560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4" name="Right Triangle 17">
            <a:extLst>
              <a:ext uri="{FF2B5EF4-FFF2-40B4-BE49-F238E27FC236}">
                <a16:creationId xmlns="" xmlns:a16="http://schemas.microsoft.com/office/drawing/2014/main" id="{3BBB46E1-F63B-47F2-9808-A60D010001AE}"/>
              </a:ext>
            </a:extLst>
          </p:cNvPr>
          <p:cNvSpPr>
            <a:spLocks noChangeAspect="1"/>
          </p:cNvSpPr>
          <p:nvPr/>
        </p:nvSpPr>
        <p:spPr>
          <a:xfrm>
            <a:off x="4960721" y="3479560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5" name="Right Triangle 17">
            <a:extLst>
              <a:ext uri="{FF2B5EF4-FFF2-40B4-BE49-F238E27FC236}">
                <a16:creationId xmlns="" xmlns:a16="http://schemas.microsoft.com/office/drawing/2014/main" id="{26C8237D-4A18-4999-9AC4-90E1C4AC6394}"/>
              </a:ext>
            </a:extLst>
          </p:cNvPr>
          <p:cNvSpPr>
            <a:spLocks noChangeAspect="1"/>
          </p:cNvSpPr>
          <p:nvPr/>
        </p:nvSpPr>
        <p:spPr>
          <a:xfrm>
            <a:off x="6155879" y="3479560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6" name="Oval 44">
            <a:extLst>
              <a:ext uri="{FF2B5EF4-FFF2-40B4-BE49-F238E27FC236}">
                <a16:creationId xmlns="" xmlns:a16="http://schemas.microsoft.com/office/drawing/2014/main" id="{551A597D-0520-4276-BE84-A7D30DFF691A}"/>
              </a:ext>
            </a:extLst>
          </p:cNvPr>
          <p:cNvSpPr>
            <a:spLocks noChangeAspect="1"/>
          </p:cNvSpPr>
          <p:nvPr/>
        </p:nvSpPr>
        <p:spPr>
          <a:xfrm>
            <a:off x="6753458" y="3479560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37952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Placeholder 5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Fully Editable Icon Sets : B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2D68F12F-DEA2-4956-B727-7BD7F4544705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FFB01A36-B956-43E5-A3A4-B3DAAE315B3F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1DB2A2AB-F514-4151-BF47-5E9D9C29E90B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4818B15B-0C32-4A44-97A1-6F4E73C6F365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57" name="Isosceles Triangle 68">
            <a:extLst>
              <a:ext uri="{FF2B5EF4-FFF2-40B4-BE49-F238E27FC236}">
                <a16:creationId xmlns="" xmlns:a16="http://schemas.microsoft.com/office/drawing/2014/main" id="{6941B46E-52DD-4503-AAB6-570BE7415DA8}"/>
              </a:ext>
            </a:extLst>
          </p:cNvPr>
          <p:cNvSpPr/>
          <p:nvPr/>
        </p:nvSpPr>
        <p:spPr>
          <a:xfrm rot="10800000">
            <a:off x="4605252" y="3705659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Rectangle 9">
            <a:extLst>
              <a:ext uri="{FF2B5EF4-FFF2-40B4-BE49-F238E27FC236}">
                <a16:creationId xmlns="" xmlns:a16="http://schemas.microsoft.com/office/drawing/2014/main" id="{B6881B6A-B992-48F5-9C29-B84D1D021A4E}"/>
              </a:ext>
            </a:extLst>
          </p:cNvPr>
          <p:cNvSpPr/>
          <p:nvPr/>
        </p:nvSpPr>
        <p:spPr>
          <a:xfrm>
            <a:off x="5001007" y="3761379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Isosceles Triangle 8">
            <a:extLst>
              <a:ext uri="{FF2B5EF4-FFF2-40B4-BE49-F238E27FC236}">
                <a16:creationId xmlns="" xmlns:a16="http://schemas.microsoft.com/office/drawing/2014/main" id="{5B670CF5-308D-43D3-A83D-731F70D2C4E6}"/>
              </a:ext>
            </a:extLst>
          </p:cNvPr>
          <p:cNvSpPr/>
          <p:nvPr/>
        </p:nvSpPr>
        <p:spPr>
          <a:xfrm rot="16200000">
            <a:off x="2138744" y="3020419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Donut 8">
            <a:extLst>
              <a:ext uri="{FF2B5EF4-FFF2-40B4-BE49-F238E27FC236}">
                <a16:creationId xmlns="" xmlns:a16="http://schemas.microsoft.com/office/drawing/2014/main" id="{144FB5EA-B0B3-4739-802B-7422D765DD05}"/>
              </a:ext>
            </a:extLst>
          </p:cNvPr>
          <p:cNvSpPr/>
          <p:nvPr/>
        </p:nvSpPr>
        <p:spPr>
          <a:xfrm>
            <a:off x="5730993" y="3002287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" name="Freeform 18">
            <a:extLst>
              <a:ext uri="{FF2B5EF4-FFF2-40B4-BE49-F238E27FC236}">
                <a16:creationId xmlns="" xmlns:a16="http://schemas.microsoft.com/office/drawing/2014/main" id="{F6B77F4D-30B4-4319-A634-9BEFA59EB2AE}"/>
              </a:ext>
            </a:extLst>
          </p:cNvPr>
          <p:cNvSpPr/>
          <p:nvPr/>
        </p:nvSpPr>
        <p:spPr>
          <a:xfrm>
            <a:off x="6173232" y="3802081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2" name="Oval 7">
            <a:extLst>
              <a:ext uri="{FF2B5EF4-FFF2-40B4-BE49-F238E27FC236}">
                <a16:creationId xmlns="" xmlns:a16="http://schemas.microsoft.com/office/drawing/2014/main" id="{0A90B505-038B-4D82-A107-C5259329227E}"/>
              </a:ext>
            </a:extLst>
          </p:cNvPr>
          <p:cNvSpPr/>
          <p:nvPr/>
        </p:nvSpPr>
        <p:spPr>
          <a:xfrm>
            <a:off x="6276685" y="3025698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3" name="Freeform 20">
            <a:extLst>
              <a:ext uri="{FF2B5EF4-FFF2-40B4-BE49-F238E27FC236}">
                <a16:creationId xmlns="" xmlns:a16="http://schemas.microsoft.com/office/drawing/2014/main" id="{4AF5DC0B-2E38-4597-A1FB-A2F7FC795756}"/>
              </a:ext>
            </a:extLst>
          </p:cNvPr>
          <p:cNvSpPr/>
          <p:nvPr/>
        </p:nvSpPr>
        <p:spPr>
          <a:xfrm>
            <a:off x="6800476" y="4437707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4" name="Rounded Rectangle 25">
            <a:extLst>
              <a:ext uri="{FF2B5EF4-FFF2-40B4-BE49-F238E27FC236}">
                <a16:creationId xmlns="" xmlns:a16="http://schemas.microsoft.com/office/drawing/2014/main" id="{EEDA3997-E3A9-428F-9DE6-6546F7E41F04}"/>
              </a:ext>
            </a:extLst>
          </p:cNvPr>
          <p:cNvSpPr/>
          <p:nvPr/>
        </p:nvSpPr>
        <p:spPr>
          <a:xfrm>
            <a:off x="6782727" y="2322764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5" name="Block Arc 41">
            <a:extLst>
              <a:ext uri="{FF2B5EF4-FFF2-40B4-BE49-F238E27FC236}">
                <a16:creationId xmlns="" xmlns:a16="http://schemas.microsoft.com/office/drawing/2014/main" id="{1C65AD91-D5AD-4754-B517-9E10130B87E7}"/>
              </a:ext>
            </a:extLst>
          </p:cNvPr>
          <p:cNvSpPr/>
          <p:nvPr/>
        </p:nvSpPr>
        <p:spPr>
          <a:xfrm>
            <a:off x="5716213" y="4438703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6" name="Round Same Side Corner Rectangle 11">
            <a:extLst>
              <a:ext uri="{FF2B5EF4-FFF2-40B4-BE49-F238E27FC236}">
                <a16:creationId xmlns="" xmlns:a16="http://schemas.microsoft.com/office/drawing/2014/main" id="{F2C77DE5-3497-4D16-8066-C7AC8D29DBF7}"/>
              </a:ext>
            </a:extLst>
          </p:cNvPr>
          <p:cNvSpPr/>
          <p:nvPr/>
        </p:nvSpPr>
        <p:spPr>
          <a:xfrm rot="9900000">
            <a:off x="6246238" y="1546266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Donut 39">
            <a:extLst>
              <a:ext uri="{FF2B5EF4-FFF2-40B4-BE49-F238E27FC236}">
                <a16:creationId xmlns="" xmlns:a16="http://schemas.microsoft.com/office/drawing/2014/main" id="{1156852B-5F08-42F4-A54C-C320E93B696D}"/>
              </a:ext>
            </a:extLst>
          </p:cNvPr>
          <p:cNvSpPr/>
          <p:nvPr/>
        </p:nvSpPr>
        <p:spPr>
          <a:xfrm>
            <a:off x="2059393" y="3744902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8" name="Freeform 25">
            <a:extLst>
              <a:ext uri="{FF2B5EF4-FFF2-40B4-BE49-F238E27FC236}">
                <a16:creationId xmlns="" xmlns:a16="http://schemas.microsoft.com/office/drawing/2014/main" id="{F30E2CAA-417D-4C8B-B7E5-A78E03247ECD}"/>
              </a:ext>
            </a:extLst>
          </p:cNvPr>
          <p:cNvSpPr/>
          <p:nvPr/>
        </p:nvSpPr>
        <p:spPr>
          <a:xfrm>
            <a:off x="5233302" y="3024797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Rectangle 36">
            <a:extLst>
              <a:ext uri="{FF2B5EF4-FFF2-40B4-BE49-F238E27FC236}">
                <a16:creationId xmlns="" xmlns:a16="http://schemas.microsoft.com/office/drawing/2014/main" id="{B73AD251-1007-4D2A-B683-CED78E10EFD1}"/>
              </a:ext>
            </a:extLst>
          </p:cNvPr>
          <p:cNvSpPr/>
          <p:nvPr/>
        </p:nvSpPr>
        <p:spPr>
          <a:xfrm>
            <a:off x="2704306" y="3774946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Rounded Rectangle 27">
            <a:extLst>
              <a:ext uri="{FF2B5EF4-FFF2-40B4-BE49-F238E27FC236}">
                <a16:creationId xmlns="" xmlns:a16="http://schemas.microsoft.com/office/drawing/2014/main" id="{DE67DBCF-6EC1-44B9-AA1F-4ACCE775B381}"/>
              </a:ext>
            </a:extLst>
          </p:cNvPr>
          <p:cNvSpPr/>
          <p:nvPr/>
        </p:nvSpPr>
        <p:spPr>
          <a:xfrm>
            <a:off x="4917387" y="1555928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Rounded Rectangle 7">
            <a:extLst>
              <a:ext uri="{FF2B5EF4-FFF2-40B4-BE49-F238E27FC236}">
                <a16:creationId xmlns="" xmlns:a16="http://schemas.microsoft.com/office/drawing/2014/main" id="{6DF22072-02F2-46CC-A682-184CC5A29494}"/>
              </a:ext>
            </a:extLst>
          </p:cNvPr>
          <p:cNvSpPr/>
          <p:nvPr/>
        </p:nvSpPr>
        <p:spPr>
          <a:xfrm>
            <a:off x="5578266" y="1532709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Chord 15">
            <a:extLst>
              <a:ext uri="{FF2B5EF4-FFF2-40B4-BE49-F238E27FC236}">
                <a16:creationId xmlns="" xmlns:a16="http://schemas.microsoft.com/office/drawing/2014/main" id="{07B4627B-C857-40D7-986C-C17B658C1706}"/>
              </a:ext>
            </a:extLst>
          </p:cNvPr>
          <p:cNvSpPr/>
          <p:nvPr/>
        </p:nvSpPr>
        <p:spPr>
          <a:xfrm>
            <a:off x="6889249" y="1502100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Rectangle 16">
            <a:extLst>
              <a:ext uri="{FF2B5EF4-FFF2-40B4-BE49-F238E27FC236}">
                <a16:creationId xmlns="" xmlns:a16="http://schemas.microsoft.com/office/drawing/2014/main" id="{106F1B49-F0C1-467A-90B2-D0C53BB6D28E}"/>
              </a:ext>
            </a:extLst>
          </p:cNvPr>
          <p:cNvSpPr/>
          <p:nvPr/>
        </p:nvSpPr>
        <p:spPr>
          <a:xfrm>
            <a:off x="3356662" y="3804966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Rounded Rectangle 6">
            <a:extLst>
              <a:ext uri="{FF2B5EF4-FFF2-40B4-BE49-F238E27FC236}">
                <a16:creationId xmlns="" xmlns:a16="http://schemas.microsoft.com/office/drawing/2014/main" id="{D165FE23-F80E-421E-A1D8-D591154D78EB}"/>
              </a:ext>
            </a:extLst>
          </p:cNvPr>
          <p:cNvSpPr/>
          <p:nvPr/>
        </p:nvSpPr>
        <p:spPr>
          <a:xfrm>
            <a:off x="2684878" y="3102097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5" name="Rounded Rectangle 6">
            <a:extLst>
              <a:ext uri="{FF2B5EF4-FFF2-40B4-BE49-F238E27FC236}">
                <a16:creationId xmlns="" xmlns:a16="http://schemas.microsoft.com/office/drawing/2014/main" id="{23835C8D-026B-4E7B-A964-E0680BDD549E}"/>
              </a:ext>
            </a:extLst>
          </p:cNvPr>
          <p:cNvSpPr/>
          <p:nvPr/>
        </p:nvSpPr>
        <p:spPr>
          <a:xfrm>
            <a:off x="3321984" y="3102097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6" name="Rounded Rectangle 6">
            <a:extLst>
              <a:ext uri="{FF2B5EF4-FFF2-40B4-BE49-F238E27FC236}">
                <a16:creationId xmlns="" xmlns:a16="http://schemas.microsoft.com/office/drawing/2014/main" id="{82412276-D25D-4AA7-A4FD-B2B6ABE386B1}"/>
              </a:ext>
            </a:extLst>
          </p:cNvPr>
          <p:cNvSpPr/>
          <p:nvPr/>
        </p:nvSpPr>
        <p:spPr>
          <a:xfrm>
            <a:off x="3959090" y="3102097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7" name="Rounded Rectangle 6">
            <a:extLst>
              <a:ext uri="{FF2B5EF4-FFF2-40B4-BE49-F238E27FC236}">
                <a16:creationId xmlns="" xmlns:a16="http://schemas.microsoft.com/office/drawing/2014/main" id="{DEE98BB9-404E-48DE-99F0-50355324D0B1}"/>
              </a:ext>
            </a:extLst>
          </p:cNvPr>
          <p:cNvSpPr/>
          <p:nvPr/>
        </p:nvSpPr>
        <p:spPr>
          <a:xfrm>
            <a:off x="4596196" y="3102097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8" name="Teardrop 6">
            <a:extLst>
              <a:ext uri="{FF2B5EF4-FFF2-40B4-BE49-F238E27FC236}">
                <a16:creationId xmlns="" xmlns:a16="http://schemas.microsoft.com/office/drawing/2014/main" id="{5D827D4F-CF0A-481A-9AC6-5005A5E80CD3}"/>
              </a:ext>
            </a:extLst>
          </p:cNvPr>
          <p:cNvSpPr/>
          <p:nvPr/>
        </p:nvSpPr>
        <p:spPr>
          <a:xfrm rot="8100000">
            <a:off x="6842239" y="3059764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9" name="Donut 24">
            <a:extLst>
              <a:ext uri="{FF2B5EF4-FFF2-40B4-BE49-F238E27FC236}">
                <a16:creationId xmlns="" xmlns:a16="http://schemas.microsoft.com/office/drawing/2014/main" id="{C668782D-21A6-4E67-919E-8C8CE8763B75}"/>
              </a:ext>
            </a:extLst>
          </p:cNvPr>
          <p:cNvSpPr/>
          <p:nvPr/>
        </p:nvSpPr>
        <p:spPr>
          <a:xfrm>
            <a:off x="3131840" y="2255224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0" name="Chord 38">
            <a:extLst>
              <a:ext uri="{FF2B5EF4-FFF2-40B4-BE49-F238E27FC236}">
                <a16:creationId xmlns="" xmlns:a16="http://schemas.microsoft.com/office/drawing/2014/main" id="{2BF6D7EF-0F63-4F91-B1C1-2B889FDB524E}"/>
              </a:ext>
            </a:extLst>
          </p:cNvPr>
          <p:cNvSpPr/>
          <p:nvPr/>
        </p:nvSpPr>
        <p:spPr>
          <a:xfrm>
            <a:off x="3805826" y="2254855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Heart 38">
            <a:extLst>
              <a:ext uri="{FF2B5EF4-FFF2-40B4-BE49-F238E27FC236}">
                <a16:creationId xmlns="" xmlns:a16="http://schemas.microsoft.com/office/drawing/2014/main" id="{C75FC0AF-D546-4B85-800C-5833B47DC606}"/>
              </a:ext>
            </a:extLst>
          </p:cNvPr>
          <p:cNvSpPr/>
          <p:nvPr/>
        </p:nvSpPr>
        <p:spPr>
          <a:xfrm>
            <a:off x="4299369" y="1528083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Round Same Side Corner Rectangle 19">
            <a:extLst>
              <a:ext uri="{FF2B5EF4-FFF2-40B4-BE49-F238E27FC236}">
                <a16:creationId xmlns="" xmlns:a16="http://schemas.microsoft.com/office/drawing/2014/main" id="{4C393668-23A4-4F9D-9769-4F4640D9BBB3}"/>
              </a:ext>
            </a:extLst>
          </p:cNvPr>
          <p:cNvSpPr/>
          <p:nvPr/>
        </p:nvSpPr>
        <p:spPr>
          <a:xfrm>
            <a:off x="6311577" y="4460396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Rectangle 23">
            <a:extLst>
              <a:ext uri="{FF2B5EF4-FFF2-40B4-BE49-F238E27FC236}">
                <a16:creationId xmlns="" xmlns:a16="http://schemas.microsoft.com/office/drawing/2014/main" id="{436964FA-C222-442A-8559-DD90C9551AAA}"/>
              </a:ext>
            </a:extLst>
          </p:cNvPr>
          <p:cNvSpPr/>
          <p:nvPr/>
        </p:nvSpPr>
        <p:spPr>
          <a:xfrm>
            <a:off x="2056604" y="4498945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Oval 31">
            <a:extLst>
              <a:ext uri="{FF2B5EF4-FFF2-40B4-BE49-F238E27FC236}">
                <a16:creationId xmlns="" xmlns:a16="http://schemas.microsoft.com/office/drawing/2014/main" id="{58993352-6575-463F-A483-19A3CD33B0B3}"/>
              </a:ext>
            </a:extLst>
          </p:cNvPr>
          <p:cNvSpPr/>
          <p:nvPr/>
        </p:nvSpPr>
        <p:spPr>
          <a:xfrm>
            <a:off x="5162151" y="4460192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Rectangle 23">
            <a:extLst>
              <a:ext uri="{FF2B5EF4-FFF2-40B4-BE49-F238E27FC236}">
                <a16:creationId xmlns="" xmlns:a16="http://schemas.microsoft.com/office/drawing/2014/main" id="{466A3BEC-BCC9-4268-B60C-DECEFFA927CA}"/>
              </a:ext>
            </a:extLst>
          </p:cNvPr>
          <p:cNvSpPr/>
          <p:nvPr/>
        </p:nvSpPr>
        <p:spPr>
          <a:xfrm>
            <a:off x="3264952" y="4482438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Oval 31">
            <a:extLst>
              <a:ext uri="{FF2B5EF4-FFF2-40B4-BE49-F238E27FC236}">
                <a16:creationId xmlns="" xmlns:a16="http://schemas.microsoft.com/office/drawing/2014/main" id="{80AD10ED-DEDC-49D1-BEB4-188C8CD55F5F}"/>
              </a:ext>
            </a:extLst>
          </p:cNvPr>
          <p:cNvSpPr/>
          <p:nvPr/>
        </p:nvSpPr>
        <p:spPr>
          <a:xfrm>
            <a:off x="3950587" y="4438134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Teardrop 17">
            <a:extLst>
              <a:ext uri="{FF2B5EF4-FFF2-40B4-BE49-F238E27FC236}">
                <a16:creationId xmlns="" xmlns:a16="http://schemas.microsoft.com/office/drawing/2014/main" id="{C7FCC4FF-4DE4-4025-97E9-EA9B119F8949}"/>
              </a:ext>
            </a:extLst>
          </p:cNvPr>
          <p:cNvSpPr/>
          <p:nvPr/>
        </p:nvSpPr>
        <p:spPr>
          <a:xfrm rot="18900000">
            <a:off x="2732563" y="4470083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Rectangle 23">
            <a:extLst>
              <a:ext uri="{FF2B5EF4-FFF2-40B4-BE49-F238E27FC236}">
                <a16:creationId xmlns="" xmlns:a16="http://schemas.microsoft.com/office/drawing/2014/main" id="{BDF4CA22-A164-40A7-A983-DBF7577D76B0}"/>
              </a:ext>
            </a:extLst>
          </p:cNvPr>
          <p:cNvSpPr/>
          <p:nvPr/>
        </p:nvSpPr>
        <p:spPr>
          <a:xfrm>
            <a:off x="4557571" y="4435404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Round Same Side Corner Rectangle 8">
            <a:extLst>
              <a:ext uri="{FF2B5EF4-FFF2-40B4-BE49-F238E27FC236}">
                <a16:creationId xmlns="" xmlns:a16="http://schemas.microsoft.com/office/drawing/2014/main" id="{391AF272-6D56-4A07-8A65-09B4D137C4BE}"/>
              </a:ext>
            </a:extLst>
          </p:cNvPr>
          <p:cNvSpPr/>
          <p:nvPr/>
        </p:nvSpPr>
        <p:spPr>
          <a:xfrm>
            <a:off x="2206450" y="1486797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Round Same Side Corner Rectangle 20">
            <a:extLst>
              <a:ext uri="{FF2B5EF4-FFF2-40B4-BE49-F238E27FC236}">
                <a16:creationId xmlns="" xmlns:a16="http://schemas.microsoft.com/office/drawing/2014/main" id="{C5CA96BB-22E0-4EFF-BAB1-59C271B0EE9C}"/>
              </a:ext>
            </a:extLst>
          </p:cNvPr>
          <p:cNvSpPr/>
          <p:nvPr/>
        </p:nvSpPr>
        <p:spPr>
          <a:xfrm rot="10800000">
            <a:off x="2618747" y="1484651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Donut 87">
            <a:extLst>
              <a:ext uri="{FF2B5EF4-FFF2-40B4-BE49-F238E27FC236}">
                <a16:creationId xmlns="" xmlns:a16="http://schemas.microsoft.com/office/drawing/2014/main" id="{087ED47C-5376-44DF-A081-9D1A2FB4B777}"/>
              </a:ext>
            </a:extLst>
          </p:cNvPr>
          <p:cNvSpPr/>
          <p:nvPr/>
        </p:nvSpPr>
        <p:spPr>
          <a:xfrm>
            <a:off x="3074463" y="1549746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7" name="Donut 90">
            <a:extLst>
              <a:ext uri="{FF2B5EF4-FFF2-40B4-BE49-F238E27FC236}">
                <a16:creationId xmlns="" xmlns:a16="http://schemas.microsoft.com/office/drawing/2014/main" id="{66F09DF9-0FED-4D2C-AF75-2A04EF8FED34}"/>
              </a:ext>
            </a:extLst>
          </p:cNvPr>
          <p:cNvSpPr/>
          <p:nvPr/>
        </p:nvSpPr>
        <p:spPr>
          <a:xfrm>
            <a:off x="3689934" y="1523017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8" name="Oval 6">
            <a:extLst>
              <a:ext uri="{FF2B5EF4-FFF2-40B4-BE49-F238E27FC236}">
                <a16:creationId xmlns="" xmlns:a16="http://schemas.microsoft.com/office/drawing/2014/main" id="{F5CC9D2E-7AEE-4F3F-9992-AD28AF93F1EE}"/>
              </a:ext>
            </a:extLst>
          </p:cNvPr>
          <p:cNvSpPr/>
          <p:nvPr/>
        </p:nvSpPr>
        <p:spPr>
          <a:xfrm>
            <a:off x="4386716" y="2297319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Block Arc 25">
            <a:extLst>
              <a:ext uri="{FF2B5EF4-FFF2-40B4-BE49-F238E27FC236}">
                <a16:creationId xmlns="" xmlns:a16="http://schemas.microsoft.com/office/drawing/2014/main" id="{9ABD3111-3E60-4179-82C5-F12FCB2BF358}"/>
              </a:ext>
            </a:extLst>
          </p:cNvPr>
          <p:cNvSpPr/>
          <p:nvPr/>
        </p:nvSpPr>
        <p:spPr>
          <a:xfrm>
            <a:off x="2646064" y="2296531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0" name="Block Arc 31">
            <a:extLst>
              <a:ext uri="{FF2B5EF4-FFF2-40B4-BE49-F238E27FC236}">
                <a16:creationId xmlns="" xmlns:a16="http://schemas.microsoft.com/office/drawing/2014/main" id="{48DC39CC-321D-4C66-9160-257D22429E71}"/>
              </a:ext>
            </a:extLst>
          </p:cNvPr>
          <p:cNvSpPr/>
          <p:nvPr/>
        </p:nvSpPr>
        <p:spPr>
          <a:xfrm>
            <a:off x="4983779" y="2296531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1" name="Freeform 53">
            <a:extLst>
              <a:ext uri="{FF2B5EF4-FFF2-40B4-BE49-F238E27FC236}">
                <a16:creationId xmlns="" xmlns:a16="http://schemas.microsoft.com/office/drawing/2014/main" id="{CB23773B-3D7E-4D3D-A455-C0E8A473A5B1}"/>
              </a:ext>
            </a:extLst>
          </p:cNvPr>
          <p:cNvSpPr/>
          <p:nvPr/>
        </p:nvSpPr>
        <p:spPr>
          <a:xfrm>
            <a:off x="6191489" y="2293924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Block Arc 10">
            <a:extLst>
              <a:ext uri="{FF2B5EF4-FFF2-40B4-BE49-F238E27FC236}">
                <a16:creationId xmlns="" xmlns:a16="http://schemas.microsoft.com/office/drawing/2014/main" id="{59437E0F-D1C6-46D3-9076-DBD351D9B6E8}"/>
              </a:ext>
            </a:extLst>
          </p:cNvPr>
          <p:cNvSpPr/>
          <p:nvPr/>
        </p:nvSpPr>
        <p:spPr>
          <a:xfrm>
            <a:off x="6773057" y="3800828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9" name="Freeform 55">
            <a:extLst>
              <a:ext uri="{FF2B5EF4-FFF2-40B4-BE49-F238E27FC236}">
                <a16:creationId xmlns="" xmlns:a16="http://schemas.microsoft.com/office/drawing/2014/main" id="{BB062C87-89E1-4961-85EC-620B60036748}"/>
              </a:ext>
            </a:extLst>
          </p:cNvPr>
          <p:cNvSpPr/>
          <p:nvPr/>
        </p:nvSpPr>
        <p:spPr>
          <a:xfrm>
            <a:off x="2183678" y="2201799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Round Same Side Corner Rectangle 36">
            <a:extLst>
              <a:ext uri="{FF2B5EF4-FFF2-40B4-BE49-F238E27FC236}">
                <a16:creationId xmlns="" xmlns:a16="http://schemas.microsoft.com/office/drawing/2014/main" id="{00123421-AFF9-4047-95C8-48965F87EF88}"/>
              </a:ext>
            </a:extLst>
          </p:cNvPr>
          <p:cNvSpPr/>
          <p:nvPr/>
        </p:nvSpPr>
        <p:spPr>
          <a:xfrm>
            <a:off x="5544328" y="2312988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Oval 21">
            <a:extLst>
              <a:ext uri="{FF2B5EF4-FFF2-40B4-BE49-F238E27FC236}">
                <a16:creationId xmlns="" xmlns:a16="http://schemas.microsoft.com/office/drawing/2014/main" id="{2A3CFB3C-2DD4-41CD-A827-2CF8283658B0}"/>
              </a:ext>
            </a:extLst>
          </p:cNvPr>
          <p:cNvSpPr>
            <a:spLocks noChangeAspect="1"/>
          </p:cNvSpPr>
          <p:nvPr/>
        </p:nvSpPr>
        <p:spPr>
          <a:xfrm>
            <a:off x="4029578" y="3778123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2" name="Oval 32">
            <a:extLst>
              <a:ext uri="{FF2B5EF4-FFF2-40B4-BE49-F238E27FC236}">
                <a16:creationId xmlns="" xmlns:a16="http://schemas.microsoft.com/office/drawing/2014/main" id="{7D648EE8-DF3C-49CE-9765-A9390576BA50}"/>
              </a:ext>
            </a:extLst>
          </p:cNvPr>
          <p:cNvSpPr/>
          <p:nvPr/>
        </p:nvSpPr>
        <p:spPr>
          <a:xfrm>
            <a:off x="5613570" y="3755158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8857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735F7F3-C1B5-4B60-A00A-4EB618DDFB5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67612" y="315198"/>
            <a:ext cx="8680450" cy="54292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Infographic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D0FDF8F-D25E-4CB0-8E60-C13C20A472F5}"/>
              </a:ext>
            </a:extLst>
          </p:cNvPr>
          <p:cNvSpPr/>
          <p:nvPr/>
        </p:nvSpPr>
        <p:spPr>
          <a:xfrm>
            <a:off x="4526837" y="2205232"/>
            <a:ext cx="81000" cy="1541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025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EC895F2-199F-4AA7-9816-829F92E8A8FD}"/>
              </a:ext>
            </a:extLst>
          </p:cNvPr>
          <p:cNvSpPr/>
          <p:nvPr/>
        </p:nvSpPr>
        <p:spPr>
          <a:xfrm>
            <a:off x="4222799" y="2448737"/>
            <a:ext cx="81000" cy="12975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025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2BCE07A-E272-4331-A941-4A6B2E7577CE}"/>
              </a:ext>
            </a:extLst>
          </p:cNvPr>
          <p:cNvSpPr/>
          <p:nvPr/>
        </p:nvSpPr>
        <p:spPr>
          <a:xfrm>
            <a:off x="4830876" y="2448737"/>
            <a:ext cx="81000" cy="12975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025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87D8C96-CD43-4E9D-B551-CA43A7156406}"/>
              </a:ext>
            </a:extLst>
          </p:cNvPr>
          <p:cNvSpPr/>
          <p:nvPr/>
        </p:nvSpPr>
        <p:spPr>
          <a:xfrm>
            <a:off x="3918760" y="3044326"/>
            <a:ext cx="81000" cy="70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025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CA4EB28-41F2-4611-9468-07BCAD70FB41}"/>
              </a:ext>
            </a:extLst>
          </p:cNvPr>
          <p:cNvSpPr/>
          <p:nvPr/>
        </p:nvSpPr>
        <p:spPr>
          <a:xfrm>
            <a:off x="5134915" y="3044326"/>
            <a:ext cx="81000" cy="70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025"/>
          </a:p>
        </p:txBody>
      </p:sp>
      <p:sp>
        <p:nvSpPr>
          <p:cNvPr id="8" name="Freeform 18">
            <a:extLst>
              <a:ext uri="{FF2B5EF4-FFF2-40B4-BE49-F238E27FC236}">
                <a16:creationId xmlns:a16="http://schemas.microsoft.com/office/drawing/2014/main" xmlns="" id="{B9D0E16C-BA8E-436E-90D8-C47EF82968B6}"/>
              </a:ext>
            </a:extLst>
          </p:cNvPr>
          <p:cNvSpPr>
            <a:spLocks/>
          </p:cNvSpPr>
          <p:nvPr/>
        </p:nvSpPr>
        <p:spPr bwMode="auto">
          <a:xfrm flipH="1">
            <a:off x="3801130" y="3605136"/>
            <a:ext cx="1728192" cy="1268201"/>
          </a:xfrm>
          <a:custGeom>
            <a:avLst/>
            <a:gdLst/>
            <a:ahLst/>
            <a:cxnLst/>
            <a:rect l="l" t="t" r="r" b="b"/>
            <a:pathLst>
              <a:path w="2304256" h="1690935">
                <a:moveTo>
                  <a:pt x="2302739" y="0"/>
                </a:moveTo>
                <a:lnTo>
                  <a:pt x="270214" y="0"/>
                </a:lnTo>
                <a:lnTo>
                  <a:pt x="270214" y="25876"/>
                </a:lnTo>
                <a:lnTo>
                  <a:pt x="266297" y="60666"/>
                </a:lnTo>
                <a:lnTo>
                  <a:pt x="254549" y="96265"/>
                </a:lnTo>
                <a:lnTo>
                  <a:pt x="233402" y="139146"/>
                </a:lnTo>
                <a:lnTo>
                  <a:pt x="207556" y="178790"/>
                </a:lnTo>
                <a:lnTo>
                  <a:pt x="179359" y="213579"/>
                </a:lnTo>
                <a:lnTo>
                  <a:pt x="149597" y="249179"/>
                </a:lnTo>
                <a:lnTo>
                  <a:pt x="118268" y="281542"/>
                </a:lnTo>
                <a:lnTo>
                  <a:pt x="86938" y="313904"/>
                </a:lnTo>
                <a:lnTo>
                  <a:pt x="57176" y="349503"/>
                </a:lnTo>
                <a:lnTo>
                  <a:pt x="46994" y="359212"/>
                </a:lnTo>
                <a:lnTo>
                  <a:pt x="34462" y="371348"/>
                </a:lnTo>
                <a:lnTo>
                  <a:pt x="21148" y="385911"/>
                </a:lnTo>
                <a:lnTo>
                  <a:pt x="10182" y="400475"/>
                </a:lnTo>
                <a:lnTo>
                  <a:pt x="3134" y="418274"/>
                </a:lnTo>
                <a:lnTo>
                  <a:pt x="0" y="437691"/>
                </a:lnTo>
                <a:lnTo>
                  <a:pt x="3916" y="457918"/>
                </a:lnTo>
                <a:lnTo>
                  <a:pt x="14099" y="477336"/>
                </a:lnTo>
                <a:lnTo>
                  <a:pt x="31329" y="493517"/>
                </a:lnTo>
                <a:lnTo>
                  <a:pt x="50910" y="504844"/>
                </a:lnTo>
                <a:lnTo>
                  <a:pt x="75190" y="515362"/>
                </a:lnTo>
                <a:lnTo>
                  <a:pt x="101037" y="524261"/>
                </a:lnTo>
                <a:lnTo>
                  <a:pt x="126883" y="533162"/>
                </a:lnTo>
                <a:lnTo>
                  <a:pt x="151947" y="542060"/>
                </a:lnTo>
                <a:lnTo>
                  <a:pt x="176227" y="552579"/>
                </a:lnTo>
                <a:lnTo>
                  <a:pt x="198157" y="563906"/>
                </a:lnTo>
                <a:lnTo>
                  <a:pt x="213822" y="578469"/>
                </a:lnTo>
                <a:lnTo>
                  <a:pt x="209123" y="597886"/>
                </a:lnTo>
                <a:lnTo>
                  <a:pt x="200507" y="615686"/>
                </a:lnTo>
                <a:lnTo>
                  <a:pt x="191891" y="634295"/>
                </a:lnTo>
                <a:lnTo>
                  <a:pt x="182493" y="652094"/>
                </a:lnTo>
                <a:lnTo>
                  <a:pt x="173877" y="669893"/>
                </a:lnTo>
                <a:lnTo>
                  <a:pt x="167611" y="687693"/>
                </a:lnTo>
                <a:lnTo>
                  <a:pt x="165262" y="703874"/>
                </a:lnTo>
                <a:lnTo>
                  <a:pt x="166828" y="721673"/>
                </a:lnTo>
                <a:lnTo>
                  <a:pt x="175443" y="737855"/>
                </a:lnTo>
                <a:lnTo>
                  <a:pt x="191108" y="754036"/>
                </a:lnTo>
                <a:lnTo>
                  <a:pt x="213822" y="770218"/>
                </a:lnTo>
                <a:lnTo>
                  <a:pt x="209123" y="783163"/>
                </a:lnTo>
                <a:lnTo>
                  <a:pt x="202073" y="796108"/>
                </a:lnTo>
                <a:lnTo>
                  <a:pt x="196591" y="811480"/>
                </a:lnTo>
                <a:lnTo>
                  <a:pt x="195024" y="827661"/>
                </a:lnTo>
                <a:lnTo>
                  <a:pt x="198157" y="843843"/>
                </a:lnTo>
                <a:lnTo>
                  <a:pt x="206773" y="858406"/>
                </a:lnTo>
                <a:lnTo>
                  <a:pt x="217738" y="869733"/>
                </a:lnTo>
                <a:lnTo>
                  <a:pt x="231836" y="880250"/>
                </a:lnTo>
                <a:lnTo>
                  <a:pt x="245934" y="887532"/>
                </a:lnTo>
                <a:lnTo>
                  <a:pt x="259249" y="896432"/>
                </a:lnTo>
                <a:lnTo>
                  <a:pt x="271781" y="908568"/>
                </a:lnTo>
                <a:lnTo>
                  <a:pt x="278829" y="921513"/>
                </a:lnTo>
                <a:lnTo>
                  <a:pt x="285878" y="944976"/>
                </a:lnTo>
                <a:lnTo>
                  <a:pt x="285878" y="971675"/>
                </a:lnTo>
                <a:lnTo>
                  <a:pt x="283529" y="996756"/>
                </a:lnTo>
                <a:lnTo>
                  <a:pt x="277263" y="1022646"/>
                </a:lnTo>
                <a:lnTo>
                  <a:pt x="271781" y="1047727"/>
                </a:lnTo>
                <a:lnTo>
                  <a:pt x="267865" y="1070381"/>
                </a:lnTo>
                <a:lnTo>
                  <a:pt x="264732" y="1102744"/>
                </a:lnTo>
                <a:lnTo>
                  <a:pt x="267865" y="1131870"/>
                </a:lnTo>
                <a:lnTo>
                  <a:pt x="276480" y="1158569"/>
                </a:lnTo>
                <a:lnTo>
                  <a:pt x="287445" y="1182033"/>
                </a:lnTo>
                <a:lnTo>
                  <a:pt x="303109" y="1200640"/>
                </a:lnTo>
                <a:lnTo>
                  <a:pt x="323474" y="1218440"/>
                </a:lnTo>
                <a:lnTo>
                  <a:pt x="343054" y="1233004"/>
                </a:lnTo>
                <a:lnTo>
                  <a:pt x="365767" y="1245140"/>
                </a:lnTo>
                <a:lnTo>
                  <a:pt x="388482" y="1255658"/>
                </a:lnTo>
                <a:lnTo>
                  <a:pt x="411195" y="1261321"/>
                </a:lnTo>
                <a:lnTo>
                  <a:pt x="452706" y="1268603"/>
                </a:lnTo>
                <a:lnTo>
                  <a:pt x="496567" y="1271839"/>
                </a:lnTo>
                <a:lnTo>
                  <a:pt x="542777" y="1270221"/>
                </a:lnTo>
                <a:lnTo>
                  <a:pt x="588205" y="1265367"/>
                </a:lnTo>
                <a:lnTo>
                  <a:pt x="633632" y="1259702"/>
                </a:lnTo>
                <a:lnTo>
                  <a:pt x="676710" y="1250803"/>
                </a:lnTo>
                <a:lnTo>
                  <a:pt x="715087" y="1240286"/>
                </a:lnTo>
                <a:lnTo>
                  <a:pt x="748766" y="1228958"/>
                </a:lnTo>
                <a:lnTo>
                  <a:pt x="762864" y="1224104"/>
                </a:lnTo>
                <a:lnTo>
                  <a:pt x="781662" y="1218440"/>
                </a:lnTo>
                <a:lnTo>
                  <a:pt x="802025" y="1212777"/>
                </a:lnTo>
                <a:lnTo>
                  <a:pt x="823173" y="1207113"/>
                </a:lnTo>
                <a:lnTo>
                  <a:pt x="845886" y="1203877"/>
                </a:lnTo>
                <a:lnTo>
                  <a:pt x="868600" y="1202259"/>
                </a:lnTo>
                <a:lnTo>
                  <a:pt x="888180" y="1205495"/>
                </a:lnTo>
                <a:lnTo>
                  <a:pt x="905412" y="1212777"/>
                </a:lnTo>
                <a:lnTo>
                  <a:pt x="921076" y="1227340"/>
                </a:lnTo>
                <a:lnTo>
                  <a:pt x="935175" y="1250803"/>
                </a:lnTo>
                <a:lnTo>
                  <a:pt x="948489" y="1280738"/>
                </a:lnTo>
                <a:lnTo>
                  <a:pt x="961021" y="1315528"/>
                </a:lnTo>
                <a:lnTo>
                  <a:pt x="971203" y="1355173"/>
                </a:lnTo>
                <a:lnTo>
                  <a:pt x="981385" y="1396435"/>
                </a:lnTo>
                <a:lnTo>
                  <a:pt x="990000" y="1439316"/>
                </a:lnTo>
                <a:lnTo>
                  <a:pt x="997832" y="1483005"/>
                </a:lnTo>
                <a:lnTo>
                  <a:pt x="1005665" y="1525886"/>
                </a:lnTo>
                <a:lnTo>
                  <a:pt x="1011148" y="1565530"/>
                </a:lnTo>
                <a:lnTo>
                  <a:pt x="1018196" y="1602747"/>
                </a:lnTo>
                <a:lnTo>
                  <a:pt x="1023680" y="1633491"/>
                </a:lnTo>
                <a:lnTo>
                  <a:pt x="1028379" y="1660191"/>
                </a:lnTo>
                <a:lnTo>
                  <a:pt x="1134898" y="1678799"/>
                </a:lnTo>
                <a:lnTo>
                  <a:pt x="1242983" y="1689317"/>
                </a:lnTo>
                <a:lnTo>
                  <a:pt x="1354201" y="1690935"/>
                </a:lnTo>
                <a:lnTo>
                  <a:pt x="1467769" y="1685272"/>
                </a:lnTo>
                <a:lnTo>
                  <a:pt x="1585253" y="1669090"/>
                </a:lnTo>
                <a:lnTo>
                  <a:pt x="1705871" y="1646436"/>
                </a:lnTo>
                <a:lnTo>
                  <a:pt x="1829621" y="1615692"/>
                </a:lnTo>
                <a:lnTo>
                  <a:pt x="1959636" y="1577666"/>
                </a:lnTo>
                <a:lnTo>
                  <a:pt x="2093568" y="1533168"/>
                </a:lnTo>
                <a:lnTo>
                  <a:pt x="2078686" y="1496759"/>
                </a:lnTo>
                <a:lnTo>
                  <a:pt x="2064589" y="1455497"/>
                </a:lnTo>
                <a:lnTo>
                  <a:pt x="2052057" y="1410189"/>
                </a:lnTo>
                <a:lnTo>
                  <a:pt x="2039525" y="1365691"/>
                </a:lnTo>
                <a:lnTo>
                  <a:pt x="2027777" y="1326046"/>
                </a:lnTo>
                <a:lnTo>
                  <a:pt x="2015246" y="1293683"/>
                </a:lnTo>
                <a:lnTo>
                  <a:pt x="2006630" y="1271839"/>
                </a:lnTo>
                <a:lnTo>
                  <a:pt x="1996448" y="1241903"/>
                </a:lnTo>
                <a:lnTo>
                  <a:pt x="1986266" y="1207922"/>
                </a:lnTo>
                <a:lnTo>
                  <a:pt x="1975300" y="1169896"/>
                </a:lnTo>
                <a:lnTo>
                  <a:pt x="1965119" y="1130252"/>
                </a:lnTo>
                <a:lnTo>
                  <a:pt x="1954937" y="1088990"/>
                </a:lnTo>
                <a:lnTo>
                  <a:pt x="1946321" y="1047727"/>
                </a:lnTo>
                <a:lnTo>
                  <a:pt x="1940839" y="1009701"/>
                </a:lnTo>
                <a:lnTo>
                  <a:pt x="1936923" y="973293"/>
                </a:lnTo>
                <a:lnTo>
                  <a:pt x="1935356" y="943358"/>
                </a:lnTo>
                <a:lnTo>
                  <a:pt x="1936923" y="918276"/>
                </a:lnTo>
                <a:lnTo>
                  <a:pt x="1949455" y="865687"/>
                </a:lnTo>
                <a:lnTo>
                  <a:pt x="1965119" y="817143"/>
                </a:lnTo>
                <a:lnTo>
                  <a:pt x="1984700" y="771026"/>
                </a:lnTo>
                <a:lnTo>
                  <a:pt x="2008980" y="730573"/>
                </a:lnTo>
                <a:lnTo>
                  <a:pt x="2045008" y="680412"/>
                </a:lnTo>
                <a:lnTo>
                  <a:pt x="2081820" y="630249"/>
                </a:lnTo>
                <a:lnTo>
                  <a:pt x="2118631" y="581705"/>
                </a:lnTo>
                <a:lnTo>
                  <a:pt x="2156226" y="529925"/>
                </a:lnTo>
                <a:lnTo>
                  <a:pt x="2189904" y="477336"/>
                </a:lnTo>
                <a:lnTo>
                  <a:pt x="2222800" y="423128"/>
                </a:lnTo>
                <a:lnTo>
                  <a:pt x="2250214" y="364066"/>
                </a:lnTo>
                <a:lnTo>
                  <a:pt x="2272927" y="300959"/>
                </a:lnTo>
                <a:lnTo>
                  <a:pt x="2290158" y="227334"/>
                </a:lnTo>
                <a:lnTo>
                  <a:pt x="2299557" y="152091"/>
                </a:lnTo>
                <a:lnTo>
                  <a:pt x="2304256" y="75229"/>
                </a:lnTo>
                <a:close/>
              </a:path>
            </a:pathLst>
          </a:custGeom>
          <a:solidFill>
            <a:srgbClr val="0DD2D9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ko-KR" altLang="en-US" sz="2025"/>
          </a:p>
        </p:txBody>
      </p:sp>
      <p:sp>
        <p:nvSpPr>
          <p:cNvPr id="9" name="Pentagon 10">
            <a:extLst>
              <a:ext uri="{FF2B5EF4-FFF2-40B4-BE49-F238E27FC236}">
                <a16:creationId xmlns:a16="http://schemas.microsoft.com/office/drawing/2014/main" xmlns="" id="{A3C9BA5E-64C6-4631-8856-255952B5FD98}"/>
              </a:ext>
            </a:extLst>
          </p:cNvPr>
          <p:cNvSpPr/>
          <p:nvPr/>
        </p:nvSpPr>
        <p:spPr>
          <a:xfrm>
            <a:off x="5149471" y="3044326"/>
            <a:ext cx="1423895" cy="363474"/>
          </a:xfrm>
          <a:prstGeom prst="homePlat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62D77824-7094-4196-8673-8045EEB12079}"/>
              </a:ext>
            </a:extLst>
          </p:cNvPr>
          <p:cNvGrpSpPr/>
          <p:nvPr/>
        </p:nvGrpSpPr>
        <p:grpSpPr>
          <a:xfrm>
            <a:off x="5666702" y="3601736"/>
            <a:ext cx="1914645" cy="715579"/>
            <a:chOff x="2551704" y="4283314"/>
            <a:chExt cx="2357003" cy="95410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B19314C1-62FC-413F-B5CF-7B9DA9258769}"/>
                </a:ext>
              </a:extLst>
            </p:cNvPr>
            <p:cNvSpPr txBox="1"/>
            <p:nvPr/>
          </p:nvSpPr>
          <p:spPr>
            <a:xfrm>
              <a:off x="2551705" y="4560312"/>
              <a:ext cx="2357002" cy="677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B7BE9FA4-49BB-49A0-8D78-11BC1918F024}"/>
                </a:ext>
              </a:extLst>
            </p:cNvPr>
            <p:cNvSpPr txBox="1"/>
            <p:nvPr/>
          </p:nvSpPr>
          <p:spPr>
            <a:xfrm>
              <a:off x="2551704" y="4283314"/>
              <a:ext cx="2357002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3" name="Pentagon 14">
            <a:extLst>
              <a:ext uri="{FF2B5EF4-FFF2-40B4-BE49-F238E27FC236}">
                <a16:creationId xmlns:a16="http://schemas.microsoft.com/office/drawing/2014/main" xmlns="" id="{8D0EAD2F-CF67-4591-BB34-B59CCA0D3581}"/>
              </a:ext>
            </a:extLst>
          </p:cNvPr>
          <p:cNvSpPr/>
          <p:nvPr/>
        </p:nvSpPr>
        <p:spPr>
          <a:xfrm>
            <a:off x="4842030" y="2455879"/>
            <a:ext cx="1423895" cy="363474"/>
          </a:xfrm>
          <a:prstGeom prst="homePlat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14" name="Pentagon 15">
            <a:extLst>
              <a:ext uri="{FF2B5EF4-FFF2-40B4-BE49-F238E27FC236}">
                <a16:creationId xmlns:a16="http://schemas.microsoft.com/office/drawing/2014/main" xmlns="" id="{C5D75A09-42CA-4A57-A4B9-DFB9728489EA}"/>
              </a:ext>
            </a:extLst>
          </p:cNvPr>
          <p:cNvSpPr/>
          <p:nvPr/>
        </p:nvSpPr>
        <p:spPr>
          <a:xfrm flipH="1">
            <a:off x="2561554" y="3044326"/>
            <a:ext cx="1423895" cy="363474"/>
          </a:xfrm>
          <a:prstGeom prst="homePlat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15" name="Pentagon 16">
            <a:extLst>
              <a:ext uri="{FF2B5EF4-FFF2-40B4-BE49-F238E27FC236}">
                <a16:creationId xmlns:a16="http://schemas.microsoft.com/office/drawing/2014/main" xmlns="" id="{5A0A52AF-D986-4103-87F7-7901638EBE16}"/>
              </a:ext>
            </a:extLst>
          </p:cNvPr>
          <p:cNvSpPr/>
          <p:nvPr/>
        </p:nvSpPr>
        <p:spPr>
          <a:xfrm flipH="1">
            <a:off x="2864179" y="2455879"/>
            <a:ext cx="1423895" cy="363474"/>
          </a:xfrm>
          <a:prstGeom prst="homePlat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9B34E2D-57E1-4B5C-9702-F5B6AFE352F3}"/>
              </a:ext>
            </a:extLst>
          </p:cNvPr>
          <p:cNvGrpSpPr/>
          <p:nvPr/>
        </p:nvGrpSpPr>
        <p:grpSpPr>
          <a:xfrm>
            <a:off x="1568320" y="3601736"/>
            <a:ext cx="1914644" cy="715579"/>
            <a:chOff x="2551706" y="4283314"/>
            <a:chExt cx="2357002" cy="954105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1CE55901-FABA-4211-8413-DE00F6D6D78D}"/>
                </a:ext>
              </a:extLst>
            </p:cNvPr>
            <p:cNvSpPr txBox="1"/>
            <p:nvPr/>
          </p:nvSpPr>
          <p:spPr>
            <a:xfrm>
              <a:off x="2551706" y="4560312"/>
              <a:ext cx="2357002" cy="677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19292484-9721-42C1-8926-6FB01523F0D3}"/>
                </a:ext>
              </a:extLst>
            </p:cNvPr>
            <p:cNvSpPr txBox="1"/>
            <p:nvPr/>
          </p:nvSpPr>
          <p:spPr>
            <a:xfrm>
              <a:off x="2551706" y="4283314"/>
              <a:ext cx="2357002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E652FE30-1F9E-474D-9D29-E9A9C8F2338E}"/>
              </a:ext>
            </a:extLst>
          </p:cNvPr>
          <p:cNvGrpSpPr/>
          <p:nvPr/>
        </p:nvGrpSpPr>
        <p:grpSpPr>
          <a:xfrm>
            <a:off x="6692066" y="2280750"/>
            <a:ext cx="1914644" cy="715579"/>
            <a:chOff x="2551704" y="4283314"/>
            <a:chExt cx="2357003" cy="954105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33169A0D-E9FE-4677-83F8-A94A63DE98EA}"/>
                </a:ext>
              </a:extLst>
            </p:cNvPr>
            <p:cNvSpPr txBox="1"/>
            <p:nvPr/>
          </p:nvSpPr>
          <p:spPr>
            <a:xfrm>
              <a:off x="2551706" y="4560312"/>
              <a:ext cx="2357001" cy="677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3C86880E-A02D-4B47-B6CE-CE25714EFAFD}"/>
                </a:ext>
              </a:extLst>
            </p:cNvPr>
            <p:cNvSpPr txBox="1"/>
            <p:nvPr/>
          </p:nvSpPr>
          <p:spPr>
            <a:xfrm>
              <a:off x="2551704" y="4283314"/>
              <a:ext cx="2357002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5749CB69-990B-4312-A899-8016A4744F22}"/>
              </a:ext>
            </a:extLst>
          </p:cNvPr>
          <p:cNvGrpSpPr/>
          <p:nvPr/>
        </p:nvGrpSpPr>
        <p:grpSpPr>
          <a:xfrm>
            <a:off x="551123" y="2280750"/>
            <a:ext cx="1914644" cy="715579"/>
            <a:chOff x="2551704" y="4283314"/>
            <a:chExt cx="2357003" cy="954105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D3E8BA28-9EA8-4A7A-80CE-566886AEC26F}"/>
                </a:ext>
              </a:extLst>
            </p:cNvPr>
            <p:cNvSpPr txBox="1"/>
            <p:nvPr/>
          </p:nvSpPr>
          <p:spPr>
            <a:xfrm>
              <a:off x="2551706" y="4560312"/>
              <a:ext cx="2357001" cy="677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0DDD83A2-479E-45B8-BE41-4F7665987614}"/>
                </a:ext>
              </a:extLst>
            </p:cNvPr>
            <p:cNvSpPr txBox="1"/>
            <p:nvPr/>
          </p:nvSpPr>
          <p:spPr>
            <a:xfrm>
              <a:off x="2551704" y="4283314"/>
              <a:ext cx="2357002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331E2DD0-C28A-44A6-B958-4E8D19826149}"/>
              </a:ext>
            </a:extLst>
          </p:cNvPr>
          <p:cNvGrpSpPr/>
          <p:nvPr/>
        </p:nvGrpSpPr>
        <p:grpSpPr>
          <a:xfrm>
            <a:off x="3614678" y="1262895"/>
            <a:ext cx="1914645" cy="577081"/>
            <a:chOff x="2551704" y="4283314"/>
            <a:chExt cx="2357003" cy="769442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5AAA325D-DFF2-49D1-82CD-912AAC20DCE6}"/>
                </a:ext>
              </a:extLst>
            </p:cNvPr>
            <p:cNvSpPr txBox="1"/>
            <p:nvPr/>
          </p:nvSpPr>
          <p:spPr>
            <a:xfrm>
              <a:off x="2551705" y="4560313"/>
              <a:ext cx="235700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468EC74D-4664-4152-AA29-8780973A1C85}"/>
                </a:ext>
              </a:extLst>
            </p:cNvPr>
            <p:cNvSpPr txBox="1"/>
            <p:nvPr/>
          </p:nvSpPr>
          <p:spPr>
            <a:xfrm>
              <a:off x="2551704" y="4283314"/>
              <a:ext cx="2357002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8" name="Pentagon 30">
            <a:extLst>
              <a:ext uri="{FF2B5EF4-FFF2-40B4-BE49-F238E27FC236}">
                <a16:creationId xmlns:a16="http://schemas.microsoft.com/office/drawing/2014/main" xmlns="" id="{1E11A068-B787-4E72-8802-1F804E4190BB}"/>
              </a:ext>
            </a:extLst>
          </p:cNvPr>
          <p:cNvSpPr/>
          <p:nvPr/>
        </p:nvSpPr>
        <p:spPr>
          <a:xfrm>
            <a:off x="3357002" y="1853145"/>
            <a:ext cx="2408252" cy="363474"/>
          </a:xfrm>
          <a:custGeom>
            <a:avLst/>
            <a:gdLst/>
            <a:ahLst/>
            <a:cxnLst/>
            <a:rect l="l" t="t" r="r" b="b"/>
            <a:pathLst>
              <a:path w="3211003" h="484632">
                <a:moveTo>
                  <a:pt x="242316" y="0"/>
                </a:moveTo>
                <a:lnTo>
                  <a:pt x="1591003" y="0"/>
                </a:lnTo>
                <a:lnTo>
                  <a:pt x="1620000" y="0"/>
                </a:lnTo>
                <a:lnTo>
                  <a:pt x="2968687" y="0"/>
                </a:lnTo>
                <a:lnTo>
                  <a:pt x="3211003" y="242316"/>
                </a:lnTo>
                <a:lnTo>
                  <a:pt x="2968687" y="484632"/>
                </a:lnTo>
                <a:lnTo>
                  <a:pt x="1620000" y="484632"/>
                </a:lnTo>
                <a:lnTo>
                  <a:pt x="1591003" y="484632"/>
                </a:lnTo>
                <a:lnTo>
                  <a:pt x="242316" y="484632"/>
                </a:lnTo>
                <a:lnTo>
                  <a:pt x="0" y="242316"/>
                </a:lnTo>
                <a:close/>
              </a:path>
            </a:pathLst>
          </a:custGeom>
          <a:solidFill>
            <a:srgbClr val="0DD2D9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66211AE8-341A-4EC7-89F5-3DF90693C771}"/>
              </a:ext>
            </a:extLst>
          </p:cNvPr>
          <p:cNvSpPr txBox="1"/>
          <p:nvPr/>
        </p:nvSpPr>
        <p:spPr>
          <a:xfrm>
            <a:off x="3968586" y="1919466"/>
            <a:ext cx="12068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b="1" dirty="0">
                <a:solidFill>
                  <a:schemeClr val="bg1"/>
                </a:solidFill>
                <a:cs typeface="Arial" pitchFamily="34" charset="0"/>
              </a:rPr>
              <a:t>Contents Here</a:t>
            </a:r>
            <a:endParaRPr lang="ko-KR" altLang="en-US" sz="105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6ACD983D-30E0-4E38-B01C-D11114875EEA}"/>
              </a:ext>
            </a:extLst>
          </p:cNvPr>
          <p:cNvSpPr txBox="1"/>
          <p:nvPr/>
        </p:nvSpPr>
        <p:spPr>
          <a:xfrm>
            <a:off x="3029734" y="2524946"/>
            <a:ext cx="11940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Here</a:t>
            </a:r>
            <a:endParaRPr lang="ko-KR" altLang="en-US" sz="105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960D5D1F-5E15-4418-94FB-A504AC62D9AD}"/>
              </a:ext>
            </a:extLst>
          </p:cNvPr>
          <p:cNvSpPr txBox="1"/>
          <p:nvPr/>
        </p:nvSpPr>
        <p:spPr>
          <a:xfrm>
            <a:off x="2743479" y="3110648"/>
            <a:ext cx="11940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Here</a:t>
            </a:r>
            <a:endParaRPr lang="ko-KR" altLang="en-US" sz="105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983E875B-CA1C-48CE-9360-0BBF008593FD}"/>
              </a:ext>
            </a:extLst>
          </p:cNvPr>
          <p:cNvSpPr txBox="1"/>
          <p:nvPr/>
        </p:nvSpPr>
        <p:spPr>
          <a:xfrm>
            <a:off x="5215915" y="3110648"/>
            <a:ext cx="11940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Here</a:t>
            </a:r>
            <a:endParaRPr lang="ko-KR" altLang="en-US" sz="105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3D68DC4F-6C57-4033-AD85-E705874ADB27}"/>
              </a:ext>
            </a:extLst>
          </p:cNvPr>
          <p:cNvSpPr txBox="1"/>
          <p:nvPr/>
        </p:nvSpPr>
        <p:spPr>
          <a:xfrm>
            <a:off x="4932298" y="2524946"/>
            <a:ext cx="11940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Here</a:t>
            </a:r>
            <a:endParaRPr lang="ko-KR" altLang="en-US" sz="105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10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 Our</a:t>
            </a:r>
            <a:r>
              <a:rPr lang="en-US" altLang="ko-KR" dirty="0">
                <a:solidFill>
                  <a:schemeClr val="bg1"/>
                </a:solidFill>
              </a:rPr>
              <a:t> Team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3871101" y="3420499"/>
            <a:ext cx="1401798" cy="1363805"/>
            <a:chOff x="3779911" y="3327771"/>
            <a:chExt cx="1584177" cy="1363805"/>
          </a:xfrm>
        </p:grpSpPr>
        <p:sp>
          <p:nvSpPr>
            <p:cNvPr id="46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47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1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543537" y="3420499"/>
            <a:ext cx="1401798" cy="1363805"/>
            <a:chOff x="3779911" y="3327771"/>
            <a:chExt cx="1584177" cy="1363805"/>
          </a:xfrm>
        </p:grpSpPr>
        <p:sp>
          <p:nvSpPr>
            <p:cNvPr id="51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52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2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7057601" y="3420499"/>
            <a:ext cx="1401798" cy="1363805"/>
            <a:chOff x="3779911" y="3327771"/>
            <a:chExt cx="1584177" cy="1363805"/>
          </a:xfrm>
        </p:grpSpPr>
        <p:sp>
          <p:nvSpPr>
            <p:cNvPr id="55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56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3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76253" y="3420499"/>
            <a:ext cx="1401798" cy="1363805"/>
            <a:chOff x="3779911" y="3327771"/>
            <a:chExt cx="1584177" cy="1363805"/>
          </a:xfrm>
        </p:grpSpPr>
        <p:sp>
          <p:nvSpPr>
            <p:cNvPr id="59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60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3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199065" y="3420499"/>
            <a:ext cx="1401798" cy="1363805"/>
            <a:chOff x="3779911" y="3327771"/>
            <a:chExt cx="1584177" cy="1363805"/>
          </a:xfrm>
        </p:grpSpPr>
        <p:sp>
          <p:nvSpPr>
            <p:cNvPr id="63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64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2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850" y="2263910"/>
            <a:ext cx="702604" cy="952127"/>
          </a:xfrm>
          <a:prstGeom prst="rect">
            <a:avLst/>
          </a:prstGeom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8662" y="2263910"/>
            <a:ext cx="702604" cy="952127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698" y="2263910"/>
            <a:ext cx="702604" cy="952127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1607" y="2334987"/>
            <a:ext cx="702604" cy="952127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3353" y="2334987"/>
            <a:ext cx="702604" cy="95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77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8" y="-20538"/>
            <a:ext cx="9162414" cy="51640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7AFDF7A-6486-4A6A-A762-0B061FC79E1C}"/>
              </a:ext>
            </a:extLst>
          </p:cNvPr>
          <p:cNvSpPr txBox="1"/>
          <p:nvPr/>
        </p:nvSpPr>
        <p:spPr>
          <a:xfrm>
            <a:off x="251520" y="339502"/>
            <a:ext cx="4032448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b="1" dirty="0">
                <a:solidFill>
                  <a:schemeClr val="bg1"/>
                </a:solidFill>
                <a:cs typeface="Arial" pitchFamily="34" charset="0"/>
              </a:rPr>
              <a:t>L</a:t>
            </a:r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OREM IPSUM DOLOR SIT AMET,</a:t>
            </a:r>
          </a:p>
          <a:p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CU USU AGAM INTEGRE IMPEDIT.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230B4A8-EB3D-499F-A29D-05BEB62E3223}"/>
              </a:ext>
            </a:extLst>
          </p:cNvPr>
          <p:cNvSpPr txBox="1"/>
          <p:nvPr/>
        </p:nvSpPr>
        <p:spPr>
          <a:xfrm flipH="1">
            <a:off x="5055326" y="3089826"/>
            <a:ext cx="3840565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3600" b="1" dirty="0">
                <a:solidFill>
                  <a:srgbClr val="0DD2D9"/>
                </a:solidFill>
                <a:latin typeface="+mj-lt"/>
                <a:cs typeface="Arial" pitchFamily="34" charset="0"/>
              </a:rPr>
              <a:t>Portfolio</a:t>
            </a:r>
          </a:p>
          <a:p>
            <a:pPr algn="r"/>
            <a:r>
              <a:rPr lang="en-US" altLang="ko-KR" sz="3600" b="1" dirty="0">
                <a:solidFill>
                  <a:srgbClr val="0DD2D9"/>
                </a:solidFill>
                <a:latin typeface="+mj-lt"/>
                <a:cs typeface="Arial" pitchFamily="34" charset="0"/>
              </a:rPr>
              <a:t>Presentation Designed</a:t>
            </a:r>
          </a:p>
        </p:txBody>
      </p:sp>
    </p:spTree>
    <p:extLst>
      <p:ext uri="{BB962C8B-B14F-4D97-AF65-F5344CB8AC3E}">
        <p14:creationId xmlns:p14="http://schemas.microsoft.com/office/powerpoint/2010/main" val="27745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chemeClr val="bg1"/>
                </a:solidFill>
              </a:rPr>
              <a:t> </a:t>
            </a:r>
            <a:r>
              <a:rPr lang="en-US" altLang="ko-KR" dirty="0"/>
              <a:t>Our </a:t>
            </a:r>
            <a:r>
              <a:rPr lang="en-US" altLang="ko-KR" dirty="0">
                <a:solidFill>
                  <a:schemeClr val="bg1"/>
                </a:solidFill>
              </a:rPr>
              <a:t>Services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94425" y="1456630"/>
            <a:ext cx="609223" cy="609223"/>
          </a:xfrm>
          <a:prstGeom prst="ellipse">
            <a:avLst/>
          </a:prstGeom>
          <a:solidFill>
            <a:schemeClr val="accent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794425" y="2398870"/>
            <a:ext cx="609223" cy="609223"/>
          </a:xfrm>
          <a:prstGeom prst="ellipse">
            <a:avLst/>
          </a:prstGeom>
          <a:solidFill>
            <a:schemeClr val="accent2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794425" y="3341110"/>
            <a:ext cx="609223" cy="609223"/>
          </a:xfrm>
          <a:prstGeom prst="ellipse">
            <a:avLst/>
          </a:prstGeom>
          <a:solidFill>
            <a:schemeClr val="accent3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794425" y="4283348"/>
            <a:ext cx="609223" cy="609223"/>
          </a:xfrm>
          <a:prstGeom prst="ellipse">
            <a:avLst/>
          </a:prstGeom>
          <a:solidFill>
            <a:schemeClr val="accent4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21"/>
          <p:cNvSpPr>
            <a:spLocks noChangeAspect="1"/>
          </p:cNvSpPr>
          <p:nvPr/>
        </p:nvSpPr>
        <p:spPr>
          <a:xfrm>
            <a:off x="936395" y="1597241"/>
            <a:ext cx="325283" cy="32800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23"/>
          <p:cNvSpPr/>
          <p:nvPr/>
        </p:nvSpPr>
        <p:spPr>
          <a:xfrm>
            <a:off x="928357" y="4487562"/>
            <a:ext cx="341359" cy="20079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6"/>
          <p:cNvSpPr/>
          <p:nvPr/>
        </p:nvSpPr>
        <p:spPr>
          <a:xfrm rot="2700000">
            <a:off x="982911" y="3437531"/>
            <a:ext cx="232250" cy="41638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ectangle 9"/>
          <p:cNvSpPr/>
          <p:nvPr/>
        </p:nvSpPr>
        <p:spPr>
          <a:xfrm>
            <a:off x="952883" y="2566669"/>
            <a:ext cx="292306" cy="27362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1" name="Group 40"/>
          <p:cNvGrpSpPr/>
          <p:nvPr/>
        </p:nvGrpSpPr>
        <p:grpSpPr>
          <a:xfrm>
            <a:off x="1558022" y="1401186"/>
            <a:ext cx="2830257" cy="720109"/>
            <a:chOff x="1472558" y="998559"/>
            <a:chExt cx="2765965" cy="720109"/>
          </a:xfrm>
        </p:grpSpPr>
        <p:sp>
          <p:nvSpPr>
            <p:cNvPr id="28" name="TextBox 27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558022" y="2343426"/>
            <a:ext cx="2830257" cy="720109"/>
            <a:chOff x="1472558" y="998559"/>
            <a:chExt cx="2765965" cy="720109"/>
          </a:xfrm>
        </p:grpSpPr>
        <p:sp>
          <p:nvSpPr>
            <p:cNvPr id="55" name="TextBox 54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558022" y="3285666"/>
            <a:ext cx="2830257" cy="720109"/>
            <a:chOff x="1472558" y="998559"/>
            <a:chExt cx="2765965" cy="720109"/>
          </a:xfrm>
        </p:grpSpPr>
        <p:sp>
          <p:nvSpPr>
            <p:cNvPr id="58" name="TextBox 57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558022" y="4227905"/>
            <a:ext cx="2830257" cy="720109"/>
            <a:chOff x="1472558" y="998559"/>
            <a:chExt cx="2765965" cy="720109"/>
          </a:xfrm>
        </p:grpSpPr>
        <p:sp>
          <p:nvSpPr>
            <p:cNvPr id="61" name="TextBox 60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7060" y="1780691"/>
            <a:ext cx="2946718" cy="294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426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그룹 2">
            <a:extLst>
              <a:ext uri="{FF2B5EF4-FFF2-40B4-BE49-F238E27FC236}">
                <a16:creationId xmlns:a16="http://schemas.microsoft.com/office/drawing/2014/main" xmlns="" id="{01B1191D-13E7-492D-9FC8-0C41A3F115A4}"/>
              </a:ext>
            </a:extLst>
          </p:cNvPr>
          <p:cNvGrpSpPr/>
          <p:nvPr/>
        </p:nvGrpSpPr>
        <p:grpSpPr>
          <a:xfrm>
            <a:off x="-18643" y="724386"/>
            <a:ext cx="4430134" cy="4430131"/>
            <a:chOff x="-24857" y="965848"/>
            <a:chExt cx="5906845" cy="5906841"/>
          </a:xfrm>
        </p:grpSpPr>
        <p:sp>
          <p:nvSpPr>
            <p:cNvPr id="30" name="Right Triangle 28">
              <a:extLst>
                <a:ext uri="{FF2B5EF4-FFF2-40B4-BE49-F238E27FC236}">
                  <a16:creationId xmlns:a16="http://schemas.microsoft.com/office/drawing/2014/main" xmlns="" id="{1A479C8A-4FF7-418C-BCA1-9CEBCCCE890C}"/>
                </a:ext>
              </a:extLst>
            </p:cNvPr>
            <p:cNvSpPr/>
            <p:nvPr/>
          </p:nvSpPr>
          <p:spPr>
            <a:xfrm rot="19800000">
              <a:off x="1222988" y="965848"/>
              <a:ext cx="3410735" cy="1968706"/>
            </a:xfrm>
            <a:prstGeom prst="rtTriangle">
              <a:avLst/>
            </a:prstGeom>
            <a:solidFill>
              <a:srgbClr val="49BD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  <p:sp>
          <p:nvSpPr>
            <p:cNvPr id="31" name="Right Triangle 29">
              <a:extLst>
                <a:ext uri="{FF2B5EF4-FFF2-40B4-BE49-F238E27FC236}">
                  <a16:creationId xmlns:a16="http://schemas.microsoft.com/office/drawing/2014/main" xmlns="" id="{CFB0D40F-412D-4B02-B6DF-5456FA80C871}"/>
                </a:ext>
              </a:extLst>
            </p:cNvPr>
            <p:cNvSpPr/>
            <p:nvPr/>
          </p:nvSpPr>
          <p:spPr>
            <a:xfrm rot="3600000">
              <a:off x="3192267" y="2934707"/>
              <a:ext cx="3410736" cy="1968706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  <p:sp>
          <p:nvSpPr>
            <p:cNvPr id="32" name="Right Triangle 30">
              <a:extLst>
                <a:ext uri="{FF2B5EF4-FFF2-40B4-BE49-F238E27FC236}">
                  <a16:creationId xmlns:a16="http://schemas.microsoft.com/office/drawing/2014/main" xmlns="" id="{9CE54360-BC61-45A2-A688-513306DD520A}"/>
                </a:ext>
              </a:extLst>
            </p:cNvPr>
            <p:cNvSpPr/>
            <p:nvPr/>
          </p:nvSpPr>
          <p:spPr>
            <a:xfrm rot="9000000">
              <a:off x="1223405" y="4903983"/>
              <a:ext cx="3410735" cy="1968706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  <p:sp>
          <p:nvSpPr>
            <p:cNvPr id="33" name="Right Triangle 31">
              <a:extLst>
                <a:ext uri="{FF2B5EF4-FFF2-40B4-BE49-F238E27FC236}">
                  <a16:creationId xmlns:a16="http://schemas.microsoft.com/office/drawing/2014/main" xmlns="" id="{C74E7818-AB3F-433A-93A8-21734B110669}"/>
                </a:ext>
              </a:extLst>
            </p:cNvPr>
            <p:cNvSpPr/>
            <p:nvPr/>
          </p:nvSpPr>
          <p:spPr>
            <a:xfrm rot="14400000">
              <a:off x="-745872" y="2935126"/>
              <a:ext cx="3410736" cy="1968706"/>
            </a:xfrm>
            <a:prstGeom prst="rtTriangle">
              <a:avLst/>
            </a:prstGeom>
            <a:solidFill>
              <a:srgbClr val="49BD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</p:grpSp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735F7F3-C1B5-4B60-A00A-4EB618DDFB5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63550" y="319916"/>
            <a:ext cx="8680450" cy="542925"/>
          </a:xfrm>
          <a:prstGeom prst="rect">
            <a:avLst/>
          </a:prstGeom>
        </p:spPr>
        <p:txBody>
          <a:bodyPr/>
          <a:lstStyle/>
          <a:p>
            <a:pPr marL="0" indent="0" algn="l">
              <a:buNone/>
            </a:pPr>
            <a:r>
              <a:rPr lang="en-US" sz="4800" dirty="0">
                <a:solidFill>
                  <a:schemeClr val="bg1"/>
                </a:solidFill>
              </a:rPr>
              <a:t>Infographic Style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AB221B8-0333-46BA-BCFD-83AB83C00D4F}"/>
              </a:ext>
            </a:extLst>
          </p:cNvPr>
          <p:cNvSpPr txBox="1"/>
          <p:nvPr/>
        </p:nvSpPr>
        <p:spPr>
          <a:xfrm>
            <a:off x="1266914" y="1941264"/>
            <a:ext cx="54316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S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8AF8C77-FAF9-4CAE-8797-D7ECBD153F01}"/>
              </a:ext>
            </a:extLst>
          </p:cNvPr>
          <p:cNvSpPr txBox="1"/>
          <p:nvPr/>
        </p:nvSpPr>
        <p:spPr>
          <a:xfrm>
            <a:off x="1210347" y="3244222"/>
            <a:ext cx="54316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W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F4885B9-B275-4745-9368-91CD3148F4E6}"/>
              </a:ext>
            </a:extLst>
          </p:cNvPr>
          <p:cNvSpPr txBox="1"/>
          <p:nvPr/>
        </p:nvSpPr>
        <p:spPr>
          <a:xfrm>
            <a:off x="2561953" y="3213678"/>
            <a:ext cx="54316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O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2BA4682-A227-45E3-966D-A5E1AFEB0276}"/>
              </a:ext>
            </a:extLst>
          </p:cNvPr>
          <p:cNvSpPr txBox="1"/>
          <p:nvPr/>
        </p:nvSpPr>
        <p:spPr>
          <a:xfrm>
            <a:off x="2561953" y="1904826"/>
            <a:ext cx="54316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T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30B9FFA-108A-4ED8-9611-4391997277EF}"/>
              </a:ext>
            </a:extLst>
          </p:cNvPr>
          <p:cNvSpPr txBox="1"/>
          <p:nvPr/>
        </p:nvSpPr>
        <p:spPr>
          <a:xfrm>
            <a:off x="1025511" y="1680886"/>
            <a:ext cx="1544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STRENGTHS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1F3ABC9-3318-4951-AFB7-F3BBB886FD68}"/>
              </a:ext>
            </a:extLst>
          </p:cNvPr>
          <p:cNvSpPr txBox="1"/>
          <p:nvPr/>
        </p:nvSpPr>
        <p:spPr>
          <a:xfrm rot="16200000">
            <a:off x="390764" y="3338550"/>
            <a:ext cx="1250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WEAKNESS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CBA8F15-6008-498D-87E8-A5C8B74BD7EE}"/>
              </a:ext>
            </a:extLst>
          </p:cNvPr>
          <p:cNvSpPr txBox="1"/>
          <p:nvPr/>
        </p:nvSpPr>
        <p:spPr>
          <a:xfrm>
            <a:off x="1906705" y="3984600"/>
            <a:ext cx="14881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OPPORTUNITIES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6C34819-74A5-4BF3-93C7-680BF0E954A7}"/>
              </a:ext>
            </a:extLst>
          </p:cNvPr>
          <p:cNvSpPr txBox="1"/>
          <p:nvPr/>
        </p:nvSpPr>
        <p:spPr>
          <a:xfrm rot="16200000">
            <a:off x="2744542" y="2149841"/>
            <a:ext cx="1187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THREATS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2" name="Group 42">
            <a:extLst>
              <a:ext uri="{FF2B5EF4-FFF2-40B4-BE49-F238E27FC236}">
                <a16:creationId xmlns:a16="http://schemas.microsoft.com/office/drawing/2014/main" xmlns="" id="{D232ECF5-44A8-441E-9BEC-9D9D18DCC4EE}"/>
              </a:ext>
            </a:extLst>
          </p:cNvPr>
          <p:cNvGrpSpPr/>
          <p:nvPr/>
        </p:nvGrpSpPr>
        <p:grpSpPr>
          <a:xfrm>
            <a:off x="4161883" y="1236870"/>
            <a:ext cx="3290438" cy="550035"/>
            <a:chOff x="-475010" y="1098788"/>
            <a:chExt cx="4241713" cy="73338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F867EEEA-3FA4-408D-87D6-30E69638B042}"/>
                </a:ext>
              </a:extLst>
            </p:cNvPr>
            <p:cNvSpPr txBox="1"/>
            <p:nvPr/>
          </p:nvSpPr>
          <p:spPr>
            <a:xfrm>
              <a:off x="-475010" y="1098788"/>
              <a:ext cx="4241713" cy="33855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2B93C9F6-A4B9-4AE3-89E4-B8D5029D0319}"/>
                </a:ext>
              </a:extLst>
            </p:cNvPr>
            <p:cNvSpPr txBox="1"/>
            <p:nvPr/>
          </p:nvSpPr>
          <p:spPr>
            <a:xfrm>
              <a:off x="-460977" y="1339726"/>
              <a:ext cx="422629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</p:grpSp>
      <p:grpSp>
        <p:nvGrpSpPr>
          <p:cNvPr id="15" name="Group 45">
            <a:extLst>
              <a:ext uri="{FF2B5EF4-FFF2-40B4-BE49-F238E27FC236}">
                <a16:creationId xmlns:a16="http://schemas.microsoft.com/office/drawing/2014/main" xmlns="" id="{546BF2A7-5228-43C6-A76C-8F4F76B6FD4C}"/>
              </a:ext>
            </a:extLst>
          </p:cNvPr>
          <p:cNvGrpSpPr/>
          <p:nvPr/>
        </p:nvGrpSpPr>
        <p:grpSpPr>
          <a:xfrm>
            <a:off x="4161883" y="2147794"/>
            <a:ext cx="3290438" cy="550035"/>
            <a:chOff x="-475010" y="1098788"/>
            <a:chExt cx="4241713" cy="733381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52BC7979-5423-4FEF-8DCB-C98927AADE95}"/>
                </a:ext>
              </a:extLst>
            </p:cNvPr>
            <p:cNvSpPr txBox="1"/>
            <p:nvPr/>
          </p:nvSpPr>
          <p:spPr>
            <a:xfrm>
              <a:off x="-475010" y="1098788"/>
              <a:ext cx="4241713" cy="33855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877B8084-F2C1-4A4C-AFBB-B622A69BE517}"/>
                </a:ext>
              </a:extLst>
            </p:cNvPr>
            <p:cNvSpPr txBox="1"/>
            <p:nvPr/>
          </p:nvSpPr>
          <p:spPr>
            <a:xfrm>
              <a:off x="-460977" y="1339726"/>
              <a:ext cx="422629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</p:grpSp>
      <p:grpSp>
        <p:nvGrpSpPr>
          <p:cNvPr id="18" name="Group 48">
            <a:extLst>
              <a:ext uri="{FF2B5EF4-FFF2-40B4-BE49-F238E27FC236}">
                <a16:creationId xmlns:a16="http://schemas.microsoft.com/office/drawing/2014/main" xmlns="" id="{A2FF614A-5F33-4174-BF83-19425EC232ED}"/>
              </a:ext>
            </a:extLst>
          </p:cNvPr>
          <p:cNvGrpSpPr/>
          <p:nvPr/>
        </p:nvGrpSpPr>
        <p:grpSpPr>
          <a:xfrm>
            <a:off x="4161883" y="3058717"/>
            <a:ext cx="3290438" cy="550035"/>
            <a:chOff x="-475010" y="1098788"/>
            <a:chExt cx="4241713" cy="733381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171AD2DF-967C-48A8-A60F-61E2B8E9DCFD}"/>
                </a:ext>
              </a:extLst>
            </p:cNvPr>
            <p:cNvSpPr txBox="1"/>
            <p:nvPr/>
          </p:nvSpPr>
          <p:spPr>
            <a:xfrm>
              <a:off x="-475010" y="1098788"/>
              <a:ext cx="4241713" cy="33855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08655A30-B1E7-469C-940C-92A84817F2D0}"/>
                </a:ext>
              </a:extLst>
            </p:cNvPr>
            <p:cNvSpPr txBox="1"/>
            <p:nvPr/>
          </p:nvSpPr>
          <p:spPr>
            <a:xfrm>
              <a:off x="-460977" y="1339726"/>
              <a:ext cx="422629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</p:grpSp>
      <p:grpSp>
        <p:nvGrpSpPr>
          <p:cNvPr id="21" name="Group 51">
            <a:extLst>
              <a:ext uri="{FF2B5EF4-FFF2-40B4-BE49-F238E27FC236}">
                <a16:creationId xmlns:a16="http://schemas.microsoft.com/office/drawing/2014/main" xmlns="" id="{26B6CA1E-CA95-4EDD-BF86-ACE95CE60500}"/>
              </a:ext>
            </a:extLst>
          </p:cNvPr>
          <p:cNvGrpSpPr/>
          <p:nvPr/>
        </p:nvGrpSpPr>
        <p:grpSpPr>
          <a:xfrm>
            <a:off x="4161883" y="3969642"/>
            <a:ext cx="3290438" cy="550035"/>
            <a:chOff x="-475010" y="1098788"/>
            <a:chExt cx="4241713" cy="733381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B1342956-C3EA-44AD-9B86-F23ADD3C194B}"/>
                </a:ext>
              </a:extLst>
            </p:cNvPr>
            <p:cNvSpPr txBox="1"/>
            <p:nvPr/>
          </p:nvSpPr>
          <p:spPr>
            <a:xfrm>
              <a:off x="-475010" y="1098788"/>
              <a:ext cx="4241713" cy="33855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6337A7FE-74BD-47CC-A754-76D5E03F72C0}"/>
                </a:ext>
              </a:extLst>
            </p:cNvPr>
            <p:cNvSpPr txBox="1"/>
            <p:nvPr/>
          </p:nvSpPr>
          <p:spPr>
            <a:xfrm>
              <a:off x="-460977" y="1339726"/>
              <a:ext cx="422629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</p:grpSp>
      <p:pic>
        <p:nvPicPr>
          <p:cNvPr id="25" name="Imagen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3635" y="2551157"/>
            <a:ext cx="1651192" cy="247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38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DD2D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DD2D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3441</TotalTime>
  <Words>3509</Words>
  <Application>Microsoft Office PowerPoint</Application>
  <PresentationFormat>Presentación en pantalla (16:9)</PresentationFormat>
  <Paragraphs>546</Paragraphs>
  <Slides>46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46</vt:i4>
      </vt:variant>
    </vt:vector>
  </HeadingPairs>
  <TitlesOfParts>
    <vt:vector size="54" baseType="lpstr">
      <vt:lpstr>Arial Unicode MS</vt:lpstr>
      <vt:lpstr>FZShuTi</vt:lpstr>
      <vt:lpstr>맑은 고딕</vt:lpstr>
      <vt:lpstr>Arial</vt:lpstr>
      <vt:lpstr>Wingdings</vt:lpstr>
      <vt:lpstr>Cover and End Slide Master</vt:lpstr>
      <vt:lpstr>Contents Slide Master</vt:lpstr>
      <vt:lpstr>Section Break Slide Master</vt:lpstr>
      <vt:lpstr>FREE  TEMPLATES</vt:lpstr>
      <vt:lpstr>Section Break</vt:lpstr>
      <vt:lpstr>  Agenda Layout</vt:lpstr>
      <vt:lpstr>Welcome!!</vt:lpstr>
      <vt:lpstr>Presentación de PowerPoint</vt:lpstr>
      <vt:lpstr> Our Team Layout</vt:lpstr>
      <vt:lpstr>Presentación de PowerPoint</vt:lpstr>
      <vt:lpstr> Our Services</vt:lpstr>
      <vt:lpstr>Presentación de PowerPoint</vt:lpstr>
      <vt:lpstr> TimeLine Layout</vt:lpstr>
      <vt:lpstr>Presentación de PowerPoint</vt:lpstr>
      <vt:lpstr>Presentación de PowerPoint</vt:lpstr>
      <vt:lpstr>Presentación de PowerPoint</vt:lpstr>
      <vt:lpstr>  Chart Layout</vt:lpstr>
      <vt:lpstr>Presentación de PowerPoint</vt:lpstr>
      <vt:lpstr>Presentación de PowerPoint</vt:lpstr>
      <vt:lpstr>Presentación de PowerPoint</vt:lpstr>
      <vt:lpstr> Image &amp; Content</vt:lpstr>
      <vt:lpstr>Presentación de PowerPoint</vt:lpstr>
      <vt:lpstr> Table &amp; Chart</vt:lpstr>
      <vt:lpstr>Presentación de PowerPoint</vt:lpstr>
      <vt:lpstr>Presentación de PowerPoint</vt:lpstr>
      <vt:lpstr> Chart Layout</vt:lpstr>
      <vt:lpstr>Presentación de PowerPoint</vt:lpstr>
      <vt:lpstr> Infographic Layout</vt:lpstr>
      <vt:lpstr> Infographic Layout</vt:lpstr>
      <vt:lpstr>Presentación de PowerPoint</vt:lpstr>
      <vt:lpstr> Table Layout</vt:lpstr>
      <vt:lpstr>Presentación de PowerPoint</vt:lpstr>
      <vt:lpstr> Table &amp; Chart</vt:lpstr>
      <vt:lpstr> Infographic Layout</vt:lpstr>
      <vt:lpstr> Infographic Layout</vt:lpstr>
      <vt:lpstr>  Image &amp; Content</vt:lpstr>
      <vt:lpstr> Table Layout</vt:lpstr>
      <vt:lpstr> Image &amp; Content </vt:lpstr>
      <vt:lpstr> Infographic Layout</vt:lpstr>
      <vt:lpstr> Worldmap Infographic</vt:lpstr>
      <vt:lpstr> Worldmap Infographic</vt:lpstr>
      <vt:lpstr>Columns Layout</vt:lpstr>
      <vt:lpstr>Columns Layout</vt:lpstr>
      <vt:lpstr>Thank you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ADMIN</cp:lastModifiedBy>
  <cp:revision>152</cp:revision>
  <dcterms:created xsi:type="dcterms:W3CDTF">2016-11-07T07:00:36Z</dcterms:created>
  <dcterms:modified xsi:type="dcterms:W3CDTF">2021-11-23T15:56:40Z</dcterms:modified>
</cp:coreProperties>
</file>